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emf" ContentType="image/x-emf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ags/tag1.xml" ContentType="application/vnd.openxmlformats-officedocument.presentationml.tags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theme/theme2.xml" ContentType="application/vnd.openxmlformats-officedocument.them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heme/theme3.xml" ContentType="application/vnd.openxmlformats-officedocument.theme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  <p:sldMasterId id="2147483696" r:id="rId2"/>
  </p:sldMasterIdLst>
  <p:notesMasterIdLst>
    <p:notesMasterId r:id="rId13"/>
  </p:notesMasterIdLst>
  <p:handoutMasterIdLst>
    <p:handoutMasterId r:id="rId14"/>
  </p:handoutMasterIdLst>
  <p:sldIdLst>
    <p:sldId id="258" r:id="rId3"/>
    <p:sldId id="555" r:id="rId4"/>
    <p:sldId id="554" r:id="rId5"/>
    <p:sldId id="557" r:id="rId6"/>
    <p:sldId id="564" r:id="rId7"/>
    <p:sldId id="559" r:id="rId8"/>
    <p:sldId id="562" r:id="rId9"/>
    <p:sldId id="560" r:id="rId10"/>
    <p:sldId id="558" r:id="rId11"/>
    <p:sldId id="561" r:id="rId1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73" userDrawn="1">
          <p15:clr>
            <a:srgbClr val="A4A3A4"/>
          </p15:clr>
        </p15:guide>
        <p15:guide id="2" pos="4989" userDrawn="1">
          <p15:clr>
            <a:srgbClr val="A4A3A4"/>
          </p15:clr>
        </p15:guide>
        <p15:guide id="3" orient="horz" pos="822" userDrawn="1">
          <p15:clr>
            <a:srgbClr val="A4A3A4"/>
          </p15:clr>
        </p15:guide>
        <p15:guide id="5" pos="3061" userDrawn="1">
          <p15:clr>
            <a:srgbClr val="A4A3A4"/>
          </p15:clr>
        </p15:guide>
        <p15:guide id="6" pos="5556" userDrawn="1">
          <p15:clr>
            <a:srgbClr val="A4A3A4"/>
          </p15:clr>
        </p15:guide>
        <p15:guide id="7" orient="horz" pos="1344" userDrawn="1">
          <p15:clr>
            <a:srgbClr val="A4A3A4"/>
          </p15:clr>
        </p15:guide>
        <p15:guide id="8" orient="horz" pos="1480" userDrawn="1">
          <p15:clr>
            <a:srgbClr val="A4A3A4"/>
          </p15:clr>
        </p15:guide>
        <p15:guide id="9" pos="1451" userDrawn="1">
          <p15:clr>
            <a:srgbClr val="A4A3A4"/>
          </p15:clr>
        </p15:guide>
        <p15:guide id="10" orient="horz" pos="4315" userDrawn="1">
          <p15:clr>
            <a:srgbClr val="A4A3A4"/>
          </p15:clr>
        </p15:guide>
        <p15:guide id="11" pos="5738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08C00"/>
    <a:srgbClr val="F8AA15"/>
    <a:srgbClr val="7C791B"/>
    <a:srgbClr val="759AA2"/>
    <a:srgbClr val="ACB60D"/>
    <a:srgbClr val="F5EDE3"/>
    <a:srgbClr val="B8631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69C7853C-536D-4A76-A0AE-DD22124D55A5}" styleName="Themed Style 1 - Accent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1FECB4D8-DB02-4DC6-A0A2-4F2EBAE1DC90}" styleName="Medium Style 1 - Accent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3">
              <a:tint val="20000"/>
            </a:schemeClr>
          </a:solidFill>
        </a:fill>
      </a:tcStyle>
    </a:band1H>
    <a:band1V>
      <a:tcStyle>
        <a:tcBdr/>
        <a:fill>
          <a:solidFill>
            <a:schemeClr val="accent3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Row>
  </a:tblStyle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08FB837D-C827-4EFA-A057-4D05807E0F7C}" styleName="Themed Style 1 - Accent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9854" autoAdjust="0"/>
    <p:restoredTop sz="89911" autoAdjust="0"/>
  </p:normalViewPr>
  <p:slideViewPr>
    <p:cSldViewPr snapToGrid="0" snapToObjects="1">
      <p:cViewPr varScale="1">
        <p:scale>
          <a:sx n="67" d="100"/>
          <a:sy n="67" d="100"/>
        </p:scale>
        <p:origin x="-666" y="-102"/>
      </p:cViewPr>
      <p:guideLst>
        <p:guide orient="horz" pos="73"/>
        <p:guide orient="horz" pos="1484"/>
        <p:guide orient="horz" pos="1344"/>
        <p:guide orient="horz" pos="1480"/>
        <p:guide orient="horz" pos="4315"/>
        <p:guide pos="4989"/>
        <p:guide pos="3061"/>
        <p:guide pos="5556"/>
        <p:guide pos="1451"/>
        <p:guide pos="5738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75" d="100"/>
        <a:sy n="75" d="100"/>
      </p:scale>
      <p:origin x="0" y="0"/>
    </p:cViewPr>
  </p:notesTextViewPr>
  <p:sorterViewPr>
    <p:cViewPr>
      <p:scale>
        <a:sx n="125" d="100"/>
        <a:sy n="125" d="100"/>
      </p:scale>
      <p:origin x="0" y="-7999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presProps" Target="pres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handoutMaster" Target="handoutMasters/handout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e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253C506-D7EB-0848-A5D8-8E7A4C914625}" type="datetimeFigureOut">
              <a:rPr lang="en-US" smtClean="0"/>
              <a:t>11/4/2014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0414EE2-E3ED-3943-AE3A-E37F61B18D41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4530901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8909BF9-BD60-427B-98E1-F55A2102BAF6}" type="datetimeFigureOut">
              <a:rPr lang="en-GB" smtClean="0"/>
              <a:t>04/11/2014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11495E3-7E73-4793-A2BD-5F7C6204D1D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000667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jp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6.png"/></Relationships>
</file>

<file path=ppt/slideLayouts/_rels/slideLayout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6.png"/></Relationships>
</file>

<file path=ppt/slideLayouts/_rels/slideLayout33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.xml"/><Relationship Id="rId2" Type="http://schemas.openxmlformats.org/officeDocument/2006/relationships/tags" Target="../tags/tag1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7.emf"/><Relationship Id="rId4" Type="http://schemas.openxmlformats.org/officeDocument/2006/relationships/oleObject" Target="../embeddings/oleObject1.bin"/></Relationships>
</file>

<file path=ppt/slideLayouts/_rels/slideLayout34.xml.rels><?xml version="1.0" encoding="UTF-8" standalone="yes"?>
<Relationships xmlns="http://schemas.openxmlformats.org/package/2006/relationships"><Relationship Id="rId3" Type="http://schemas.openxmlformats.org/officeDocument/2006/relationships/tags" Target="../tags/tag17.xml"/><Relationship Id="rId7" Type="http://schemas.openxmlformats.org/officeDocument/2006/relationships/image" Target="../media/image9.emf"/><Relationship Id="rId2" Type="http://schemas.openxmlformats.org/officeDocument/2006/relationships/tags" Target="../tags/tag16.xml"/><Relationship Id="rId1" Type="http://schemas.openxmlformats.org/officeDocument/2006/relationships/tags" Target="../tags/tag15.xml"/><Relationship Id="rId6" Type="http://schemas.openxmlformats.org/officeDocument/2006/relationships/slideMaster" Target="../slideMasters/slideMaster2.xml"/><Relationship Id="rId5" Type="http://schemas.openxmlformats.org/officeDocument/2006/relationships/tags" Target="../tags/tag19.xml"/><Relationship Id="rId4" Type="http://schemas.openxmlformats.org/officeDocument/2006/relationships/tags" Target="../tags/tag18.xml"/></Relationships>
</file>

<file path=ppt/slideLayouts/_rels/slideLayout35.xml.rels><?xml version="1.0" encoding="UTF-8" standalone="yes"?>
<Relationships xmlns="http://schemas.openxmlformats.org/package/2006/relationships"><Relationship Id="rId8" Type="http://schemas.openxmlformats.org/officeDocument/2006/relationships/tags" Target="../tags/tag26.xml"/><Relationship Id="rId13" Type="http://schemas.openxmlformats.org/officeDocument/2006/relationships/tags" Target="../tags/tag31.xml"/><Relationship Id="rId3" Type="http://schemas.openxmlformats.org/officeDocument/2006/relationships/tags" Target="../tags/tag21.xml"/><Relationship Id="rId7" Type="http://schemas.openxmlformats.org/officeDocument/2006/relationships/tags" Target="../tags/tag25.xml"/><Relationship Id="rId12" Type="http://schemas.openxmlformats.org/officeDocument/2006/relationships/tags" Target="../tags/tag30.xml"/><Relationship Id="rId2" Type="http://schemas.openxmlformats.org/officeDocument/2006/relationships/tags" Target="../tags/tag20.xml"/><Relationship Id="rId16" Type="http://schemas.openxmlformats.org/officeDocument/2006/relationships/image" Target="../media/image8.emf"/><Relationship Id="rId1" Type="http://schemas.openxmlformats.org/officeDocument/2006/relationships/vmlDrawing" Target="../drawings/vmlDrawing3.vml"/><Relationship Id="rId6" Type="http://schemas.openxmlformats.org/officeDocument/2006/relationships/tags" Target="../tags/tag24.xml"/><Relationship Id="rId11" Type="http://schemas.openxmlformats.org/officeDocument/2006/relationships/tags" Target="../tags/tag29.xml"/><Relationship Id="rId5" Type="http://schemas.openxmlformats.org/officeDocument/2006/relationships/tags" Target="../tags/tag23.xml"/><Relationship Id="rId15" Type="http://schemas.openxmlformats.org/officeDocument/2006/relationships/oleObject" Target="../embeddings/oleObject3.bin"/><Relationship Id="rId10" Type="http://schemas.openxmlformats.org/officeDocument/2006/relationships/tags" Target="../tags/tag28.xml"/><Relationship Id="rId4" Type="http://schemas.openxmlformats.org/officeDocument/2006/relationships/tags" Target="../tags/tag22.xml"/><Relationship Id="rId9" Type="http://schemas.openxmlformats.org/officeDocument/2006/relationships/tags" Target="../tags/tag27.xml"/><Relationship Id="rId14" Type="http://schemas.openxmlformats.org/officeDocument/2006/relationships/slideMaster" Target="../slideMasters/slideMaster2.xml"/></Relationships>
</file>

<file path=ppt/slideLayouts/_rels/slideLayout36.xml.rels><?xml version="1.0" encoding="UTF-8" standalone="yes"?>
<Relationships xmlns="http://schemas.openxmlformats.org/package/2006/relationships"><Relationship Id="rId8" Type="http://schemas.openxmlformats.org/officeDocument/2006/relationships/tags" Target="../tags/tag38.xml"/><Relationship Id="rId13" Type="http://schemas.openxmlformats.org/officeDocument/2006/relationships/tags" Target="../tags/tag43.xml"/><Relationship Id="rId3" Type="http://schemas.openxmlformats.org/officeDocument/2006/relationships/tags" Target="../tags/tag33.xml"/><Relationship Id="rId7" Type="http://schemas.openxmlformats.org/officeDocument/2006/relationships/tags" Target="../tags/tag37.xml"/><Relationship Id="rId12" Type="http://schemas.openxmlformats.org/officeDocument/2006/relationships/tags" Target="../tags/tag42.xml"/><Relationship Id="rId2" Type="http://schemas.openxmlformats.org/officeDocument/2006/relationships/tags" Target="../tags/tag32.xml"/><Relationship Id="rId16" Type="http://schemas.openxmlformats.org/officeDocument/2006/relationships/image" Target="../media/image8.emf"/><Relationship Id="rId1" Type="http://schemas.openxmlformats.org/officeDocument/2006/relationships/vmlDrawing" Target="../drawings/vmlDrawing4.vml"/><Relationship Id="rId6" Type="http://schemas.openxmlformats.org/officeDocument/2006/relationships/tags" Target="../tags/tag36.xml"/><Relationship Id="rId11" Type="http://schemas.openxmlformats.org/officeDocument/2006/relationships/tags" Target="../tags/tag41.xml"/><Relationship Id="rId5" Type="http://schemas.openxmlformats.org/officeDocument/2006/relationships/tags" Target="../tags/tag35.xml"/><Relationship Id="rId15" Type="http://schemas.openxmlformats.org/officeDocument/2006/relationships/oleObject" Target="../embeddings/oleObject4.bin"/><Relationship Id="rId10" Type="http://schemas.openxmlformats.org/officeDocument/2006/relationships/tags" Target="../tags/tag40.xml"/><Relationship Id="rId4" Type="http://schemas.openxmlformats.org/officeDocument/2006/relationships/tags" Target="../tags/tag34.xml"/><Relationship Id="rId9" Type="http://schemas.openxmlformats.org/officeDocument/2006/relationships/tags" Target="../tags/tag39.xml"/><Relationship Id="rId14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0"/>
            <a:ext cx="9144000" cy="5940000"/>
          </a:xfrm>
          <a:prstGeom prst="rect">
            <a:avLst/>
          </a:prstGeom>
          <a:solidFill>
            <a:srgbClr val="F8AA1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 dirty="0"/>
          </a:p>
        </p:txBody>
      </p:sp>
      <p:pic>
        <p:nvPicPr>
          <p:cNvPr id="10" name="Picture 9" descr="Tesco_4 col 2.eps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65999" y="6230918"/>
            <a:ext cx="1284112" cy="351052"/>
          </a:xfrm>
          <a:prstGeom prst="rect">
            <a:avLst/>
          </a:prstGeom>
        </p:spPr>
      </p:pic>
      <p:sp>
        <p:nvSpPr>
          <p:cNvPr id="14" name="Text Placeholder 13"/>
          <p:cNvSpPr>
            <a:spLocks noGrp="1"/>
          </p:cNvSpPr>
          <p:nvPr>
            <p:ph type="body" sz="quarter" idx="10" hasCustomPrompt="1"/>
          </p:nvPr>
        </p:nvSpPr>
        <p:spPr>
          <a:xfrm>
            <a:off x="457200" y="846139"/>
            <a:ext cx="8229600" cy="2349346"/>
          </a:xfrm>
          <a:prstGeom prst="rect">
            <a:avLst/>
          </a:prstGeom>
        </p:spPr>
        <p:txBody>
          <a:bodyPr vert="horz"/>
          <a:lstStyle>
            <a:lvl1pPr marL="0" indent="0">
              <a:lnSpc>
                <a:spcPts val="9000"/>
              </a:lnSpc>
              <a:spcBef>
                <a:spcPts val="0"/>
              </a:spcBef>
              <a:buNone/>
              <a:defRPr sz="8800">
                <a:solidFill>
                  <a:srgbClr val="F08C00"/>
                </a:solidFill>
                <a:latin typeface="Tesco Handmade Bold"/>
                <a:cs typeface="Tesco Handmade Bold"/>
              </a:defRPr>
            </a:lvl1pPr>
            <a:lvl2pPr marL="457200" indent="0">
              <a:buNone/>
              <a:defRPr sz="4000">
                <a:latin typeface="Tesco Handmade Bold"/>
                <a:cs typeface="Tesco Handmade Bold"/>
              </a:defRPr>
            </a:lvl2pPr>
            <a:lvl3pPr marL="914400" indent="0">
              <a:buNone/>
              <a:defRPr sz="4000">
                <a:latin typeface="Tesco Handmade Bold"/>
                <a:cs typeface="Tesco Handmade Bold"/>
              </a:defRPr>
            </a:lvl3pPr>
            <a:lvl4pPr marL="1371600" indent="0">
              <a:buNone/>
              <a:defRPr sz="4000">
                <a:latin typeface="Tesco Handmade Bold"/>
                <a:cs typeface="Tesco Handmade Bold"/>
              </a:defRPr>
            </a:lvl4pPr>
            <a:lvl5pPr marL="1828800" indent="0">
              <a:buNone/>
              <a:defRPr sz="4000">
                <a:latin typeface="Tesco Handmade Bold"/>
                <a:cs typeface="Tesco Handmade Bold"/>
              </a:defRPr>
            </a:lvl5pPr>
          </a:lstStyle>
          <a:p>
            <a:pPr lvl="0"/>
            <a:r>
              <a:rPr lang="en-US" dirty="0" smtClean="0"/>
              <a:t>BUILDING A </a:t>
            </a:r>
            <a:br>
              <a:rPr lang="en-US" dirty="0" smtClean="0"/>
            </a:br>
            <a:r>
              <a:rPr lang="en-US" dirty="0" smtClean="0"/>
              <a:t>BETTER TESCO</a:t>
            </a:r>
            <a:endParaRPr lang="en-US" dirty="0"/>
          </a:p>
        </p:txBody>
      </p:sp>
      <p:sp>
        <p:nvSpPr>
          <p:cNvPr id="15" name="Text Placeholder 13"/>
          <p:cNvSpPr>
            <a:spLocks noGrp="1"/>
          </p:cNvSpPr>
          <p:nvPr>
            <p:ph type="body" sz="quarter" idx="11" hasCustomPrompt="1"/>
          </p:nvPr>
        </p:nvSpPr>
        <p:spPr>
          <a:xfrm>
            <a:off x="457200" y="3195485"/>
            <a:ext cx="3311832" cy="1442063"/>
          </a:xfrm>
          <a:prstGeom prst="rect">
            <a:avLst/>
          </a:prstGeom>
        </p:spPr>
        <p:txBody>
          <a:bodyPr vert="horz"/>
          <a:lstStyle>
            <a:lvl1pPr marL="0" indent="0">
              <a:lnSpc>
                <a:spcPts val="9000"/>
              </a:lnSpc>
              <a:spcBef>
                <a:spcPts val="0"/>
              </a:spcBef>
              <a:buNone/>
              <a:defRPr sz="6000">
                <a:solidFill>
                  <a:schemeClr val="bg1"/>
                </a:solidFill>
                <a:latin typeface="Tesco Handmade Light"/>
                <a:cs typeface="Tesco Handmade Light"/>
              </a:defRPr>
            </a:lvl1pPr>
            <a:lvl2pPr marL="457200" indent="0">
              <a:buNone/>
              <a:defRPr sz="4000">
                <a:latin typeface="Tesco Handmade Bold"/>
                <a:cs typeface="Tesco Handmade Bold"/>
              </a:defRPr>
            </a:lvl2pPr>
            <a:lvl3pPr marL="914400" indent="0">
              <a:buNone/>
              <a:defRPr sz="4000">
                <a:latin typeface="Tesco Handmade Bold"/>
                <a:cs typeface="Tesco Handmade Bold"/>
              </a:defRPr>
            </a:lvl3pPr>
            <a:lvl4pPr marL="1371600" indent="0">
              <a:buNone/>
              <a:defRPr sz="4000">
                <a:latin typeface="Tesco Handmade Bold"/>
                <a:cs typeface="Tesco Handmade Bold"/>
              </a:defRPr>
            </a:lvl4pPr>
            <a:lvl5pPr marL="1828800" indent="0">
              <a:buNone/>
              <a:defRPr sz="4000">
                <a:latin typeface="Tesco Handmade Bold"/>
                <a:cs typeface="Tesco Handmade Bold"/>
              </a:defRPr>
            </a:lvl5pPr>
          </a:lstStyle>
          <a:p>
            <a:pPr lvl="0"/>
            <a:r>
              <a:rPr lang="en-US" dirty="0" smtClean="0"/>
              <a:t>2014/15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28036486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 Orang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0"/>
            <a:ext cx="9144000" cy="712611"/>
          </a:xfrm>
          <a:prstGeom prst="rect">
            <a:avLst/>
          </a:prstGeom>
          <a:solidFill>
            <a:srgbClr val="F8AA1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 dirty="0"/>
          </a:p>
        </p:txBody>
      </p:sp>
      <p:pic>
        <p:nvPicPr>
          <p:cNvPr id="8" name="Picture 7" descr="Tesco logo white.png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84185" y="239044"/>
            <a:ext cx="864000" cy="234305"/>
          </a:xfrm>
          <a:prstGeom prst="rect">
            <a:avLst/>
          </a:prstGeom>
        </p:spPr>
      </p:pic>
      <p:sp>
        <p:nvSpPr>
          <p:cNvPr id="13" name="Text Placeholder 12"/>
          <p:cNvSpPr>
            <a:spLocks noGrp="1"/>
          </p:cNvSpPr>
          <p:nvPr>
            <p:ph type="body" sz="quarter" idx="10" hasCustomPrompt="1"/>
          </p:nvPr>
        </p:nvSpPr>
        <p:spPr>
          <a:xfrm>
            <a:off x="533067" y="1669074"/>
            <a:ext cx="7732712" cy="1972138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 sz="7200">
                <a:solidFill>
                  <a:srgbClr val="F08C00"/>
                </a:solidFill>
                <a:latin typeface="Tesco Handmade Bold"/>
                <a:cs typeface="Tesco Handmade Bold"/>
              </a:defRPr>
            </a:lvl1pPr>
            <a:lvl2pPr marL="457200" indent="0">
              <a:buNone/>
              <a:defRPr>
                <a:latin typeface="Tesco Handmade Bold"/>
                <a:cs typeface="Tesco Handmade Bold"/>
              </a:defRPr>
            </a:lvl2pPr>
            <a:lvl3pPr marL="914400" indent="0">
              <a:buNone/>
              <a:defRPr>
                <a:latin typeface="Tesco Handmade Bold"/>
                <a:cs typeface="Tesco Handmade Bold"/>
              </a:defRPr>
            </a:lvl3pPr>
            <a:lvl4pPr marL="1371600" indent="0">
              <a:buNone/>
              <a:defRPr>
                <a:latin typeface="Tesco Handmade Bold"/>
                <a:cs typeface="Tesco Handmade Bold"/>
              </a:defRPr>
            </a:lvl4pPr>
            <a:lvl5pPr marL="1828800" indent="0">
              <a:buNone/>
              <a:defRPr>
                <a:latin typeface="Tesco Handmade Bold"/>
                <a:cs typeface="Tesco Handmade Bold"/>
              </a:defRPr>
            </a:lvl5pPr>
          </a:lstStyle>
          <a:p>
            <a:pPr lvl="0"/>
            <a:r>
              <a:rPr lang="en-US" dirty="0" smtClean="0"/>
              <a:t>SECTION HEADER</a:t>
            </a:r>
            <a:endParaRPr lang="en-US" dirty="0"/>
          </a:p>
        </p:txBody>
      </p:sp>
      <p:sp>
        <p:nvSpPr>
          <p:cNvPr id="17" name="Text Placeholder 16"/>
          <p:cNvSpPr>
            <a:spLocks noGrp="1"/>
          </p:cNvSpPr>
          <p:nvPr>
            <p:ph type="body" sz="quarter" idx="12" hasCustomPrompt="1"/>
          </p:nvPr>
        </p:nvSpPr>
        <p:spPr>
          <a:xfrm>
            <a:off x="533400" y="3641212"/>
            <a:ext cx="7732713" cy="1236663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>
                <a:latin typeface="Tesco Handmade Bold"/>
                <a:cs typeface="Tesco Handmade Bold"/>
              </a:defRPr>
            </a:lvl1pPr>
          </a:lstStyle>
          <a:p>
            <a:pPr lvl="0"/>
            <a:r>
              <a:rPr lang="en-US" dirty="0" smtClean="0"/>
              <a:t>SUB HEADER TO GO HERE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74302348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Section Content Orang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 userDrawn="1"/>
        </p:nvSpPr>
        <p:spPr>
          <a:xfrm>
            <a:off x="0" y="0"/>
            <a:ext cx="9144000" cy="712611"/>
          </a:xfrm>
          <a:prstGeom prst="rect">
            <a:avLst/>
          </a:prstGeom>
          <a:solidFill>
            <a:srgbClr val="F8AA1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 dirty="0"/>
          </a:p>
        </p:txBody>
      </p:sp>
      <p:pic>
        <p:nvPicPr>
          <p:cNvPr id="9" name="Picture 8" descr="Tesco logo white.png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84185" y="239044"/>
            <a:ext cx="864000" cy="234305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743276"/>
            <a:ext cx="7939088" cy="604757"/>
          </a:xfrm>
          <a:prstGeom prst="rect">
            <a:avLst/>
          </a:prstGeom>
        </p:spPr>
        <p:txBody>
          <a:bodyPr vert="horz"/>
          <a:lstStyle>
            <a:lvl1pPr>
              <a:defRPr lang="en-GB" sz="3200" baseline="0">
                <a:solidFill>
                  <a:schemeClr val="tx1">
                    <a:lumMod val="85000"/>
                    <a:lumOff val="15000"/>
                  </a:schemeClr>
                </a:solidFill>
                <a:latin typeface="Tesco Handmade Bold"/>
                <a:ea typeface="+mn-ea"/>
                <a:cs typeface="Tesco Handmade Bold"/>
              </a:defRPr>
            </a:lvl1pPr>
          </a:lstStyle>
          <a:p>
            <a:pPr marL="0" lvl="0" indent="0" algn="l">
              <a:spcBef>
                <a:spcPct val="20000"/>
              </a:spcBef>
              <a:buFont typeface="Arial"/>
            </a:pPr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611188" y="1568450"/>
            <a:ext cx="7956550" cy="4948238"/>
          </a:xfrm>
          <a:prstGeom prst="rect">
            <a:avLst/>
          </a:prstGeom>
        </p:spPr>
        <p:txBody>
          <a:bodyPr vert="horz"/>
          <a:lstStyle>
            <a:lvl1pPr>
              <a:defRPr lang="en-US" sz="2400" baseline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Tesco Handmade Bold"/>
              </a:defRPr>
            </a:lvl1pPr>
            <a:lvl2pPr>
              <a:defRPr lang="en-US" smtClean="0">
                <a:latin typeface="Tesco Handmade Bold"/>
                <a:cs typeface="Tesco Handmade Bold"/>
              </a:defRPr>
            </a:lvl2pPr>
            <a:lvl3pPr>
              <a:defRPr lang="en-US" smtClean="0">
                <a:latin typeface="Tesco Handmade Bold"/>
                <a:cs typeface="Tesco Handmade Bold"/>
              </a:defRPr>
            </a:lvl3pPr>
            <a:lvl4pPr>
              <a:defRPr lang="en-US" smtClean="0">
                <a:latin typeface="Tesco Handmade Bold"/>
                <a:cs typeface="Tesco Handmade Bold"/>
              </a:defRPr>
            </a:lvl4pPr>
            <a:lvl5pPr>
              <a:defRPr lang="en-GB">
                <a:latin typeface="Tesco Handmade Bold"/>
                <a:cs typeface="Tesco Handmade Bold"/>
              </a:defRPr>
            </a:lvl5pPr>
          </a:lstStyle>
          <a:p>
            <a:pPr marL="457200" lvl="0" indent="-457200"/>
            <a:r>
              <a:rPr lang="en-US" smtClean="0"/>
              <a:t>Click to edit Master text styles</a:t>
            </a:r>
          </a:p>
          <a:p>
            <a:pPr marL="457200" lvl="1" indent="0">
              <a:buNone/>
            </a:pPr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30010458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  <p:extLst mod="1">
    <p:ext uri="{DCECCB84-F9BA-43D5-87BE-67443E8EF086}">
      <p15:sldGuideLst xmlns="" xmlns:p15="http://schemas.microsoft.com/office/powerpoint/2012/main">
        <p15:guide id="1" orient="horz" pos="2160">
          <p15:clr>
            <a:srgbClr val="FBAE40"/>
          </p15:clr>
        </p15:guide>
        <p15:guide id="2" pos="2880">
          <p15:clr>
            <a:srgbClr val="FBAE40"/>
          </p15:clr>
        </p15:guide>
        <p15:guide id="0" orient="horz" pos="459" userDrawn="1">
          <p15:clr>
            <a:srgbClr val="FBAE40"/>
          </p15:clr>
        </p15:guide>
        <p15:guide id="3" pos="385" userDrawn="1">
          <p15:clr>
            <a:srgbClr val="FBAE40"/>
          </p15:clr>
        </p15:guide>
        <p15:guide id="4" pos="5397" userDrawn="1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Section Content Orang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 userDrawn="1"/>
        </p:nvSpPr>
        <p:spPr>
          <a:xfrm>
            <a:off x="0" y="0"/>
            <a:ext cx="9144000" cy="712611"/>
          </a:xfrm>
          <a:prstGeom prst="rect">
            <a:avLst/>
          </a:prstGeom>
          <a:solidFill>
            <a:srgbClr val="F8AA1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 dirty="0"/>
          </a:p>
        </p:txBody>
      </p:sp>
      <p:pic>
        <p:nvPicPr>
          <p:cNvPr id="9" name="Picture 8" descr="Tesco logo white.png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84185" y="239044"/>
            <a:ext cx="864000" cy="234305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743276"/>
            <a:ext cx="7939088" cy="604757"/>
          </a:xfrm>
          <a:prstGeom prst="rect">
            <a:avLst/>
          </a:prstGeom>
        </p:spPr>
        <p:txBody>
          <a:bodyPr vert="horz"/>
          <a:lstStyle>
            <a:lvl1pPr>
              <a:defRPr lang="en-GB" sz="3200" baseline="0">
                <a:solidFill>
                  <a:schemeClr val="tx1">
                    <a:lumMod val="85000"/>
                    <a:lumOff val="15000"/>
                  </a:schemeClr>
                </a:solidFill>
                <a:latin typeface="Tesco Handmade Bold"/>
                <a:ea typeface="+mn-ea"/>
                <a:cs typeface="Tesco Handmade Bold"/>
              </a:defRPr>
            </a:lvl1pPr>
          </a:lstStyle>
          <a:p>
            <a:pPr marL="0" lvl="0" indent="0" algn="l">
              <a:spcBef>
                <a:spcPct val="20000"/>
              </a:spcBef>
              <a:buFont typeface="Arial"/>
            </a:pPr>
            <a:r>
              <a:rPr lang="en-US" smtClean="0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3415627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  <p:extLst mod="1">
    <p:ext uri="{DCECCB84-F9BA-43D5-87BE-67443E8EF086}">
      <p15:sldGuideLst xmlns="" xmlns:p15="http://schemas.microsoft.com/office/powerpoint/2012/main">
        <p15:guide id="1" orient="horz" pos="2160">
          <p15:clr>
            <a:srgbClr val="FBAE40"/>
          </p15:clr>
        </p15:guide>
        <p15:guide id="2" pos="2880">
          <p15:clr>
            <a:srgbClr val="FBAE40"/>
          </p15:clr>
        </p15:guide>
        <p15:guide id="3" orient="horz" pos="459">
          <p15:clr>
            <a:srgbClr val="FBAE40"/>
          </p15:clr>
        </p15:guide>
        <p15:guide id="4" pos="385">
          <p15:clr>
            <a:srgbClr val="FBAE40"/>
          </p15:clr>
        </p15:guide>
        <p15:guide id="5" pos="5397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Content Orang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 userDrawn="1"/>
        </p:nvSpPr>
        <p:spPr>
          <a:xfrm>
            <a:off x="0" y="0"/>
            <a:ext cx="9144000" cy="712611"/>
          </a:xfrm>
          <a:prstGeom prst="rect">
            <a:avLst/>
          </a:prstGeom>
          <a:solidFill>
            <a:srgbClr val="F8AA1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 dirty="0"/>
          </a:p>
        </p:txBody>
      </p:sp>
      <p:pic>
        <p:nvPicPr>
          <p:cNvPr id="9" name="Picture 8" descr="Tesco logo white.png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84185" y="239044"/>
            <a:ext cx="864000" cy="234305"/>
          </a:xfrm>
          <a:prstGeom prst="rect">
            <a:avLst/>
          </a:prstGeom>
        </p:spPr>
      </p:pic>
      <p:sp>
        <p:nvSpPr>
          <p:cNvPr id="12" name="Text Placeholder 11"/>
          <p:cNvSpPr>
            <a:spLocks noGrp="1"/>
          </p:cNvSpPr>
          <p:nvPr>
            <p:ph type="body" sz="quarter" idx="10" hasCustomPrompt="1"/>
          </p:nvPr>
        </p:nvSpPr>
        <p:spPr>
          <a:xfrm>
            <a:off x="663575" y="1409700"/>
            <a:ext cx="7885113" cy="786171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Tesco Handmade Bold"/>
                <a:cs typeface="Tesco Handmade Bold"/>
              </a:defRPr>
            </a:lvl1pPr>
            <a:lvl2pPr marL="457200" indent="0">
              <a:buNone/>
              <a:defRPr>
                <a:latin typeface="Tesco Handmade Bold"/>
                <a:cs typeface="Tesco Handmade Bold"/>
              </a:defRPr>
            </a:lvl2pPr>
            <a:lvl3pPr>
              <a:defRPr>
                <a:latin typeface="Tesco Handmade Bold"/>
                <a:cs typeface="Tesco Handmade Bold"/>
              </a:defRPr>
            </a:lvl3pPr>
            <a:lvl4pPr>
              <a:defRPr>
                <a:latin typeface="Tesco Handmade Bold"/>
                <a:cs typeface="Tesco Handmade Bold"/>
              </a:defRPr>
            </a:lvl4pPr>
            <a:lvl5pPr>
              <a:defRPr>
                <a:latin typeface="Tesco Handmade Bold"/>
                <a:cs typeface="Tesco Handmade Bold"/>
              </a:defRPr>
            </a:lvl5pPr>
          </a:lstStyle>
          <a:p>
            <a:pPr lvl="0"/>
            <a:r>
              <a:rPr lang="en-US" dirty="0" smtClean="0"/>
              <a:t>INTROUDCTION PARAGRAPH TO GO HERE</a:t>
            </a:r>
          </a:p>
        </p:txBody>
      </p:sp>
      <p:sp>
        <p:nvSpPr>
          <p:cNvPr id="13" name="Text Placeholder 11"/>
          <p:cNvSpPr>
            <a:spLocks noGrp="1"/>
          </p:cNvSpPr>
          <p:nvPr>
            <p:ph type="body" sz="quarter" idx="11" hasCustomPrompt="1"/>
          </p:nvPr>
        </p:nvSpPr>
        <p:spPr>
          <a:xfrm>
            <a:off x="663575" y="2195871"/>
            <a:ext cx="7885113" cy="3088968"/>
          </a:xfrm>
          <a:prstGeom prst="rect">
            <a:avLst/>
          </a:prstGeom>
        </p:spPr>
        <p:txBody>
          <a:bodyPr vert="horz"/>
          <a:lstStyle>
            <a:lvl1pPr marL="457200" indent="-457200">
              <a:buFont typeface="Arial"/>
              <a:buChar char="•"/>
              <a:defRPr sz="240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Tesco Handmade Bold"/>
              </a:defRPr>
            </a:lvl1pPr>
            <a:lvl2pPr marL="457200" indent="0">
              <a:buNone/>
              <a:defRPr>
                <a:latin typeface="Tesco Handmade Bold"/>
                <a:cs typeface="Tesco Handmade Bold"/>
              </a:defRPr>
            </a:lvl2pPr>
            <a:lvl3pPr>
              <a:defRPr>
                <a:latin typeface="Tesco Handmade Bold"/>
                <a:cs typeface="Tesco Handmade Bold"/>
              </a:defRPr>
            </a:lvl3pPr>
            <a:lvl4pPr>
              <a:defRPr>
                <a:latin typeface="Tesco Handmade Bold"/>
                <a:cs typeface="Tesco Handmade Bold"/>
              </a:defRPr>
            </a:lvl4pPr>
            <a:lvl5pPr>
              <a:defRPr>
                <a:latin typeface="Tesco Handmade Bold"/>
                <a:cs typeface="Tesco Handmade Bold"/>
              </a:defRPr>
            </a:lvl5pPr>
          </a:lstStyle>
          <a:p>
            <a:pPr lvl="0"/>
            <a:r>
              <a:rPr lang="en-US" dirty="0" smtClean="0"/>
              <a:t>Bullet points</a:t>
            </a:r>
          </a:p>
        </p:txBody>
      </p:sp>
    </p:spTree>
    <p:extLst>
      <p:ext uri="{BB962C8B-B14F-4D97-AF65-F5344CB8AC3E}">
        <p14:creationId xmlns:p14="http://schemas.microsoft.com/office/powerpoint/2010/main" val="3754283195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  <p:extLst mod="1">
    <p:ext uri="{DCECCB84-F9BA-43D5-87BE-67443E8EF086}">
      <p15:sldGuideLst xmlns="" xmlns:p15="http://schemas.microsoft.com/office/powerpoint/2012/main">
        <p15:guide id="1" orient="horz" pos="2160" userDrawn="1">
          <p15:clr>
            <a:srgbClr val="FBAE40"/>
          </p15:clr>
        </p15:guide>
        <p15:guide id="2" pos="2880" userDrawn="1">
          <p15:clr>
            <a:srgbClr val="FBAE40"/>
          </p15:clr>
        </p15:guide>
      </p15:sldGuideLst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Image Orang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0"/>
            <a:ext cx="9144000" cy="712611"/>
          </a:xfrm>
          <a:prstGeom prst="rect">
            <a:avLst/>
          </a:prstGeom>
          <a:solidFill>
            <a:srgbClr val="F8AA1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 dirty="0"/>
          </a:p>
        </p:txBody>
      </p:sp>
      <p:pic>
        <p:nvPicPr>
          <p:cNvPr id="8" name="Picture 7" descr="Tesco logo white.png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84185" y="239044"/>
            <a:ext cx="864000" cy="234305"/>
          </a:xfrm>
          <a:prstGeom prst="rect">
            <a:avLst/>
          </a:prstGeom>
        </p:spPr>
      </p:pic>
      <p:pic>
        <p:nvPicPr>
          <p:cNvPr id="12" name="Picture 11" descr="dw_335.jpg"/>
          <p:cNvPicPr>
            <a:picLocks noChangeAspect="1"/>
          </p:cNvPicPr>
          <p:nvPr userDrawn="1"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80" r="980" b="980"/>
          <a:stretch/>
        </p:blipFill>
        <p:spPr>
          <a:xfrm>
            <a:off x="0" y="712612"/>
            <a:ext cx="9144000" cy="6145388"/>
          </a:xfrm>
          <a:prstGeom prst="rect">
            <a:avLst/>
          </a:prstGeom>
        </p:spPr>
      </p:pic>
      <p:sp>
        <p:nvSpPr>
          <p:cNvPr id="3" name="Text Placeholder 2"/>
          <p:cNvSpPr>
            <a:spLocks noGrp="1"/>
          </p:cNvSpPr>
          <p:nvPr>
            <p:ph type="body" sz="quarter" idx="10" hasCustomPrompt="1"/>
          </p:nvPr>
        </p:nvSpPr>
        <p:spPr>
          <a:xfrm>
            <a:off x="639763" y="1327150"/>
            <a:ext cx="8004175" cy="2278063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 sz="3600" baseline="0">
                <a:solidFill>
                  <a:schemeClr val="bg1"/>
                </a:solidFill>
                <a:latin typeface="Tesco Handmade Bold"/>
                <a:cs typeface="Tesco Handmade Bold"/>
              </a:defRPr>
            </a:lvl1pPr>
            <a:lvl2pPr marL="457200" indent="0">
              <a:buNone/>
              <a:defRPr>
                <a:solidFill>
                  <a:schemeClr val="bg1"/>
                </a:solidFill>
                <a:latin typeface="Tesco Handmade Bold"/>
                <a:cs typeface="Tesco Handmade Bold"/>
              </a:defRPr>
            </a:lvl2pPr>
            <a:lvl3pPr marL="914400" indent="0">
              <a:buNone/>
              <a:defRPr>
                <a:solidFill>
                  <a:schemeClr val="bg1"/>
                </a:solidFill>
                <a:latin typeface="Tesco Handmade Bold"/>
                <a:cs typeface="Tesco Handmade Bold"/>
              </a:defRPr>
            </a:lvl3pPr>
            <a:lvl4pPr marL="1371600" indent="0">
              <a:buNone/>
              <a:defRPr>
                <a:solidFill>
                  <a:schemeClr val="bg1"/>
                </a:solidFill>
                <a:latin typeface="Tesco Handmade Bold"/>
                <a:cs typeface="Tesco Handmade Bold"/>
              </a:defRPr>
            </a:lvl4pPr>
            <a:lvl5pPr marL="1828800" indent="0">
              <a:buNone/>
              <a:defRPr>
                <a:solidFill>
                  <a:schemeClr val="bg1"/>
                </a:solidFill>
                <a:latin typeface="Tesco Handmade Bold"/>
                <a:cs typeface="Tesco Handmade Bold"/>
              </a:defRPr>
            </a:lvl5pPr>
          </a:lstStyle>
          <a:p>
            <a:pPr lvl="0"/>
            <a:r>
              <a:rPr lang="en-US" dirty="0" smtClean="0"/>
              <a:t>SPACE TO INSERT A </a:t>
            </a:r>
            <a:br>
              <a:rPr lang="en-US" dirty="0" smtClean="0"/>
            </a:br>
            <a:r>
              <a:rPr lang="en-US" dirty="0" smtClean="0"/>
              <a:t>QUOTE OR STATISTIC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93569045"/>
      </p:ext>
    </p:extLst>
  </p:cSld>
  <p:clrMapOvr>
    <a:masterClrMapping/>
  </p:clrMapOvr>
  <p:transition spd="slow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itl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0"/>
            <a:ext cx="9144000" cy="5940000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 dirty="0">
              <a:solidFill>
                <a:schemeClr val="bg1"/>
              </a:solidFill>
            </a:endParaRPr>
          </a:p>
        </p:txBody>
      </p:sp>
      <p:pic>
        <p:nvPicPr>
          <p:cNvPr id="10" name="Picture 9" descr="Tesco_4 col 2.eps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65999" y="6230918"/>
            <a:ext cx="1284112" cy="351052"/>
          </a:xfrm>
          <a:prstGeom prst="rect">
            <a:avLst/>
          </a:prstGeom>
        </p:spPr>
      </p:pic>
      <p:sp>
        <p:nvSpPr>
          <p:cNvPr id="14" name="Text Placeholder 13"/>
          <p:cNvSpPr>
            <a:spLocks noGrp="1"/>
          </p:cNvSpPr>
          <p:nvPr>
            <p:ph type="body" sz="quarter" idx="10" hasCustomPrompt="1"/>
          </p:nvPr>
        </p:nvSpPr>
        <p:spPr>
          <a:xfrm>
            <a:off x="457200" y="846139"/>
            <a:ext cx="8229600" cy="2349346"/>
          </a:xfrm>
          <a:prstGeom prst="rect">
            <a:avLst/>
          </a:prstGeom>
          <a:noFill/>
        </p:spPr>
        <p:txBody>
          <a:bodyPr vert="horz"/>
          <a:lstStyle>
            <a:lvl1pPr marL="0" indent="0">
              <a:lnSpc>
                <a:spcPts val="9000"/>
              </a:lnSpc>
              <a:spcBef>
                <a:spcPts val="0"/>
              </a:spcBef>
              <a:buNone/>
              <a:defRPr sz="8800">
                <a:solidFill>
                  <a:schemeClr val="accent2">
                    <a:lumMod val="20000"/>
                    <a:lumOff val="80000"/>
                  </a:schemeClr>
                </a:solidFill>
                <a:latin typeface="Tesco Handmade Bold"/>
                <a:cs typeface="Tesco Handmade Bold"/>
              </a:defRPr>
            </a:lvl1pPr>
            <a:lvl2pPr marL="457200" indent="0">
              <a:buNone/>
              <a:defRPr sz="4000">
                <a:latin typeface="Tesco Handmade Bold"/>
                <a:cs typeface="Tesco Handmade Bold"/>
              </a:defRPr>
            </a:lvl2pPr>
            <a:lvl3pPr marL="914400" indent="0">
              <a:buNone/>
              <a:defRPr sz="4000">
                <a:latin typeface="Tesco Handmade Bold"/>
                <a:cs typeface="Tesco Handmade Bold"/>
              </a:defRPr>
            </a:lvl3pPr>
            <a:lvl4pPr marL="1371600" indent="0">
              <a:buNone/>
              <a:defRPr sz="4000">
                <a:latin typeface="Tesco Handmade Bold"/>
                <a:cs typeface="Tesco Handmade Bold"/>
              </a:defRPr>
            </a:lvl4pPr>
            <a:lvl5pPr marL="1828800" indent="0">
              <a:buNone/>
              <a:defRPr sz="4000">
                <a:latin typeface="Tesco Handmade Bold"/>
                <a:cs typeface="Tesco Handmade Bold"/>
              </a:defRPr>
            </a:lvl5pPr>
          </a:lstStyle>
          <a:p>
            <a:pPr lvl="0"/>
            <a:r>
              <a:rPr lang="en-US" dirty="0" smtClean="0"/>
              <a:t>BUILDING A </a:t>
            </a:r>
            <a:br>
              <a:rPr lang="en-US" dirty="0" smtClean="0"/>
            </a:br>
            <a:r>
              <a:rPr lang="en-US" dirty="0" smtClean="0"/>
              <a:t>BETTER TESCO</a:t>
            </a:r>
            <a:endParaRPr lang="en-US" dirty="0"/>
          </a:p>
        </p:txBody>
      </p:sp>
      <p:sp>
        <p:nvSpPr>
          <p:cNvPr id="15" name="Text Placeholder 13"/>
          <p:cNvSpPr>
            <a:spLocks noGrp="1"/>
          </p:cNvSpPr>
          <p:nvPr>
            <p:ph type="body" sz="quarter" idx="11" hasCustomPrompt="1"/>
          </p:nvPr>
        </p:nvSpPr>
        <p:spPr>
          <a:xfrm>
            <a:off x="457200" y="3195485"/>
            <a:ext cx="3311832" cy="1442063"/>
          </a:xfrm>
          <a:prstGeom prst="rect">
            <a:avLst/>
          </a:prstGeom>
        </p:spPr>
        <p:txBody>
          <a:bodyPr vert="horz"/>
          <a:lstStyle>
            <a:lvl1pPr marL="0" indent="0">
              <a:lnSpc>
                <a:spcPts val="9000"/>
              </a:lnSpc>
              <a:spcBef>
                <a:spcPts val="0"/>
              </a:spcBef>
              <a:buNone/>
              <a:defRPr sz="6000">
                <a:solidFill>
                  <a:schemeClr val="bg1"/>
                </a:solidFill>
                <a:latin typeface="Tesco Handmade Light"/>
                <a:cs typeface="Tesco Handmade Light"/>
              </a:defRPr>
            </a:lvl1pPr>
            <a:lvl2pPr marL="457200" indent="0">
              <a:buNone/>
              <a:defRPr sz="4000">
                <a:latin typeface="Tesco Handmade Bold"/>
                <a:cs typeface="Tesco Handmade Bold"/>
              </a:defRPr>
            </a:lvl2pPr>
            <a:lvl3pPr marL="914400" indent="0">
              <a:buNone/>
              <a:defRPr sz="4000">
                <a:latin typeface="Tesco Handmade Bold"/>
                <a:cs typeface="Tesco Handmade Bold"/>
              </a:defRPr>
            </a:lvl3pPr>
            <a:lvl4pPr marL="1371600" indent="0">
              <a:buNone/>
              <a:defRPr sz="4000">
                <a:latin typeface="Tesco Handmade Bold"/>
                <a:cs typeface="Tesco Handmade Bold"/>
              </a:defRPr>
            </a:lvl4pPr>
            <a:lvl5pPr marL="1828800" indent="0">
              <a:buNone/>
              <a:defRPr sz="4000">
                <a:latin typeface="Tesco Handmade Bold"/>
                <a:cs typeface="Tesco Handmade Bold"/>
              </a:defRPr>
            </a:lvl5pPr>
          </a:lstStyle>
          <a:p>
            <a:pPr lvl="0"/>
            <a:r>
              <a:rPr lang="en-US" dirty="0" smtClean="0"/>
              <a:t>2014/15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25152992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 Green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 userDrawn="1"/>
        </p:nvSpPr>
        <p:spPr>
          <a:xfrm>
            <a:off x="0" y="0"/>
            <a:ext cx="9144000" cy="712611"/>
          </a:xfrm>
          <a:prstGeom prst="rect">
            <a:avLst/>
          </a:prstGeom>
          <a:solidFill>
            <a:srgbClr val="ACB60D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 dirty="0"/>
          </a:p>
        </p:txBody>
      </p:sp>
      <p:pic>
        <p:nvPicPr>
          <p:cNvPr id="15" name="Picture 14" descr="Tesco logo white.png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84185" y="239044"/>
            <a:ext cx="864000" cy="234305"/>
          </a:xfrm>
          <a:prstGeom prst="rect">
            <a:avLst/>
          </a:prstGeom>
        </p:spPr>
      </p:pic>
      <p:sp>
        <p:nvSpPr>
          <p:cNvPr id="17" name="Text Placeholder 12"/>
          <p:cNvSpPr>
            <a:spLocks noGrp="1"/>
          </p:cNvSpPr>
          <p:nvPr>
            <p:ph type="body" sz="quarter" idx="10" hasCustomPrompt="1"/>
          </p:nvPr>
        </p:nvSpPr>
        <p:spPr>
          <a:xfrm>
            <a:off x="533067" y="1669074"/>
            <a:ext cx="7732712" cy="1972138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 sz="7200">
                <a:solidFill>
                  <a:srgbClr val="7C791B"/>
                </a:solidFill>
                <a:latin typeface="Tesco Handmade Bold"/>
                <a:cs typeface="Tesco Handmade Bold"/>
              </a:defRPr>
            </a:lvl1pPr>
            <a:lvl2pPr marL="457200" indent="0">
              <a:buNone/>
              <a:defRPr>
                <a:latin typeface="Tesco Handmade Bold"/>
                <a:cs typeface="Tesco Handmade Bold"/>
              </a:defRPr>
            </a:lvl2pPr>
            <a:lvl3pPr marL="914400" indent="0">
              <a:buNone/>
              <a:defRPr>
                <a:latin typeface="Tesco Handmade Bold"/>
                <a:cs typeface="Tesco Handmade Bold"/>
              </a:defRPr>
            </a:lvl3pPr>
            <a:lvl4pPr marL="1371600" indent="0">
              <a:buNone/>
              <a:defRPr>
                <a:latin typeface="Tesco Handmade Bold"/>
                <a:cs typeface="Tesco Handmade Bold"/>
              </a:defRPr>
            </a:lvl4pPr>
            <a:lvl5pPr marL="1828800" indent="0">
              <a:buNone/>
              <a:defRPr>
                <a:latin typeface="Tesco Handmade Bold"/>
                <a:cs typeface="Tesco Handmade Bold"/>
              </a:defRPr>
            </a:lvl5pPr>
          </a:lstStyle>
          <a:p>
            <a:pPr lvl="0"/>
            <a:r>
              <a:rPr lang="en-US" dirty="0" smtClean="0"/>
              <a:t>SECTION HEADER</a:t>
            </a:r>
            <a:endParaRPr lang="en-US" dirty="0"/>
          </a:p>
        </p:txBody>
      </p:sp>
      <p:sp>
        <p:nvSpPr>
          <p:cNvPr id="18" name="Text Placeholder 16"/>
          <p:cNvSpPr>
            <a:spLocks noGrp="1"/>
          </p:cNvSpPr>
          <p:nvPr>
            <p:ph type="body" sz="quarter" idx="12" hasCustomPrompt="1"/>
          </p:nvPr>
        </p:nvSpPr>
        <p:spPr>
          <a:xfrm>
            <a:off x="533400" y="3641212"/>
            <a:ext cx="7732713" cy="1236663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>
                <a:latin typeface="Tesco Handmade Bold"/>
                <a:cs typeface="Tesco Handmade Bold"/>
              </a:defRPr>
            </a:lvl1pPr>
          </a:lstStyle>
          <a:p>
            <a:pPr lvl="0"/>
            <a:r>
              <a:rPr lang="en-US" dirty="0" smtClean="0"/>
              <a:t>SUB HEADER TO GO HERE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39375500"/>
      </p:ext>
    </p:extLst>
  </p:cSld>
  <p:clrMapOvr>
    <a:masterClrMapping/>
  </p:clrMapOvr>
  <p:transition spd="slow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Section Content Orang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 userDrawn="1"/>
        </p:nvSpPr>
        <p:spPr>
          <a:xfrm>
            <a:off x="0" y="0"/>
            <a:ext cx="9144000" cy="712611"/>
          </a:xfrm>
          <a:prstGeom prst="rect">
            <a:avLst/>
          </a:prstGeom>
          <a:solidFill>
            <a:srgbClr val="F8AA1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 dirty="0"/>
          </a:p>
        </p:txBody>
      </p:sp>
      <p:pic>
        <p:nvPicPr>
          <p:cNvPr id="9" name="Picture 8" descr="Tesco logo white.png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84185" y="239044"/>
            <a:ext cx="864000" cy="234305"/>
          </a:xfrm>
          <a:prstGeom prst="rect">
            <a:avLst/>
          </a:prstGeom>
        </p:spPr>
      </p:pic>
      <p:sp>
        <p:nvSpPr>
          <p:cNvPr id="10" name="TextBox 9"/>
          <p:cNvSpPr txBox="1"/>
          <p:nvPr userDrawn="1"/>
        </p:nvSpPr>
        <p:spPr>
          <a:xfrm>
            <a:off x="540000" y="30665"/>
            <a:ext cx="7944558" cy="6232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2040"/>
              </a:lnSpc>
            </a:pPr>
            <a:r>
              <a:rPr lang="en-US" sz="1200" dirty="0" smtClean="0">
                <a:solidFill>
                  <a:schemeClr val="bg1"/>
                </a:solidFill>
                <a:latin typeface="Tesco Handmade Bold"/>
                <a:cs typeface="Tesco Handmade Bold"/>
              </a:rPr>
              <a:t>BUILDING A</a:t>
            </a:r>
          </a:p>
          <a:p>
            <a:pPr>
              <a:lnSpc>
                <a:spcPts val="2040"/>
              </a:lnSpc>
            </a:pPr>
            <a:r>
              <a:rPr lang="en-US" sz="2000" dirty="0" smtClean="0">
                <a:solidFill>
                  <a:srgbClr val="F08C00"/>
                </a:solidFill>
                <a:latin typeface="Tesco Handmade Bold"/>
                <a:cs typeface="Tesco Handmade Bold"/>
              </a:rPr>
              <a:t>BETTER TESCO</a:t>
            </a:r>
            <a:endParaRPr lang="en-US" sz="1200" dirty="0">
              <a:solidFill>
                <a:schemeClr val="bg1"/>
              </a:solidFill>
              <a:latin typeface="Tesco Handmade Light"/>
              <a:cs typeface="Tesco Handmade Light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743276"/>
            <a:ext cx="7939088" cy="604757"/>
          </a:xfrm>
          <a:prstGeom prst="rect">
            <a:avLst/>
          </a:prstGeom>
        </p:spPr>
        <p:txBody>
          <a:bodyPr vert="horz"/>
          <a:lstStyle>
            <a:lvl1pPr>
              <a:defRPr lang="en-GB" sz="3200" baseline="0">
                <a:solidFill>
                  <a:schemeClr val="tx1">
                    <a:lumMod val="85000"/>
                    <a:lumOff val="15000"/>
                  </a:schemeClr>
                </a:solidFill>
                <a:latin typeface="Tesco Handmade Bold"/>
                <a:ea typeface="+mn-ea"/>
                <a:cs typeface="Tesco Handmade Bold"/>
              </a:defRPr>
            </a:lvl1pPr>
          </a:lstStyle>
          <a:p>
            <a:pPr marL="0" lvl="0" indent="0" algn="l">
              <a:spcBef>
                <a:spcPct val="20000"/>
              </a:spcBef>
              <a:buFont typeface="Arial"/>
            </a:pPr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611188" y="1568450"/>
            <a:ext cx="7956550" cy="4948238"/>
          </a:xfrm>
          <a:prstGeom prst="rect">
            <a:avLst/>
          </a:prstGeom>
        </p:spPr>
        <p:txBody>
          <a:bodyPr vert="horz"/>
          <a:lstStyle>
            <a:lvl1pPr>
              <a:defRPr lang="en-US" sz="2400" baseline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Tesco Handmade Bold"/>
              </a:defRPr>
            </a:lvl1pPr>
            <a:lvl2pPr>
              <a:defRPr lang="en-US" smtClean="0">
                <a:latin typeface="Tesco Handmade Bold"/>
                <a:cs typeface="Tesco Handmade Bold"/>
              </a:defRPr>
            </a:lvl2pPr>
            <a:lvl3pPr>
              <a:defRPr lang="en-US" smtClean="0">
                <a:latin typeface="Tesco Handmade Bold"/>
                <a:cs typeface="Tesco Handmade Bold"/>
              </a:defRPr>
            </a:lvl3pPr>
            <a:lvl4pPr>
              <a:defRPr lang="en-US" smtClean="0">
                <a:latin typeface="Tesco Handmade Bold"/>
                <a:cs typeface="Tesco Handmade Bold"/>
              </a:defRPr>
            </a:lvl4pPr>
            <a:lvl5pPr>
              <a:defRPr lang="en-GB">
                <a:latin typeface="Tesco Handmade Bold"/>
                <a:cs typeface="Tesco Handmade Bold"/>
              </a:defRPr>
            </a:lvl5pPr>
          </a:lstStyle>
          <a:p>
            <a:pPr marL="457200" lvl="0" indent="-457200"/>
            <a:r>
              <a:rPr lang="en-US" smtClean="0"/>
              <a:t>Click to edit Master text styles</a:t>
            </a:r>
          </a:p>
          <a:p>
            <a:pPr marL="457200" lvl="1" indent="0">
              <a:buNone/>
            </a:pPr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Rectangle 6"/>
          <p:cNvSpPr/>
          <p:nvPr userDrawn="1"/>
        </p:nvSpPr>
        <p:spPr>
          <a:xfrm>
            <a:off x="0" y="0"/>
            <a:ext cx="9144000" cy="712611"/>
          </a:xfrm>
          <a:prstGeom prst="rect">
            <a:avLst/>
          </a:prstGeom>
          <a:solidFill>
            <a:srgbClr val="ACB60D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 dirty="0"/>
          </a:p>
        </p:txBody>
      </p:sp>
      <p:pic>
        <p:nvPicPr>
          <p:cNvPr id="11" name="Picture 10" descr="Tesco logo white.png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84185" y="239044"/>
            <a:ext cx="864000" cy="2343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4483733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  <p:extLst mod="1">
    <p:ext uri="{DCECCB84-F9BA-43D5-87BE-67443E8EF086}">
      <p15:sldGuideLst xmlns="" xmlns:p15="http://schemas.microsoft.com/office/powerpoint/2012/main">
        <p15:guide id="1" orient="horz" pos="2160">
          <p15:clr>
            <a:srgbClr val="FBAE40"/>
          </p15:clr>
        </p15:guide>
        <p15:guide id="2" pos="2880">
          <p15:clr>
            <a:srgbClr val="FBAE40"/>
          </p15:clr>
        </p15:guide>
        <p15:guide id="3" orient="horz" pos="459">
          <p15:clr>
            <a:srgbClr val="FBAE40"/>
          </p15:clr>
        </p15:guide>
        <p15:guide id="4" pos="385">
          <p15:clr>
            <a:srgbClr val="FBAE40"/>
          </p15:clr>
        </p15:guide>
        <p15:guide id="5" pos="5397">
          <p15:clr>
            <a:srgbClr val="FBAE40"/>
          </p15:clr>
        </p15:guide>
      </p15:sldGuideLst>
    </p:ext>
  </p:extLs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Content Green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 userDrawn="1"/>
        </p:nvSpPr>
        <p:spPr>
          <a:xfrm>
            <a:off x="0" y="0"/>
            <a:ext cx="9144000" cy="712611"/>
          </a:xfrm>
          <a:prstGeom prst="rect">
            <a:avLst/>
          </a:prstGeom>
          <a:solidFill>
            <a:srgbClr val="ACB60D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 dirty="0"/>
          </a:p>
        </p:txBody>
      </p:sp>
      <p:pic>
        <p:nvPicPr>
          <p:cNvPr id="13" name="Picture 12" descr="Tesco logo white.png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84185" y="239044"/>
            <a:ext cx="864000" cy="234305"/>
          </a:xfrm>
          <a:prstGeom prst="rect">
            <a:avLst/>
          </a:prstGeom>
        </p:spPr>
      </p:pic>
      <p:sp>
        <p:nvSpPr>
          <p:cNvPr id="15" name="Text Placeholder 11"/>
          <p:cNvSpPr>
            <a:spLocks noGrp="1"/>
          </p:cNvSpPr>
          <p:nvPr>
            <p:ph type="body" sz="quarter" idx="10" hasCustomPrompt="1"/>
          </p:nvPr>
        </p:nvSpPr>
        <p:spPr>
          <a:xfrm>
            <a:off x="663575" y="1409700"/>
            <a:ext cx="7885113" cy="786171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Tesco Handmade Bold"/>
                <a:cs typeface="Tesco Handmade Bold"/>
              </a:defRPr>
            </a:lvl1pPr>
            <a:lvl2pPr marL="457200" indent="0">
              <a:buNone/>
              <a:defRPr>
                <a:latin typeface="Tesco Handmade Bold"/>
                <a:cs typeface="Tesco Handmade Bold"/>
              </a:defRPr>
            </a:lvl2pPr>
            <a:lvl3pPr>
              <a:defRPr>
                <a:latin typeface="Tesco Handmade Bold"/>
                <a:cs typeface="Tesco Handmade Bold"/>
              </a:defRPr>
            </a:lvl3pPr>
            <a:lvl4pPr>
              <a:defRPr>
                <a:latin typeface="Tesco Handmade Bold"/>
                <a:cs typeface="Tesco Handmade Bold"/>
              </a:defRPr>
            </a:lvl4pPr>
            <a:lvl5pPr>
              <a:defRPr>
                <a:latin typeface="Tesco Handmade Bold"/>
                <a:cs typeface="Tesco Handmade Bold"/>
              </a:defRPr>
            </a:lvl5pPr>
          </a:lstStyle>
          <a:p>
            <a:pPr lvl="0"/>
            <a:r>
              <a:rPr lang="en-US" dirty="0" smtClean="0"/>
              <a:t>INTROUDCTION PARAGRAPH TO GO HERE</a:t>
            </a:r>
          </a:p>
        </p:txBody>
      </p:sp>
      <p:sp>
        <p:nvSpPr>
          <p:cNvPr id="16" name="Text Placeholder 11"/>
          <p:cNvSpPr>
            <a:spLocks noGrp="1"/>
          </p:cNvSpPr>
          <p:nvPr>
            <p:ph type="body" sz="quarter" idx="11" hasCustomPrompt="1"/>
          </p:nvPr>
        </p:nvSpPr>
        <p:spPr>
          <a:xfrm>
            <a:off x="663575" y="2195871"/>
            <a:ext cx="7885113" cy="3088968"/>
          </a:xfrm>
          <a:prstGeom prst="rect">
            <a:avLst/>
          </a:prstGeom>
        </p:spPr>
        <p:txBody>
          <a:bodyPr vert="horz"/>
          <a:lstStyle>
            <a:lvl1pPr marL="457200" indent="-457200">
              <a:buFont typeface="Arial"/>
              <a:buChar char="•"/>
              <a:defRPr sz="240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Tesco Handmade Bold"/>
              </a:defRPr>
            </a:lvl1pPr>
            <a:lvl2pPr marL="457200" indent="0">
              <a:buNone/>
              <a:defRPr>
                <a:latin typeface="Tesco Handmade Bold"/>
                <a:cs typeface="Tesco Handmade Bold"/>
              </a:defRPr>
            </a:lvl2pPr>
            <a:lvl3pPr>
              <a:defRPr>
                <a:latin typeface="Tesco Handmade Bold"/>
                <a:cs typeface="Tesco Handmade Bold"/>
              </a:defRPr>
            </a:lvl3pPr>
            <a:lvl4pPr>
              <a:defRPr>
                <a:latin typeface="Tesco Handmade Bold"/>
                <a:cs typeface="Tesco Handmade Bold"/>
              </a:defRPr>
            </a:lvl4pPr>
            <a:lvl5pPr>
              <a:defRPr>
                <a:latin typeface="Tesco Handmade Bold"/>
                <a:cs typeface="Tesco Handmade Bold"/>
              </a:defRPr>
            </a:lvl5pPr>
          </a:lstStyle>
          <a:p>
            <a:pPr lvl="0"/>
            <a:r>
              <a:rPr lang="en-US" dirty="0" smtClean="0"/>
              <a:t>Bullet points</a:t>
            </a:r>
          </a:p>
        </p:txBody>
      </p:sp>
    </p:spTree>
    <p:extLst>
      <p:ext uri="{BB962C8B-B14F-4D97-AF65-F5344CB8AC3E}">
        <p14:creationId xmlns:p14="http://schemas.microsoft.com/office/powerpoint/2010/main" val="1635197355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Section Content Orang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5240" y="755993"/>
            <a:ext cx="7886700" cy="947412"/>
          </a:xfrm>
          <a:prstGeom prst="rect">
            <a:avLst/>
          </a:prstGeom>
        </p:spPr>
        <p:txBody>
          <a:bodyPr vert="horz"/>
          <a:lstStyle>
            <a:lvl1pPr>
              <a:defRPr lang="en-GB" sz="3200" baseline="0" dirty="0">
                <a:solidFill>
                  <a:schemeClr val="tx1">
                    <a:lumMod val="85000"/>
                    <a:lumOff val="15000"/>
                  </a:schemeClr>
                </a:solidFill>
                <a:latin typeface="Tesco Handmade Bold"/>
                <a:ea typeface="+mn-ea"/>
                <a:cs typeface="Tesco Handmade Bold"/>
              </a:defRPr>
            </a:lvl1pPr>
          </a:lstStyle>
          <a:p>
            <a:pPr marL="0" lvl="0" indent="0" algn="l">
              <a:spcBef>
                <a:spcPct val="20000"/>
              </a:spcBef>
              <a:buFont typeface="Arial"/>
            </a:pPr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6" name="Rectangle 5"/>
          <p:cNvSpPr/>
          <p:nvPr userDrawn="1"/>
        </p:nvSpPr>
        <p:spPr>
          <a:xfrm>
            <a:off x="0" y="0"/>
            <a:ext cx="9144000" cy="712611"/>
          </a:xfrm>
          <a:prstGeom prst="rect">
            <a:avLst/>
          </a:prstGeom>
          <a:solidFill>
            <a:srgbClr val="ACB60D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 dirty="0"/>
          </a:p>
        </p:txBody>
      </p:sp>
      <p:pic>
        <p:nvPicPr>
          <p:cNvPr id="9" name="Picture 8" descr="Tesco logo white.png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84185" y="239044"/>
            <a:ext cx="864000" cy="2343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0929259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  <p:extLst mod="1">
    <p:ext uri="{DCECCB84-F9BA-43D5-87BE-67443E8EF086}">
      <p15:sldGuideLst xmlns="" xmlns:p15="http://schemas.microsoft.com/office/powerpoint/2012/main">
        <p15:guide id="1" orient="horz" pos="2160">
          <p15:clr>
            <a:srgbClr val="FBAE40"/>
          </p15:clr>
        </p15:guide>
        <p15:guide id="2" pos="2880">
          <p15:clr>
            <a:srgbClr val="FBAE40"/>
          </p15:clr>
        </p15:guide>
        <p15:guide id="3" orient="horz" pos="459">
          <p15:clr>
            <a:srgbClr val="FBAE40"/>
          </p15:clr>
        </p15:guide>
        <p15:guide id="4" pos="385">
          <p15:clr>
            <a:srgbClr val="FBAE40"/>
          </p15:clr>
        </p15:guide>
        <p15:guide id="5" pos="5397">
          <p15:clr>
            <a:srgbClr val="FBAE40"/>
          </p15:clr>
        </p15:guide>
      </p15:sldGuideLst>
    </p:ext>
  </p:extLs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Image Green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w_491.jpg"/>
          <p:cNvPicPr>
            <a:picLocks noChangeAspect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803" t="5711" r="24806" b="37747"/>
          <a:stretch/>
        </p:blipFill>
        <p:spPr>
          <a:xfrm>
            <a:off x="0" y="30666"/>
            <a:ext cx="9144001" cy="6827334"/>
          </a:xfrm>
          <a:prstGeom prst="rect">
            <a:avLst/>
          </a:prstGeom>
        </p:spPr>
      </p:pic>
      <p:sp>
        <p:nvSpPr>
          <p:cNvPr id="14" name="Rectangle 13"/>
          <p:cNvSpPr/>
          <p:nvPr userDrawn="1"/>
        </p:nvSpPr>
        <p:spPr>
          <a:xfrm>
            <a:off x="0" y="0"/>
            <a:ext cx="9144000" cy="712611"/>
          </a:xfrm>
          <a:prstGeom prst="rect">
            <a:avLst/>
          </a:prstGeom>
          <a:solidFill>
            <a:srgbClr val="ACB60D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 dirty="0"/>
          </a:p>
        </p:txBody>
      </p:sp>
      <p:pic>
        <p:nvPicPr>
          <p:cNvPr id="15" name="Picture 14" descr="Tesco logo white.png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84185" y="239044"/>
            <a:ext cx="864000" cy="234305"/>
          </a:xfrm>
          <a:prstGeom prst="rect">
            <a:avLst/>
          </a:prstGeom>
        </p:spPr>
      </p:pic>
      <p:sp>
        <p:nvSpPr>
          <p:cNvPr id="17" name="Text Placeholder 2"/>
          <p:cNvSpPr>
            <a:spLocks noGrp="1"/>
          </p:cNvSpPr>
          <p:nvPr>
            <p:ph type="body" sz="quarter" idx="10" hasCustomPrompt="1"/>
          </p:nvPr>
        </p:nvSpPr>
        <p:spPr>
          <a:xfrm>
            <a:off x="639763" y="1327150"/>
            <a:ext cx="8004175" cy="2278063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 sz="3600" baseline="0">
                <a:solidFill>
                  <a:schemeClr val="bg1"/>
                </a:solidFill>
                <a:latin typeface="Tesco Handmade Bold"/>
                <a:cs typeface="Tesco Handmade Bold"/>
              </a:defRPr>
            </a:lvl1pPr>
            <a:lvl2pPr marL="457200" indent="0">
              <a:buNone/>
              <a:defRPr>
                <a:solidFill>
                  <a:schemeClr val="bg1"/>
                </a:solidFill>
                <a:latin typeface="Tesco Handmade Bold"/>
                <a:cs typeface="Tesco Handmade Bold"/>
              </a:defRPr>
            </a:lvl2pPr>
            <a:lvl3pPr marL="914400" indent="0">
              <a:buNone/>
              <a:defRPr>
                <a:solidFill>
                  <a:schemeClr val="bg1"/>
                </a:solidFill>
                <a:latin typeface="Tesco Handmade Bold"/>
                <a:cs typeface="Tesco Handmade Bold"/>
              </a:defRPr>
            </a:lvl3pPr>
            <a:lvl4pPr marL="1371600" indent="0">
              <a:buNone/>
              <a:defRPr>
                <a:solidFill>
                  <a:schemeClr val="bg1"/>
                </a:solidFill>
                <a:latin typeface="Tesco Handmade Bold"/>
                <a:cs typeface="Tesco Handmade Bold"/>
              </a:defRPr>
            </a:lvl4pPr>
            <a:lvl5pPr marL="1828800" indent="0">
              <a:buNone/>
              <a:defRPr>
                <a:solidFill>
                  <a:schemeClr val="bg1"/>
                </a:solidFill>
                <a:latin typeface="Tesco Handmade Bold"/>
                <a:cs typeface="Tesco Handmade Bold"/>
              </a:defRPr>
            </a:lvl5pPr>
          </a:lstStyle>
          <a:p>
            <a:pPr lvl="0"/>
            <a:r>
              <a:rPr lang="en-US" dirty="0" smtClean="0"/>
              <a:t>SPACE TO INSERT A </a:t>
            </a:r>
            <a:br>
              <a:rPr lang="en-US" dirty="0" smtClean="0"/>
            </a:br>
            <a:r>
              <a:rPr lang="en-US" dirty="0" smtClean="0"/>
              <a:t>QUOTE OR STATISTIC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70103696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0"/>
            <a:ext cx="9144000" cy="5940000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 dirty="0"/>
          </a:p>
        </p:txBody>
      </p:sp>
      <p:pic>
        <p:nvPicPr>
          <p:cNvPr id="10" name="Picture 9" descr="Tesco_4 col 2.eps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65999" y="6230918"/>
            <a:ext cx="1284112" cy="351052"/>
          </a:xfrm>
          <a:prstGeom prst="rect">
            <a:avLst/>
          </a:prstGeom>
        </p:spPr>
      </p:pic>
      <p:sp>
        <p:nvSpPr>
          <p:cNvPr id="14" name="Text Placeholder 13"/>
          <p:cNvSpPr>
            <a:spLocks noGrp="1"/>
          </p:cNvSpPr>
          <p:nvPr>
            <p:ph type="body" sz="quarter" idx="10" hasCustomPrompt="1"/>
          </p:nvPr>
        </p:nvSpPr>
        <p:spPr>
          <a:xfrm>
            <a:off x="457200" y="846139"/>
            <a:ext cx="8229600" cy="2349346"/>
          </a:xfrm>
          <a:prstGeom prst="rect">
            <a:avLst/>
          </a:prstGeom>
        </p:spPr>
        <p:txBody>
          <a:bodyPr vert="horz"/>
          <a:lstStyle>
            <a:lvl1pPr marL="0" indent="0">
              <a:lnSpc>
                <a:spcPts val="9000"/>
              </a:lnSpc>
              <a:spcBef>
                <a:spcPts val="0"/>
              </a:spcBef>
              <a:buNone/>
              <a:defRPr sz="8800">
                <a:solidFill>
                  <a:schemeClr val="bg1"/>
                </a:solidFill>
                <a:latin typeface="Tesco Handmade Bold"/>
                <a:cs typeface="Tesco Handmade Bold"/>
              </a:defRPr>
            </a:lvl1pPr>
            <a:lvl2pPr marL="457200" indent="0">
              <a:buNone/>
              <a:defRPr sz="4000">
                <a:latin typeface="Tesco Handmade Bold"/>
                <a:cs typeface="Tesco Handmade Bold"/>
              </a:defRPr>
            </a:lvl2pPr>
            <a:lvl3pPr marL="914400" indent="0">
              <a:buNone/>
              <a:defRPr sz="4000">
                <a:latin typeface="Tesco Handmade Bold"/>
                <a:cs typeface="Tesco Handmade Bold"/>
              </a:defRPr>
            </a:lvl3pPr>
            <a:lvl4pPr marL="1371600" indent="0">
              <a:buNone/>
              <a:defRPr sz="4000">
                <a:latin typeface="Tesco Handmade Bold"/>
                <a:cs typeface="Tesco Handmade Bold"/>
              </a:defRPr>
            </a:lvl4pPr>
            <a:lvl5pPr marL="1828800" indent="0">
              <a:buNone/>
              <a:defRPr sz="4000">
                <a:latin typeface="Tesco Handmade Bold"/>
                <a:cs typeface="Tesco Handmade Bold"/>
              </a:defRPr>
            </a:lvl5pPr>
          </a:lstStyle>
          <a:p>
            <a:pPr lvl="0"/>
            <a:r>
              <a:rPr lang="en-US" dirty="0" smtClean="0"/>
              <a:t>BUILDING A </a:t>
            </a:r>
            <a:br>
              <a:rPr lang="en-US" dirty="0" smtClean="0"/>
            </a:br>
            <a:r>
              <a:rPr lang="en-US" dirty="0" smtClean="0"/>
              <a:t>BETTER TESCO</a:t>
            </a:r>
            <a:endParaRPr lang="en-US" dirty="0"/>
          </a:p>
        </p:txBody>
      </p:sp>
      <p:sp>
        <p:nvSpPr>
          <p:cNvPr id="15" name="Text Placeholder 13"/>
          <p:cNvSpPr>
            <a:spLocks noGrp="1"/>
          </p:cNvSpPr>
          <p:nvPr>
            <p:ph type="body" sz="quarter" idx="11" hasCustomPrompt="1"/>
          </p:nvPr>
        </p:nvSpPr>
        <p:spPr>
          <a:xfrm>
            <a:off x="457200" y="3195485"/>
            <a:ext cx="3311832" cy="1442063"/>
          </a:xfrm>
          <a:prstGeom prst="rect">
            <a:avLst/>
          </a:prstGeom>
        </p:spPr>
        <p:txBody>
          <a:bodyPr vert="horz"/>
          <a:lstStyle>
            <a:lvl1pPr marL="0" indent="0">
              <a:lnSpc>
                <a:spcPts val="9000"/>
              </a:lnSpc>
              <a:spcBef>
                <a:spcPts val="0"/>
              </a:spcBef>
              <a:buNone/>
              <a:defRPr sz="6000">
                <a:solidFill>
                  <a:schemeClr val="bg1"/>
                </a:solidFill>
                <a:latin typeface="Tesco Handmade Light"/>
                <a:cs typeface="Tesco Handmade Light"/>
              </a:defRPr>
            </a:lvl1pPr>
            <a:lvl2pPr marL="457200" indent="0">
              <a:buNone/>
              <a:defRPr sz="4000">
                <a:latin typeface="Tesco Handmade Bold"/>
                <a:cs typeface="Tesco Handmade Bold"/>
              </a:defRPr>
            </a:lvl2pPr>
            <a:lvl3pPr marL="914400" indent="0">
              <a:buNone/>
              <a:defRPr sz="4000">
                <a:latin typeface="Tesco Handmade Bold"/>
                <a:cs typeface="Tesco Handmade Bold"/>
              </a:defRPr>
            </a:lvl3pPr>
            <a:lvl4pPr marL="1371600" indent="0">
              <a:buNone/>
              <a:defRPr sz="4000">
                <a:latin typeface="Tesco Handmade Bold"/>
                <a:cs typeface="Tesco Handmade Bold"/>
              </a:defRPr>
            </a:lvl4pPr>
            <a:lvl5pPr marL="1828800" indent="0">
              <a:buNone/>
              <a:defRPr sz="4000">
                <a:latin typeface="Tesco Handmade Bold"/>
                <a:cs typeface="Tesco Handmade Bold"/>
              </a:defRPr>
            </a:lvl5pPr>
          </a:lstStyle>
          <a:p>
            <a:pPr lvl="0"/>
            <a:r>
              <a:rPr lang="en-US" dirty="0" smtClean="0"/>
              <a:t>2014/15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1624509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Section Header Orang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0"/>
            <a:ext cx="9144000" cy="712611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 dirty="0"/>
          </a:p>
        </p:txBody>
      </p:sp>
      <p:pic>
        <p:nvPicPr>
          <p:cNvPr id="8" name="Picture 7" descr="Tesco logo white.png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84185" y="239044"/>
            <a:ext cx="864000" cy="234305"/>
          </a:xfrm>
          <a:prstGeom prst="rect">
            <a:avLst/>
          </a:prstGeom>
        </p:spPr>
      </p:pic>
      <p:sp>
        <p:nvSpPr>
          <p:cNvPr id="13" name="Text Placeholder 12"/>
          <p:cNvSpPr>
            <a:spLocks noGrp="1"/>
          </p:cNvSpPr>
          <p:nvPr>
            <p:ph type="body" sz="quarter" idx="10" hasCustomPrompt="1"/>
          </p:nvPr>
        </p:nvSpPr>
        <p:spPr>
          <a:xfrm>
            <a:off x="533067" y="1669074"/>
            <a:ext cx="7732712" cy="1972138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 sz="7200">
                <a:solidFill>
                  <a:schemeClr val="accent4"/>
                </a:solidFill>
                <a:latin typeface="Tesco Handmade Bold"/>
                <a:cs typeface="Tesco Handmade Bold"/>
              </a:defRPr>
            </a:lvl1pPr>
            <a:lvl2pPr marL="457200" indent="0">
              <a:buNone/>
              <a:defRPr>
                <a:latin typeface="Tesco Handmade Bold"/>
                <a:cs typeface="Tesco Handmade Bold"/>
              </a:defRPr>
            </a:lvl2pPr>
            <a:lvl3pPr marL="914400" indent="0">
              <a:buNone/>
              <a:defRPr>
                <a:latin typeface="Tesco Handmade Bold"/>
                <a:cs typeface="Tesco Handmade Bold"/>
              </a:defRPr>
            </a:lvl3pPr>
            <a:lvl4pPr marL="1371600" indent="0">
              <a:buNone/>
              <a:defRPr>
                <a:latin typeface="Tesco Handmade Bold"/>
                <a:cs typeface="Tesco Handmade Bold"/>
              </a:defRPr>
            </a:lvl4pPr>
            <a:lvl5pPr marL="1828800" indent="0">
              <a:buNone/>
              <a:defRPr>
                <a:latin typeface="Tesco Handmade Bold"/>
                <a:cs typeface="Tesco Handmade Bold"/>
              </a:defRPr>
            </a:lvl5pPr>
          </a:lstStyle>
          <a:p>
            <a:pPr lvl="0"/>
            <a:r>
              <a:rPr lang="en-US" dirty="0" smtClean="0"/>
              <a:t>SECTION HEADER</a:t>
            </a:r>
            <a:endParaRPr lang="en-US" dirty="0"/>
          </a:p>
        </p:txBody>
      </p:sp>
      <p:sp>
        <p:nvSpPr>
          <p:cNvPr id="17" name="Text Placeholder 16"/>
          <p:cNvSpPr>
            <a:spLocks noGrp="1"/>
          </p:cNvSpPr>
          <p:nvPr>
            <p:ph type="body" sz="quarter" idx="12" hasCustomPrompt="1"/>
          </p:nvPr>
        </p:nvSpPr>
        <p:spPr>
          <a:xfrm>
            <a:off x="533400" y="3641212"/>
            <a:ext cx="7732713" cy="1236663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>
                <a:solidFill>
                  <a:schemeClr val="accent4">
                    <a:lumMod val="60000"/>
                    <a:lumOff val="40000"/>
                  </a:schemeClr>
                </a:solidFill>
                <a:latin typeface="Tesco Handmade Bold"/>
                <a:cs typeface="Tesco Handmade Bold"/>
              </a:defRPr>
            </a:lvl1pPr>
          </a:lstStyle>
          <a:p>
            <a:pPr lvl="0"/>
            <a:r>
              <a:rPr lang="en-US" dirty="0" smtClean="0"/>
              <a:t>SUB HEADER TO GO HERE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03227673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Section Content Orang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 userDrawn="1"/>
        </p:nvSpPr>
        <p:spPr>
          <a:xfrm>
            <a:off x="0" y="0"/>
            <a:ext cx="9144000" cy="712611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 dirty="0"/>
          </a:p>
        </p:txBody>
      </p:sp>
      <p:pic>
        <p:nvPicPr>
          <p:cNvPr id="9" name="Picture 8" descr="Tesco logo white.png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84185" y="239044"/>
            <a:ext cx="864000" cy="234305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792971"/>
            <a:ext cx="7939088" cy="604757"/>
          </a:xfrm>
          <a:prstGeom prst="rect">
            <a:avLst/>
          </a:prstGeom>
        </p:spPr>
        <p:txBody>
          <a:bodyPr vert="horz"/>
          <a:lstStyle>
            <a:lvl1pPr>
              <a:defRPr lang="en-GB" sz="3200" baseline="0">
                <a:solidFill>
                  <a:schemeClr val="tx1">
                    <a:lumMod val="85000"/>
                    <a:lumOff val="15000"/>
                  </a:schemeClr>
                </a:solidFill>
                <a:latin typeface="Tesco Handmade Bold"/>
                <a:ea typeface="+mn-ea"/>
                <a:cs typeface="Tesco Handmade Bold"/>
              </a:defRPr>
            </a:lvl1pPr>
          </a:lstStyle>
          <a:p>
            <a:pPr marL="0" lvl="0" indent="0" algn="l">
              <a:spcBef>
                <a:spcPct val="20000"/>
              </a:spcBef>
              <a:buFont typeface="Arial"/>
            </a:pPr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611188" y="1568450"/>
            <a:ext cx="7956550" cy="4948238"/>
          </a:xfrm>
          <a:prstGeom prst="rect">
            <a:avLst/>
          </a:prstGeom>
        </p:spPr>
        <p:txBody>
          <a:bodyPr vert="horz"/>
          <a:lstStyle>
            <a:lvl1pPr>
              <a:defRPr lang="en-US" sz="2400" baseline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Tesco Handmade Bold"/>
              </a:defRPr>
            </a:lvl1pPr>
            <a:lvl2pPr>
              <a:defRPr lang="en-US" smtClean="0">
                <a:latin typeface="Tesco Handmade Bold"/>
                <a:cs typeface="Tesco Handmade Bold"/>
              </a:defRPr>
            </a:lvl2pPr>
            <a:lvl3pPr>
              <a:defRPr lang="en-US" smtClean="0">
                <a:latin typeface="Tesco Handmade Bold"/>
                <a:cs typeface="Tesco Handmade Bold"/>
              </a:defRPr>
            </a:lvl3pPr>
            <a:lvl4pPr>
              <a:defRPr lang="en-US" smtClean="0">
                <a:latin typeface="Tesco Handmade Bold"/>
                <a:cs typeface="Tesco Handmade Bold"/>
              </a:defRPr>
            </a:lvl4pPr>
            <a:lvl5pPr>
              <a:defRPr lang="en-GB">
                <a:latin typeface="Tesco Handmade Bold"/>
                <a:cs typeface="Tesco Handmade Bold"/>
              </a:defRPr>
            </a:lvl5pPr>
          </a:lstStyle>
          <a:p>
            <a:pPr marL="457200" lvl="0" indent="-457200"/>
            <a:r>
              <a:rPr lang="en-US" smtClean="0"/>
              <a:t>Click to edit Master text styles</a:t>
            </a:r>
          </a:p>
          <a:p>
            <a:pPr marL="457200" lvl="1" indent="0">
              <a:buNone/>
            </a:pPr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011612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  <p:extLst mod="1">
    <p:ext uri="{DCECCB84-F9BA-43D5-87BE-67443E8EF086}">
      <p15:sldGuideLst xmlns="" xmlns:p15="http://schemas.microsoft.com/office/powerpoint/2012/main">
        <p15:guide id="1" orient="horz" pos="2160">
          <p15:clr>
            <a:srgbClr val="FBAE40"/>
          </p15:clr>
        </p15:guide>
        <p15:guide id="2" pos="2880">
          <p15:clr>
            <a:srgbClr val="FBAE40"/>
          </p15:clr>
        </p15:guide>
        <p15:guide id="3" orient="horz" pos="459">
          <p15:clr>
            <a:srgbClr val="FBAE40"/>
          </p15:clr>
        </p15:guide>
        <p15:guide id="4" pos="385">
          <p15:clr>
            <a:srgbClr val="FBAE40"/>
          </p15:clr>
        </p15:guide>
        <p15:guide id="5" pos="5397">
          <p15:clr>
            <a:srgbClr val="FBAE40"/>
          </p15:clr>
        </p15:guide>
      </p15:sldGuideLst>
    </p:ext>
  </p:extLs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Section Content Orang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 userDrawn="1"/>
        </p:nvSpPr>
        <p:spPr>
          <a:xfrm>
            <a:off x="0" y="0"/>
            <a:ext cx="9144000" cy="712611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 dirty="0"/>
          </a:p>
        </p:txBody>
      </p:sp>
      <p:pic>
        <p:nvPicPr>
          <p:cNvPr id="9" name="Picture 8" descr="Tesco logo white.png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84185" y="239044"/>
            <a:ext cx="864000" cy="234305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743276"/>
            <a:ext cx="7939088" cy="604757"/>
          </a:xfrm>
          <a:prstGeom prst="rect">
            <a:avLst/>
          </a:prstGeom>
        </p:spPr>
        <p:txBody>
          <a:bodyPr vert="horz"/>
          <a:lstStyle>
            <a:lvl1pPr>
              <a:defRPr lang="en-GB" sz="3200" baseline="0">
                <a:solidFill>
                  <a:schemeClr val="tx1">
                    <a:lumMod val="85000"/>
                    <a:lumOff val="15000"/>
                  </a:schemeClr>
                </a:solidFill>
                <a:latin typeface="Tesco Handmade Bold"/>
                <a:ea typeface="+mn-ea"/>
                <a:cs typeface="Tesco Handmade Bold"/>
              </a:defRPr>
            </a:lvl1pPr>
          </a:lstStyle>
          <a:p>
            <a:pPr marL="0" lvl="0" indent="0" algn="l">
              <a:spcBef>
                <a:spcPct val="20000"/>
              </a:spcBef>
              <a:buFont typeface="Arial"/>
            </a:pPr>
            <a:r>
              <a:rPr lang="en-US" smtClean="0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5643512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  <p:extLst mod="1">
    <p:ext uri="{DCECCB84-F9BA-43D5-87BE-67443E8EF086}">
      <p15:sldGuideLst xmlns="" xmlns:p15="http://schemas.microsoft.com/office/powerpoint/2012/main">
        <p15:guide id="1" orient="horz" pos="2160">
          <p15:clr>
            <a:srgbClr val="FBAE40"/>
          </p15:clr>
        </p15:guide>
        <p15:guide id="2" pos="2880">
          <p15:clr>
            <a:srgbClr val="FBAE40"/>
          </p15:clr>
        </p15:guide>
        <p15:guide id="3" orient="horz" pos="459">
          <p15:clr>
            <a:srgbClr val="FBAE40"/>
          </p15:clr>
        </p15:guide>
        <p15:guide id="4" pos="385">
          <p15:clr>
            <a:srgbClr val="FBAE40"/>
          </p15:clr>
        </p15:guide>
        <p15:guide id="5" pos="5397">
          <p15:clr>
            <a:srgbClr val="FBAE40"/>
          </p15:clr>
        </p15:guide>
      </p15:sldGuideLst>
    </p:ext>
  </p:extLs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Section Content Orang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 userDrawn="1"/>
        </p:nvSpPr>
        <p:spPr>
          <a:xfrm>
            <a:off x="0" y="0"/>
            <a:ext cx="9144000" cy="712611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 dirty="0"/>
          </a:p>
        </p:txBody>
      </p:sp>
      <p:pic>
        <p:nvPicPr>
          <p:cNvPr id="9" name="Picture 8" descr="Tesco logo white.png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84185" y="239044"/>
            <a:ext cx="864000" cy="234305"/>
          </a:xfrm>
          <a:prstGeom prst="rect">
            <a:avLst/>
          </a:prstGeom>
        </p:spPr>
      </p:pic>
      <p:sp>
        <p:nvSpPr>
          <p:cNvPr id="12" name="Text Placeholder 11"/>
          <p:cNvSpPr>
            <a:spLocks noGrp="1"/>
          </p:cNvSpPr>
          <p:nvPr>
            <p:ph type="body" sz="quarter" idx="10" hasCustomPrompt="1"/>
          </p:nvPr>
        </p:nvSpPr>
        <p:spPr>
          <a:xfrm>
            <a:off x="663575" y="1409700"/>
            <a:ext cx="7885113" cy="786171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Tesco Handmade Bold"/>
                <a:cs typeface="Tesco Handmade Bold"/>
              </a:defRPr>
            </a:lvl1pPr>
            <a:lvl2pPr marL="457200" indent="0">
              <a:buNone/>
              <a:defRPr>
                <a:latin typeface="Tesco Handmade Bold"/>
                <a:cs typeface="Tesco Handmade Bold"/>
              </a:defRPr>
            </a:lvl2pPr>
            <a:lvl3pPr>
              <a:defRPr>
                <a:latin typeface="Tesco Handmade Bold"/>
                <a:cs typeface="Tesco Handmade Bold"/>
              </a:defRPr>
            </a:lvl3pPr>
            <a:lvl4pPr>
              <a:defRPr>
                <a:latin typeface="Tesco Handmade Bold"/>
                <a:cs typeface="Tesco Handmade Bold"/>
              </a:defRPr>
            </a:lvl4pPr>
            <a:lvl5pPr>
              <a:defRPr>
                <a:latin typeface="Tesco Handmade Bold"/>
                <a:cs typeface="Tesco Handmade Bold"/>
              </a:defRPr>
            </a:lvl5pPr>
          </a:lstStyle>
          <a:p>
            <a:pPr lvl="0"/>
            <a:r>
              <a:rPr lang="en-US" dirty="0" smtClean="0"/>
              <a:t>INTROUDCTION PARAGRAPH TO GO HERE</a:t>
            </a:r>
          </a:p>
        </p:txBody>
      </p:sp>
      <p:sp>
        <p:nvSpPr>
          <p:cNvPr id="13" name="Text Placeholder 11"/>
          <p:cNvSpPr>
            <a:spLocks noGrp="1"/>
          </p:cNvSpPr>
          <p:nvPr>
            <p:ph type="body" sz="quarter" idx="11" hasCustomPrompt="1"/>
          </p:nvPr>
        </p:nvSpPr>
        <p:spPr>
          <a:xfrm>
            <a:off x="663575" y="2195871"/>
            <a:ext cx="7885113" cy="3088968"/>
          </a:xfrm>
          <a:prstGeom prst="rect">
            <a:avLst/>
          </a:prstGeom>
        </p:spPr>
        <p:txBody>
          <a:bodyPr vert="horz"/>
          <a:lstStyle>
            <a:lvl1pPr marL="457200" indent="-457200">
              <a:buFont typeface="Arial"/>
              <a:buChar char="•"/>
              <a:defRPr sz="240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Tesco Handmade Bold"/>
              </a:defRPr>
            </a:lvl1pPr>
            <a:lvl2pPr marL="457200" indent="0">
              <a:buNone/>
              <a:defRPr>
                <a:latin typeface="Tesco Handmade Bold"/>
                <a:cs typeface="Tesco Handmade Bold"/>
              </a:defRPr>
            </a:lvl2pPr>
            <a:lvl3pPr>
              <a:defRPr>
                <a:latin typeface="Tesco Handmade Bold"/>
                <a:cs typeface="Tesco Handmade Bold"/>
              </a:defRPr>
            </a:lvl3pPr>
            <a:lvl4pPr>
              <a:defRPr>
                <a:latin typeface="Tesco Handmade Bold"/>
                <a:cs typeface="Tesco Handmade Bold"/>
              </a:defRPr>
            </a:lvl4pPr>
            <a:lvl5pPr>
              <a:defRPr>
                <a:latin typeface="Tesco Handmade Bold"/>
                <a:cs typeface="Tesco Handmade Bold"/>
              </a:defRPr>
            </a:lvl5pPr>
          </a:lstStyle>
          <a:p>
            <a:pPr lvl="0"/>
            <a:r>
              <a:rPr lang="en-US" dirty="0" smtClean="0"/>
              <a:t>Bullet points</a:t>
            </a:r>
          </a:p>
        </p:txBody>
      </p:sp>
    </p:spTree>
    <p:extLst>
      <p:ext uri="{BB962C8B-B14F-4D97-AF65-F5344CB8AC3E}">
        <p14:creationId xmlns:p14="http://schemas.microsoft.com/office/powerpoint/2010/main" val="1090526142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  <p:extLst mod="1">
    <p:ext uri="{DCECCB84-F9BA-43D5-87BE-67443E8EF086}">
      <p15:sldGuideLst xmlns="" xmlns:p15="http://schemas.microsoft.com/office/powerpoint/2012/main">
        <p15:guide id="1" orient="horz" pos="2160">
          <p15:clr>
            <a:srgbClr val="FBAE40"/>
          </p15:clr>
        </p15:guide>
        <p15:guide id="2" pos="2880">
          <p15:clr>
            <a:srgbClr val="FBAE40"/>
          </p15:clr>
        </p15:guide>
      </p15:sldGuideLst>
    </p:ext>
  </p:extLs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Section Image Orang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0"/>
            <a:ext cx="9144000" cy="712611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 dirty="0"/>
          </a:p>
        </p:txBody>
      </p:sp>
      <p:pic>
        <p:nvPicPr>
          <p:cNvPr id="8" name="Picture 7" descr="Tesco logo white.png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84185" y="239044"/>
            <a:ext cx="864000" cy="234305"/>
          </a:xfrm>
          <a:prstGeom prst="rect">
            <a:avLst/>
          </a:prstGeom>
        </p:spPr>
      </p:pic>
      <p:sp>
        <p:nvSpPr>
          <p:cNvPr id="9" name="TextBox 8"/>
          <p:cNvSpPr txBox="1"/>
          <p:nvPr userDrawn="1"/>
        </p:nvSpPr>
        <p:spPr>
          <a:xfrm>
            <a:off x="540000" y="30665"/>
            <a:ext cx="7944558" cy="6232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2040"/>
              </a:lnSpc>
            </a:pPr>
            <a:r>
              <a:rPr lang="en-US" sz="1200" dirty="0" smtClean="0">
                <a:solidFill>
                  <a:schemeClr val="bg1"/>
                </a:solidFill>
                <a:latin typeface="Tesco Handmade Bold"/>
                <a:cs typeface="Tesco Handmade Bold"/>
              </a:rPr>
              <a:t>BUILDING A</a:t>
            </a:r>
          </a:p>
          <a:p>
            <a:pPr>
              <a:lnSpc>
                <a:spcPts val="2040"/>
              </a:lnSpc>
            </a:pPr>
            <a:r>
              <a:rPr lang="en-US" sz="2000" dirty="0" smtClean="0">
                <a:solidFill>
                  <a:schemeClr val="accent4">
                    <a:lumMod val="60000"/>
                    <a:lumOff val="40000"/>
                  </a:schemeClr>
                </a:solidFill>
                <a:latin typeface="Tesco Handmade Bold"/>
                <a:cs typeface="Tesco Handmade Bold"/>
              </a:rPr>
              <a:t>BETTER TESCO</a:t>
            </a:r>
            <a:endParaRPr lang="en-US" sz="1200" dirty="0">
              <a:solidFill>
                <a:schemeClr val="accent4">
                  <a:lumMod val="60000"/>
                  <a:lumOff val="40000"/>
                </a:schemeClr>
              </a:solidFill>
              <a:latin typeface="Tesco Handmade Light"/>
              <a:cs typeface="Tesco Handmade Light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 hasCustomPrompt="1"/>
          </p:nvPr>
        </p:nvSpPr>
        <p:spPr>
          <a:xfrm>
            <a:off x="639763" y="1327150"/>
            <a:ext cx="8004175" cy="2278063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 sz="3600" baseline="0">
                <a:solidFill>
                  <a:schemeClr val="bg1"/>
                </a:solidFill>
                <a:latin typeface="Tesco Handmade Bold"/>
                <a:cs typeface="Tesco Handmade Bold"/>
              </a:defRPr>
            </a:lvl1pPr>
            <a:lvl2pPr marL="457200" indent="0">
              <a:buNone/>
              <a:defRPr>
                <a:solidFill>
                  <a:schemeClr val="bg1"/>
                </a:solidFill>
                <a:latin typeface="Tesco Handmade Bold"/>
                <a:cs typeface="Tesco Handmade Bold"/>
              </a:defRPr>
            </a:lvl2pPr>
            <a:lvl3pPr marL="914400" indent="0">
              <a:buNone/>
              <a:defRPr>
                <a:solidFill>
                  <a:schemeClr val="bg1"/>
                </a:solidFill>
                <a:latin typeface="Tesco Handmade Bold"/>
                <a:cs typeface="Tesco Handmade Bold"/>
              </a:defRPr>
            </a:lvl3pPr>
            <a:lvl4pPr marL="1371600" indent="0">
              <a:buNone/>
              <a:defRPr>
                <a:solidFill>
                  <a:schemeClr val="bg1"/>
                </a:solidFill>
                <a:latin typeface="Tesco Handmade Bold"/>
                <a:cs typeface="Tesco Handmade Bold"/>
              </a:defRPr>
            </a:lvl4pPr>
            <a:lvl5pPr marL="1828800" indent="0">
              <a:buNone/>
              <a:defRPr>
                <a:solidFill>
                  <a:schemeClr val="bg1"/>
                </a:solidFill>
                <a:latin typeface="Tesco Handmade Bold"/>
                <a:cs typeface="Tesco Handmade Bold"/>
              </a:defRPr>
            </a:lvl5pPr>
          </a:lstStyle>
          <a:p>
            <a:pPr lvl="0"/>
            <a:r>
              <a:rPr lang="en-US" dirty="0" smtClean="0"/>
              <a:t>SPACE TO INSERT A </a:t>
            </a:r>
            <a:br>
              <a:rPr lang="en-US" dirty="0" smtClean="0"/>
            </a:br>
            <a:r>
              <a:rPr lang="en-US" dirty="0" smtClean="0"/>
              <a:t>QUOTE OR STATISTIC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61579625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0"/>
            <a:ext cx="9144000" cy="594000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 dirty="0"/>
          </a:p>
        </p:txBody>
      </p:sp>
      <p:pic>
        <p:nvPicPr>
          <p:cNvPr id="10" name="Picture 9" descr="Tesco_4 col 2.eps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65999" y="6230918"/>
            <a:ext cx="1284112" cy="351052"/>
          </a:xfrm>
          <a:prstGeom prst="rect">
            <a:avLst/>
          </a:prstGeom>
        </p:spPr>
      </p:pic>
      <p:sp>
        <p:nvSpPr>
          <p:cNvPr id="14" name="Text Placeholder 13"/>
          <p:cNvSpPr>
            <a:spLocks noGrp="1"/>
          </p:cNvSpPr>
          <p:nvPr>
            <p:ph type="body" sz="quarter" idx="10" hasCustomPrompt="1"/>
          </p:nvPr>
        </p:nvSpPr>
        <p:spPr>
          <a:xfrm>
            <a:off x="457200" y="846139"/>
            <a:ext cx="8229600" cy="2349346"/>
          </a:xfrm>
          <a:prstGeom prst="rect">
            <a:avLst/>
          </a:prstGeom>
        </p:spPr>
        <p:txBody>
          <a:bodyPr vert="horz"/>
          <a:lstStyle>
            <a:lvl1pPr marL="0" indent="0">
              <a:lnSpc>
                <a:spcPts val="9000"/>
              </a:lnSpc>
              <a:spcBef>
                <a:spcPts val="0"/>
              </a:spcBef>
              <a:buNone/>
              <a:defRPr sz="8800">
                <a:solidFill>
                  <a:schemeClr val="bg1"/>
                </a:solidFill>
                <a:latin typeface="Tesco Handmade Bold"/>
                <a:cs typeface="Tesco Handmade Bold"/>
              </a:defRPr>
            </a:lvl1pPr>
            <a:lvl2pPr marL="457200" indent="0">
              <a:buNone/>
              <a:defRPr sz="4000">
                <a:latin typeface="Tesco Handmade Bold"/>
                <a:cs typeface="Tesco Handmade Bold"/>
              </a:defRPr>
            </a:lvl2pPr>
            <a:lvl3pPr marL="914400" indent="0">
              <a:buNone/>
              <a:defRPr sz="4000">
                <a:latin typeface="Tesco Handmade Bold"/>
                <a:cs typeface="Tesco Handmade Bold"/>
              </a:defRPr>
            </a:lvl3pPr>
            <a:lvl4pPr marL="1371600" indent="0">
              <a:buNone/>
              <a:defRPr sz="4000">
                <a:latin typeface="Tesco Handmade Bold"/>
                <a:cs typeface="Tesco Handmade Bold"/>
              </a:defRPr>
            </a:lvl4pPr>
            <a:lvl5pPr marL="1828800" indent="0">
              <a:buNone/>
              <a:defRPr sz="4000">
                <a:latin typeface="Tesco Handmade Bold"/>
                <a:cs typeface="Tesco Handmade Bold"/>
              </a:defRPr>
            </a:lvl5pPr>
          </a:lstStyle>
          <a:p>
            <a:pPr lvl="0"/>
            <a:r>
              <a:rPr lang="en-US" dirty="0" smtClean="0"/>
              <a:t>BUILDING A </a:t>
            </a:r>
            <a:br>
              <a:rPr lang="en-US" dirty="0" smtClean="0"/>
            </a:br>
            <a:r>
              <a:rPr lang="en-US" dirty="0" smtClean="0"/>
              <a:t>BETTER TESCO</a:t>
            </a:r>
            <a:endParaRPr lang="en-US" dirty="0"/>
          </a:p>
        </p:txBody>
      </p:sp>
      <p:sp>
        <p:nvSpPr>
          <p:cNvPr id="15" name="Text Placeholder 13"/>
          <p:cNvSpPr>
            <a:spLocks noGrp="1"/>
          </p:cNvSpPr>
          <p:nvPr>
            <p:ph type="body" sz="quarter" idx="11" hasCustomPrompt="1"/>
          </p:nvPr>
        </p:nvSpPr>
        <p:spPr>
          <a:xfrm>
            <a:off x="457200" y="3195485"/>
            <a:ext cx="3311832" cy="1442063"/>
          </a:xfrm>
          <a:prstGeom prst="rect">
            <a:avLst/>
          </a:prstGeom>
        </p:spPr>
        <p:txBody>
          <a:bodyPr vert="horz"/>
          <a:lstStyle>
            <a:lvl1pPr marL="0" indent="0">
              <a:lnSpc>
                <a:spcPts val="9000"/>
              </a:lnSpc>
              <a:spcBef>
                <a:spcPts val="0"/>
              </a:spcBef>
              <a:buNone/>
              <a:defRPr sz="6000">
                <a:solidFill>
                  <a:schemeClr val="bg1"/>
                </a:solidFill>
                <a:latin typeface="Tesco Handmade Light"/>
                <a:cs typeface="Tesco Handmade Light"/>
              </a:defRPr>
            </a:lvl1pPr>
            <a:lvl2pPr marL="457200" indent="0">
              <a:buNone/>
              <a:defRPr sz="4000">
                <a:latin typeface="Tesco Handmade Bold"/>
                <a:cs typeface="Tesco Handmade Bold"/>
              </a:defRPr>
            </a:lvl2pPr>
            <a:lvl3pPr marL="914400" indent="0">
              <a:buNone/>
              <a:defRPr sz="4000">
                <a:latin typeface="Tesco Handmade Bold"/>
                <a:cs typeface="Tesco Handmade Bold"/>
              </a:defRPr>
            </a:lvl3pPr>
            <a:lvl4pPr marL="1371600" indent="0">
              <a:buNone/>
              <a:defRPr sz="4000">
                <a:latin typeface="Tesco Handmade Bold"/>
                <a:cs typeface="Tesco Handmade Bold"/>
              </a:defRPr>
            </a:lvl4pPr>
            <a:lvl5pPr marL="1828800" indent="0">
              <a:buNone/>
              <a:defRPr sz="4000">
                <a:latin typeface="Tesco Handmade Bold"/>
                <a:cs typeface="Tesco Handmade Bold"/>
              </a:defRPr>
            </a:lvl5pPr>
          </a:lstStyle>
          <a:p>
            <a:pPr lvl="0"/>
            <a:r>
              <a:rPr lang="en-US" dirty="0" smtClean="0"/>
              <a:t>2014/15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4943192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Section Header Orang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0"/>
            <a:ext cx="9144000" cy="712611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 dirty="0"/>
          </a:p>
        </p:txBody>
      </p:sp>
      <p:pic>
        <p:nvPicPr>
          <p:cNvPr id="8" name="Picture 7" descr="Tesco logo white.png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84185" y="239044"/>
            <a:ext cx="864000" cy="234305"/>
          </a:xfrm>
          <a:prstGeom prst="rect">
            <a:avLst/>
          </a:prstGeom>
        </p:spPr>
      </p:pic>
      <p:sp>
        <p:nvSpPr>
          <p:cNvPr id="13" name="Text Placeholder 12"/>
          <p:cNvSpPr>
            <a:spLocks noGrp="1"/>
          </p:cNvSpPr>
          <p:nvPr>
            <p:ph type="body" sz="quarter" idx="10" hasCustomPrompt="1"/>
          </p:nvPr>
        </p:nvSpPr>
        <p:spPr>
          <a:xfrm>
            <a:off x="533067" y="1669074"/>
            <a:ext cx="7732712" cy="1972138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 sz="7200">
                <a:solidFill>
                  <a:schemeClr val="accent1">
                    <a:lumMod val="75000"/>
                  </a:schemeClr>
                </a:solidFill>
                <a:latin typeface="Tesco Handmade Bold"/>
                <a:cs typeface="Tesco Handmade Bold"/>
              </a:defRPr>
            </a:lvl1pPr>
            <a:lvl2pPr marL="457200" indent="0">
              <a:buNone/>
              <a:defRPr>
                <a:latin typeface="Tesco Handmade Bold"/>
                <a:cs typeface="Tesco Handmade Bold"/>
              </a:defRPr>
            </a:lvl2pPr>
            <a:lvl3pPr marL="914400" indent="0">
              <a:buNone/>
              <a:defRPr>
                <a:latin typeface="Tesco Handmade Bold"/>
                <a:cs typeface="Tesco Handmade Bold"/>
              </a:defRPr>
            </a:lvl3pPr>
            <a:lvl4pPr marL="1371600" indent="0">
              <a:buNone/>
              <a:defRPr>
                <a:latin typeface="Tesco Handmade Bold"/>
                <a:cs typeface="Tesco Handmade Bold"/>
              </a:defRPr>
            </a:lvl4pPr>
            <a:lvl5pPr marL="1828800" indent="0">
              <a:buNone/>
              <a:defRPr>
                <a:latin typeface="Tesco Handmade Bold"/>
                <a:cs typeface="Tesco Handmade Bold"/>
              </a:defRPr>
            </a:lvl5pPr>
          </a:lstStyle>
          <a:p>
            <a:pPr lvl="0"/>
            <a:r>
              <a:rPr lang="en-US" dirty="0" smtClean="0"/>
              <a:t>SECTION HEADER</a:t>
            </a:r>
            <a:endParaRPr lang="en-US" dirty="0"/>
          </a:p>
        </p:txBody>
      </p:sp>
      <p:sp>
        <p:nvSpPr>
          <p:cNvPr id="17" name="Text Placeholder 16"/>
          <p:cNvSpPr>
            <a:spLocks noGrp="1"/>
          </p:cNvSpPr>
          <p:nvPr>
            <p:ph type="body" sz="quarter" idx="12" hasCustomPrompt="1"/>
          </p:nvPr>
        </p:nvSpPr>
        <p:spPr>
          <a:xfrm>
            <a:off x="533400" y="3641212"/>
            <a:ext cx="7732713" cy="1236663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>
                <a:solidFill>
                  <a:schemeClr val="accent1">
                    <a:lumMod val="20000"/>
                    <a:lumOff val="80000"/>
                  </a:schemeClr>
                </a:solidFill>
                <a:latin typeface="Tesco Handmade Bold"/>
                <a:cs typeface="Tesco Handmade Bold"/>
              </a:defRPr>
            </a:lvl1pPr>
          </a:lstStyle>
          <a:p>
            <a:pPr lvl="0"/>
            <a:r>
              <a:rPr lang="en-US" dirty="0" smtClean="0"/>
              <a:t>SUB HEADER TO GO HERE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27107351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Section Content Orang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 userDrawn="1"/>
        </p:nvSpPr>
        <p:spPr>
          <a:xfrm>
            <a:off x="0" y="0"/>
            <a:ext cx="9144000" cy="712611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 dirty="0"/>
          </a:p>
        </p:txBody>
      </p:sp>
      <p:pic>
        <p:nvPicPr>
          <p:cNvPr id="9" name="Picture 8" descr="Tesco logo white.png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84185" y="239044"/>
            <a:ext cx="864000" cy="234305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792971"/>
            <a:ext cx="7939088" cy="604757"/>
          </a:xfrm>
          <a:prstGeom prst="rect">
            <a:avLst/>
          </a:prstGeom>
        </p:spPr>
        <p:txBody>
          <a:bodyPr vert="horz"/>
          <a:lstStyle>
            <a:lvl1pPr>
              <a:defRPr lang="en-GB" sz="3200" baseline="0">
                <a:solidFill>
                  <a:schemeClr val="tx1">
                    <a:lumMod val="85000"/>
                    <a:lumOff val="15000"/>
                  </a:schemeClr>
                </a:solidFill>
                <a:latin typeface="Tesco Handmade Bold"/>
                <a:ea typeface="+mn-ea"/>
                <a:cs typeface="Tesco Handmade Bold"/>
              </a:defRPr>
            </a:lvl1pPr>
          </a:lstStyle>
          <a:p>
            <a:pPr marL="0" lvl="0" indent="0" algn="l">
              <a:spcBef>
                <a:spcPct val="20000"/>
              </a:spcBef>
              <a:buFont typeface="Arial"/>
            </a:pPr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611188" y="1568450"/>
            <a:ext cx="7956550" cy="4948238"/>
          </a:xfrm>
          <a:prstGeom prst="rect">
            <a:avLst/>
          </a:prstGeom>
        </p:spPr>
        <p:txBody>
          <a:bodyPr vert="horz"/>
          <a:lstStyle>
            <a:lvl1pPr>
              <a:defRPr lang="en-US" sz="2400" baseline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Tesco Handmade Bold"/>
              </a:defRPr>
            </a:lvl1pPr>
            <a:lvl2pPr>
              <a:defRPr lang="en-US" smtClean="0">
                <a:latin typeface="Tesco Handmade Bold"/>
                <a:cs typeface="Tesco Handmade Bold"/>
              </a:defRPr>
            </a:lvl2pPr>
            <a:lvl3pPr>
              <a:defRPr lang="en-US" smtClean="0">
                <a:latin typeface="Tesco Handmade Bold"/>
                <a:cs typeface="Tesco Handmade Bold"/>
              </a:defRPr>
            </a:lvl3pPr>
            <a:lvl4pPr>
              <a:defRPr lang="en-US" smtClean="0">
                <a:latin typeface="Tesco Handmade Bold"/>
                <a:cs typeface="Tesco Handmade Bold"/>
              </a:defRPr>
            </a:lvl4pPr>
            <a:lvl5pPr>
              <a:defRPr lang="en-GB">
                <a:latin typeface="Tesco Handmade Bold"/>
                <a:cs typeface="Tesco Handmade Bold"/>
              </a:defRPr>
            </a:lvl5pPr>
          </a:lstStyle>
          <a:p>
            <a:pPr marL="457200" lvl="0" indent="-457200"/>
            <a:r>
              <a:rPr lang="en-US" smtClean="0"/>
              <a:t>Click to edit Master text styles</a:t>
            </a:r>
          </a:p>
          <a:p>
            <a:pPr marL="457200" lvl="1" indent="0">
              <a:buNone/>
            </a:pPr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0179129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  <p:extLst mod="1">
    <p:ext uri="{DCECCB84-F9BA-43D5-87BE-67443E8EF086}">
      <p15:sldGuideLst xmlns="" xmlns:p15="http://schemas.microsoft.com/office/powerpoint/2012/main">
        <p15:guide id="1" orient="horz" pos="2160">
          <p15:clr>
            <a:srgbClr val="FBAE40"/>
          </p15:clr>
        </p15:guide>
        <p15:guide id="2" pos="2880">
          <p15:clr>
            <a:srgbClr val="FBAE40"/>
          </p15:clr>
        </p15:guide>
        <p15:guide id="3" orient="horz" pos="459">
          <p15:clr>
            <a:srgbClr val="FBAE40"/>
          </p15:clr>
        </p15:guide>
        <p15:guide id="4" pos="385">
          <p15:clr>
            <a:srgbClr val="FBAE40"/>
          </p15:clr>
        </p15:guide>
        <p15:guide id="5" pos="5397">
          <p15:clr>
            <a:srgbClr val="FBAE40"/>
          </p15:clr>
        </p15:guide>
      </p15:sldGuideLst>
    </p:ext>
  </p:extLs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_Section Content Orang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 userDrawn="1"/>
        </p:nvSpPr>
        <p:spPr>
          <a:xfrm>
            <a:off x="0" y="0"/>
            <a:ext cx="9144000" cy="712611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 dirty="0"/>
          </a:p>
        </p:txBody>
      </p:sp>
      <p:pic>
        <p:nvPicPr>
          <p:cNvPr id="9" name="Picture 8" descr="Tesco logo white.png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84185" y="239044"/>
            <a:ext cx="864000" cy="234305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743276"/>
            <a:ext cx="7939088" cy="604757"/>
          </a:xfrm>
          <a:prstGeom prst="rect">
            <a:avLst/>
          </a:prstGeom>
        </p:spPr>
        <p:txBody>
          <a:bodyPr vert="horz"/>
          <a:lstStyle>
            <a:lvl1pPr>
              <a:defRPr lang="en-GB" sz="3200" baseline="0">
                <a:solidFill>
                  <a:schemeClr val="tx1">
                    <a:lumMod val="85000"/>
                    <a:lumOff val="15000"/>
                  </a:schemeClr>
                </a:solidFill>
                <a:latin typeface="Tesco Handmade Bold"/>
                <a:ea typeface="+mn-ea"/>
                <a:cs typeface="Tesco Handmade Bold"/>
              </a:defRPr>
            </a:lvl1pPr>
          </a:lstStyle>
          <a:p>
            <a:pPr marL="0" lvl="0" indent="0" algn="l">
              <a:spcBef>
                <a:spcPct val="20000"/>
              </a:spcBef>
              <a:buFont typeface="Arial"/>
            </a:pPr>
            <a:r>
              <a:rPr lang="en-US" smtClean="0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9571420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  <p:extLst mod="1">
    <p:ext uri="{DCECCB84-F9BA-43D5-87BE-67443E8EF086}">
      <p15:sldGuideLst xmlns="" xmlns:p15="http://schemas.microsoft.com/office/powerpoint/2012/main">
        <p15:guide id="1" orient="horz" pos="2160">
          <p15:clr>
            <a:srgbClr val="FBAE40"/>
          </p15:clr>
        </p15:guide>
        <p15:guide id="2" pos="2880">
          <p15:clr>
            <a:srgbClr val="FBAE40"/>
          </p15:clr>
        </p15:guide>
        <p15:guide id="3" orient="horz" pos="459">
          <p15:clr>
            <a:srgbClr val="FBAE40"/>
          </p15:clr>
        </p15:guide>
        <p15:guide id="4" pos="385">
          <p15:clr>
            <a:srgbClr val="FBAE40"/>
          </p15:clr>
        </p15:guide>
        <p15:guide id="5" pos="5397">
          <p15:clr>
            <a:srgbClr val="FBAE40"/>
          </p15:clr>
        </p15:guide>
      </p15:sldGuideLst>
    </p:ext>
  </p:extLs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_Section Content Orang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 userDrawn="1"/>
        </p:nvSpPr>
        <p:spPr>
          <a:xfrm>
            <a:off x="0" y="0"/>
            <a:ext cx="9144000" cy="712611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 dirty="0"/>
          </a:p>
        </p:txBody>
      </p:sp>
      <p:pic>
        <p:nvPicPr>
          <p:cNvPr id="9" name="Picture 8" descr="Tesco logo white.png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84185" y="239044"/>
            <a:ext cx="864000" cy="234305"/>
          </a:xfrm>
          <a:prstGeom prst="rect">
            <a:avLst/>
          </a:prstGeom>
        </p:spPr>
      </p:pic>
      <p:sp>
        <p:nvSpPr>
          <p:cNvPr id="12" name="Text Placeholder 11"/>
          <p:cNvSpPr>
            <a:spLocks noGrp="1"/>
          </p:cNvSpPr>
          <p:nvPr>
            <p:ph type="body" sz="quarter" idx="10" hasCustomPrompt="1"/>
          </p:nvPr>
        </p:nvSpPr>
        <p:spPr>
          <a:xfrm>
            <a:off x="663575" y="1409700"/>
            <a:ext cx="7885113" cy="786171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Tesco Handmade Bold"/>
                <a:cs typeface="Tesco Handmade Bold"/>
              </a:defRPr>
            </a:lvl1pPr>
            <a:lvl2pPr marL="457200" indent="0">
              <a:buNone/>
              <a:defRPr>
                <a:latin typeface="Tesco Handmade Bold"/>
                <a:cs typeface="Tesco Handmade Bold"/>
              </a:defRPr>
            </a:lvl2pPr>
            <a:lvl3pPr>
              <a:defRPr>
                <a:latin typeface="Tesco Handmade Bold"/>
                <a:cs typeface="Tesco Handmade Bold"/>
              </a:defRPr>
            </a:lvl3pPr>
            <a:lvl4pPr>
              <a:defRPr>
                <a:latin typeface="Tesco Handmade Bold"/>
                <a:cs typeface="Tesco Handmade Bold"/>
              </a:defRPr>
            </a:lvl4pPr>
            <a:lvl5pPr>
              <a:defRPr>
                <a:latin typeface="Tesco Handmade Bold"/>
                <a:cs typeface="Tesco Handmade Bold"/>
              </a:defRPr>
            </a:lvl5pPr>
          </a:lstStyle>
          <a:p>
            <a:pPr lvl="0"/>
            <a:r>
              <a:rPr lang="en-US" dirty="0" smtClean="0"/>
              <a:t>INTROUDCTION PARAGRAPH TO GO HERE</a:t>
            </a:r>
          </a:p>
        </p:txBody>
      </p:sp>
      <p:sp>
        <p:nvSpPr>
          <p:cNvPr id="13" name="Text Placeholder 11"/>
          <p:cNvSpPr>
            <a:spLocks noGrp="1"/>
          </p:cNvSpPr>
          <p:nvPr>
            <p:ph type="body" sz="quarter" idx="11" hasCustomPrompt="1"/>
          </p:nvPr>
        </p:nvSpPr>
        <p:spPr>
          <a:xfrm>
            <a:off x="663575" y="2195871"/>
            <a:ext cx="7885113" cy="3088968"/>
          </a:xfrm>
          <a:prstGeom prst="rect">
            <a:avLst/>
          </a:prstGeom>
        </p:spPr>
        <p:txBody>
          <a:bodyPr vert="horz"/>
          <a:lstStyle>
            <a:lvl1pPr marL="457200" indent="-457200">
              <a:buFont typeface="Arial"/>
              <a:buChar char="•"/>
              <a:defRPr sz="240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Tesco Handmade Bold"/>
              </a:defRPr>
            </a:lvl1pPr>
            <a:lvl2pPr marL="457200" indent="0">
              <a:buNone/>
              <a:defRPr>
                <a:latin typeface="Tesco Handmade Bold"/>
                <a:cs typeface="Tesco Handmade Bold"/>
              </a:defRPr>
            </a:lvl2pPr>
            <a:lvl3pPr>
              <a:defRPr>
                <a:latin typeface="Tesco Handmade Bold"/>
                <a:cs typeface="Tesco Handmade Bold"/>
              </a:defRPr>
            </a:lvl3pPr>
            <a:lvl4pPr>
              <a:defRPr>
                <a:latin typeface="Tesco Handmade Bold"/>
                <a:cs typeface="Tesco Handmade Bold"/>
              </a:defRPr>
            </a:lvl4pPr>
            <a:lvl5pPr>
              <a:defRPr>
                <a:latin typeface="Tesco Handmade Bold"/>
                <a:cs typeface="Tesco Handmade Bold"/>
              </a:defRPr>
            </a:lvl5pPr>
          </a:lstStyle>
          <a:p>
            <a:pPr lvl="0"/>
            <a:r>
              <a:rPr lang="en-US" dirty="0" smtClean="0"/>
              <a:t>Bullet points</a:t>
            </a:r>
          </a:p>
        </p:txBody>
      </p:sp>
    </p:spTree>
    <p:extLst>
      <p:ext uri="{BB962C8B-B14F-4D97-AF65-F5344CB8AC3E}">
        <p14:creationId xmlns:p14="http://schemas.microsoft.com/office/powerpoint/2010/main" val="2557366094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  <p:extLst mod="1">
    <p:ext uri="{DCECCB84-F9BA-43D5-87BE-67443E8EF086}">
      <p15:sldGuideLst xmlns="" xmlns:p15="http://schemas.microsoft.com/office/powerpoint/2012/main">
        <p15:guide id="1" orient="horz" pos="2160">
          <p15:clr>
            <a:srgbClr val="FBAE40"/>
          </p15:clr>
        </p15:guide>
        <p15:guide id="2" pos="2880">
          <p15:clr>
            <a:srgbClr val="FBAE40"/>
          </p15:clr>
        </p15:guide>
      </p15:sldGuideLst>
    </p:ext>
  </p:extLs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Section Image Orang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0"/>
            <a:ext cx="9144000" cy="712611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 dirty="0"/>
          </a:p>
        </p:txBody>
      </p:sp>
      <p:pic>
        <p:nvPicPr>
          <p:cNvPr id="8" name="Picture 7" descr="Tesco logo white.png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84185" y="239044"/>
            <a:ext cx="864000" cy="234305"/>
          </a:xfrm>
          <a:prstGeom prst="rect">
            <a:avLst/>
          </a:prstGeom>
        </p:spPr>
      </p:pic>
      <p:sp>
        <p:nvSpPr>
          <p:cNvPr id="3" name="Text Placeholder 2"/>
          <p:cNvSpPr>
            <a:spLocks noGrp="1"/>
          </p:cNvSpPr>
          <p:nvPr>
            <p:ph type="body" sz="quarter" idx="10" hasCustomPrompt="1"/>
          </p:nvPr>
        </p:nvSpPr>
        <p:spPr>
          <a:xfrm>
            <a:off x="639763" y="1327150"/>
            <a:ext cx="8004175" cy="2278063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 sz="3600" baseline="0">
                <a:solidFill>
                  <a:schemeClr val="accent1">
                    <a:lumMod val="20000"/>
                    <a:lumOff val="80000"/>
                  </a:schemeClr>
                </a:solidFill>
                <a:latin typeface="Tesco Handmade Bold"/>
                <a:cs typeface="Tesco Handmade Bold"/>
              </a:defRPr>
            </a:lvl1pPr>
            <a:lvl2pPr marL="457200" indent="0">
              <a:buNone/>
              <a:defRPr>
                <a:solidFill>
                  <a:schemeClr val="bg1"/>
                </a:solidFill>
                <a:latin typeface="Tesco Handmade Bold"/>
                <a:cs typeface="Tesco Handmade Bold"/>
              </a:defRPr>
            </a:lvl2pPr>
            <a:lvl3pPr marL="914400" indent="0">
              <a:buNone/>
              <a:defRPr>
                <a:solidFill>
                  <a:schemeClr val="bg1"/>
                </a:solidFill>
                <a:latin typeface="Tesco Handmade Bold"/>
                <a:cs typeface="Tesco Handmade Bold"/>
              </a:defRPr>
            </a:lvl3pPr>
            <a:lvl4pPr marL="1371600" indent="0">
              <a:buNone/>
              <a:defRPr>
                <a:solidFill>
                  <a:schemeClr val="bg1"/>
                </a:solidFill>
                <a:latin typeface="Tesco Handmade Bold"/>
                <a:cs typeface="Tesco Handmade Bold"/>
              </a:defRPr>
            </a:lvl4pPr>
            <a:lvl5pPr marL="1828800" indent="0">
              <a:buNone/>
              <a:defRPr>
                <a:solidFill>
                  <a:schemeClr val="bg1"/>
                </a:solidFill>
                <a:latin typeface="Tesco Handmade Bold"/>
                <a:cs typeface="Tesco Handmade Bold"/>
              </a:defRPr>
            </a:lvl5pPr>
          </a:lstStyle>
          <a:p>
            <a:pPr lvl="0"/>
            <a:r>
              <a:rPr lang="en-US" dirty="0" smtClean="0"/>
              <a:t>SPACE TO INSERT A </a:t>
            </a:r>
            <a:br>
              <a:rPr lang="en-US" dirty="0" smtClean="0"/>
            </a:br>
            <a:r>
              <a:rPr lang="en-US" dirty="0" smtClean="0"/>
              <a:t>QUOTE OR STATISTIC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91323351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Titl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0"/>
            <a:ext cx="9144000" cy="5940000"/>
          </a:xfrm>
          <a:prstGeom prst="rect">
            <a:avLst/>
          </a:prstGeom>
          <a:solidFill>
            <a:schemeClr val="accent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 dirty="0"/>
          </a:p>
        </p:txBody>
      </p:sp>
      <p:pic>
        <p:nvPicPr>
          <p:cNvPr id="10" name="Picture 9" descr="Tesco_4 col 2.eps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65999" y="6230918"/>
            <a:ext cx="1284112" cy="351052"/>
          </a:xfrm>
          <a:prstGeom prst="rect">
            <a:avLst/>
          </a:prstGeom>
        </p:spPr>
      </p:pic>
      <p:sp>
        <p:nvSpPr>
          <p:cNvPr id="14" name="Text Placeholder 13"/>
          <p:cNvSpPr>
            <a:spLocks noGrp="1"/>
          </p:cNvSpPr>
          <p:nvPr>
            <p:ph type="body" sz="quarter" idx="10" hasCustomPrompt="1"/>
          </p:nvPr>
        </p:nvSpPr>
        <p:spPr>
          <a:xfrm>
            <a:off x="457200" y="846139"/>
            <a:ext cx="8229600" cy="2349346"/>
          </a:xfrm>
          <a:prstGeom prst="rect">
            <a:avLst/>
          </a:prstGeom>
        </p:spPr>
        <p:txBody>
          <a:bodyPr vert="horz"/>
          <a:lstStyle>
            <a:lvl1pPr marL="0" indent="0">
              <a:lnSpc>
                <a:spcPts val="9000"/>
              </a:lnSpc>
              <a:spcBef>
                <a:spcPts val="0"/>
              </a:spcBef>
              <a:buNone/>
              <a:defRPr sz="8800">
                <a:solidFill>
                  <a:schemeClr val="bg1"/>
                </a:solidFill>
                <a:latin typeface="Tesco Handmade Bold"/>
                <a:cs typeface="Tesco Handmade Bold"/>
              </a:defRPr>
            </a:lvl1pPr>
            <a:lvl2pPr marL="457200" indent="0">
              <a:buNone/>
              <a:defRPr sz="4000">
                <a:latin typeface="Tesco Handmade Bold"/>
                <a:cs typeface="Tesco Handmade Bold"/>
              </a:defRPr>
            </a:lvl2pPr>
            <a:lvl3pPr marL="914400" indent="0">
              <a:buNone/>
              <a:defRPr sz="4000">
                <a:latin typeface="Tesco Handmade Bold"/>
                <a:cs typeface="Tesco Handmade Bold"/>
              </a:defRPr>
            </a:lvl3pPr>
            <a:lvl4pPr marL="1371600" indent="0">
              <a:buNone/>
              <a:defRPr sz="4000">
                <a:latin typeface="Tesco Handmade Bold"/>
                <a:cs typeface="Tesco Handmade Bold"/>
              </a:defRPr>
            </a:lvl4pPr>
            <a:lvl5pPr marL="1828800" indent="0">
              <a:buNone/>
              <a:defRPr sz="4000">
                <a:latin typeface="Tesco Handmade Bold"/>
                <a:cs typeface="Tesco Handmade Bold"/>
              </a:defRPr>
            </a:lvl5pPr>
          </a:lstStyle>
          <a:p>
            <a:pPr lvl="0"/>
            <a:r>
              <a:rPr lang="en-US" dirty="0" smtClean="0"/>
              <a:t>BUILDING A </a:t>
            </a:r>
            <a:br>
              <a:rPr lang="en-US" dirty="0" smtClean="0"/>
            </a:br>
            <a:r>
              <a:rPr lang="en-US" dirty="0" smtClean="0"/>
              <a:t>BETTER TESCO</a:t>
            </a:r>
            <a:endParaRPr lang="en-US" dirty="0"/>
          </a:p>
        </p:txBody>
      </p:sp>
      <p:sp>
        <p:nvSpPr>
          <p:cNvPr id="15" name="Text Placeholder 13"/>
          <p:cNvSpPr>
            <a:spLocks noGrp="1"/>
          </p:cNvSpPr>
          <p:nvPr>
            <p:ph type="body" sz="quarter" idx="11" hasCustomPrompt="1"/>
          </p:nvPr>
        </p:nvSpPr>
        <p:spPr>
          <a:xfrm>
            <a:off x="457200" y="3195485"/>
            <a:ext cx="3311832" cy="1442063"/>
          </a:xfrm>
          <a:prstGeom prst="rect">
            <a:avLst/>
          </a:prstGeom>
        </p:spPr>
        <p:txBody>
          <a:bodyPr vert="horz"/>
          <a:lstStyle>
            <a:lvl1pPr marL="0" indent="0">
              <a:lnSpc>
                <a:spcPts val="9000"/>
              </a:lnSpc>
              <a:spcBef>
                <a:spcPts val="0"/>
              </a:spcBef>
              <a:buNone/>
              <a:defRPr sz="6000">
                <a:solidFill>
                  <a:schemeClr val="bg1"/>
                </a:solidFill>
                <a:latin typeface="Tesco Handmade Light"/>
                <a:cs typeface="Tesco Handmade Light"/>
              </a:defRPr>
            </a:lvl1pPr>
            <a:lvl2pPr marL="457200" indent="0">
              <a:buNone/>
              <a:defRPr sz="4000">
                <a:latin typeface="Tesco Handmade Bold"/>
                <a:cs typeface="Tesco Handmade Bold"/>
              </a:defRPr>
            </a:lvl2pPr>
            <a:lvl3pPr marL="914400" indent="0">
              <a:buNone/>
              <a:defRPr sz="4000">
                <a:latin typeface="Tesco Handmade Bold"/>
                <a:cs typeface="Tesco Handmade Bold"/>
              </a:defRPr>
            </a:lvl3pPr>
            <a:lvl4pPr marL="1371600" indent="0">
              <a:buNone/>
              <a:defRPr sz="4000">
                <a:latin typeface="Tesco Handmade Bold"/>
                <a:cs typeface="Tesco Handmade Bold"/>
              </a:defRPr>
            </a:lvl4pPr>
            <a:lvl5pPr marL="1828800" indent="0">
              <a:buNone/>
              <a:defRPr sz="4000">
                <a:latin typeface="Tesco Handmade Bold"/>
                <a:cs typeface="Tesco Handmade Bold"/>
              </a:defRPr>
            </a:lvl5pPr>
          </a:lstStyle>
          <a:p>
            <a:pPr lvl="0"/>
            <a:r>
              <a:rPr lang="en-US" dirty="0" smtClean="0"/>
              <a:t>2014/15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80556050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Section Header Orang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0"/>
            <a:ext cx="9144000" cy="712611"/>
          </a:xfrm>
          <a:prstGeom prst="rect">
            <a:avLst/>
          </a:prstGeom>
          <a:solidFill>
            <a:schemeClr val="accent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 dirty="0"/>
          </a:p>
        </p:txBody>
      </p:sp>
      <p:pic>
        <p:nvPicPr>
          <p:cNvPr id="8" name="Picture 7" descr="Tesco logo white.png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84185" y="239044"/>
            <a:ext cx="864000" cy="234305"/>
          </a:xfrm>
          <a:prstGeom prst="rect">
            <a:avLst/>
          </a:prstGeom>
        </p:spPr>
      </p:pic>
      <p:sp>
        <p:nvSpPr>
          <p:cNvPr id="13" name="Text Placeholder 12"/>
          <p:cNvSpPr>
            <a:spLocks noGrp="1"/>
          </p:cNvSpPr>
          <p:nvPr>
            <p:ph type="body" sz="quarter" idx="10" hasCustomPrompt="1"/>
          </p:nvPr>
        </p:nvSpPr>
        <p:spPr>
          <a:xfrm>
            <a:off x="533067" y="1669074"/>
            <a:ext cx="7732712" cy="1972138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 sz="7200">
                <a:solidFill>
                  <a:schemeClr val="accent5">
                    <a:lumMod val="75000"/>
                  </a:schemeClr>
                </a:solidFill>
                <a:latin typeface="Tesco Handmade Bold"/>
                <a:cs typeface="Tesco Handmade Bold"/>
              </a:defRPr>
            </a:lvl1pPr>
            <a:lvl2pPr marL="457200" indent="0">
              <a:buNone/>
              <a:defRPr>
                <a:latin typeface="Tesco Handmade Bold"/>
                <a:cs typeface="Tesco Handmade Bold"/>
              </a:defRPr>
            </a:lvl2pPr>
            <a:lvl3pPr marL="914400" indent="0">
              <a:buNone/>
              <a:defRPr>
                <a:latin typeface="Tesco Handmade Bold"/>
                <a:cs typeface="Tesco Handmade Bold"/>
              </a:defRPr>
            </a:lvl3pPr>
            <a:lvl4pPr marL="1371600" indent="0">
              <a:buNone/>
              <a:defRPr>
                <a:latin typeface="Tesco Handmade Bold"/>
                <a:cs typeface="Tesco Handmade Bold"/>
              </a:defRPr>
            </a:lvl4pPr>
            <a:lvl5pPr marL="1828800" indent="0">
              <a:buNone/>
              <a:defRPr>
                <a:latin typeface="Tesco Handmade Bold"/>
                <a:cs typeface="Tesco Handmade Bold"/>
              </a:defRPr>
            </a:lvl5pPr>
          </a:lstStyle>
          <a:p>
            <a:pPr lvl="0"/>
            <a:r>
              <a:rPr lang="en-US" dirty="0" smtClean="0"/>
              <a:t>SECTION HEADER</a:t>
            </a:r>
            <a:endParaRPr lang="en-US" dirty="0"/>
          </a:p>
        </p:txBody>
      </p:sp>
      <p:sp>
        <p:nvSpPr>
          <p:cNvPr id="17" name="Text Placeholder 16"/>
          <p:cNvSpPr>
            <a:spLocks noGrp="1"/>
          </p:cNvSpPr>
          <p:nvPr>
            <p:ph type="body" sz="quarter" idx="12" hasCustomPrompt="1"/>
          </p:nvPr>
        </p:nvSpPr>
        <p:spPr>
          <a:xfrm>
            <a:off x="533400" y="3641212"/>
            <a:ext cx="7732713" cy="1236663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>
                <a:solidFill>
                  <a:schemeClr val="accent5"/>
                </a:solidFill>
                <a:latin typeface="Tesco Handmade Bold"/>
                <a:cs typeface="Tesco Handmade Bold"/>
              </a:defRPr>
            </a:lvl1pPr>
          </a:lstStyle>
          <a:p>
            <a:pPr lvl="0"/>
            <a:r>
              <a:rPr lang="en-US" dirty="0" smtClean="0"/>
              <a:t>SUB HEADER TO GO HERE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01333733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_Section Content Orang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 userDrawn="1"/>
        </p:nvSpPr>
        <p:spPr>
          <a:xfrm>
            <a:off x="0" y="0"/>
            <a:ext cx="9144000" cy="712611"/>
          </a:xfrm>
          <a:prstGeom prst="rect">
            <a:avLst/>
          </a:prstGeom>
          <a:solidFill>
            <a:schemeClr val="accent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 dirty="0"/>
          </a:p>
        </p:txBody>
      </p:sp>
      <p:pic>
        <p:nvPicPr>
          <p:cNvPr id="9" name="Picture 8" descr="Tesco logo white.png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84185" y="239044"/>
            <a:ext cx="864000" cy="234305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792971"/>
            <a:ext cx="7939088" cy="604757"/>
          </a:xfrm>
          <a:prstGeom prst="rect">
            <a:avLst/>
          </a:prstGeom>
        </p:spPr>
        <p:txBody>
          <a:bodyPr vert="horz"/>
          <a:lstStyle>
            <a:lvl1pPr>
              <a:defRPr lang="en-GB" sz="3200" baseline="0">
                <a:solidFill>
                  <a:schemeClr val="tx1">
                    <a:lumMod val="85000"/>
                    <a:lumOff val="15000"/>
                  </a:schemeClr>
                </a:solidFill>
                <a:latin typeface="Tesco Handmade Bold"/>
                <a:ea typeface="+mn-ea"/>
                <a:cs typeface="Tesco Handmade Bold"/>
              </a:defRPr>
            </a:lvl1pPr>
          </a:lstStyle>
          <a:p>
            <a:pPr marL="0" lvl="0" indent="0" algn="l">
              <a:spcBef>
                <a:spcPct val="20000"/>
              </a:spcBef>
              <a:buFont typeface="Arial"/>
            </a:pPr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611188" y="1568450"/>
            <a:ext cx="7956550" cy="4948238"/>
          </a:xfrm>
          <a:prstGeom prst="rect">
            <a:avLst/>
          </a:prstGeom>
        </p:spPr>
        <p:txBody>
          <a:bodyPr vert="horz"/>
          <a:lstStyle>
            <a:lvl1pPr>
              <a:defRPr lang="en-US" sz="2400" baseline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Tesco Handmade Bold"/>
              </a:defRPr>
            </a:lvl1pPr>
            <a:lvl2pPr>
              <a:defRPr lang="en-US" smtClean="0">
                <a:latin typeface="Tesco Handmade Bold"/>
                <a:cs typeface="Tesco Handmade Bold"/>
              </a:defRPr>
            </a:lvl2pPr>
            <a:lvl3pPr>
              <a:defRPr lang="en-US" smtClean="0">
                <a:latin typeface="Tesco Handmade Bold"/>
                <a:cs typeface="Tesco Handmade Bold"/>
              </a:defRPr>
            </a:lvl3pPr>
            <a:lvl4pPr>
              <a:defRPr lang="en-US" smtClean="0">
                <a:latin typeface="Tesco Handmade Bold"/>
                <a:cs typeface="Tesco Handmade Bold"/>
              </a:defRPr>
            </a:lvl4pPr>
            <a:lvl5pPr>
              <a:defRPr lang="en-GB">
                <a:latin typeface="Tesco Handmade Bold"/>
                <a:cs typeface="Tesco Handmade Bold"/>
              </a:defRPr>
            </a:lvl5pPr>
          </a:lstStyle>
          <a:p>
            <a:pPr marL="457200" lvl="0" indent="-457200"/>
            <a:r>
              <a:rPr lang="en-US" smtClean="0"/>
              <a:t>Click to edit Master text styles</a:t>
            </a:r>
          </a:p>
          <a:p>
            <a:pPr marL="457200" lvl="1" indent="0">
              <a:buNone/>
            </a:pPr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3541275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  <p:extLst mod="1">
    <p:ext uri="{DCECCB84-F9BA-43D5-87BE-67443E8EF086}">
      <p15:sldGuideLst xmlns="" xmlns:p15="http://schemas.microsoft.com/office/powerpoint/2012/main">
        <p15:guide id="1" orient="horz" pos="2160">
          <p15:clr>
            <a:srgbClr val="FBAE40"/>
          </p15:clr>
        </p15:guide>
        <p15:guide id="2" pos="2880">
          <p15:clr>
            <a:srgbClr val="FBAE40"/>
          </p15:clr>
        </p15:guide>
        <p15:guide id="3" orient="horz" pos="459">
          <p15:clr>
            <a:srgbClr val="FBAE40"/>
          </p15:clr>
        </p15:guide>
        <p15:guide id="4" pos="385">
          <p15:clr>
            <a:srgbClr val="FBAE40"/>
          </p15:clr>
        </p15:guide>
        <p15:guide id="5" pos="5397">
          <p15:clr>
            <a:srgbClr val="FBAE40"/>
          </p15:clr>
        </p15:guide>
      </p15:sldGuideLst>
    </p:ext>
  </p:extLs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_Section Content Orang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 userDrawn="1"/>
        </p:nvSpPr>
        <p:spPr>
          <a:xfrm>
            <a:off x="0" y="0"/>
            <a:ext cx="9144000" cy="712611"/>
          </a:xfrm>
          <a:prstGeom prst="rect">
            <a:avLst/>
          </a:prstGeom>
          <a:solidFill>
            <a:schemeClr val="accent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 dirty="0"/>
          </a:p>
        </p:txBody>
      </p:sp>
      <p:pic>
        <p:nvPicPr>
          <p:cNvPr id="9" name="Picture 8" descr="Tesco logo white.png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84185" y="239044"/>
            <a:ext cx="864000" cy="234305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743276"/>
            <a:ext cx="7939088" cy="604757"/>
          </a:xfrm>
          <a:prstGeom prst="rect">
            <a:avLst/>
          </a:prstGeom>
        </p:spPr>
        <p:txBody>
          <a:bodyPr vert="horz"/>
          <a:lstStyle>
            <a:lvl1pPr>
              <a:defRPr lang="en-GB" sz="3200" baseline="0">
                <a:solidFill>
                  <a:schemeClr val="tx1">
                    <a:lumMod val="85000"/>
                    <a:lumOff val="15000"/>
                  </a:schemeClr>
                </a:solidFill>
                <a:latin typeface="Tesco Handmade Bold"/>
                <a:ea typeface="+mn-ea"/>
                <a:cs typeface="Tesco Handmade Bold"/>
              </a:defRPr>
            </a:lvl1pPr>
          </a:lstStyle>
          <a:p>
            <a:pPr marL="0" lvl="0" indent="0" algn="l">
              <a:spcBef>
                <a:spcPct val="20000"/>
              </a:spcBef>
              <a:buFont typeface="Arial"/>
            </a:pPr>
            <a:r>
              <a:rPr lang="en-US" smtClean="0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8371143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  <p:extLst mod="1">
    <p:ext uri="{DCECCB84-F9BA-43D5-87BE-67443E8EF086}">
      <p15:sldGuideLst xmlns="" xmlns:p15="http://schemas.microsoft.com/office/powerpoint/2012/main">
        <p15:guide id="1" orient="horz" pos="2160">
          <p15:clr>
            <a:srgbClr val="FBAE40"/>
          </p15:clr>
        </p15:guide>
        <p15:guide id="2" pos="2880">
          <p15:clr>
            <a:srgbClr val="FBAE40"/>
          </p15:clr>
        </p15:guide>
        <p15:guide id="3" orient="horz" pos="459">
          <p15:clr>
            <a:srgbClr val="FBAE40"/>
          </p15:clr>
        </p15:guide>
        <p15:guide id="4" pos="385">
          <p15:clr>
            <a:srgbClr val="FBAE40"/>
          </p15:clr>
        </p15:guide>
        <p15:guide id="5" pos="5397">
          <p15:clr>
            <a:srgbClr val="FBAE40"/>
          </p15:clr>
        </p15:guide>
      </p15:sldGuideLst>
    </p:ext>
  </p:extLst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3_Section Content Orang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 userDrawn="1"/>
        </p:nvSpPr>
        <p:spPr>
          <a:xfrm>
            <a:off x="0" y="0"/>
            <a:ext cx="9144000" cy="712611"/>
          </a:xfrm>
          <a:prstGeom prst="rect">
            <a:avLst/>
          </a:prstGeom>
          <a:solidFill>
            <a:schemeClr val="accent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 dirty="0"/>
          </a:p>
        </p:txBody>
      </p:sp>
      <p:pic>
        <p:nvPicPr>
          <p:cNvPr id="9" name="Picture 8" descr="Tesco logo white.png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84185" y="239044"/>
            <a:ext cx="864000" cy="234305"/>
          </a:xfrm>
          <a:prstGeom prst="rect">
            <a:avLst/>
          </a:prstGeom>
        </p:spPr>
      </p:pic>
      <p:sp>
        <p:nvSpPr>
          <p:cNvPr id="12" name="Text Placeholder 11"/>
          <p:cNvSpPr>
            <a:spLocks noGrp="1"/>
          </p:cNvSpPr>
          <p:nvPr>
            <p:ph type="body" sz="quarter" idx="10" hasCustomPrompt="1"/>
          </p:nvPr>
        </p:nvSpPr>
        <p:spPr>
          <a:xfrm>
            <a:off x="663575" y="1409700"/>
            <a:ext cx="7885113" cy="786171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Tesco Handmade Bold"/>
                <a:cs typeface="Tesco Handmade Bold"/>
              </a:defRPr>
            </a:lvl1pPr>
            <a:lvl2pPr marL="457200" indent="0">
              <a:buNone/>
              <a:defRPr>
                <a:latin typeface="Tesco Handmade Bold"/>
                <a:cs typeface="Tesco Handmade Bold"/>
              </a:defRPr>
            </a:lvl2pPr>
            <a:lvl3pPr>
              <a:defRPr>
                <a:latin typeface="Tesco Handmade Bold"/>
                <a:cs typeface="Tesco Handmade Bold"/>
              </a:defRPr>
            </a:lvl3pPr>
            <a:lvl4pPr>
              <a:defRPr>
                <a:latin typeface="Tesco Handmade Bold"/>
                <a:cs typeface="Tesco Handmade Bold"/>
              </a:defRPr>
            </a:lvl4pPr>
            <a:lvl5pPr>
              <a:defRPr>
                <a:latin typeface="Tesco Handmade Bold"/>
                <a:cs typeface="Tesco Handmade Bold"/>
              </a:defRPr>
            </a:lvl5pPr>
          </a:lstStyle>
          <a:p>
            <a:pPr lvl="0"/>
            <a:r>
              <a:rPr lang="en-US" dirty="0" smtClean="0"/>
              <a:t>INTROUDCTION PARAGRAPH TO GO HERE</a:t>
            </a:r>
          </a:p>
        </p:txBody>
      </p:sp>
      <p:sp>
        <p:nvSpPr>
          <p:cNvPr id="13" name="Text Placeholder 11"/>
          <p:cNvSpPr>
            <a:spLocks noGrp="1"/>
          </p:cNvSpPr>
          <p:nvPr>
            <p:ph type="body" sz="quarter" idx="11" hasCustomPrompt="1"/>
          </p:nvPr>
        </p:nvSpPr>
        <p:spPr>
          <a:xfrm>
            <a:off x="663575" y="2195871"/>
            <a:ext cx="7885113" cy="3088968"/>
          </a:xfrm>
          <a:prstGeom prst="rect">
            <a:avLst/>
          </a:prstGeom>
        </p:spPr>
        <p:txBody>
          <a:bodyPr vert="horz"/>
          <a:lstStyle>
            <a:lvl1pPr marL="457200" indent="-457200">
              <a:buFont typeface="Arial"/>
              <a:buChar char="•"/>
              <a:defRPr sz="240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Tesco Handmade Bold"/>
              </a:defRPr>
            </a:lvl1pPr>
            <a:lvl2pPr marL="457200" indent="0">
              <a:buNone/>
              <a:defRPr>
                <a:latin typeface="Tesco Handmade Bold"/>
                <a:cs typeface="Tesco Handmade Bold"/>
              </a:defRPr>
            </a:lvl2pPr>
            <a:lvl3pPr>
              <a:defRPr>
                <a:latin typeface="Tesco Handmade Bold"/>
                <a:cs typeface="Tesco Handmade Bold"/>
              </a:defRPr>
            </a:lvl3pPr>
            <a:lvl4pPr>
              <a:defRPr>
                <a:latin typeface="Tesco Handmade Bold"/>
                <a:cs typeface="Tesco Handmade Bold"/>
              </a:defRPr>
            </a:lvl4pPr>
            <a:lvl5pPr>
              <a:defRPr>
                <a:latin typeface="Tesco Handmade Bold"/>
                <a:cs typeface="Tesco Handmade Bold"/>
              </a:defRPr>
            </a:lvl5pPr>
          </a:lstStyle>
          <a:p>
            <a:pPr lvl="0"/>
            <a:r>
              <a:rPr lang="en-US" dirty="0" smtClean="0"/>
              <a:t>Bullet points</a:t>
            </a:r>
          </a:p>
        </p:txBody>
      </p:sp>
    </p:spTree>
    <p:extLst>
      <p:ext uri="{BB962C8B-B14F-4D97-AF65-F5344CB8AC3E}">
        <p14:creationId xmlns:p14="http://schemas.microsoft.com/office/powerpoint/2010/main" val="2489086780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  <p:extLst mod="1">
    <p:ext uri="{DCECCB84-F9BA-43D5-87BE-67443E8EF086}">
      <p15:sldGuideLst xmlns="" xmlns:p15="http://schemas.microsoft.com/office/powerpoint/2012/main">
        <p15:guide id="1" orient="horz" pos="2160">
          <p15:clr>
            <a:srgbClr val="FBAE40"/>
          </p15:clr>
        </p15:guide>
        <p15:guide id="2" pos="2880">
          <p15:clr>
            <a:srgbClr val="FBAE40"/>
          </p15:clr>
        </p15:guide>
      </p15:sldGuideLst>
    </p:ext>
  </p:extLst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Section Image Orang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0"/>
            <a:ext cx="9144000" cy="712611"/>
          </a:xfrm>
          <a:prstGeom prst="rect">
            <a:avLst/>
          </a:prstGeom>
          <a:solidFill>
            <a:schemeClr val="accent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 dirty="0"/>
          </a:p>
        </p:txBody>
      </p:sp>
      <p:pic>
        <p:nvPicPr>
          <p:cNvPr id="8" name="Picture 7" descr="Tesco logo white.png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84185" y="239044"/>
            <a:ext cx="864000" cy="234305"/>
          </a:xfrm>
          <a:prstGeom prst="rect">
            <a:avLst/>
          </a:prstGeom>
        </p:spPr>
      </p:pic>
      <p:sp>
        <p:nvSpPr>
          <p:cNvPr id="3" name="Text Placeholder 2"/>
          <p:cNvSpPr>
            <a:spLocks noGrp="1"/>
          </p:cNvSpPr>
          <p:nvPr>
            <p:ph type="body" sz="quarter" idx="10" hasCustomPrompt="1"/>
          </p:nvPr>
        </p:nvSpPr>
        <p:spPr>
          <a:xfrm>
            <a:off x="639763" y="1327150"/>
            <a:ext cx="8004175" cy="2278063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 sz="3600" baseline="0">
                <a:solidFill>
                  <a:schemeClr val="accent5">
                    <a:lumMod val="75000"/>
                  </a:schemeClr>
                </a:solidFill>
                <a:latin typeface="Tesco Handmade Bold"/>
                <a:cs typeface="Tesco Handmade Bold"/>
              </a:defRPr>
            </a:lvl1pPr>
            <a:lvl2pPr marL="457200" indent="0">
              <a:buNone/>
              <a:defRPr>
                <a:solidFill>
                  <a:schemeClr val="bg1"/>
                </a:solidFill>
                <a:latin typeface="Tesco Handmade Bold"/>
                <a:cs typeface="Tesco Handmade Bold"/>
              </a:defRPr>
            </a:lvl2pPr>
            <a:lvl3pPr marL="914400" indent="0">
              <a:buNone/>
              <a:defRPr>
                <a:solidFill>
                  <a:schemeClr val="bg1"/>
                </a:solidFill>
                <a:latin typeface="Tesco Handmade Bold"/>
                <a:cs typeface="Tesco Handmade Bold"/>
              </a:defRPr>
            </a:lvl3pPr>
            <a:lvl4pPr marL="1371600" indent="0">
              <a:buNone/>
              <a:defRPr>
                <a:solidFill>
                  <a:schemeClr val="bg1"/>
                </a:solidFill>
                <a:latin typeface="Tesco Handmade Bold"/>
                <a:cs typeface="Tesco Handmade Bold"/>
              </a:defRPr>
            </a:lvl4pPr>
            <a:lvl5pPr marL="1828800" indent="0">
              <a:buNone/>
              <a:defRPr>
                <a:solidFill>
                  <a:schemeClr val="bg1"/>
                </a:solidFill>
                <a:latin typeface="Tesco Handmade Bold"/>
                <a:cs typeface="Tesco Handmade Bold"/>
              </a:defRPr>
            </a:lvl5pPr>
          </a:lstStyle>
          <a:p>
            <a:pPr lvl="0"/>
            <a:r>
              <a:rPr lang="en-US" dirty="0" smtClean="0"/>
              <a:t>SPACE TO INSERT A </a:t>
            </a:r>
            <a:br>
              <a:rPr lang="en-US" dirty="0" smtClean="0"/>
            </a:br>
            <a:r>
              <a:rPr lang="en-US" dirty="0" smtClean="0"/>
              <a:t>QUOTE OR STATISTIC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66433772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Titl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0"/>
            <a:ext cx="9144000" cy="59400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 dirty="0"/>
          </a:p>
        </p:txBody>
      </p:sp>
      <p:pic>
        <p:nvPicPr>
          <p:cNvPr id="10" name="Picture 9" descr="Tesco_4 col 2.eps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65999" y="6230918"/>
            <a:ext cx="1284112" cy="351052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 userDrawn="1"/>
        </p:nvPicPr>
        <p:blipFill>
          <a:blip r:embed="rId4">
            <a:grayscl/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82431">
            <a:off x="2597378" y="-34481"/>
            <a:ext cx="6525291" cy="600896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275302" y="463915"/>
            <a:ext cx="5309420" cy="1325563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1"/>
                </a:solidFill>
                <a:latin typeface="Tesco Handmade Bold" panose="02000000000000000000" pitchFamily="50" charset="0"/>
              </a:defRPr>
            </a:lvl1pPr>
          </a:lstStyle>
          <a:p>
            <a:r>
              <a:rPr lang="en-US" dirty="0" smtClean="0"/>
              <a:t>Title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48959137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Titl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0"/>
            <a:ext cx="9144000" cy="59400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 dirty="0"/>
          </a:p>
        </p:txBody>
      </p:sp>
      <p:pic>
        <p:nvPicPr>
          <p:cNvPr id="10" name="Picture 9" descr="Tesco_4 col 2.eps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65999" y="6230918"/>
            <a:ext cx="1284112" cy="351052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 userDrawn="1"/>
        </p:nvPicPr>
        <p:blipFill>
          <a:blip r:embed="rId4">
            <a:grayscl/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82431">
            <a:off x="957862" y="-901480"/>
            <a:ext cx="8805392" cy="81086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275302" y="463915"/>
            <a:ext cx="5309420" cy="1325563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1"/>
                </a:solidFill>
                <a:latin typeface="Tesco Handmade Bold" panose="02000000000000000000" pitchFamily="50" charset="0"/>
              </a:defRPr>
            </a:lvl1pPr>
          </a:lstStyle>
          <a:p>
            <a:r>
              <a:rPr lang="en-US" dirty="0" smtClean="0"/>
              <a:t>AWARD TITLE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 hasCustomPrompt="1"/>
          </p:nvPr>
        </p:nvSpPr>
        <p:spPr>
          <a:xfrm rot="399268">
            <a:off x="2959341" y="1844404"/>
            <a:ext cx="4802434" cy="2251191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bg1"/>
                </a:solidFill>
                <a:latin typeface="Tesco Handmade Light" pitchFamily="50" charset="0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dirty="0" smtClean="0"/>
              <a:t>winner</a:t>
            </a:r>
          </a:p>
        </p:txBody>
      </p:sp>
    </p:spTree>
    <p:extLst>
      <p:ext uri="{BB962C8B-B14F-4D97-AF65-F5344CB8AC3E}">
        <p14:creationId xmlns:p14="http://schemas.microsoft.com/office/powerpoint/2010/main" val="384863521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4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4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ct 3" hidden="1"/>
          <p:cNvGraphicFramePr>
            <a:graphicFrameLocks noChangeAspect="1"/>
          </p:cNvGraphicFramePr>
          <p:nvPr userDrawn="1">
            <p:custDataLst>
              <p:tags r:id="rId2"/>
            </p:custDataLst>
            <p:extLst/>
          </p:nvPr>
        </p:nvGraphicFramePr>
        <p:xfrm>
          <a:off x="1358" y="1435"/>
          <a:ext cx="1357" cy="143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71" name="think-cell Slide" r:id="rId4" imgW="270" imgH="270" progId="TCLayout.ActiveDocument.1">
                  <p:embed/>
                </p:oleObj>
              </mc:Choice>
              <mc:Fallback>
                <p:oleObj name="think-cell Slide" r:id="rId4" imgW="270" imgH="27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358" y="1435"/>
                        <a:ext cx="1357" cy="1434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5435506"/>
      </p:ext>
    </p:extLst>
  </p:cSld>
  <p:clrMapOvr>
    <a:masterClrMapping/>
  </p:clrMapOvr>
  <p:transition spd="slow">
    <p:fade/>
  </p:transition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oc id"/>
          <p:cNvSpPr txBox="1">
            <a:spLocks noChangeArrowheads="1"/>
          </p:cNvSpPr>
          <p:nvPr/>
        </p:nvSpPr>
        <p:spPr bwMode="auto">
          <a:xfrm>
            <a:off x="8614312" y="37255"/>
            <a:ext cx="301290" cy="12472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wrap="none" lIns="0" tIns="0" rIns="0" bIns="0"/>
          <a:lstStyle>
            <a:lvl1pPr eaLnBrk="0" hangingPunct="0"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defTabSz="932962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endParaRPr lang="en-US" sz="816" dirty="0" smtClean="0">
              <a:solidFill>
                <a:srgbClr val="000000"/>
              </a:solidFill>
              <a:latin typeface="Arial"/>
            </a:endParaRPr>
          </a:p>
        </p:txBody>
      </p:sp>
      <p:grpSp>
        <p:nvGrpSpPr>
          <p:cNvPr id="5" name="McK Title Elements"/>
          <p:cNvGrpSpPr>
            <a:grpSpLocks/>
          </p:cNvGrpSpPr>
          <p:nvPr/>
        </p:nvGrpSpPr>
        <p:grpSpPr bwMode="auto">
          <a:xfrm>
            <a:off x="1" y="1"/>
            <a:ext cx="9140760" cy="6859620"/>
            <a:chOff x="0" y="0"/>
            <a:chExt cx="5643" cy="4235"/>
          </a:xfrm>
        </p:grpSpPr>
        <p:sp>
          <p:nvSpPr>
            <p:cNvPr id="6" name="McK Document type" hidden="1"/>
            <p:cNvSpPr txBox="1">
              <a:spLocks noChangeArrowheads="1"/>
            </p:cNvSpPr>
            <p:nvPr/>
          </p:nvSpPr>
          <p:spPr bwMode="auto">
            <a:xfrm>
              <a:off x="1663" y="3104"/>
              <a:ext cx="3109" cy="138"/>
            </a:xfrm>
            <a:prstGeom prst="rect">
              <a:avLst/>
            </a:prstGeom>
            <a:noFill/>
            <a:ln>
              <a:noFill/>
            </a:ln>
            <a:effectLst/>
            <a:extLst/>
          </p:spPr>
          <p:txBody>
            <a:bodyPr lIns="0" tIns="0" rIns="0" bIns="0" anchor="b">
              <a:spAutoFit/>
            </a:bodyPr>
            <a:lstStyle>
              <a:lvl1pPr eaLnBrk="0" hangingPunct="0">
                <a:defRPr sz="16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6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6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6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6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defTabSz="932962" eaLnBrk="1" fontAlgn="base" hangingPunct="1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1428" dirty="0" smtClean="0">
                  <a:solidFill>
                    <a:srgbClr val="000000"/>
                  </a:solidFill>
                  <a:latin typeface="Arial"/>
                </a:rPr>
                <a:t>Document type</a:t>
              </a:r>
            </a:p>
          </p:txBody>
        </p:sp>
        <p:sp>
          <p:nvSpPr>
            <p:cNvPr id="7" name="McK Date" hidden="1"/>
            <p:cNvSpPr txBox="1">
              <a:spLocks noChangeArrowheads="1"/>
            </p:cNvSpPr>
            <p:nvPr/>
          </p:nvSpPr>
          <p:spPr bwMode="auto">
            <a:xfrm>
              <a:off x="1663" y="3275"/>
              <a:ext cx="3109" cy="138"/>
            </a:xfrm>
            <a:prstGeom prst="rect">
              <a:avLst/>
            </a:prstGeom>
            <a:noFill/>
            <a:ln>
              <a:noFill/>
            </a:ln>
            <a:effectLst/>
            <a:extLst/>
          </p:spPr>
          <p:txBody>
            <a:bodyPr lIns="0" tIns="0" rIns="0" bIns="0">
              <a:spAutoFit/>
            </a:bodyPr>
            <a:lstStyle>
              <a:lvl1pPr eaLnBrk="0" hangingPunct="0">
                <a:defRPr sz="16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6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6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6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6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defTabSz="932962" eaLnBrk="1" fontAlgn="base" hangingPunct="1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1428" dirty="0" smtClean="0">
                  <a:solidFill>
                    <a:srgbClr val="000000"/>
                  </a:solidFill>
                  <a:latin typeface="Arial"/>
                </a:rPr>
                <a:t>Date</a:t>
              </a:r>
            </a:p>
          </p:txBody>
        </p:sp>
        <p:sp>
          <p:nvSpPr>
            <p:cNvPr id="8" name="McK Disclaimer" hidden="1"/>
            <p:cNvSpPr>
              <a:spLocks noChangeArrowheads="1"/>
            </p:cNvSpPr>
            <p:nvPr/>
          </p:nvSpPr>
          <p:spPr bwMode="auto">
            <a:xfrm>
              <a:off x="1663" y="3710"/>
              <a:ext cx="3226" cy="158"/>
            </a:xfrm>
            <a:prstGeom prst="rect">
              <a:avLst/>
            </a:prstGeom>
            <a:noFill/>
            <a:ln>
              <a:noFill/>
            </a:ln>
            <a:effectLst/>
            <a:extLst/>
          </p:spPr>
          <p:txBody>
            <a:bodyPr lIns="0" tIns="0" rIns="0" bIns="0" anchor="b">
              <a:spAutoFit/>
            </a:bodyPr>
            <a:lstStyle/>
            <a:p>
              <a:pPr defTabSz="821202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816" dirty="0">
                  <a:solidFill>
                    <a:srgbClr val="000000"/>
                  </a:solidFill>
                </a:rPr>
                <a:t>CONFIDENTIAL AND PROPRIETARY</a:t>
              </a:r>
            </a:p>
            <a:p>
              <a:pPr defTabSz="821202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816" dirty="0">
                  <a:solidFill>
                    <a:srgbClr val="000000"/>
                  </a:solidFill>
                </a:rPr>
                <a:t>Any use of this material without specific permission of McKinsey &amp; Company is strictly prohibited</a:t>
              </a:r>
            </a:p>
          </p:txBody>
        </p:sp>
        <p:sp>
          <p:nvSpPr>
            <p:cNvPr id="9" name="TitleBottomPlaceholder" hidden="1"/>
            <p:cNvSpPr>
              <a:spLocks noChangeArrowheads="1"/>
            </p:cNvSpPr>
            <p:nvPr/>
          </p:nvSpPr>
          <p:spPr bwMode="auto">
            <a:xfrm>
              <a:off x="0" y="1410"/>
              <a:ext cx="1382" cy="2825"/>
            </a:xfrm>
            <a:prstGeom prst="rect">
              <a:avLst/>
            </a:prstGeom>
            <a:solidFill>
              <a:srgbClr val="0065CC"/>
            </a:solidFill>
            <a:ln>
              <a:noFill/>
            </a:ln>
            <a:effectLst/>
            <a:extLst/>
          </p:spPr>
          <p:txBody>
            <a:bodyPr wrap="none" anchor="ctr"/>
            <a:lstStyle/>
            <a:p>
              <a:pPr defTabSz="932962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632" dirty="0">
                <a:solidFill>
                  <a:srgbClr val="000000"/>
                </a:solidFill>
              </a:endParaRPr>
            </a:p>
          </p:txBody>
        </p:sp>
        <p:sp>
          <p:nvSpPr>
            <p:cNvPr id="10" name="TitleTopPlaceholder" hidden="1"/>
            <p:cNvSpPr>
              <a:spLocks noChangeArrowheads="1"/>
            </p:cNvSpPr>
            <p:nvPr/>
          </p:nvSpPr>
          <p:spPr bwMode="auto">
            <a:xfrm>
              <a:off x="0" y="0"/>
              <a:ext cx="1382" cy="1410"/>
            </a:xfrm>
            <a:prstGeom prst="rect">
              <a:avLst/>
            </a:prstGeom>
            <a:solidFill>
              <a:srgbClr val="91AFFF"/>
            </a:solidFill>
            <a:ln>
              <a:noFill/>
            </a:ln>
            <a:effectLst/>
            <a:extLst/>
          </p:spPr>
          <p:txBody>
            <a:bodyPr wrap="none" anchor="ctr"/>
            <a:lstStyle/>
            <a:p>
              <a:pPr defTabSz="932962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632" dirty="0">
                <a:solidFill>
                  <a:srgbClr val="000000"/>
                </a:solidFill>
              </a:endParaRPr>
            </a:p>
          </p:txBody>
        </p:sp>
        <p:sp>
          <p:nvSpPr>
            <p:cNvPr id="11" name="Rectangle 1189" hidden="1"/>
            <p:cNvSpPr>
              <a:spLocks noChangeArrowheads="1"/>
            </p:cNvSpPr>
            <p:nvPr/>
          </p:nvSpPr>
          <p:spPr bwMode="auto">
            <a:xfrm>
              <a:off x="0" y="0"/>
              <a:ext cx="5643" cy="4234"/>
            </a:xfrm>
            <a:prstGeom prst="rect">
              <a:avLst/>
            </a:prstGeom>
            <a:noFill/>
            <a:ln w="3175">
              <a:solidFill>
                <a:srgbClr val="000000"/>
              </a:solidFill>
              <a:miter lim="800000"/>
              <a:headEnd/>
              <a:tailEnd/>
            </a:ln>
            <a:effectLst/>
            <a:extLst/>
          </p:spPr>
          <p:txBody>
            <a:bodyPr wrap="none" anchor="ctr"/>
            <a:lstStyle/>
            <a:p>
              <a:pPr defTabSz="932962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632" dirty="0">
                <a:solidFill>
                  <a:srgbClr val="000000"/>
                </a:solidFill>
              </a:endParaRPr>
            </a:p>
          </p:txBody>
        </p:sp>
      </p:grpSp>
      <p:pic>
        <p:nvPicPr>
          <p:cNvPr id="12" name="TitleBottomBarBW" hidden="1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7320060" y="6574545"/>
            <a:ext cx="1670055" cy="1959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SlideBottomBar"/>
          <p:cNvSpPr>
            <a:spLocks noChangeArrowheads="1"/>
          </p:cNvSpPr>
          <p:nvPr userDrawn="1">
            <p:custDataLst>
              <p:tags r:id="rId1"/>
            </p:custDataLst>
          </p:nvPr>
        </p:nvSpPr>
        <p:spPr bwMode="auto">
          <a:xfrm>
            <a:off x="0" y="6428769"/>
            <a:ext cx="9144000" cy="430852"/>
          </a:xfrm>
          <a:prstGeom prst="rect">
            <a:avLst/>
          </a:prstGeom>
          <a:solidFill>
            <a:srgbClr val="C7DFFB"/>
          </a:solidFill>
          <a:ln>
            <a:noFill/>
          </a:ln>
          <a:effectLst/>
          <a:extLst/>
        </p:spPr>
        <p:txBody>
          <a:bodyPr wrap="none" anchor="ctr"/>
          <a:lstStyle/>
          <a:p>
            <a:pPr defTabSz="932962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1632" dirty="0">
              <a:solidFill>
                <a:srgbClr val="000000"/>
              </a:solidFill>
            </a:endParaRPr>
          </a:p>
        </p:txBody>
      </p:sp>
      <p:sp>
        <p:nvSpPr>
          <p:cNvPr id="14" name="SlideLogoText"/>
          <p:cNvSpPr>
            <a:spLocks noChangeArrowheads="1"/>
          </p:cNvSpPr>
          <p:nvPr userDrawn="1">
            <p:custDataLst>
              <p:tags r:id="rId2"/>
            </p:custDataLst>
          </p:nvPr>
        </p:nvSpPr>
        <p:spPr bwMode="auto">
          <a:xfrm>
            <a:off x="7192379" y="6564117"/>
            <a:ext cx="1310164" cy="160154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wrap="none" lIns="0" tIns="0" rIns="0" bIns="0" anchor="ctr">
            <a:spAutoFit/>
          </a:bodyPr>
          <a:lstStyle/>
          <a:p>
            <a:pPr algn="r" defTabSz="913526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1020" dirty="0">
                <a:solidFill>
                  <a:srgbClr val="000000"/>
                </a:solidFill>
              </a:rPr>
              <a:t>McKinsey &amp; Company</a:t>
            </a:r>
          </a:p>
        </p:txBody>
      </p:sp>
      <p:sp>
        <p:nvSpPr>
          <p:cNvPr id="15" name="SlideLogoSeparator"/>
          <p:cNvSpPr>
            <a:spLocks noChangeArrowheads="1"/>
          </p:cNvSpPr>
          <p:nvPr userDrawn="1">
            <p:custDataLst>
              <p:tags r:id="rId3"/>
            </p:custDataLst>
          </p:nvPr>
        </p:nvSpPr>
        <p:spPr bwMode="auto">
          <a:xfrm>
            <a:off x="8590015" y="6534052"/>
            <a:ext cx="42116" cy="186271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wrap="none" lIns="0" tIns="0" rIns="0" bIns="0" anchor="ctr"/>
          <a:lstStyle/>
          <a:p>
            <a:pPr algn="r" defTabSz="913526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1224" dirty="0">
                <a:solidFill>
                  <a:srgbClr val="000000"/>
                </a:solidFill>
              </a:rPr>
              <a:t>|</a:t>
            </a:r>
          </a:p>
        </p:txBody>
      </p:sp>
      <p:sp>
        <p:nvSpPr>
          <p:cNvPr id="16" name="SlideBottomBar"/>
          <p:cNvSpPr>
            <a:spLocks noChangeArrowheads="1"/>
          </p:cNvSpPr>
          <p:nvPr userDrawn="1">
            <p:custDataLst>
              <p:tags r:id="rId4"/>
            </p:custDataLst>
          </p:nvPr>
        </p:nvSpPr>
        <p:spPr bwMode="auto">
          <a:xfrm>
            <a:off x="0" y="4784727"/>
            <a:ext cx="9144000" cy="1655379"/>
          </a:xfrm>
          <a:prstGeom prst="rect">
            <a:avLst/>
          </a:prstGeom>
          <a:gradFill rotWithShape="1">
            <a:gsLst>
              <a:gs pos="0">
                <a:schemeClr val="bg1">
                  <a:alpha val="5000"/>
                </a:schemeClr>
              </a:gs>
              <a:gs pos="100000">
                <a:schemeClr val="accent1">
                  <a:alpha val="30000"/>
                </a:schemeClr>
              </a:gs>
            </a:gsLst>
            <a:lin ang="5400000" scaled="1"/>
          </a:gradFill>
          <a:ln>
            <a:noFill/>
          </a:ln>
          <a:effectLst/>
          <a:extLst/>
        </p:spPr>
        <p:txBody>
          <a:bodyPr wrap="none" anchor="ctr"/>
          <a:lstStyle/>
          <a:p>
            <a:pPr defTabSz="932962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1632" dirty="0">
              <a:solidFill>
                <a:srgbClr val="000000"/>
              </a:solidFill>
            </a:endParaRPr>
          </a:p>
        </p:txBody>
      </p:sp>
      <p:sp>
        <p:nvSpPr>
          <p:cNvPr id="13314" name="Rectangle 1026"/>
          <p:cNvSpPr>
            <a:spLocks noGrp="1" noChangeArrowheads="1"/>
          </p:cNvSpPr>
          <p:nvPr>
            <p:ph type="ctrTitle"/>
          </p:nvPr>
        </p:nvSpPr>
        <p:spPr>
          <a:xfrm>
            <a:off x="2693795" y="2176938"/>
            <a:ext cx="5036084" cy="1004890"/>
          </a:xfrm>
          <a:prstGeom prst="rect">
            <a:avLst/>
          </a:prstGeom>
        </p:spPr>
        <p:txBody>
          <a:bodyPr/>
          <a:lstStyle>
            <a:lvl1pPr>
              <a:defRPr sz="3265" b="0" baseline="0">
                <a:latin typeface="+mj-lt"/>
                <a:ea typeface="+mj-ea"/>
              </a:defRPr>
            </a:lvl1pPr>
          </a:lstStyle>
          <a:p>
            <a:pPr lvl="0"/>
            <a:r>
              <a:rPr lang="en-US" noProof="0" smtClean="0"/>
              <a:t>Click to edit Master title style</a:t>
            </a:r>
          </a:p>
        </p:txBody>
      </p:sp>
      <p:sp>
        <p:nvSpPr>
          <p:cNvPr id="13315" name="Rectangle 1027"/>
          <p:cNvSpPr>
            <a:spLocks noGrp="1" noChangeArrowheads="1"/>
          </p:cNvSpPr>
          <p:nvPr>
            <p:ph type="subTitle" idx="1"/>
          </p:nvPr>
        </p:nvSpPr>
        <p:spPr>
          <a:xfrm>
            <a:off x="2693795" y="3945699"/>
            <a:ext cx="5036084" cy="219820"/>
          </a:xfrm>
        </p:spPr>
        <p:txBody>
          <a:bodyPr/>
          <a:lstStyle>
            <a:lvl1pPr>
              <a:defRPr sz="1428" baseline="0">
                <a:latin typeface="+mj-lt"/>
                <a:ea typeface="+mj-ea"/>
              </a:defRPr>
            </a:lvl1pPr>
          </a:lstStyle>
          <a:p>
            <a:pPr lvl="0"/>
            <a:r>
              <a:rPr lang="en-US" noProof="0" smtClean="0"/>
              <a:t>Click to edit Master subtitle style</a:t>
            </a:r>
          </a:p>
        </p:txBody>
      </p:sp>
      <p:sp>
        <p:nvSpPr>
          <p:cNvPr id="17" name="Slide Number Placeholder 1"/>
          <p:cNvSpPr>
            <a:spLocks noGrp="1"/>
          </p:cNvSpPr>
          <p:nvPr>
            <p:ph type="sldNum" sz="quarter" idx="10"/>
            <p:custDataLst>
              <p:tags r:id="rId5"/>
            </p:custDataLst>
          </p:nvPr>
        </p:nvSpPr>
        <p:spPr/>
        <p:txBody>
          <a:bodyPr/>
          <a:lstStyle>
            <a:lvl1pPr algn="l">
              <a:defRPr lang="en-US" sz="102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17B93253-B7FA-48A6-A005-8DCE91E878F4}" type="slidenum">
              <a:rPr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09712976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ct 2"/>
          <p:cNvGraphicFramePr>
            <a:graphicFrameLocks noChangeAspect="1"/>
          </p:cNvGraphicFramePr>
          <p:nvPr>
            <p:custDataLst>
              <p:tags r:id="rId2"/>
            </p:custDataLst>
          </p:nvPr>
        </p:nvGraphicFramePr>
        <p:xfrm>
          <a:off x="0" y="0"/>
          <a:ext cx="161984" cy="16197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78" name="think-cell Slide" r:id="rId15" imgW="360" imgH="360" progId="TCLayout.ActiveDocument.1">
                  <p:embed/>
                </p:oleObj>
              </mc:Choice>
              <mc:Fallback>
                <p:oleObj name="think-cell Slide" r:id="rId15" imgW="360" imgH="360" progId="TCLayout.ActiveDocument.1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0"/>
                        <a:ext cx="161984" cy="161974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SlideBottomBar"/>
          <p:cNvSpPr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0" y="6428769"/>
            <a:ext cx="9144000" cy="430852"/>
          </a:xfrm>
          <a:prstGeom prst="rect">
            <a:avLst/>
          </a:prstGeom>
          <a:solidFill>
            <a:srgbClr val="C7DFFB"/>
          </a:solidFill>
          <a:ln>
            <a:noFill/>
          </a:ln>
          <a:effectLst/>
          <a:extLst/>
        </p:spPr>
        <p:txBody>
          <a:bodyPr wrap="none" anchor="ctr"/>
          <a:lstStyle/>
          <a:p>
            <a:pPr defTabSz="932962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1632" dirty="0">
              <a:solidFill>
                <a:srgbClr val="000000"/>
              </a:solidFill>
            </a:endParaRPr>
          </a:p>
        </p:txBody>
      </p:sp>
      <p:sp>
        <p:nvSpPr>
          <p:cNvPr id="6" name="doc id"/>
          <p:cNvSpPr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8246609" y="37255"/>
            <a:ext cx="670614" cy="12472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wrap="none" lIns="0" tIns="0" rIns="0" bIns="0"/>
          <a:lstStyle/>
          <a:p>
            <a:pPr algn="r" defTabSz="913526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816" dirty="0">
              <a:solidFill>
                <a:srgbClr val="000000"/>
              </a:solidFill>
            </a:endParaRPr>
          </a:p>
        </p:txBody>
      </p:sp>
      <p:sp>
        <p:nvSpPr>
          <p:cNvPr id="7" name="McK 1. On-page tracker" hidden="1"/>
          <p:cNvSpPr>
            <a:spLocks noChangeArrowheads="1"/>
          </p:cNvSpPr>
          <p:nvPr>
            <p:custDataLst>
              <p:tags r:id="rId5"/>
            </p:custDataLst>
          </p:nvPr>
        </p:nvSpPr>
        <p:spPr bwMode="auto">
          <a:xfrm>
            <a:off x="121489" y="27536"/>
            <a:ext cx="894706" cy="224203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wrap="none" lIns="0" tIns="0" rIns="0" bIns="0">
            <a:spAutoFit/>
          </a:bodyPr>
          <a:lstStyle/>
          <a:p>
            <a:pPr defTabSz="932962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1428" dirty="0">
                <a:solidFill>
                  <a:srgbClr val="808080"/>
                </a:solidFill>
              </a:rPr>
              <a:t>TRACKER</a:t>
            </a:r>
          </a:p>
        </p:txBody>
      </p:sp>
      <p:sp>
        <p:nvSpPr>
          <p:cNvPr id="8" name="McK 3. Unit of measure" hidden="1"/>
          <p:cNvSpPr txBox="1">
            <a:spLocks noChangeArrowheads="1"/>
          </p:cNvSpPr>
          <p:nvPr>
            <p:custDataLst>
              <p:tags r:id="rId6"/>
            </p:custDataLst>
          </p:nvPr>
        </p:nvSpPr>
        <p:spPr bwMode="auto">
          <a:xfrm>
            <a:off x="121489" y="542616"/>
            <a:ext cx="8794113" cy="25626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Arial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Arial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1632" dirty="0" smtClean="0">
                <a:solidFill>
                  <a:srgbClr val="808080"/>
                </a:solidFill>
                <a:latin typeface="Arial"/>
              </a:rPr>
              <a:t>Unit of measure</a:t>
            </a:r>
          </a:p>
        </p:txBody>
      </p:sp>
      <p:grpSp>
        <p:nvGrpSpPr>
          <p:cNvPr id="9" name="McK Slide Elements" hidden="1"/>
          <p:cNvGrpSpPr>
            <a:grpSpLocks/>
          </p:cNvGrpSpPr>
          <p:nvPr>
            <p:custDataLst>
              <p:tags r:id="rId7"/>
            </p:custDataLst>
          </p:nvPr>
        </p:nvGrpSpPr>
        <p:grpSpPr bwMode="auto">
          <a:xfrm>
            <a:off x="121489" y="6198769"/>
            <a:ext cx="8722840" cy="526418"/>
            <a:chOff x="75" y="3827"/>
            <a:chExt cx="5385" cy="325"/>
          </a:xfrm>
        </p:grpSpPr>
        <p:sp>
          <p:nvSpPr>
            <p:cNvPr id="10" name="McK 4. Footnote"/>
            <p:cNvSpPr txBox="1">
              <a:spLocks noChangeArrowheads="1"/>
            </p:cNvSpPr>
            <p:nvPr/>
          </p:nvSpPr>
          <p:spPr bwMode="auto">
            <a:xfrm>
              <a:off x="75" y="3827"/>
              <a:ext cx="5385" cy="99"/>
            </a:xfrm>
            <a:prstGeom prst="rect">
              <a:avLst/>
            </a:prstGeom>
            <a:noFill/>
            <a:ln>
              <a:noFill/>
            </a:ln>
            <a:effectLst/>
            <a:extLst/>
          </p:spPr>
          <p:txBody>
            <a:bodyPr lIns="0" tIns="0" rIns="0" bIns="0" anchor="b">
              <a:spAutoFit/>
            </a:bodyPr>
            <a:lstStyle>
              <a:lvl1pPr marL="104775" indent="-104775" defTabSz="895350">
                <a:defRPr sz="2400">
                  <a:solidFill>
                    <a:schemeClr val="tx1"/>
                  </a:solidFill>
                  <a:latin typeface="Arial" charset="0"/>
                </a:defRPr>
              </a:lvl1pPr>
              <a:lvl2pPr marL="1031875" defTabSz="895350">
                <a:defRPr sz="2400">
                  <a:solidFill>
                    <a:schemeClr val="tx1"/>
                  </a:solidFill>
                  <a:latin typeface="Arial" charset="0"/>
                </a:defRPr>
              </a:lvl2pPr>
              <a:lvl3pPr marL="1217613" defTabSz="895350">
                <a:defRPr sz="2400">
                  <a:solidFill>
                    <a:schemeClr val="tx1"/>
                  </a:solidFill>
                  <a:latin typeface="Arial" charset="0"/>
                </a:defRPr>
              </a:lvl3pPr>
              <a:lvl4pPr marL="1404938" defTabSz="895350">
                <a:defRPr sz="2400">
                  <a:solidFill>
                    <a:schemeClr val="tx1"/>
                  </a:solidFill>
                  <a:latin typeface="Arial" charset="0"/>
                </a:defRPr>
              </a:lvl4pPr>
              <a:lvl5pPr marL="1792288" defTabSz="895350">
                <a:defRPr sz="2400">
                  <a:solidFill>
                    <a:schemeClr val="tx1"/>
                  </a:solidFill>
                  <a:latin typeface="Arial" charset="0"/>
                </a:defRPr>
              </a:lvl5pPr>
              <a:lvl6pPr marL="2249488" defTabSz="895350"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</a:defRPr>
              </a:lvl6pPr>
              <a:lvl7pPr marL="2706688" defTabSz="895350"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</a:defRPr>
              </a:lvl7pPr>
              <a:lvl8pPr marL="3163888" defTabSz="895350"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</a:defRPr>
              </a:lvl8pPr>
              <a:lvl9pPr marL="3621088" defTabSz="895350"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1020" dirty="0" smtClean="0">
                  <a:solidFill>
                    <a:srgbClr val="000000"/>
                  </a:solidFill>
                  <a:latin typeface="Arial"/>
                </a:rPr>
                <a:t>1 Footnote</a:t>
              </a:r>
            </a:p>
          </p:txBody>
        </p:sp>
        <p:sp>
          <p:nvSpPr>
            <p:cNvPr id="11" name="McK 5. Source"/>
            <p:cNvSpPr>
              <a:spLocks noChangeArrowheads="1"/>
            </p:cNvSpPr>
            <p:nvPr/>
          </p:nvSpPr>
          <p:spPr bwMode="auto">
            <a:xfrm>
              <a:off x="75" y="4053"/>
              <a:ext cx="4323" cy="99"/>
            </a:xfrm>
            <a:prstGeom prst="rect">
              <a:avLst/>
            </a:prstGeom>
            <a:noFill/>
            <a:ln>
              <a:noFill/>
            </a:ln>
            <a:effectLst/>
            <a:extLst/>
          </p:spPr>
          <p:txBody>
            <a:bodyPr lIns="0" tIns="0" rIns="0" bIns="0" anchor="ctr">
              <a:spAutoFit/>
            </a:bodyPr>
            <a:lstStyle/>
            <a:p>
              <a:pPr marL="621975" indent="-621975" defTabSz="913526" fontAlgn="base">
                <a:spcBef>
                  <a:spcPct val="0"/>
                </a:spcBef>
                <a:spcAft>
                  <a:spcPct val="0"/>
                </a:spcAft>
                <a:tabLst>
                  <a:tab pos="625214" algn="l"/>
                </a:tabLst>
                <a:defRPr/>
              </a:pPr>
              <a:r>
                <a:rPr lang="en-US" sz="1020" dirty="0">
                  <a:solidFill>
                    <a:srgbClr val="000000"/>
                  </a:solidFill>
                </a:rPr>
                <a:t>SOURCE: Source</a:t>
              </a:r>
            </a:p>
          </p:txBody>
        </p:sp>
      </p:grpSp>
      <p:grpSp>
        <p:nvGrpSpPr>
          <p:cNvPr id="12" name="ACET" hidden="1"/>
          <p:cNvGrpSpPr>
            <a:grpSpLocks/>
          </p:cNvGrpSpPr>
          <p:nvPr>
            <p:custDataLst>
              <p:tags r:id="rId8"/>
            </p:custDataLst>
          </p:nvPr>
        </p:nvGrpSpPr>
        <p:grpSpPr bwMode="auto">
          <a:xfrm>
            <a:off x="1482155" y="1137061"/>
            <a:ext cx="4350892" cy="531276"/>
            <a:chOff x="915" y="702"/>
            <a:chExt cx="2686" cy="328"/>
          </a:xfrm>
        </p:grpSpPr>
        <p:cxnSp>
          <p:nvCxnSpPr>
            <p:cNvPr id="13" name="AutoShape 249"/>
            <p:cNvCxnSpPr>
              <a:cxnSpLocks noChangeShapeType="1"/>
            </p:cNvCxnSpPr>
            <p:nvPr/>
          </p:nvCxnSpPr>
          <p:spPr bwMode="auto">
            <a:xfrm>
              <a:off x="915" y="1030"/>
              <a:ext cx="2686" cy="0"/>
            </a:xfrm>
            <a:prstGeom prst="straightConnector1">
              <a:avLst/>
            </a:prstGeom>
            <a:noFill/>
            <a:ln w="9525">
              <a:solidFill>
                <a:srgbClr val="808080"/>
              </a:solidFill>
              <a:round/>
              <a:headEnd/>
              <a:tailEnd/>
            </a:ln>
          </p:spPr>
        </p:cxnSp>
        <p:sp>
          <p:nvSpPr>
            <p:cNvPr id="14" name="AutoShape 250"/>
            <p:cNvSpPr>
              <a:spLocks noChangeArrowheads="1"/>
            </p:cNvSpPr>
            <p:nvPr/>
          </p:nvSpPr>
          <p:spPr bwMode="auto">
            <a:xfrm>
              <a:off x="915" y="702"/>
              <a:ext cx="2686" cy="328"/>
            </a:xfrm>
            <a:prstGeom prst="leftRightArrow">
              <a:avLst>
                <a:gd name="adj1" fmla="val 100000"/>
                <a:gd name="adj2" fmla="val 0"/>
              </a:avLst>
            </a:prstGeom>
            <a:noFill/>
            <a:ln>
              <a:noFill/>
            </a:ln>
            <a:effectLst/>
            <a:extLst/>
          </p:spPr>
          <p:txBody>
            <a:bodyPr lIns="0" tIns="0" rIns="0" bIns="18288" anchor="b">
              <a:spAutoFit/>
            </a:bodyPr>
            <a:lstStyle/>
            <a:p>
              <a:pPr defTabSz="932962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1632" b="1" dirty="0">
                  <a:solidFill>
                    <a:srgbClr val="000000"/>
                  </a:solidFill>
                </a:rPr>
                <a:t>Title</a:t>
              </a:r>
            </a:p>
            <a:p>
              <a:pPr defTabSz="932962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1632" dirty="0">
                  <a:solidFill>
                    <a:srgbClr val="808080"/>
                  </a:solidFill>
                </a:rPr>
                <a:t>Unit of measure</a:t>
              </a:r>
            </a:p>
          </p:txBody>
        </p:sp>
      </p:grpSp>
      <p:sp>
        <p:nvSpPr>
          <p:cNvPr id="15" name="SlideLogoText"/>
          <p:cNvSpPr>
            <a:spLocks noChangeArrowheads="1"/>
          </p:cNvSpPr>
          <p:nvPr>
            <p:custDataLst>
              <p:tags r:id="rId9"/>
            </p:custDataLst>
          </p:nvPr>
        </p:nvSpPr>
        <p:spPr bwMode="auto">
          <a:xfrm>
            <a:off x="7192379" y="6564117"/>
            <a:ext cx="1310164" cy="160154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wrap="none" lIns="0" tIns="0" rIns="0" bIns="0" anchor="ctr">
            <a:spAutoFit/>
          </a:bodyPr>
          <a:lstStyle/>
          <a:p>
            <a:pPr algn="r" defTabSz="913526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1020" dirty="0">
                <a:solidFill>
                  <a:srgbClr val="000000"/>
                </a:solidFill>
              </a:rPr>
              <a:t>McKinsey &amp; Company</a:t>
            </a:r>
          </a:p>
        </p:txBody>
      </p:sp>
      <p:sp>
        <p:nvSpPr>
          <p:cNvPr id="16" name="SlideLogoSeparator"/>
          <p:cNvSpPr>
            <a:spLocks noChangeArrowheads="1"/>
          </p:cNvSpPr>
          <p:nvPr>
            <p:custDataLst>
              <p:tags r:id="rId10"/>
            </p:custDataLst>
          </p:nvPr>
        </p:nvSpPr>
        <p:spPr bwMode="auto">
          <a:xfrm>
            <a:off x="8590015" y="6534052"/>
            <a:ext cx="42116" cy="186271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wrap="none" lIns="0" tIns="0" rIns="0" bIns="0" anchor="ctr"/>
          <a:lstStyle/>
          <a:p>
            <a:pPr algn="r" defTabSz="913526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1224" dirty="0">
                <a:solidFill>
                  <a:srgbClr val="000000"/>
                </a:solidFill>
              </a:rPr>
              <a:t>|</a:t>
            </a:r>
          </a:p>
        </p:txBody>
      </p:sp>
      <p:sp>
        <p:nvSpPr>
          <p:cNvPr id="17" name="SlideBottomBar"/>
          <p:cNvSpPr>
            <a:spLocks noChangeArrowheads="1"/>
          </p:cNvSpPr>
          <p:nvPr>
            <p:custDataLst>
              <p:tags r:id="rId11"/>
            </p:custDataLst>
          </p:nvPr>
        </p:nvSpPr>
        <p:spPr bwMode="auto">
          <a:xfrm>
            <a:off x="0" y="4784727"/>
            <a:ext cx="9144000" cy="1655379"/>
          </a:xfrm>
          <a:prstGeom prst="rect">
            <a:avLst/>
          </a:prstGeom>
          <a:gradFill rotWithShape="1">
            <a:gsLst>
              <a:gs pos="0">
                <a:schemeClr val="bg1">
                  <a:alpha val="5000"/>
                </a:schemeClr>
              </a:gs>
              <a:gs pos="100000">
                <a:schemeClr val="accent1">
                  <a:alpha val="30000"/>
                </a:schemeClr>
              </a:gs>
            </a:gsLst>
            <a:lin ang="5400000" scaled="1"/>
          </a:gradFill>
          <a:ln>
            <a:noFill/>
          </a:ln>
          <a:effectLst/>
          <a:extLst/>
        </p:spPr>
        <p:txBody>
          <a:bodyPr wrap="none" anchor="ctr"/>
          <a:lstStyle/>
          <a:p>
            <a:pPr defTabSz="932962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1632" dirty="0">
              <a:solidFill>
                <a:srgbClr val="000000"/>
              </a:solidFill>
            </a:endParaRPr>
          </a:p>
        </p:txBody>
      </p:sp>
      <p:sp>
        <p:nvSpPr>
          <p:cNvPr id="18" name="SlideBottomBar"/>
          <p:cNvSpPr>
            <a:spLocks noChangeArrowheads="1"/>
          </p:cNvSpPr>
          <p:nvPr userDrawn="1">
            <p:custDataLst>
              <p:tags r:id="rId12"/>
            </p:custDataLst>
          </p:nvPr>
        </p:nvSpPr>
        <p:spPr bwMode="auto">
          <a:xfrm>
            <a:off x="0" y="4784727"/>
            <a:ext cx="9144000" cy="1655379"/>
          </a:xfrm>
          <a:prstGeom prst="rect">
            <a:avLst/>
          </a:prstGeom>
          <a:gradFill rotWithShape="1">
            <a:gsLst>
              <a:gs pos="0">
                <a:schemeClr val="bg1">
                  <a:alpha val="5000"/>
                </a:schemeClr>
              </a:gs>
              <a:gs pos="100000">
                <a:schemeClr val="accent1">
                  <a:alpha val="30000"/>
                </a:schemeClr>
              </a:gs>
            </a:gsLst>
            <a:lin ang="5400000" scaled="1"/>
          </a:gradFill>
          <a:ln>
            <a:noFill/>
          </a:ln>
          <a:effectLst/>
          <a:extLst/>
        </p:spPr>
        <p:txBody>
          <a:bodyPr wrap="none" anchor="ctr"/>
          <a:lstStyle/>
          <a:p>
            <a:pPr defTabSz="932962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1632" dirty="0">
              <a:solidFill>
                <a:srgbClr val="000000"/>
              </a:solidFill>
            </a:endParaRPr>
          </a:p>
        </p:txBody>
      </p:sp>
      <p:sp>
        <p:nvSpPr>
          <p:cNvPr id="4" name="McK 2. Slide Title"/>
          <p:cNvSpPr>
            <a:spLocks noGrp="1" noChangeArrowheads="1"/>
          </p:cNvSpPr>
          <p:nvPr>
            <p:ph type="title"/>
          </p:nvPr>
        </p:nvSpPr>
        <p:spPr bwMode="auto">
          <a:xfrm>
            <a:off x="121489" y="234863"/>
            <a:ext cx="8794113" cy="298327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/>
          <a:lstStyle>
            <a:lvl1pPr>
              <a:defRPr baseline="0">
                <a:latin typeface="+mj-lt"/>
                <a:ea typeface="+mj-ea"/>
              </a:defRPr>
            </a:lvl1pPr>
          </a:lstStyle>
          <a:p>
            <a:pPr lvl="0"/>
            <a:r>
              <a:rPr lang="en-US" noProof="0" smtClean="0"/>
              <a:t>Click to edit Master title style</a:t>
            </a:r>
          </a:p>
        </p:txBody>
      </p:sp>
      <p:sp>
        <p:nvSpPr>
          <p:cNvPr id="19" name="Slide Number Placeholder 1"/>
          <p:cNvSpPr>
            <a:spLocks noGrp="1"/>
          </p:cNvSpPr>
          <p:nvPr>
            <p:ph type="sldNum" sz="quarter" idx="10"/>
            <p:custDataLst>
              <p:tags r:id="rId13"/>
            </p:custDataLst>
          </p:nvPr>
        </p:nvSpPr>
        <p:spPr/>
        <p:txBody>
          <a:bodyPr/>
          <a:lstStyle>
            <a:lvl1pPr algn="l">
              <a:defRPr lang="en-US" sz="102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2332B40F-326E-4938-93EA-AF222A050486}" type="slidenum">
              <a:rPr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91325397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1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ct 2"/>
          <p:cNvGraphicFramePr>
            <a:graphicFrameLocks noChangeAspect="1"/>
          </p:cNvGraphicFramePr>
          <p:nvPr>
            <p:custDataLst>
              <p:tags r:id="rId2"/>
            </p:custDataLst>
          </p:nvPr>
        </p:nvGraphicFramePr>
        <p:xfrm>
          <a:off x="0" y="0"/>
          <a:ext cx="161984" cy="16197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202" name="think-cell Slide" r:id="rId15" imgW="360" imgH="360" progId="TCLayout.ActiveDocument.1">
                  <p:embed/>
                </p:oleObj>
              </mc:Choice>
              <mc:Fallback>
                <p:oleObj name="think-cell Slide" r:id="rId15" imgW="360" imgH="360" progId="TCLayout.ActiveDocument.1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0"/>
                        <a:ext cx="161984" cy="161974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SlideBottomBar"/>
          <p:cNvSpPr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0" y="6428769"/>
            <a:ext cx="9144000" cy="430852"/>
          </a:xfrm>
          <a:prstGeom prst="rect">
            <a:avLst/>
          </a:prstGeom>
          <a:solidFill>
            <a:srgbClr val="C7DFFB"/>
          </a:solidFill>
          <a:ln>
            <a:noFill/>
          </a:ln>
          <a:effectLst/>
          <a:extLst/>
        </p:spPr>
        <p:txBody>
          <a:bodyPr wrap="none" anchor="ctr"/>
          <a:lstStyle/>
          <a:p>
            <a:pPr defTabSz="932962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1632" dirty="0">
              <a:solidFill>
                <a:srgbClr val="000000"/>
              </a:solidFill>
            </a:endParaRPr>
          </a:p>
        </p:txBody>
      </p:sp>
      <p:sp>
        <p:nvSpPr>
          <p:cNvPr id="5" name="doc id"/>
          <p:cNvSpPr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8246609" y="37255"/>
            <a:ext cx="670614" cy="12472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wrap="none" lIns="0" tIns="0" rIns="0" bIns="0"/>
          <a:lstStyle/>
          <a:p>
            <a:pPr algn="r" defTabSz="913526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816" dirty="0">
              <a:solidFill>
                <a:srgbClr val="000000"/>
              </a:solidFill>
            </a:endParaRPr>
          </a:p>
        </p:txBody>
      </p:sp>
      <p:sp>
        <p:nvSpPr>
          <p:cNvPr id="6" name="McK 1. On-page tracker" hidden="1"/>
          <p:cNvSpPr>
            <a:spLocks noChangeArrowheads="1"/>
          </p:cNvSpPr>
          <p:nvPr>
            <p:custDataLst>
              <p:tags r:id="rId5"/>
            </p:custDataLst>
          </p:nvPr>
        </p:nvSpPr>
        <p:spPr bwMode="auto">
          <a:xfrm>
            <a:off x="121489" y="27536"/>
            <a:ext cx="894706" cy="224203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wrap="none" lIns="0" tIns="0" rIns="0" bIns="0">
            <a:spAutoFit/>
          </a:bodyPr>
          <a:lstStyle/>
          <a:p>
            <a:pPr defTabSz="932962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1428" dirty="0">
                <a:solidFill>
                  <a:srgbClr val="808080"/>
                </a:solidFill>
              </a:rPr>
              <a:t>TRACKER</a:t>
            </a:r>
          </a:p>
        </p:txBody>
      </p:sp>
      <p:sp>
        <p:nvSpPr>
          <p:cNvPr id="7" name="McK 3. Unit of measure" hidden="1"/>
          <p:cNvSpPr txBox="1">
            <a:spLocks noChangeArrowheads="1"/>
          </p:cNvSpPr>
          <p:nvPr>
            <p:custDataLst>
              <p:tags r:id="rId6"/>
            </p:custDataLst>
          </p:nvPr>
        </p:nvSpPr>
        <p:spPr bwMode="auto">
          <a:xfrm>
            <a:off x="121489" y="542616"/>
            <a:ext cx="8794113" cy="25626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Arial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Arial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1632" dirty="0" smtClean="0">
                <a:solidFill>
                  <a:srgbClr val="808080"/>
                </a:solidFill>
                <a:latin typeface="Arial"/>
              </a:rPr>
              <a:t>Unit of measure</a:t>
            </a:r>
          </a:p>
        </p:txBody>
      </p:sp>
      <p:grpSp>
        <p:nvGrpSpPr>
          <p:cNvPr id="8" name="McK Slide Elements" hidden="1"/>
          <p:cNvGrpSpPr>
            <a:grpSpLocks/>
          </p:cNvGrpSpPr>
          <p:nvPr>
            <p:custDataLst>
              <p:tags r:id="rId7"/>
            </p:custDataLst>
          </p:nvPr>
        </p:nvGrpSpPr>
        <p:grpSpPr bwMode="auto">
          <a:xfrm>
            <a:off x="121489" y="6198769"/>
            <a:ext cx="8722840" cy="526418"/>
            <a:chOff x="75" y="3827"/>
            <a:chExt cx="5385" cy="325"/>
          </a:xfrm>
        </p:grpSpPr>
        <p:sp>
          <p:nvSpPr>
            <p:cNvPr id="9" name="McK 4. Footnote"/>
            <p:cNvSpPr txBox="1">
              <a:spLocks noChangeArrowheads="1"/>
            </p:cNvSpPr>
            <p:nvPr/>
          </p:nvSpPr>
          <p:spPr bwMode="auto">
            <a:xfrm>
              <a:off x="75" y="3827"/>
              <a:ext cx="5385" cy="99"/>
            </a:xfrm>
            <a:prstGeom prst="rect">
              <a:avLst/>
            </a:prstGeom>
            <a:noFill/>
            <a:ln>
              <a:noFill/>
            </a:ln>
            <a:effectLst/>
            <a:extLst/>
          </p:spPr>
          <p:txBody>
            <a:bodyPr lIns="0" tIns="0" rIns="0" bIns="0" anchor="b">
              <a:spAutoFit/>
            </a:bodyPr>
            <a:lstStyle>
              <a:lvl1pPr marL="104775" indent="-104775" defTabSz="895350">
                <a:defRPr sz="2400">
                  <a:solidFill>
                    <a:schemeClr val="tx1"/>
                  </a:solidFill>
                  <a:latin typeface="Arial" charset="0"/>
                </a:defRPr>
              </a:lvl1pPr>
              <a:lvl2pPr marL="1031875" defTabSz="895350">
                <a:defRPr sz="2400">
                  <a:solidFill>
                    <a:schemeClr val="tx1"/>
                  </a:solidFill>
                  <a:latin typeface="Arial" charset="0"/>
                </a:defRPr>
              </a:lvl2pPr>
              <a:lvl3pPr marL="1217613" defTabSz="895350">
                <a:defRPr sz="2400">
                  <a:solidFill>
                    <a:schemeClr val="tx1"/>
                  </a:solidFill>
                  <a:latin typeface="Arial" charset="0"/>
                </a:defRPr>
              </a:lvl3pPr>
              <a:lvl4pPr marL="1404938" defTabSz="895350">
                <a:defRPr sz="2400">
                  <a:solidFill>
                    <a:schemeClr val="tx1"/>
                  </a:solidFill>
                  <a:latin typeface="Arial" charset="0"/>
                </a:defRPr>
              </a:lvl4pPr>
              <a:lvl5pPr marL="1792288" defTabSz="895350">
                <a:defRPr sz="2400">
                  <a:solidFill>
                    <a:schemeClr val="tx1"/>
                  </a:solidFill>
                  <a:latin typeface="Arial" charset="0"/>
                </a:defRPr>
              </a:lvl5pPr>
              <a:lvl6pPr marL="2249488" defTabSz="895350"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</a:defRPr>
              </a:lvl6pPr>
              <a:lvl7pPr marL="2706688" defTabSz="895350"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</a:defRPr>
              </a:lvl7pPr>
              <a:lvl8pPr marL="3163888" defTabSz="895350"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</a:defRPr>
              </a:lvl8pPr>
              <a:lvl9pPr marL="3621088" defTabSz="895350"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1020" dirty="0" smtClean="0">
                  <a:solidFill>
                    <a:srgbClr val="000000"/>
                  </a:solidFill>
                  <a:latin typeface="Arial"/>
                </a:rPr>
                <a:t>1 Footnote</a:t>
              </a:r>
            </a:p>
          </p:txBody>
        </p:sp>
        <p:sp>
          <p:nvSpPr>
            <p:cNvPr id="10" name="McK 5. Source"/>
            <p:cNvSpPr>
              <a:spLocks noChangeArrowheads="1"/>
            </p:cNvSpPr>
            <p:nvPr/>
          </p:nvSpPr>
          <p:spPr bwMode="auto">
            <a:xfrm>
              <a:off x="75" y="4053"/>
              <a:ext cx="4323" cy="99"/>
            </a:xfrm>
            <a:prstGeom prst="rect">
              <a:avLst/>
            </a:prstGeom>
            <a:noFill/>
            <a:ln>
              <a:noFill/>
            </a:ln>
            <a:effectLst/>
            <a:extLst/>
          </p:spPr>
          <p:txBody>
            <a:bodyPr lIns="0" tIns="0" rIns="0" bIns="0" anchor="ctr">
              <a:spAutoFit/>
            </a:bodyPr>
            <a:lstStyle/>
            <a:p>
              <a:pPr marL="621975" indent="-621975" defTabSz="913526" fontAlgn="base">
                <a:spcBef>
                  <a:spcPct val="0"/>
                </a:spcBef>
                <a:spcAft>
                  <a:spcPct val="0"/>
                </a:spcAft>
                <a:tabLst>
                  <a:tab pos="625214" algn="l"/>
                </a:tabLst>
                <a:defRPr/>
              </a:pPr>
              <a:r>
                <a:rPr lang="en-US" sz="1020" dirty="0">
                  <a:solidFill>
                    <a:srgbClr val="000000"/>
                  </a:solidFill>
                </a:rPr>
                <a:t>SOURCE: Source</a:t>
              </a:r>
            </a:p>
          </p:txBody>
        </p:sp>
      </p:grpSp>
      <p:grpSp>
        <p:nvGrpSpPr>
          <p:cNvPr id="11" name="ACET" hidden="1"/>
          <p:cNvGrpSpPr>
            <a:grpSpLocks/>
          </p:cNvGrpSpPr>
          <p:nvPr>
            <p:custDataLst>
              <p:tags r:id="rId8"/>
            </p:custDataLst>
          </p:nvPr>
        </p:nvGrpSpPr>
        <p:grpSpPr bwMode="auto">
          <a:xfrm>
            <a:off x="1482155" y="1137061"/>
            <a:ext cx="4350892" cy="531276"/>
            <a:chOff x="915" y="702"/>
            <a:chExt cx="2686" cy="328"/>
          </a:xfrm>
        </p:grpSpPr>
        <p:cxnSp>
          <p:nvCxnSpPr>
            <p:cNvPr id="12" name="AutoShape 249"/>
            <p:cNvCxnSpPr>
              <a:cxnSpLocks noChangeShapeType="1"/>
            </p:cNvCxnSpPr>
            <p:nvPr/>
          </p:nvCxnSpPr>
          <p:spPr bwMode="auto">
            <a:xfrm>
              <a:off x="915" y="1030"/>
              <a:ext cx="2686" cy="0"/>
            </a:xfrm>
            <a:prstGeom prst="straightConnector1">
              <a:avLst/>
            </a:prstGeom>
            <a:noFill/>
            <a:ln w="9525">
              <a:solidFill>
                <a:srgbClr val="808080"/>
              </a:solidFill>
              <a:round/>
              <a:headEnd/>
              <a:tailEnd/>
            </a:ln>
          </p:spPr>
        </p:cxnSp>
        <p:sp>
          <p:nvSpPr>
            <p:cNvPr id="13" name="AutoShape 250"/>
            <p:cNvSpPr>
              <a:spLocks noChangeArrowheads="1"/>
            </p:cNvSpPr>
            <p:nvPr/>
          </p:nvSpPr>
          <p:spPr bwMode="auto">
            <a:xfrm>
              <a:off x="915" y="702"/>
              <a:ext cx="2686" cy="328"/>
            </a:xfrm>
            <a:prstGeom prst="leftRightArrow">
              <a:avLst>
                <a:gd name="adj1" fmla="val 100000"/>
                <a:gd name="adj2" fmla="val 0"/>
              </a:avLst>
            </a:prstGeom>
            <a:noFill/>
            <a:ln>
              <a:noFill/>
            </a:ln>
            <a:effectLst/>
            <a:extLst/>
          </p:spPr>
          <p:txBody>
            <a:bodyPr lIns="0" tIns="0" rIns="0" bIns="18288" anchor="b">
              <a:spAutoFit/>
            </a:bodyPr>
            <a:lstStyle/>
            <a:p>
              <a:pPr defTabSz="932962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1632" b="1" dirty="0">
                  <a:solidFill>
                    <a:srgbClr val="000000"/>
                  </a:solidFill>
                </a:rPr>
                <a:t>Title</a:t>
              </a:r>
            </a:p>
            <a:p>
              <a:pPr defTabSz="932962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1632" dirty="0">
                  <a:solidFill>
                    <a:srgbClr val="808080"/>
                  </a:solidFill>
                </a:rPr>
                <a:t>Unit of measure</a:t>
              </a:r>
            </a:p>
          </p:txBody>
        </p:sp>
      </p:grpSp>
      <p:sp>
        <p:nvSpPr>
          <p:cNvPr id="14" name="SlideLogoText"/>
          <p:cNvSpPr>
            <a:spLocks noChangeArrowheads="1"/>
          </p:cNvSpPr>
          <p:nvPr>
            <p:custDataLst>
              <p:tags r:id="rId9"/>
            </p:custDataLst>
          </p:nvPr>
        </p:nvSpPr>
        <p:spPr bwMode="auto">
          <a:xfrm>
            <a:off x="7192379" y="6564117"/>
            <a:ext cx="1310164" cy="160154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wrap="none" lIns="0" tIns="0" rIns="0" bIns="0" anchor="ctr">
            <a:spAutoFit/>
          </a:bodyPr>
          <a:lstStyle/>
          <a:p>
            <a:pPr algn="r" defTabSz="913526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1020" dirty="0">
                <a:solidFill>
                  <a:srgbClr val="000000"/>
                </a:solidFill>
              </a:rPr>
              <a:t>McKinsey &amp; Company</a:t>
            </a:r>
          </a:p>
        </p:txBody>
      </p:sp>
      <p:sp>
        <p:nvSpPr>
          <p:cNvPr id="15" name="SlideLogoSeparator"/>
          <p:cNvSpPr>
            <a:spLocks noChangeArrowheads="1"/>
          </p:cNvSpPr>
          <p:nvPr>
            <p:custDataLst>
              <p:tags r:id="rId10"/>
            </p:custDataLst>
          </p:nvPr>
        </p:nvSpPr>
        <p:spPr bwMode="auto">
          <a:xfrm>
            <a:off x="8590015" y="6534052"/>
            <a:ext cx="42116" cy="186271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wrap="none" lIns="0" tIns="0" rIns="0" bIns="0" anchor="ctr"/>
          <a:lstStyle/>
          <a:p>
            <a:pPr algn="r" defTabSz="913526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1224" dirty="0">
                <a:solidFill>
                  <a:srgbClr val="000000"/>
                </a:solidFill>
              </a:rPr>
              <a:t>|</a:t>
            </a:r>
          </a:p>
        </p:txBody>
      </p:sp>
      <p:sp>
        <p:nvSpPr>
          <p:cNvPr id="16" name="SlideBottomBar"/>
          <p:cNvSpPr>
            <a:spLocks noChangeArrowheads="1"/>
          </p:cNvSpPr>
          <p:nvPr>
            <p:custDataLst>
              <p:tags r:id="rId11"/>
            </p:custDataLst>
          </p:nvPr>
        </p:nvSpPr>
        <p:spPr bwMode="auto">
          <a:xfrm>
            <a:off x="0" y="4784727"/>
            <a:ext cx="9144000" cy="1655379"/>
          </a:xfrm>
          <a:prstGeom prst="rect">
            <a:avLst/>
          </a:prstGeom>
          <a:gradFill rotWithShape="1">
            <a:gsLst>
              <a:gs pos="0">
                <a:schemeClr val="bg1">
                  <a:alpha val="5000"/>
                </a:schemeClr>
              </a:gs>
              <a:gs pos="100000">
                <a:schemeClr val="accent1">
                  <a:alpha val="30000"/>
                </a:schemeClr>
              </a:gs>
            </a:gsLst>
            <a:lin ang="5400000" scaled="1"/>
          </a:gradFill>
          <a:ln>
            <a:noFill/>
          </a:ln>
          <a:effectLst/>
          <a:extLst/>
        </p:spPr>
        <p:txBody>
          <a:bodyPr wrap="none" anchor="ctr"/>
          <a:lstStyle/>
          <a:p>
            <a:pPr defTabSz="932962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1632" dirty="0">
              <a:solidFill>
                <a:srgbClr val="000000"/>
              </a:solidFill>
            </a:endParaRPr>
          </a:p>
        </p:txBody>
      </p:sp>
      <p:sp>
        <p:nvSpPr>
          <p:cNvPr id="17" name="SlideBottomBar"/>
          <p:cNvSpPr>
            <a:spLocks noChangeArrowheads="1"/>
          </p:cNvSpPr>
          <p:nvPr userDrawn="1">
            <p:custDataLst>
              <p:tags r:id="rId12"/>
            </p:custDataLst>
          </p:nvPr>
        </p:nvSpPr>
        <p:spPr bwMode="auto">
          <a:xfrm>
            <a:off x="0" y="4784727"/>
            <a:ext cx="9144000" cy="1655379"/>
          </a:xfrm>
          <a:prstGeom prst="rect">
            <a:avLst/>
          </a:prstGeom>
          <a:gradFill rotWithShape="1">
            <a:gsLst>
              <a:gs pos="0">
                <a:schemeClr val="bg1">
                  <a:alpha val="5000"/>
                </a:schemeClr>
              </a:gs>
              <a:gs pos="100000">
                <a:schemeClr val="accent1">
                  <a:alpha val="30000"/>
                </a:schemeClr>
              </a:gs>
            </a:gsLst>
            <a:lin ang="5400000" scaled="1"/>
          </a:gradFill>
          <a:ln>
            <a:noFill/>
          </a:ln>
          <a:effectLst/>
          <a:extLst/>
        </p:spPr>
        <p:txBody>
          <a:bodyPr wrap="none" anchor="ctr"/>
          <a:lstStyle/>
          <a:p>
            <a:pPr defTabSz="932962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1632" dirty="0">
              <a:solidFill>
                <a:srgbClr val="000000"/>
              </a:solidFill>
            </a:endParaRPr>
          </a:p>
        </p:txBody>
      </p:sp>
      <p:sp>
        <p:nvSpPr>
          <p:cNvPr id="18" name="SlideBottomBar"/>
          <p:cNvSpPr>
            <a:spLocks noChangeArrowheads="1"/>
          </p:cNvSpPr>
          <p:nvPr userDrawn="1">
            <p:custDataLst>
              <p:tags r:id="rId13"/>
            </p:custDataLst>
          </p:nvPr>
        </p:nvSpPr>
        <p:spPr bwMode="auto">
          <a:xfrm>
            <a:off x="0" y="4784727"/>
            <a:ext cx="9144000" cy="1655379"/>
          </a:xfrm>
          <a:prstGeom prst="rect">
            <a:avLst/>
          </a:prstGeom>
          <a:gradFill rotWithShape="1">
            <a:gsLst>
              <a:gs pos="0">
                <a:schemeClr val="bg1">
                  <a:alpha val="5000"/>
                </a:schemeClr>
              </a:gs>
              <a:gs pos="100000">
                <a:schemeClr val="accent1">
                  <a:alpha val="30000"/>
                </a:schemeClr>
              </a:gs>
            </a:gsLst>
            <a:lin ang="5400000" scaled="1"/>
          </a:gradFill>
          <a:ln>
            <a:noFill/>
          </a:ln>
          <a:effectLst/>
          <a:extLst/>
        </p:spPr>
        <p:txBody>
          <a:bodyPr wrap="none" anchor="ctr"/>
          <a:lstStyle/>
          <a:p>
            <a:pPr defTabSz="932962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1632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19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CF11F3-7510-4F6F-B567-7408A72E444A}" type="slidenum">
              <a:rPr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681000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34" Type="http://schemas.openxmlformats.org/officeDocument/2006/relationships/theme" Target="../theme/theme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33" Type="http://schemas.openxmlformats.org/officeDocument/2006/relationships/slideLayout" Target="../slideLayouts/slideLayout33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slideLayout" Target="../slideLayouts/slideLayout29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slideLayout" Target="../slideLayouts/slideLayout32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slideLayout" Target="../slideLayouts/slideLayout3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tags" Target="../tags/tag4.xml"/><Relationship Id="rId13" Type="http://schemas.openxmlformats.org/officeDocument/2006/relationships/tags" Target="../tags/tag9.xml"/><Relationship Id="rId18" Type="http://schemas.openxmlformats.org/officeDocument/2006/relationships/tags" Target="../tags/tag14.xml"/><Relationship Id="rId3" Type="http://schemas.openxmlformats.org/officeDocument/2006/relationships/slideLayout" Target="../slideLayouts/slideLayout36.xml"/><Relationship Id="rId7" Type="http://schemas.openxmlformats.org/officeDocument/2006/relationships/tags" Target="../tags/tag3.xml"/><Relationship Id="rId12" Type="http://schemas.openxmlformats.org/officeDocument/2006/relationships/tags" Target="../tags/tag8.xml"/><Relationship Id="rId17" Type="http://schemas.openxmlformats.org/officeDocument/2006/relationships/tags" Target="../tags/tag13.xml"/><Relationship Id="rId2" Type="http://schemas.openxmlformats.org/officeDocument/2006/relationships/slideLayout" Target="../slideLayouts/slideLayout35.xml"/><Relationship Id="rId16" Type="http://schemas.openxmlformats.org/officeDocument/2006/relationships/tags" Target="../tags/tag12.xml"/><Relationship Id="rId20" Type="http://schemas.openxmlformats.org/officeDocument/2006/relationships/image" Target="../media/image8.emf"/><Relationship Id="rId1" Type="http://schemas.openxmlformats.org/officeDocument/2006/relationships/slideLayout" Target="../slideLayouts/slideLayout34.xml"/><Relationship Id="rId6" Type="http://schemas.openxmlformats.org/officeDocument/2006/relationships/tags" Target="../tags/tag2.xml"/><Relationship Id="rId11" Type="http://schemas.openxmlformats.org/officeDocument/2006/relationships/tags" Target="../tags/tag7.xml"/><Relationship Id="rId5" Type="http://schemas.openxmlformats.org/officeDocument/2006/relationships/vmlDrawing" Target="../drawings/vmlDrawing2.vml"/><Relationship Id="rId15" Type="http://schemas.openxmlformats.org/officeDocument/2006/relationships/tags" Target="../tags/tag11.xml"/><Relationship Id="rId10" Type="http://schemas.openxmlformats.org/officeDocument/2006/relationships/tags" Target="../tags/tag6.xml"/><Relationship Id="rId19" Type="http://schemas.openxmlformats.org/officeDocument/2006/relationships/oleObject" Target="../embeddings/oleObject2.bin"/><Relationship Id="rId4" Type="http://schemas.openxmlformats.org/officeDocument/2006/relationships/theme" Target="../theme/theme2.xml"/><Relationship Id="rId9" Type="http://schemas.openxmlformats.org/officeDocument/2006/relationships/tags" Target="../tags/tag5.xml"/><Relationship Id="rId14" Type="http://schemas.openxmlformats.org/officeDocument/2006/relationships/tags" Target="../tags/tag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60679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49" r:id="rId2"/>
    <p:sldLayoutId id="2147483656" r:id="rId3"/>
    <p:sldLayoutId id="2147483665" r:id="rId4"/>
    <p:sldLayoutId id="2147483651" r:id="rId5"/>
    <p:sldLayoutId id="2147483652" r:id="rId6"/>
    <p:sldLayoutId id="2147483684" r:id="rId7"/>
    <p:sldLayoutId id="2147483653" r:id="rId8"/>
    <p:sldLayoutId id="2147483666" r:id="rId9"/>
    <p:sldLayoutId id="2147483655" r:id="rId10"/>
    <p:sldLayoutId id="2147483657" r:id="rId11"/>
    <p:sldLayoutId id="2147483654" r:id="rId12"/>
    <p:sldLayoutId id="2147483667" r:id="rId13"/>
    <p:sldLayoutId id="2147483668" r:id="rId14"/>
    <p:sldLayoutId id="2147483669" r:id="rId15"/>
    <p:sldLayoutId id="2147483670" r:id="rId16"/>
    <p:sldLayoutId id="2147483671" r:id="rId17"/>
    <p:sldLayoutId id="2147483672" r:id="rId18"/>
    <p:sldLayoutId id="2147483675" r:id="rId19"/>
    <p:sldLayoutId id="2147483676" r:id="rId20"/>
    <p:sldLayoutId id="2147483677" r:id="rId21"/>
    <p:sldLayoutId id="2147483678" r:id="rId22"/>
    <p:sldLayoutId id="2147483679" r:id="rId23"/>
    <p:sldLayoutId id="2147483680" r:id="rId24"/>
    <p:sldLayoutId id="2147483686" r:id="rId25"/>
    <p:sldLayoutId id="2147483687" r:id="rId26"/>
    <p:sldLayoutId id="2147483688" r:id="rId27"/>
    <p:sldLayoutId id="2147483689" r:id="rId28"/>
    <p:sldLayoutId id="2147483690" r:id="rId29"/>
    <p:sldLayoutId id="2147483691" r:id="rId30"/>
    <p:sldLayoutId id="2147483694" r:id="rId31"/>
    <p:sldLayoutId id="2147483693" r:id="rId32"/>
    <p:sldLayoutId id="2147483695" r:id="rId33"/>
  </p:sldLayoutIdLst>
  <p:transition spd="slow">
    <p:fade/>
  </p:transition>
  <p:timing>
    <p:tnLst>
      <p:par>
        <p:cTn id="1" dur="indefinite" restart="never" nodeType="tmRoot"/>
      </p:par>
    </p:tnLst>
  </p:timing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94317" name="Object 1453" hidden="1"/>
          <p:cNvGraphicFramePr>
            <a:graphicFrameLocks noChangeAspect="1"/>
          </p:cNvGraphicFramePr>
          <p:nvPr>
            <p:custDataLst>
              <p:tags r:id="rId6"/>
            </p:custDataLst>
          </p:nvPr>
        </p:nvGraphicFramePr>
        <p:xfrm>
          <a:off x="0" y="0"/>
          <a:ext cx="161984" cy="16197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54" name="think-cell Slide" r:id="rId19" imgW="360" imgH="360" progId="TCLayout.ActiveDocument.1">
                  <p:embed/>
                </p:oleObj>
              </mc:Choice>
              <mc:Fallback>
                <p:oleObj name="think-cell Slide" r:id="rId19" imgW="360" imgH="360" progId="TCLayout.ActiveDocument.1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0"/>
                        <a:ext cx="161984" cy="161974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26" name="SlideBottomBar"/>
          <p:cNvSpPr>
            <a:spLocks noChangeArrowheads="1"/>
          </p:cNvSpPr>
          <p:nvPr>
            <p:custDataLst>
              <p:tags r:id="rId7"/>
            </p:custDataLst>
          </p:nvPr>
        </p:nvSpPr>
        <p:spPr bwMode="auto">
          <a:xfrm>
            <a:off x="0" y="6428769"/>
            <a:ext cx="9144000" cy="430852"/>
          </a:xfrm>
          <a:prstGeom prst="rect">
            <a:avLst/>
          </a:prstGeom>
          <a:solidFill>
            <a:srgbClr val="C7DFFB"/>
          </a:solidFill>
          <a:ln>
            <a:noFill/>
          </a:ln>
          <a:effectLst/>
          <a:extLst/>
        </p:spPr>
        <p:txBody>
          <a:bodyPr wrap="none" anchor="ctr"/>
          <a:lstStyle/>
          <a:p>
            <a:pPr defTabSz="932962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1632" dirty="0">
              <a:solidFill>
                <a:srgbClr val="000000"/>
              </a:solidFill>
            </a:endParaRPr>
          </a:p>
        </p:txBody>
      </p:sp>
      <p:sp>
        <p:nvSpPr>
          <p:cNvPr id="1033" name="doc id"/>
          <p:cNvSpPr>
            <a:spLocks noChangeArrowheads="1"/>
          </p:cNvSpPr>
          <p:nvPr>
            <p:custDataLst>
              <p:tags r:id="rId8"/>
            </p:custDataLst>
          </p:nvPr>
        </p:nvSpPr>
        <p:spPr bwMode="auto">
          <a:xfrm>
            <a:off x="8246609" y="37255"/>
            <a:ext cx="670614" cy="12472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wrap="none" lIns="0" tIns="0" rIns="0" bIns="0"/>
          <a:lstStyle/>
          <a:p>
            <a:pPr algn="r" defTabSz="913526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816" dirty="0">
              <a:solidFill>
                <a:srgbClr val="000000"/>
              </a:solidFill>
            </a:endParaRPr>
          </a:p>
        </p:txBody>
      </p:sp>
      <p:sp>
        <p:nvSpPr>
          <p:cNvPr id="294321" name="Rectangle 286"/>
          <p:cNvSpPr>
            <a:spLocks noGrp="1" noChangeArrowheads="1"/>
          </p:cNvSpPr>
          <p:nvPr>
            <p:ph type="body" idx="1"/>
            <p:custDataLst>
              <p:tags r:id="rId9"/>
            </p:custDataLst>
          </p:nvPr>
        </p:nvSpPr>
        <p:spPr bwMode="auto">
          <a:xfrm>
            <a:off x="1482155" y="1990667"/>
            <a:ext cx="4389768" cy="12557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294322" name="Title Placeholder 2"/>
          <p:cNvSpPr>
            <a:spLocks noGrp="1" noChangeArrowheads="1"/>
          </p:cNvSpPr>
          <p:nvPr>
            <p:ph type="title"/>
            <p:custDataLst>
              <p:tags r:id="rId10"/>
            </p:custDataLst>
          </p:nvPr>
        </p:nvSpPr>
        <p:spPr bwMode="auto">
          <a:xfrm>
            <a:off x="121489" y="234864"/>
            <a:ext cx="8794113" cy="2980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" name="McK 1. On-page tracker" hidden="1"/>
          <p:cNvSpPr>
            <a:spLocks noChangeArrowheads="1"/>
          </p:cNvSpPr>
          <p:nvPr>
            <p:custDataLst>
              <p:tags r:id="rId11"/>
            </p:custDataLst>
          </p:nvPr>
        </p:nvSpPr>
        <p:spPr bwMode="auto">
          <a:xfrm>
            <a:off x="121489" y="27536"/>
            <a:ext cx="894706" cy="224203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wrap="none" lIns="0" tIns="0" rIns="0" bIns="0">
            <a:spAutoFit/>
          </a:bodyPr>
          <a:lstStyle/>
          <a:p>
            <a:pPr defTabSz="932962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1428" dirty="0">
                <a:solidFill>
                  <a:srgbClr val="808080"/>
                </a:solidFill>
              </a:rPr>
              <a:t>TRACKER</a:t>
            </a:r>
          </a:p>
        </p:txBody>
      </p:sp>
      <p:sp>
        <p:nvSpPr>
          <p:cNvPr id="11" name="McK 3. Unit of measure" hidden="1"/>
          <p:cNvSpPr txBox="1">
            <a:spLocks noChangeArrowheads="1"/>
          </p:cNvSpPr>
          <p:nvPr>
            <p:custDataLst>
              <p:tags r:id="rId12"/>
            </p:custDataLst>
          </p:nvPr>
        </p:nvSpPr>
        <p:spPr bwMode="auto">
          <a:xfrm>
            <a:off x="121489" y="542616"/>
            <a:ext cx="8794113" cy="25626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Arial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Arial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1632" dirty="0" smtClean="0">
                <a:solidFill>
                  <a:srgbClr val="808080"/>
                </a:solidFill>
                <a:latin typeface="Arial"/>
              </a:rPr>
              <a:t>Unit of measure</a:t>
            </a:r>
          </a:p>
        </p:txBody>
      </p:sp>
      <p:grpSp>
        <p:nvGrpSpPr>
          <p:cNvPr id="294325" name="McK Slide Elements" hidden="1"/>
          <p:cNvGrpSpPr>
            <a:grpSpLocks/>
          </p:cNvGrpSpPr>
          <p:nvPr>
            <p:custDataLst>
              <p:tags r:id="rId13"/>
            </p:custDataLst>
          </p:nvPr>
        </p:nvGrpSpPr>
        <p:grpSpPr bwMode="auto">
          <a:xfrm>
            <a:off x="121489" y="6198769"/>
            <a:ext cx="8722840" cy="526418"/>
            <a:chOff x="75" y="3827"/>
            <a:chExt cx="5385" cy="325"/>
          </a:xfrm>
        </p:grpSpPr>
        <p:sp>
          <p:nvSpPr>
            <p:cNvPr id="13" name="McK 4. Footnote"/>
            <p:cNvSpPr txBox="1">
              <a:spLocks noChangeArrowheads="1"/>
            </p:cNvSpPr>
            <p:nvPr/>
          </p:nvSpPr>
          <p:spPr bwMode="auto">
            <a:xfrm>
              <a:off x="75" y="3827"/>
              <a:ext cx="5385" cy="99"/>
            </a:xfrm>
            <a:prstGeom prst="rect">
              <a:avLst/>
            </a:prstGeom>
            <a:noFill/>
            <a:ln>
              <a:noFill/>
            </a:ln>
            <a:effectLst/>
            <a:extLst/>
          </p:spPr>
          <p:txBody>
            <a:bodyPr lIns="0" tIns="0" rIns="0" bIns="0" anchor="b">
              <a:spAutoFit/>
            </a:bodyPr>
            <a:lstStyle>
              <a:lvl1pPr marL="104775" indent="-104775" defTabSz="895350">
                <a:defRPr sz="2400">
                  <a:solidFill>
                    <a:schemeClr val="tx1"/>
                  </a:solidFill>
                  <a:latin typeface="Arial" charset="0"/>
                </a:defRPr>
              </a:lvl1pPr>
              <a:lvl2pPr marL="1031875" defTabSz="895350">
                <a:defRPr sz="2400">
                  <a:solidFill>
                    <a:schemeClr val="tx1"/>
                  </a:solidFill>
                  <a:latin typeface="Arial" charset="0"/>
                </a:defRPr>
              </a:lvl2pPr>
              <a:lvl3pPr marL="1217613" defTabSz="895350">
                <a:defRPr sz="2400">
                  <a:solidFill>
                    <a:schemeClr val="tx1"/>
                  </a:solidFill>
                  <a:latin typeface="Arial" charset="0"/>
                </a:defRPr>
              </a:lvl3pPr>
              <a:lvl4pPr marL="1404938" defTabSz="895350">
                <a:defRPr sz="2400">
                  <a:solidFill>
                    <a:schemeClr val="tx1"/>
                  </a:solidFill>
                  <a:latin typeface="Arial" charset="0"/>
                </a:defRPr>
              </a:lvl4pPr>
              <a:lvl5pPr marL="1792288" defTabSz="895350">
                <a:defRPr sz="2400">
                  <a:solidFill>
                    <a:schemeClr val="tx1"/>
                  </a:solidFill>
                  <a:latin typeface="Arial" charset="0"/>
                </a:defRPr>
              </a:lvl5pPr>
              <a:lvl6pPr marL="2249488" defTabSz="895350"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</a:defRPr>
              </a:lvl6pPr>
              <a:lvl7pPr marL="2706688" defTabSz="895350"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</a:defRPr>
              </a:lvl7pPr>
              <a:lvl8pPr marL="3163888" defTabSz="895350"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</a:defRPr>
              </a:lvl8pPr>
              <a:lvl9pPr marL="3621088" defTabSz="895350"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1020" dirty="0" smtClean="0">
                  <a:solidFill>
                    <a:srgbClr val="000000"/>
                  </a:solidFill>
                  <a:latin typeface="Arial"/>
                </a:rPr>
                <a:t>1 Footnote</a:t>
              </a:r>
            </a:p>
          </p:txBody>
        </p:sp>
        <p:sp>
          <p:nvSpPr>
            <p:cNvPr id="14" name="McK 5. Source"/>
            <p:cNvSpPr>
              <a:spLocks noChangeArrowheads="1"/>
            </p:cNvSpPr>
            <p:nvPr/>
          </p:nvSpPr>
          <p:spPr bwMode="auto">
            <a:xfrm>
              <a:off x="75" y="4053"/>
              <a:ext cx="4323" cy="99"/>
            </a:xfrm>
            <a:prstGeom prst="rect">
              <a:avLst/>
            </a:prstGeom>
            <a:noFill/>
            <a:ln>
              <a:noFill/>
            </a:ln>
            <a:effectLst/>
            <a:extLst/>
          </p:spPr>
          <p:txBody>
            <a:bodyPr lIns="0" tIns="0" rIns="0" bIns="0" anchor="ctr">
              <a:spAutoFit/>
            </a:bodyPr>
            <a:lstStyle/>
            <a:p>
              <a:pPr marL="621975" indent="-621975" defTabSz="913526" fontAlgn="base">
                <a:spcBef>
                  <a:spcPct val="0"/>
                </a:spcBef>
                <a:spcAft>
                  <a:spcPct val="0"/>
                </a:spcAft>
                <a:tabLst>
                  <a:tab pos="625214" algn="l"/>
                </a:tabLst>
                <a:defRPr/>
              </a:pPr>
              <a:r>
                <a:rPr lang="en-US" sz="1020" dirty="0">
                  <a:solidFill>
                    <a:srgbClr val="000000"/>
                  </a:solidFill>
                </a:rPr>
                <a:t>SOURCE: Source</a:t>
              </a:r>
            </a:p>
          </p:txBody>
        </p:sp>
      </p:grpSp>
      <p:grpSp>
        <p:nvGrpSpPr>
          <p:cNvPr id="294326" name="ACET" hidden="1"/>
          <p:cNvGrpSpPr>
            <a:grpSpLocks/>
          </p:cNvGrpSpPr>
          <p:nvPr>
            <p:custDataLst>
              <p:tags r:id="rId14"/>
            </p:custDataLst>
          </p:nvPr>
        </p:nvGrpSpPr>
        <p:grpSpPr bwMode="auto">
          <a:xfrm>
            <a:off x="1482155" y="1137061"/>
            <a:ext cx="4350892" cy="531276"/>
            <a:chOff x="915" y="702"/>
            <a:chExt cx="2686" cy="328"/>
          </a:xfrm>
        </p:grpSpPr>
        <p:cxnSp>
          <p:nvCxnSpPr>
            <p:cNvPr id="294331" name="AutoShape 249"/>
            <p:cNvCxnSpPr>
              <a:cxnSpLocks noChangeShapeType="1"/>
              <a:stCxn id="17" idx="4"/>
              <a:endCxn id="17" idx="6"/>
            </p:cNvCxnSpPr>
            <p:nvPr/>
          </p:nvCxnSpPr>
          <p:spPr bwMode="auto">
            <a:xfrm>
              <a:off x="915" y="1030"/>
              <a:ext cx="2686" cy="0"/>
            </a:xfrm>
            <a:prstGeom prst="straightConnector1">
              <a:avLst/>
            </a:prstGeom>
            <a:noFill/>
            <a:ln w="9525">
              <a:solidFill>
                <a:srgbClr val="808080"/>
              </a:solidFill>
              <a:round/>
              <a:headEnd/>
              <a:tailEnd/>
            </a:ln>
          </p:spPr>
        </p:cxnSp>
        <p:sp>
          <p:nvSpPr>
            <p:cNvPr id="17" name="AutoShape 250"/>
            <p:cNvSpPr>
              <a:spLocks noChangeArrowheads="1"/>
            </p:cNvSpPr>
            <p:nvPr/>
          </p:nvSpPr>
          <p:spPr bwMode="auto">
            <a:xfrm>
              <a:off x="915" y="702"/>
              <a:ext cx="2686" cy="328"/>
            </a:xfrm>
            <a:prstGeom prst="leftRightArrow">
              <a:avLst>
                <a:gd name="adj1" fmla="val 100000"/>
                <a:gd name="adj2" fmla="val 0"/>
              </a:avLst>
            </a:prstGeom>
            <a:noFill/>
            <a:ln>
              <a:noFill/>
            </a:ln>
            <a:effectLst/>
            <a:extLst/>
          </p:spPr>
          <p:txBody>
            <a:bodyPr lIns="0" tIns="0" rIns="0" bIns="18288" anchor="b">
              <a:spAutoFit/>
            </a:bodyPr>
            <a:lstStyle/>
            <a:p>
              <a:pPr defTabSz="932962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1632" b="1" dirty="0">
                  <a:solidFill>
                    <a:srgbClr val="000000"/>
                  </a:solidFill>
                </a:rPr>
                <a:t>Title</a:t>
              </a:r>
            </a:p>
            <a:p>
              <a:pPr defTabSz="932962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1632" dirty="0">
                  <a:solidFill>
                    <a:srgbClr val="808080"/>
                  </a:solidFill>
                </a:rPr>
                <a:t>Unit of measure</a:t>
              </a:r>
            </a:p>
          </p:txBody>
        </p:sp>
      </p:grpSp>
      <p:sp>
        <p:nvSpPr>
          <p:cNvPr id="20" name="SlideLogoText"/>
          <p:cNvSpPr>
            <a:spLocks noChangeArrowheads="1"/>
          </p:cNvSpPr>
          <p:nvPr>
            <p:custDataLst>
              <p:tags r:id="rId15"/>
            </p:custDataLst>
          </p:nvPr>
        </p:nvSpPr>
        <p:spPr bwMode="auto">
          <a:xfrm>
            <a:off x="7192379" y="6564117"/>
            <a:ext cx="1310164" cy="160154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wrap="none" lIns="0" tIns="0" rIns="0" bIns="0" anchor="ctr">
            <a:spAutoFit/>
          </a:bodyPr>
          <a:lstStyle/>
          <a:p>
            <a:pPr algn="r" defTabSz="913526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1020" dirty="0">
                <a:solidFill>
                  <a:srgbClr val="000000"/>
                </a:solidFill>
              </a:rPr>
              <a:t>McKinsey &amp; Company</a:t>
            </a:r>
          </a:p>
        </p:txBody>
      </p:sp>
      <p:sp>
        <p:nvSpPr>
          <p:cNvPr id="21" name="SlideLogoSeparator"/>
          <p:cNvSpPr>
            <a:spLocks noChangeArrowheads="1"/>
          </p:cNvSpPr>
          <p:nvPr>
            <p:custDataLst>
              <p:tags r:id="rId16"/>
            </p:custDataLst>
          </p:nvPr>
        </p:nvSpPr>
        <p:spPr bwMode="auto">
          <a:xfrm>
            <a:off x="8590015" y="6534052"/>
            <a:ext cx="42116" cy="186271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wrap="none" lIns="0" tIns="0" rIns="0" bIns="0" anchor="ctr"/>
          <a:lstStyle/>
          <a:p>
            <a:pPr algn="r" defTabSz="913526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1224" dirty="0">
                <a:solidFill>
                  <a:srgbClr val="000000"/>
                </a:solidFill>
              </a:rPr>
              <a:t>|</a:t>
            </a:r>
          </a:p>
        </p:txBody>
      </p:sp>
      <p:sp>
        <p:nvSpPr>
          <p:cNvPr id="22" name="Slide Number Placeholder 1"/>
          <p:cNvSpPr>
            <a:spLocks noGrp="1"/>
          </p:cNvSpPr>
          <p:nvPr>
            <p:ph type="sldNum" sz="quarter" idx="4"/>
            <p:custDataLst>
              <p:tags r:id="rId17"/>
            </p:custDataLst>
          </p:nvPr>
        </p:nvSpPr>
        <p:spPr>
          <a:xfrm>
            <a:off x="8719602" y="6566446"/>
            <a:ext cx="213819" cy="155496"/>
          </a:xfrm>
          <a:prstGeom prst="rect">
            <a:avLst/>
          </a:prstGeom>
        </p:spPr>
        <p:txBody>
          <a:bodyPr vert="horz" wrap="none" lIns="0" tIns="0" rIns="0" bIns="0" rtlCol="0" anchor="ctr">
            <a:noAutofit/>
          </a:bodyPr>
          <a:lstStyle>
            <a:lvl1pPr algn="l">
              <a:defRPr lang="en-US" sz="102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pPr defTabSz="932962" fontAlgn="base">
              <a:spcBef>
                <a:spcPct val="0"/>
              </a:spcBef>
              <a:spcAft>
                <a:spcPct val="0"/>
              </a:spcAft>
              <a:defRPr/>
            </a:pPr>
            <a:fld id="{2C8BF939-4FBE-4AC0-87B7-11A8A9D1E71B}" type="slidenum">
              <a:rPr lang="en-GB" smtClean="0">
                <a:solidFill>
                  <a:srgbClr val="000000"/>
                </a:solidFill>
              </a:rPr>
              <a:pPr defTabSz="932962"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GB" dirty="0">
              <a:solidFill>
                <a:srgbClr val="000000"/>
              </a:solidFill>
            </a:endParaRPr>
          </a:p>
        </p:txBody>
      </p:sp>
      <p:sp>
        <p:nvSpPr>
          <p:cNvPr id="23" name="SlideBottomBar"/>
          <p:cNvSpPr>
            <a:spLocks noChangeArrowheads="1"/>
          </p:cNvSpPr>
          <p:nvPr>
            <p:custDataLst>
              <p:tags r:id="rId18"/>
            </p:custDataLst>
          </p:nvPr>
        </p:nvSpPr>
        <p:spPr bwMode="auto">
          <a:xfrm>
            <a:off x="0" y="4784727"/>
            <a:ext cx="9144000" cy="1655379"/>
          </a:xfrm>
          <a:prstGeom prst="rect">
            <a:avLst/>
          </a:prstGeom>
          <a:gradFill rotWithShape="1">
            <a:gsLst>
              <a:gs pos="0">
                <a:schemeClr val="bg1">
                  <a:alpha val="5000"/>
                </a:schemeClr>
              </a:gs>
              <a:gs pos="100000">
                <a:schemeClr val="accent1">
                  <a:alpha val="30000"/>
                </a:schemeClr>
              </a:gs>
            </a:gsLst>
            <a:lin ang="5400000" scaled="1"/>
          </a:gradFill>
          <a:ln>
            <a:noFill/>
          </a:ln>
          <a:effectLst/>
          <a:extLst/>
        </p:spPr>
        <p:txBody>
          <a:bodyPr wrap="none" anchor="ctr"/>
          <a:lstStyle/>
          <a:p>
            <a:pPr defTabSz="932962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1632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463683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</p:sldLayoutIdLst>
  <p:timing>
    <p:tnLst>
      <p:par>
        <p:cTn id="1" dur="indefinite" restart="never" nodeType="tmRoot"/>
      </p:par>
    </p:tnLst>
  </p:timing>
  <p:hf hdr="0" ftr="0" dt="0"/>
  <p:txStyles>
    <p:titleStyle>
      <a:lvl1pPr algn="l" defTabSz="913526" rtl="0" eaLnBrk="0" fontAlgn="base" hangingPunct="0">
        <a:spcBef>
          <a:spcPct val="0"/>
        </a:spcBef>
        <a:spcAft>
          <a:spcPct val="0"/>
        </a:spcAft>
        <a:tabLst>
          <a:tab pos="275353" algn="l"/>
        </a:tabLst>
        <a:defRPr sz="1939" b="1">
          <a:solidFill>
            <a:schemeClr val="tx2"/>
          </a:solidFill>
          <a:latin typeface="+mj-lt"/>
          <a:ea typeface="+mj-ea"/>
          <a:cs typeface="+mj-cs"/>
        </a:defRPr>
      </a:lvl1pPr>
      <a:lvl2pPr algn="l" defTabSz="913526" rtl="0" eaLnBrk="0" fontAlgn="base" hangingPunct="0">
        <a:spcBef>
          <a:spcPct val="0"/>
        </a:spcBef>
        <a:spcAft>
          <a:spcPct val="0"/>
        </a:spcAft>
        <a:tabLst>
          <a:tab pos="275353" algn="l"/>
        </a:tabLst>
        <a:defRPr sz="1939" b="1">
          <a:solidFill>
            <a:schemeClr val="tx2"/>
          </a:solidFill>
          <a:latin typeface="Arial" charset="0"/>
          <a:ea typeface="ＭＳ Ｐゴシック" pitchFamily="34" charset="-128"/>
        </a:defRPr>
      </a:lvl2pPr>
      <a:lvl3pPr algn="l" defTabSz="913526" rtl="0" eaLnBrk="0" fontAlgn="base" hangingPunct="0">
        <a:spcBef>
          <a:spcPct val="0"/>
        </a:spcBef>
        <a:spcAft>
          <a:spcPct val="0"/>
        </a:spcAft>
        <a:tabLst>
          <a:tab pos="275353" algn="l"/>
        </a:tabLst>
        <a:defRPr sz="1939" b="1">
          <a:solidFill>
            <a:schemeClr val="tx2"/>
          </a:solidFill>
          <a:latin typeface="Arial" charset="0"/>
          <a:ea typeface="ＭＳ Ｐゴシック" pitchFamily="34" charset="-128"/>
        </a:defRPr>
      </a:lvl3pPr>
      <a:lvl4pPr algn="l" defTabSz="913526" rtl="0" eaLnBrk="0" fontAlgn="base" hangingPunct="0">
        <a:spcBef>
          <a:spcPct val="0"/>
        </a:spcBef>
        <a:spcAft>
          <a:spcPct val="0"/>
        </a:spcAft>
        <a:tabLst>
          <a:tab pos="275353" algn="l"/>
        </a:tabLst>
        <a:defRPr sz="1939" b="1">
          <a:solidFill>
            <a:schemeClr val="tx2"/>
          </a:solidFill>
          <a:latin typeface="Arial" charset="0"/>
          <a:ea typeface="ＭＳ Ｐゴシック" pitchFamily="34" charset="-128"/>
        </a:defRPr>
      </a:lvl4pPr>
      <a:lvl5pPr algn="l" defTabSz="913526" rtl="0" eaLnBrk="0" fontAlgn="base" hangingPunct="0">
        <a:spcBef>
          <a:spcPct val="0"/>
        </a:spcBef>
        <a:spcAft>
          <a:spcPct val="0"/>
        </a:spcAft>
        <a:tabLst>
          <a:tab pos="275353" algn="l"/>
        </a:tabLst>
        <a:defRPr sz="1939" b="1">
          <a:solidFill>
            <a:schemeClr val="tx2"/>
          </a:solidFill>
          <a:latin typeface="Arial" charset="0"/>
          <a:ea typeface="ＭＳ Ｐゴシック" pitchFamily="34" charset="-128"/>
        </a:defRPr>
      </a:lvl5pPr>
      <a:lvl6pPr marL="466481" algn="l" defTabSz="913526" rtl="0" eaLnBrk="1" fontAlgn="base" hangingPunct="1">
        <a:spcBef>
          <a:spcPct val="0"/>
        </a:spcBef>
        <a:spcAft>
          <a:spcPct val="0"/>
        </a:spcAft>
        <a:defRPr sz="1939" b="1">
          <a:solidFill>
            <a:schemeClr val="tx2"/>
          </a:solidFill>
          <a:latin typeface="Arial" charset="0"/>
        </a:defRPr>
      </a:lvl6pPr>
      <a:lvl7pPr marL="932962" algn="l" defTabSz="913526" rtl="0" eaLnBrk="1" fontAlgn="base" hangingPunct="1">
        <a:spcBef>
          <a:spcPct val="0"/>
        </a:spcBef>
        <a:spcAft>
          <a:spcPct val="0"/>
        </a:spcAft>
        <a:defRPr sz="1939" b="1">
          <a:solidFill>
            <a:schemeClr val="tx2"/>
          </a:solidFill>
          <a:latin typeface="Arial" charset="0"/>
        </a:defRPr>
      </a:lvl7pPr>
      <a:lvl8pPr marL="1399443" algn="l" defTabSz="913526" rtl="0" eaLnBrk="1" fontAlgn="base" hangingPunct="1">
        <a:spcBef>
          <a:spcPct val="0"/>
        </a:spcBef>
        <a:spcAft>
          <a:spcPct val="0"/>
        </a:spcAft>
        <a:defRPr sz="1939" b="1">
          <a:solidFill>
            <a:schemeClr val="tx2"/>
          </a:solidFill>
          <a:latin typeface="Arial" charset="0"/>
        </a:defRPr>
      </a:lvl8pPr>
      <a:lvl9pPr marL="1865925" algn="l" defTabSz="913526" rtl="0" eaLnBrk="1" fontAlgn="base" hangingPunct="1">
        <a:spcBef>
          <a:spcPct val="0"/>
        </a:spcBef>
        <a:spcAft>
          <a:spcPct val="0"/>
        </a:spcAft>
        <a:defRPr sz="1939" b="1">
          <a:solidFill>
            <a:schemeClr val="tx2"/>
          </a:solidFill>
          <a:latin typeface="Arial" charset="0"/>
        </a:defRPr>
      </a:lvl9pPr>
    </p:titleStyle>
    <p:bodyStyle>
      <a:lvl1pPr marL="349861" indent="-349861" algn="l" defTabSz="913526" rtl="0" eaLnBrk="0" fontAlgn="base" hangingPunct="0">
        <a:spcBef>
          <a:spcPct val="0"/>
        </a:spcBef>
        <a:spcAft>
          <a:spcPct val="0"/>
        </a:spcAft>
        <a:buClr>
          <a:schemeClr val="tx2"/>
        </a:buClr>
        <a:defRPr sz="1632">
          <a:solidFill>
            <a:schemeClr val="tx1"/>
          </a:solidFill>
          <a:latin typeface="+mn-lt"/>
          <a:ea typeface="+mn-ea"/>
          <a:cs typeface="+mn-cs"/>
        </a:defRPr>
      </a:lvl1pPr>
      <a:lvl2pPr marL="197607" indent="-195987" algn="l" defTabSz="913526" rtl="0" eaLnBrk="0" fontAlgn="base" hangingPunct="0">
        <a:spcBef>
          <a:spcPct val="0"/>
        </a:spcBef>
        <a:spcAft>
          <a:spcPct val="0"/>
        </a:spcAft>
        <a:buClr>
          <a:schemeClr val="tx2"/>
        </a:buClr>
        <a:buSzPct val="125000"/>
        <a:buFont typeface="Arial" charset="0"/>
        <a:buChar char="▪"/>
        <a:defRPr sz="1632">
          <a:solidFill>
            <a:schemeClr val="tx1"/>
          </a:solidFill>
          <a:latin typeface="+mn-lt"/>
          <a:ea typeface="ＭＳ Ｐゴシック" pitchFamily="34" charset="-128"/>
        </a:defRPr>
      </a:lvl2pPr>
      <a:lvl3pPr marL="466481" indent="-267255" algn="l" defTabSz="913526" rtl="0" eaLnBrk="0" fontAlgn="base" hangingPunct="0">
        <a:spcBef>
          <a:spcPct val="0"/>
        </a:spcBef>
        <a:spcAft>
          <a:spcPct val="0"/>
        </a:spcAft>
        <a:buClr>
          <a:schemeClr val="tx2"/>
        </a:buClr>
        <a:buSzPct val="120000"/>
        <a:buFont typeface="Arial" charset="0"/>
        <a:buChar char="–"/>
        <a:defRPr sz="1632">
          <a:solidFill>
            <a:schemeClr val="tx1"/>
          </a:solidFill>
          <a:latin typeface="+mn-lt"/>
          <a:ea typeface="ＭＳ Ｐゴシック" pitchFamily="34" charset="-128"/>
        </a:defRPr>
      </a:lvl3pPr>
      <a:lvl4pPr marL="626835" indent="-158733" algn="l" defTabSz="913526" rtl="0" eaLnBrk="0" fontAlgn="base" hangingPunct="0">
        <a:spcBef>
          <a:spcPct val="0"/>
        </a:spcBef>
        <a:spcAft>
          <a:spcPct val="0"/>
        </a:spcAft>
        <a:buClr>
          <a:schemeClr val="tx2"/>
        </a:buClr>
        <a:buSzPct val="120000"/>
        <a:buFont typeface="Arial" charset="0"/>
        <a:buChar char="▫"/>
        <a:defRPr sz="1632">
          <a:solidFill>
            <a:schemeClr val="tx1"/>
          </a:solidFill>
          <a:latin typeface="+mn-lt"/>
          <a:ea typeface="ＭＳ Ｐゴシック" pitchFamily="34" charset="-128"/>
        </a:defRPr>
      </a:lvl4pPr>
      <a:lvl5pPr marL="764511" indent="-132818" algn="l" defTabSz="913526" rtl="0" eaLnBrk="0" fontAlgn="base" hangingPunct="0">
        <a:spcBef>
          <a:spcPct val="0"/>
        </a:spcBef>
        <a:spcAft>
          <a:spcPct val="0"/>
        </a:spcAft>
        <a:buClr>
          <a:schemeClr val="tx2"/>
        </a:buClr>
        <a:buSzPct val="89000"/>
        <a:buFont typeface="Arial" charset="0"/>
        <a:buChar char="-"/>
        <a:defRPr sz="1632">
          <a:solidFill>
            <a:schemeClr val="tx1"/>
          </a:solidFill>
          <a:latin typeface="+mn-lt"/>
          <a:ea typeface="ＭＳ Ｐゴシック" pitchFamily="34" charset="-128"/>
        </a:defRPr>
      </a:lvl5pPr>
      <a:lvl6pPr marL="765029" indent="-132818" algn="l" defTabSz="913526" rtl="0" eaLnBrk="1" fontAlgn="base" hangingPunct="1">
        <a:spcBef>
          <a:spcPct val="0"/>
        </a:spcBef>
        <a:spcAft>
          <a:spcPct val="0"/>
        </a:spcAft>
        <a:buClr>
          <a:schemeClr val="tx2"/>
        </a:buClr>
        <a:buSzPct val="89000"/>
        <a:buFont typeface="Arial" charset="0"/>
        <a:buChar char="-"/>
        <a:defRPr sz="1632" baseline="0">
          <a:solidFill>
            <a:schemeClr val="tx1"/>
          </a:solidFill>
          <a:latin typeface="+mn-lt"/>
        </a:defRPr>
      </a:lvl6pPr>
      <a:lvl7pPr marL="765029" indent="-132818" algn="l" defTabSz="913526" rtl="0" eaLnBrk="1" fontAlgn="base" hangingPunct="1">
        <a:spcBef>
          <a:spcPct val="0"/>
        </a:spcBef>
        <a:spcAft>
          <a:spcPct val="0"/>
        </a:spcAft>
        <a:buClr>
          <a:schemeClr val="tx2"/>
        </a:buClr>
        <a:buSzPct val="89000"/>
        <a:buFont typeface="Arial" charset="0"/>
        <a:buChar char="-"/>
        <a:defRPr sz="1632" baseline="0">
          <a:solidFill>
            <a:schemeClr val="tx1"/>
          </a:solidFill>
          <a:latin typeface="+mn-lt"/>
        </a:defRPr>
      </a:lvl7pPr>
      <a:lvl8pPr marL="765029" indent="-132818" algn="l" defTabSz="913526" rtl="0" eaLnBrk="1" fontAlgn="base" hangingPunct="1">
        <a:spcBef>
          <a:spcPct val="0"/>
        </a:spcBef>
        <a:spcAft>
          <a:spcPct val="0"/>
        </a:spcAft>
        <a:buClr>
          <a:schemeClr val="tx2"/>
        </a:buClr>
        <a:buSzPct val="89000"/>
        <a:buFont typeface="Arial" charset="0"/>
        <a:buChar char="-"/>
        <a:defRPr sz="1632" baseline="0">
          <a:solidFill>
            <a:schemeClr val="tx1"/>
          </a:solidFill>
          <a:latin typeface="+mn-lt"/>
        </a:defRPr>
      </a:lvl8pPr>
      <a:lvl9pPr marL="765029" indent="-132818" algn="l" defTabSz="913526" rtl="0" eaLnBrk="1" fontAlgn="base" hangingPunct="1">
        <a:spcBef>
          <a:spcPct val="0"/>
        </a:spcBef>
        <a:spcAft>
          <a:spcPct val="0"/>
        </a:spcAft>
        <a:buClr>
          <a:schemeClr val="tx2"/>
        </a:buClr>
        <a:buSzPct val="89000"/>
        <a:buFont typeface="Arial" charset="0"/>
        <a:buChar char="-"/>
        <a:defRPr sz="1632" baseline="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32962" rtl="0" eaLnBrk="1" latinLnBrk="0" hangingPunct="1">
        <a:defRPr sz="1837" kern="1200">
          <a:solidFill>
            <a:schemeClr val="tx1"/>
          </a:solidFill>
          <a:latin typeface="+mn-lt"/>
          <a:ea typeface="+mn-ea"/>
          <a:cs typeface="+mn-cs"/>
        </a:defRPr>
      </a:lvl1pPr>
      <a:lvl2pPr marL="466481" algn="l" defTabSz="932962" rtl="0" eaLnBrk="1" latinLnBrk="0" hangingPunct="1">
        <a:defRPr sz="1837" kern="1200">
          <a:solidFill>
            <a:schemeClr val="tx1"/>
          </a:solidFill>
          <a:latin typeface="+mn-lt"/>
          <a:ea typeface="+mn-ea"/>
          <a:cs typeface="+mn-cs"/>
        </a:defRPr>
      </a:lvl2pPr>
      <a:lvl3pPr marL="932962" algn="l" defTabSz="932962" rtl="0" eaLnBrk="1" latinLnBrk="0" hangingPunct="1">
        <a:defRPr sz="1837" kern="1200">
          <a:solidFill>
            <a:schemeClr val="tx1"/>
          </a:solidFill>
          <a:latin typeface="+mn-lt"/>
          <a:ea typeface="+mn-ea"/>
          <a:cs typeface="+mn-cs"/>
        </a:defRPr>
      </a:lvl3pPr>
      <a:lvl4pPr marL="1399443" algn="l" defTabSz="932962" rtl="0" eaLnBrk="1" latinLnBrk="0" hangingPunct="1">
        <a:defRPr sz="1837" kern="1200">
          <a:solidFill>
            <a:schemeClr val="tx1"/>
          </a:solidFill>
          <a:latin typeface="+mn-lt"/>
          <a:ea typeface="+mn-ea"/>
          <a:cs typeface="+mn-cs"/>
        </a:defRPr>
      </a:lvl4pPr>
      <a:lvl5pPr marL="1865925" algn="l" defTabSz="932962" rtl="0" eaLnBrk="1" latinLnBrk="0" hangingPunct="1">
        <a:defRPr sz="1837" kern="1200">
          <a:solidFill>
            <a:schemeClr val="tx1"/>
          </a:solidFill>
          <a:latin typeface="+mn-lt"/>
          <a:ea typeface="+mn-ea"/>
          <a:cs typeface="+mn-cs"/>
        </a:defRPr>
      </a:lvl5pPr>
      <a:lvl6pPr marL="2332406" algn="l" defTabSz="932962" rtl="0" eaLnBrk="1" latinLnBrk="0" hangingPunct="1">
        <a:defRPr sz="1837" kern="1200">
          <a:solidFill>
            <a:schemeClr val="tx1"/>
          </a:solidFill>
          <a:latin typeface="+mn-lt"/>
          <a:ea typeface="+mn-ea"/>
          <a:cs typeface="+mn-cs"/>
        </a:defRPr>
      </a:lvl6pPr>
      <a:lvl7pPr marL="2798887" algn="l" defTabSz="932962" rtl="0" eaLnBrk="1" latinLnBrk="0" hangingPunct="1">
        <a:defRPr sz="1837" kern="1200">
          <a:solidFill>
            <a:schemeClr val="tx1"/>
          </a:solidFill>
          <a:latin typeface="+mn-lt"/>
          <a:ea typeface="+mn-ea"/>
          <a:cs typeface="+mn-cs"/>
        </a:defRPr>
      </a:lvl7pPr>
      <a:lvl8pPr marL="3265368" algn="l" defTabSz="932962" rtl="0" eaLnBrk="1" latinLnBrk="0" hangingPunct="1">
        <a:defRPr sz="1837" kern="1200">
          <a:solidFill>
            <a:schemeClr val="tx1"/>
          </a:solidFill>
          <a:latin typeface="+mn-lt"/>
          <a:ea typeface="+mn-ea"/>
          <a:cs typeface="+mn-cs"/>
        </a:defRPr>
      </a:lvl8pPr>
      <a:lvl9pPr marL="3731849" algn="l" defTabSz="932962" rtl="0" eaLnBrk="1" latinLnBrk="0" hangingPunct="1">
        <a:defRPr sz="1837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wmf"/><Relationship Id="rId2" Type="http://schemas.openxmlformats.org/officeDocument/2006/relationships/image" Target="../media/image12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wmf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441959" y="510859"/>
            <a:ext cx="8541327" cy="2349346"/>
          </a:xfrm>
        </p:spPr>
        <p:txBody>
          <a:bodyPr/>
          <a:lstStyle/>
          <a:p>
            <a:pPr>
              <a:lnSpc>
                <a:spcPct val="100000"/>
              </a:lnSpc>
            </a:pPr>
            <a:r>
              <a:rPr lang="hu-HU" sz="4400" b="1" dirty="0" smtClean="0">
                <a:solidFill>
                  <a:schemeClr val="bg1"/>
                </a:solidFill>
                <a:latin typeface="+mj-lt"/>
              </a:rPr>
              <a:t>Vásárolj úgy, ahogy tetszik!</a:t>
            </a:r>
          </a:p>
          <a:p>
            <a:pPr>
              <a:lnSpc>
                <a:spcPct val="100000"/>
              </a:lnSpc>
            </a:pPr>
            <a:endParaRPr lang="hu-HU" sz="2800" b="1" dirty="0" smtClean="0">
              <a:solidFill>
                <a:schemeClr val="bg1"/>
              </a:solidFill>
              <a:latin typeface="+mj-lt"/>
            </a:endParaRPr>
          </a:p>
          <a:p>
            <a:pPr>
              <a:lnSpc>
                <a:spcPct val="100000"/>
              </a:lnSpc>
            </a:pPr>
            <a:r>
              <a:rPr lang="en-GB" sz="2800" b="1" dirty="0" err="1" smtClean="0">
                <a:solidFill>
                  <a:schemeClr val="bg1"/>
                </a:solidFill>
                <a:latin typeface="+mj-lt"/>
              </a:rPr>
              <a:t>változó</a:t>
            </a:r>
            <a:r>
              <a:rPr lang="en-GB" sz="2800" b="1" dirty="0" smtClean="0">
                <a:solidFill>
                  <a:schemeClr val="bg1"/>
                </a:solidFill>
                <a:latin typeface="+mj-lt"/>
              </a:rPr>
              <a:t> </a:t>
            </a:r>
            <a:r>
              <a:rPr lang="en-GB" sz="2800" b="1" dirty="0" err="1" smtClean="0">
                <a:solidFill>
                  <a:schemeClr val="bg1"/>
                </a:solidFill>
                <a:latin typeface="+mj-lt"/>
              </a:rPr>
              <a:t>vásárlási</a:t>
            </a:r>
            <a:r>
              <a:rPr lang="en-GB" sz="2800" b="1" dirty="0" smtClean="0">
                <a:solidFill>
                  <a:schemeClr val="bg1"/>
                </a:solidFill>
                <a:latin typeface="+mj-lt"/>
              </a:rPr>
              <a:t> </a:t>
            </a:r>
            <a:r>
              <a:rPr lang="en-GB" sz="2800" b="1" dirty="0" err="1" smtClean="0">
                <a:solidFill>
                  <a:schemeClr val="bg1"/>
                </a:solidFill>
                <a:latin typeface="+mj-lt"/>
              </a:rPr>
              <a:t>csatornahasználat</a:t>
            </a:r>
            <a:r>
              <a:rPr lang="hu-HU" sz="2800" b="1" dirty="0" smtClean="0">
                <a:solidFill>
                  <a:schemeClr val="bg1"/>
                </a:solidFill>
                <a:latin typeface="+mj-lt"/>
              </a:rPr>
              <a:t>ok</a:t>
            </a:r>
            <a:endParaRPr lang="en-US" sz="2800" b="1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1"/>
          </p:nvPr>
        </p:nvSpPr>
        <p:spPr>
          <a:xfrm>
            <a:off x="457199" y="4834738"/>
            <a:ext cx="6413500" cy="106600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hu-HU" sz="2400" b="1" dirty="0" smtClean="0">
                <a:latin typeface="+mj-lt"/>
              </a:rPr>
              <a:t>dr. Orosz András</a:t>
            </a:r>
          </a:p>
          <a:p>
            <a:pPr>
              <a:lnSpc>
                <a:spcPct val="90000"/>
              </a:lnSpc>
            </a:pPr>
            <a:r>
              <a:rPr lang="hu-HU" sz="2400" b="1" dirty="0">
                <a:latin typeface="+mj-lt"/>
              </a:rPr>
              <a:t>m</a:t>
            </a:r>
            <a:r>
              <a:rPr lang="hu-HU" sz="2400" b="1" dirty="0" smtClean="0">
                <a:latin typeface="+mj-lt"/>
              </a:rPr>
              <a:t>arketing működési igazgató</a:t>
            </a:r>
          </a:p>
          <a:p>
            <a:pPr>
              <a:lnSpc>
                <a:spcPct val="90000"/>
              </a:lnSpc>
            </a:pPr>
            <a:r>
              <a:rPr lang="hu-HU" sz="2400" b="1" dirty="0" smtClean="0">
                <a:latin typeface="+mj-lt"/>
              </a:rPr>
              <a:t>Tesco Globál Áruházak </a:t>
            </a:r>
            <a:r>
              <a:rPr lang="hu-HU" sz="2400" b="1" dirty="0" err="1" smtClean="0">
                <a:latin typeface="+mj-lt"/>
              </a:rPr>
              <a:t>Zrt</a:t>
            </a:r>
            <a:r>
              <a:rPr lang="hu-HU" sz="2400" b="1" dirty="0" smtClean="0">
                <a:latin typeface="+mj-lt"/>
              </a:rPr>
              <a:t>.</a:t>
            </a:r>
            <a:endParaRPr lang="en-US" sz="2400" b="1" dirty="0">
              <a:latin typeface="+mj-lt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871185">
            <a:off x="6442384" y="2889905"/>
            <a:ext cx="2397641" cy="2923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7108717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Csoportba foglalás 3"/>
          <p:cNvGrpSpPr/>
          <p:nvPr/>
        </p:nvGrpSpPr>
        <p:grpSpPr>
          <a:xfrm>
            <a:off x="277540" y="1061345"/>
            <a:ext cx="3402532" cy="3032537"/>
            <a:chOff x="6304746" y="1680460"/>
            <a:chExt cx="2151131" cy="1872208"/>
          </a:xfrm>
          <a:solidFill>
            <a:srgbClr val="F08C00"/>
          </a:solidFill>
        </p:grpSpPr>
        <p:sp>
          <p:nvSpPr>
            <p:cNvPr id="5" name="Ellipszis 4"/>
            <p:cNvSpPr/>
            <p:nvPr/>
          </p:nvSpPr>
          <p:spPr>
            <a:xfrm>
              <a:off x="6444208" y="1680460"/>
              <a:ext cx="1872208" cy="1872208"/>
            </a:xfrm>
            <a:prstGeom prst="ellipse">
              <a:avLst/>
            </a:prstGeom>
            <a:grpFill/>
            <a:ln>
              <a:solidFill>
                <a:srgbClr val="F08C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hu-HU" b="1" dirty="0"/>
            </a:p>
          </p:txBody>
        </p:sp>
        <p:sp>
          <p:nvSpPr>
            <p:cNvPr id="6" name="Title 1"/>
            <p:cNvSpPr txBox="1">
              <a:spLocks/>
            </p:cNvSpPr>
            <p:nvPr/>
          </p:nvSpPr>
          <p:spPr bwMode="auto">
            <a:xfrm>
              <a:off x="6304746" y="1919813"/>
              <a:ext cx="2151131" cy="131577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91429" tIns="45715" rIns="91429" bIns="45715" anchor="ctr"/>
            <a:lstStyle/>
            <a:p>
              <a:pPr algn="ctr"/>
              <a:r>
                <a:rPr lang="hu-HU" sz="2800" b="1" dirty="0" smtClean="0">
                  <a:solidFill>
                    <a:schemeClr val="bg1"/>
                  </a:solidFill>
                  <a:latin typeface="+mj-lt"/>
                  <a:cs typeface="Calibri" panose="020F0502020204030204" pitchFamily="34" charset="0"/>
                </a:rPr>
                <a:t>Megközelíthetőség</a:t>
              </a:r>
              <a:endParaRPr lang="hu-HU" sz="2800" b="1" dirty="0" smtClean="0">
                <a:solidFill>
                  <a:schemeClr val="bg1"/>
                </a:solidFill>
                <a:latin typeface="+mj-lt"/>
                <a:cs typeface="Calibri" panose="020F0502020204030204" pitchFamily="34" charset="0"/>
              </a:endParaRPr>
            </a:p>
          </p:txBody>
        </p:sp>
      </p:grpSp>
      <p:grpSp>
        <p:nvGrpSpPr>
          <p:cNvPr id="7" name="Csoportba foglalás 6"/>
          <p:cNvGrpSpPr/>
          <p:nvPr/>
        </p:nvGrpSpPr>
        <p:grpSpPr>
          <a:xfrm>
            <a:off x="2992966" y="3796146"/>
            <a:ext cx="2643361" cy="2643361"/>
            <a:chOff x="6444208" y="1680460"/>
            <a:chExt cx="1872208" cy="1872208"/>
          </a:xfrm>
          <a:solidFill>
            <a:srgbClr val="F08C00"/>
          </a:solidFill>
        </p:grpSpPr>
        <p:sp>
          <p:nvSpPr>
            <p:cNvPr id="8" name="Ellipszis 7"/>
            <p:cNvSpPr/>
            <p:nvPr/>
          </p:nvSpPr>
          <p:spPr>
            <a:xfrm>
              <a:off x="6444208" y="1680460"/>
              <a:ext cx="1872208" cy="1872208"/>
            </a:xfrm>
            <a:prstGeom prst="ellipse">
              <a:avLst/>
            </a:prstGeom>
            <a:grpFill/>
            <a:ln>
              <a:solidFill>
                <a:srgbClr val="F08C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hu-HU" b="1" dirty="0"/>
            </a:p>
          </p:txBody>
        </p:sp>
        <p:sp>
          <p:nvSpPr>
            <p:cNvPr id="9" name="Title 1"/>
            <p:cNvSpPr txBox="1">
              <a:spLocks/>
            </p:cNvSpPr>
            <p:nvPr/>
          </p:nvSpPr>
          <p:spPr bwMode="auto">
            <a:xfrm>
              <a:off x="6480212" y="2132856"/>
              <a:ext cx="1800200" cy="96741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91429" tIns="45715" rIns="91429" bIns="45715" anchor="ctr"/>
            <a:lstStyle/>
            <a:p>
              <a:pPr algn="ctr"/>
              <a:r>
                <a:rPr lang="hu-HU" sz="3200" b="1" dirty="0" smtClean="0">
                  <a:solidFill>
                    <a:schemeClr val="bg1"/>
                  </a:solidFill>
                  <a:latin typeface="+mj-lt"/>
                  <a:cs typeface="Calibri" panose="020F0502020204030204" pitchFamily="34" charset="0"/>
                </a:rPr>
                <a:t>Választék</a:t>
              </a:r>
              <a:endParaRPr lang="hu-HU" sz="3200" b="1" dirty="0" smtClean="0">
                <a:solidFill>
                  <a:schemeClr val="bg1"/>
                </a:solidFill>
                <a:latin typeface="+mj-lt"/>
                <a:cs typeface="Calibri" panose="020F0502020204030204" pitchFamily="34" charset="0"/>
              </a:endParaRPr>
            </a:p>
          </p:txBody>
        </p:sp>
      </p:grpSp>
      <p:grpSp>
        <p:nvGrpSpPr>
          <p:cNvPr id="10" name="Csoportba foglalás 9"/>
          <p:cNvGrpSpPr/>
          <p:nvPr/>
        </p:nvGrpSpPr>
        <p:grpSpPr>
          <a:xfrm>
            <a:off x="6247832" y="914460"/>
            <a:ext cx="2643361" cy="2643361"/>
            <a:chOff x="6444208" y="1680460"/>
            <a:chExt cx="1872208" cy="1872208"/>
          </a:xfrm>
          <a:solidFill>
            <a:srgbClr val="F08C00"/>
          </a:solidFill>
        </p:grpSpPr>
        <p:sp>
          <p:nvSpPr>
            <p:cNvPr id="11" name="Ellipszis 10"/>
            <p:cNvSpPr/>
            <p:nvPr/>
          </p:nvSpPr>
          <p:spPr>
            <a:xfrm>
              <a:off x="6444208" y="1680460"/>
              <a:ext cx="1872208" cy="1872208"/>
            </a:xfrm>
            <a:prstGeom prst="ellipse">
              <a:avLst/>
            </a:prstGeom>
            <a:grpFill/>
            <a:ln>
              <a:solidFill>
                <a:srgbClr val="F08C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hu-HU" b="1" dirty="0"/>
            </a:p>
          </p:txBody>
        </p:sp>
        <p:sp>
          <p:nvSpPr>
            <p:cNvPr id="12" name="Title 1"/>
            <p:cNvSpPr txBox="1">
              <a:spLocks/>
            </p:cNvSpPr>
            <p:nvPr/>
          </p:nvSpPr>
          <p:spPr bwMode="auto">
            <a:xfrm>
              <a:off x="6480212" y="2035710"/>
              <a:ext cx="1800200" cy="96741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91429" tIns="45715" rIns="91429" bIns="45715" anchor="ctr"/>
            <a:lstStyle/>
            <a:p>
              <a:pPr algn="ctr"/>
              <a:r>
                <a:rPr lang="hu-HU" sz="3200" b="1" dirty="0" smtClean="0">
                  <a:solidFill>
                    <a:schemeClr val="bg1"/>
                  </a:solidFill>
                  <a:latin typeface="+mj-lt"/>
                  <a:cs typeface="Calibri" panose="020F0502020204030204" pitchFamily="34" charset="0"/>
                </a:rPr>
                <a:t>Ár</a:t>
              </a:r>
              <a:endParaRPr lang="hu-HU" sz="3200" b="1" dirty="0" smtClean="0">
                <a:solidFill>
                  <a:schemeClr val="bg1"/>
                </a:solidFill>
                <a:latin typeface="+mj-lt"/>
                <a:cs typeface="Calibri" panose="020F0502020204030204" pitchFamily="34" charset="0"/>
              </a:endParaRPr>
            </a:p>
          </p:txBody>
        </p:sp>
      </p:grpSp>
      <p:sp>
        <p:nvSpPr>
          <p:cNvPr id="13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43982" y="17464"/>
            <a:ext cx="8541327" cy="952181"/>
          </a:xfrm>
        </p:spPr>
        <p:txBody>
          <a:bodyPr/>
          <a:lstStyle/>
          <a:p>
            <a:r>
              <a:rPr lang="hu-HU" sz="4000" b="1" dirty="0" smtClean="0">
                <a:solidFill>
                  <a:schemeClr val="bg1"/>
                </a:solidFill>
                <a:latin typeface="+mj-lt"/>
              </a:rPr>
              <a:t>Mit szeret a vásárló? </a:t>
            </a:r>
            <a:r>
              <a:rPr lang="hu-HU" sz="4000" b="1" dirty="0" smtClean="0">
                <a:solidFill>
                  <a:schemeClr val="bg1"/>
                </a:solidFill>
                <a:latin typeface="+mj-lt"/>
              </a:rPr>
              <a:t>Mi változott?</a:t>
            </a:r>
            <a:endParaRPr lang="en-US" sz="4000" b="1" dirty="0">
              <a:solidFill>
                <a:schemeClr val="bg1"/>
              </a:solidFill>
              <a:latin typeface="+mj-lt"/>
            </a:endParaRPr>
          </a:p>
        </p:txBody>
      </p:sp>
      <p:grpSp>
        <p:nvGrpSpPr>
          <p:cNvPr id="18" name="Csoportba foglalás 22"/>
          <p:cNvGrpSpPr/>
          <p:nvPr/>
        </p:nvGrpSpPr>
        <p:grpSpPr>
          <a:xfrm>
            <a:off x="690027" y="4850207"/>
            <a:ext cx="1980998" cy="1901129"/>
            <a:chOff x="6444208" y="1680460"/>
            <a:chExt cx="1872208" cy="1872208"/>
          </a:xfrm>
          <a:solidFill>
            <a:srgbClr val="F08C00"/>
          </a:solidFill>
        </p:grpSpPr>
        <p:sp>
          <p:nvSpPr>
            <p:cNvPr id="19" name="Ellipszis 23"/>
            <p:cNvSpPr/>
            <p:nvPr/>
          </p:nvSpPr>
          <p:spPr>
            <a:xfrm>
              <a:off x="6444208" y="1680460"/>
              <a:ext cx="1872208" cy="1872208"/>
            </a:xfrm>
            <a:prstGeom prst="ellipse">
              <a:avLst/>
            </a:prstGeom>
            <a:grpFill/>
            <a:ln>
              <a:solidFill>
                <a:srgbClr val="F08C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hu-HU" sz="1400" b="1" dirty="0"/>
            </a:p>
          </p:txBody>
        </p:sp>
        <p:sp>
          <p:nvSpPr>
            <p:cNvPr id="20" name="Title 1"/>
            <p:cNvSpPr txBox="1">
              <a:spLocks/>
            </p:cNvSpPr>
            <p:nvPr/>
          </p:nvSpPr>
          <p:spPr bwMode="auto">
            <a:xfrm>
              <a:off x="6480212" y="2132856"/>
              <a:ext cx="1800200" cy="96741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91429" tIns="45715" rIns="91429" bIns="45715" anchor="ctr"/>
            <a:lstStyle/>
            <a:p>
              <a:pPr algn="ctr"/>
              <a:r>
                <a:rPr lang="hu-HU" sz="2800" b="1" dirty="0" smtClean="0">
                  <a:solidFill>
                    <a:schemeClr val="bg1"/>
                  </a:solidFill>
                  <a:latin typeface="+mj-lt"/>
                  <a:cs typeface="Calibri" panose="020F0502020204030204" pitchFamily="34" charset="0"/>
                </a:rPr>
                <a:t>Akciók</a:t>
              </a:r>
              <a:endParaRPr lang="hu-HU" sz="2800" b="1" dirty="0" smtClean="0">
                <a:solidFill>
                  <a:schemeClr val="bg1"/>
                </a:solidFill>
                <a:latin typeface="+mj-lt"/>
                <a:cs typeface="Calibri" panose="020F0502020204030204" pitchFamily="34" charset="0"/>
              </a:endParaRPr>
            </a:p>
          </p:txBody>
        </p:sp>
      </p:grpSp>
      <p:grpSp>
        <p:nvGrpSpPr>
          <p:cNvPr id="21" name="Csoportba foglalás 22"/>
          <p:cNvGrpSpPr/>
          <p:nvPr/>
        </p:nvGrpSpPr>
        <p:grpSpPr>
          <a:xfrm>
            <a:off x="3939579" y="1243553"/>
            <a:ext cx="1710856" cy="1710856"/>
            <a:chOff x="6444208" y="1680460"/>
            <a:chExt cx="1872208" cy="1872208"/>
          </a:xfrm>
          <a:solidFill>
            <a:srgbClr val="F08C00"/>
          </a:solidFill>
        </p:grpSpPr>
        <p:sp>
          <p:nvSpPr>
            <p:cNvPr id="22" name="Ellipszis 23"/>
            <p:cNvSpPr/>
            <p:nvPr/>
          </p:nvSpPr>
          <p:spPr>
            <a:xfrm>
              <a:off x="6444208" y="1680460"/>
              <a:ext cx="1872208" cy="1872208"/>
            </a:xfrm>
            <a:prstGeom prst="ellipse">
              <a:avLst/>
            </a:prstGeom>
            <a:grpFill/>
            <a:ln>
              <a:solidFill>
                <a:srgbClr val="F08C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hu-HU" sz="1400" b="1" dirty="0"/>
            </a:p>
          </p:txBody>
        </p:sp>
        <p:sp>
          <p:nvSpPr>
            <p:cNvPr id="23" name="Title 1"/>
            <p:cNvSpPr txBox="1">
              <a:spLocks/>
            </p:cNvSpPr>
            <p:nvPr/>
          </p:nvSpPr>
          <p:spPr bwMode="auto">
            <a:xfrm>
              <a:off x="6480212" y="2132856"/>
              <a:ext cx="1800200" cy="96741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91429" tIns="45715" rIns="91429" bIns="45715" anchor="ctr"/>
            <a:lstStyle/>
            <a:p>
              <a:pPr algn="ctr"/>
              <a:r>
                <a:rPr lang="hu-HU" sz="2800" b="1" dirty="0">
                  <a:solidFill>
                    <a:schemeClr val="bg1"/>
                  </a:solidFill>
                  <a:latin typeface="+mj-lt"/>
                  <a:cs typeface="Calibri" panose="020F0502020204030204" pitchFamily="34" charset="0"/>
                </a:rPr>
                <a:t>M</a:t>
              </a:r>
              <a:r>
                <a:rPr lang="hu-HU" sz="2800" b="1" dirty="0" smtClean="0">
                  <a:solidFill>
                    <a:schemeClr val="bg1"/>
                  </a:solidFill>
                  <a:latin typeface="+mj-lt"/>
                  <a:cs typeface="Calibri" panose="020F0502020204030204" pitchFamily="34" charset="0"/>
                </a:rPr>
                <a:t>inőség</a:t>
              </a:r>
              <a:endParaRPr lang="hu-HU" sz="2800" b="1" dirty="0" smtClean="0">
                <a:solidFill>
                  <a:schemeClr val="bg1"/>
                </a:solidFill>
                <a:latin typeface="+mj-lt"/>
                <a:cs typeface="Calibri" panose="020F0502020204030204" pitchFamily="34" charset="0"/>
              </a:endParaRPr>
            </a:p>
          </p:txBody>
        </p:sp>
      </p:grpSp>
      <p:grpSp>
        <p:nvGrpSpPr>
          <p:cNvPr id="24" name="Csoportba foglalás 22"/>
          <p:cNvGrpSpPr/>
          <p:nvPr/>
        </p:nvGrpSpPr>
        <p:grpSpPr>
          <a:xfrm>
            <a:off x="6489429" y="4728651"/>
            <a:ext cx="1811609" cy="1710856"/>
            <a:chOff x="7616830" y="1980836"/>
            <a:chExt cx="1982463" cy="1872208"/>
          </a:xfrm>
          <a:solidFill>
            <a:srgbClr val="F08C00"/>
          </a:solidFill>
        </p:grpSpPr>
        <p:sp>
          <p:nvSpPr>
            <p:cNvPr id="25" name="Ellipszis 23"/>
            <p:cNvSpPr/>
            <p:nvPr/>
          </p:nvSpPr>
          <p:spPr>
            <a:xfrm>
              <a:off x="7616830" y="1980836"/>
              <a:ext cx="1872208" cy="1872208"/>
            </a:xfrm>
            <a:prstGeom prst="ellipse">
              <a:avLst/>
            </a:prstGeom>
            <a:grpFill/>
            <a:ln>
              <a:solidFill>
                <a:srgbClr val="F08C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hu-HU" sz="1400" b="1" dirty="0"/>
            </a:p>
          </p:txBody>
        </p:sp>
        <p:sp>
          <p:nvSpPr>
            <p:cNvPr id="26" name="Title 1"/>
            <p:cNvSpPr txBox="1">
              <a:spLocks/>
            </p:cNvSpPr>
            <p:nvPr/>
          </p:nvSpPr>
          <p:spPr bwMode="auto">
            <a:xfrm>
              <a:off x="7652834" y="2262826"/>
              <a:ext cx="1946459" cy="113782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91429" tIns="45715" rIns="91429" bIns="45715" anchor="ctr"/>
            <a:lstStyle/>
            <a:p>
              <a:pPr algn="ctr"/>
              <a:r>
                <a:rPr lang="hu-HU" sz="2800" b="1" dirty="0" smtClean="0">
                  <a:solidFill>
                    <a:schemeClr val="bg1"/>
                  </a:solidFill>
                  <a:latin typeface="+mj-lt"/>
                  <a:cs typeface="Calibri" panose="020F0502020204030204" pitchFamily="34" charset="0"/>
                </a:rPr>
                <a:t>Gyorsaság</a:t>
              </a:r>
              <a:endParaRPr lang="hu-HU" sz="2800" b="1" dirty="0" smtClean="0">
                <a:solidFill>
                  <a:schemeClr val="bg1"/>
                </a:solidFill>
                <a:latin typeface="+mj-lt"/>
                <a:cs typeface="Calibri" panose="020F050202020403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144623549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zaggatott nyíl jobbra 3"/>
          <p:cNvSpPr/>
          <p:nvPr/>
        </p:nvSpPr>
        <p:spPr>
          <a:xfrm>
            <a:off x="431962" y="1484784"/>
            <a:ext cx="7611662" cy="4173526"/>
          </a:xfrm>
          <a:prstGeom prst="stripedRightArrow">
            <a:avLst>
              <a:gd name="adj1" fmla="val 55529"/>
              <a:gd name="adj2" fmla="val 48380"/>
            </a:avLst>
          </a:prstGeom>
          <a:solidFill>
            <a:srgbClr val="F8AA1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" name="Téglalap 4"/>
          <p:cNvSpPr/>
          <p:nvPr/>
        </p:nvSpPr>
        <p:spPr>
          <a:xfrm>
            <a:off x="403389" y="885215"/>
            <a:ext cx="3365799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u-HU" sz="3200" b="1" dirty="0" smtClean="0">
                <a:solidFill>
                  <a:srgbClr val="F8AA15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Kényelem &amp; Idő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hu-HU" sz="2000" b="1" dirty="0" smtClean="0">
                <a:solidFill>
                  <a:srgbClr val="F8AA15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Value </a:t>
            </a:r>
            <a:r>
              <a:rPr lang="hu-HU" sz="2000" b="1" dirty="0" err="1" smtClean="0">
                <a:solidFill>
                  <a:srgbClr val="F8AA15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for</a:t>
            </a:r>
            <a:r>
              <a:rPr lang="hu-HU" sz="2000" b="1" dirty="0" smtClean="0">
                <a:solidFill>
                  <a:srgbClr val="F8AA15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hu-HU" sz="2000" b="1" dirty="0" err="1" smtClean="0">
                <a:solidFill>
                  <a:srgbClr val="F8AA15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money</a:t>
            </a:r>
            <a:endParaRPr lang="hu-HU" sz="2000" b="1" dirty="0" smtClean="0">
              <a:solidFill>
                <a:srgbClr val="F8AA15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hu-HU" sz="2000" b="1" dirty="0" smtClean="0">
                <a:solidFill>
                  <a:srgbClr val="F8AA15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Value </a:t>
            </a:r>
            <a:r>
              <a:rPr lang="hu-HU" sz="2000" b="1" dirty="0" err="1" smtClean="0">
                <a:solidFill>
                  <a:srgbClr val="F8AA15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for</a:t>
            </a:r>
            <a:r>
              <a:rPr lang="hu-HU" sz="2000" b="1" dirty="0" smtClean="0">
                <a:solidFill>
                  <a:srgbClr val="F8AA15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hu-HU" sz="2000" b="1" dirty="0" err="1" smtClean="0">
                <a:solidFill>
                  <a:srgbClr val="F8AA15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time</a:t>
            </a:r>
            <a:endParaRPr lang="en-GB" sz="2000" b="1" dirty="0">
              <a:solidFill>
                <a:srgbClr val="F8AA15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6" name="Téglalap 5"/>
          <p:cNvSpPr/>
          <p:nvPr/>
        </p:nvSpPr>
        <p:spPr>
          <a:xfrm>
            <a:off x="264636" y="5427180"/>
            <a:ext cx="2600483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u-HU" sz="3200" b="1" dirty="0" smtClean="0">
                <a:solidFill>
                  <a:srgbClr val="F8AA15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Digitális Világ</a:t>
            </a:r>
            <a:endParaRPr lang="hu-HU" sz="3200" b="1" dirty="0">
              <a:solidFill>
                <a:srgbClr val="F8AA15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" name="Téglalap 6"/>
          <p:cNvSpPr/>
          <p:nvPr/>
        </p:nvSpPr>
        <p:spPr>
          <a:xfrm>
            <a:off x="6812281" y="1423824"/>
            <a:ext cx="209636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hu-HU" sz="3200" b="1" dirty="0" smtClean="0">
                <a:solidFill>
                  <a:srgbClr val="F8AA15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Tudatosság</a:t>
            </a:r>
          </a:p>
        </p:txBody>
      </p:sp>
      <p:grpSp>
        <p:nvGrpSpPr>
          <p:cNvPr id="8" name="Csoportba foglalás 7"/>
          <p:cNvGrpSpPr/>
          <p:nvPr/>
        </p:nvGrpSpPr>
        <p:grpSpPr>
          <a:xfrm>
            <a:off x="1753131" y="1526985"/>
            <a:ext cx="4145461" cy="4491862"/>
            <a:chOff x="1753131" y="1526985"/>
            <a:chExt cx="4145461" cy="4491862"/>
          </a:xfrm>
        </p:grpSpPr>
        <p:pic>
          <p:nvPicPr>
            <p:cNvPr id="9" name="Picture 8"/>
            <p:cNvPicPr>
              <a:picLocks noChangeAspect="1"/>
            </p:cNvPicPr>
            <p:nvPr/>
          </p:nvPicPr>
          <p:blipFill>
            <a:blip r:embed="rId2" cstate="print">
              <a:duotone>
                <a:prstClr val="black"/>
                <a:schemeClr val="accent3">
                  <a:tint val="45000"/>
                  <a:satMod val="400000"/>
                </a:schemeClr>
              </a:duotone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ackgroundRemoval t="921" b="99079" l="694" r="96879">
                          <a14:foregroundMark x1="64393" y1="49041" x2="64393" y2="49041"/>
                          <a14:foregroundMark x1="69942" y1="58557" x2="69942" y2="58557"/>
                          <a14:foregroundMark x1="68208" y1="67153" x2="68208" y2="67153"/>
                          <a14:foregroundMark x1="74104" y1="52264" x2="74104" y2="52264"/>
                          <a14:foregroundMark x1="55260" y1="68995" x2="55260" y2="68995"/>
                          <a14:foregroundMark x1="63353" y1="73216" x2="63353" y2="73216"/>
                          <a14:foregroundMark x1="59306" y1="70530" x2="73988" y2="83039"/>
                          <a14:foregroundMark x1="75029" y1="86262" x2="87514" y2="78818"/>
                          <a14:foregroundMark x1="61272" y1="64620" x2="61272" y2="64620"/>
                          <a14:foregroundMark x1="63584" y1="55794" x2="70983" y2="46355"/>
                          <a14:foregroundMark x1="63353" y1="92786" x2="83006" y2="90253"/>
                          <a14:foregroundMark x1="30983" y1="95012" x2="23353" y2="92172"/>
                          <a14:foregroundMark x1="90289" y1="66002" x2="72486" y2="71834"/>
                          <a14:foregroundMark x1="45455" y1="15562" x2="45455" y2="15562"/>
                          <a14:foregroundMark x1="56710" y1="94236" x2="56710" y2="94236"/>
                          <a14:foregroundMark x1="16883" y1="95101" x2="16883" y2="95101"/>
                          <a14:backgroundMark x1="3030" y1="41210" x2="3030" y2="41210"/>
                          <a14:backgroundMark x1="22078" y1="47839" x2="22078" y2="47839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915816" y="1526985"/>
              <a:ext cx="2982776" cy="4491862"/>
            </a:xfrm>
            <a:prstGeom prst="rect">
              <a:avLst/>
            </a:prstGeom>
          </p:spPr>
        </p:pic>
        <p:sp>
          <p:nvSpPr>
            <p:cNvPr id="10" name="Téglalap 9"/>
            <p:cNvSpPr/>
            <p:nvPr/>
          </p:nvSpPr>
          <p:spPr>
            <a:xfrm>
              <a:off x="1753131" y="3480528"/>
              <a:ext cx="2484661" cy="70788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sz="4000" b="1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alibri" panose="020F0502020204030204" pitchFamily="34" charset="0"/>
                  <a:cs typeface="Calibri" panose="020F0502020204030204" pitchFamily="34" charset="0"/>
                </a:rPr>
                <a:t>Prosumers</a:t>
              </a:r>
              <a:endParaRPr lang="en-GB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endParaRPr>
            </a:p>
          </p:txBody>
        </p:sp>
      </p:grpSp>
      <p:sp>
        <p:nvSpPr>
          <p:cNvPr id="13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142874" y="46039"/>
            <a:ext cx="8541327" cy="952181"/>
          </a:xfrm>
        </p:spPr>
        <p:txBody>
          <a:bodyPr/>
          <a:lstStyle/>
          <a:p>
            <a:r>
              <a:rPr lang="hu-HU" sz="4000" b="1" dirty="0" smtClean="0">
                <a:solidFill>
                  <a:schemeClr val="bg1"/>
                </a:solidFill>
                <a:latin typeface="+mj-lt"/>
              </a:rPr>
              <a:t>Jó ez a vásárlónak?</a:t>
            </a:r>
            <a:endParaRPr lang="en-US" sz="4000" b="1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14" name="Téglalap 6"/>
          <p:cNvSpPr/>
          <p:nvPr/>
        </p:nvSpPr>
        <p:spPr>
          <a:xfrm>
            <a:off x="5821766" y="6011955"/>
            <a:ext cx="332223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hu-HU" sz="3200" b="1" dirty="0" smtClean="0">
                <a:solidFill>
                  <a:srgbClr val="F8AA15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Vélemény vezérek</a:t>
            </a:r>
          </a:p>
        </p:txBody>
      </p:sp>
    </p:spTree>
    <p:extLst>
      <p:ext uri="{BB962C8B-B14F-4D97-AF65-F5344CB8AC3E}">
        <p14:creationId xmlns:p14="http://schemas.microsoft.com/office/powerpoint/2010/main" val="62966265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142874" y="58421"/>
            <a:ext cx="8541327" cy="952181"/>
          </a:xfrm>
        </p:spPr>
        <p:txBody>
          <a:bodyPr/>
          <a:lstStyle/>
          <a:p>
            <a:r>
              <a:rPr lang="hu-HU" sz="3600" b="1" dirty="0" smtClean="0">
                <a:solidFill>
                  <a:schemeClr val="bg1"/>
                </a:solidFill>
                <a:latin typeface="+mj-lt"/>
              </a:rPr>
              <a:t>Ha fontos a közelség és a kényelem…</a:t>
            </a:r>
            <a:endParaRPr lang="en-US" sz="3600" b="1" dirty="0">
              <a:solidFill>
                <a:schemeClr val="bg1"/>
              </a:solidFill>
              <a:latin typeface="+mj-lt"/>
            </a:endParaRPr>
          </a:p>
        </p:txBody>
      </p:sp>
      <p:pic>
        <p:nvPicPr>
          <p:cNvPr id="8194" name="Picture 2" descr="C:\Users\aorosz18\AppData\Local\Microsoft\Windows\Temporary Internet Files\Content.IE5\X9OHK109\MC900319496[1].wm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8170" y="1214780"/>
            <a:ext cx="3161369" cy="19427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6" name="Picture 2" descr="C:\Users\aorosz18\AppData\Local\Microsoft\Windows\Temporary Internet Files\Content.IE5\X9OHK109\MC900319496[1].wm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5265" y="4097477"/>
            <a:ext cx="3161369" cy="19427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5" name="Picture 3" descr="C:\Users\aorosz18\AppData\Local\Microsoft\Windows\Temporary Internet Files\Content.IE5\MM5O9XQS\MC900295988[1].wm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5265" y="1287602"/>
            <a:ext cx="2467069" cy="17971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ight Arrow 1"/>
          <p:cNvSpPr/>
          <p:nvPr/>
        </p:nvSpPr>
        <p:spPr>
          <a:xfrm>
            <a:off x="4034201" y="2186159"/>
            <a:ext cx="1080724" cy="742779"/>
          </a:xfrm>
          <a:prstGeom prst="right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8" name="Right Arrow 37"/>
          <p:cNvSpPr/>
          <p:nvPr/>
        </p:nvSpPr>
        <p:spPr>
          <a:xfrm>
            <a:off x="4060576" y="4624644"/>
            <a:ext cx="1080724" cy="742779"/>
          </a:xfrm>
          <a:prstGeom prst="right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196" name="Picture 4" descr="C:\Users\aorosz18\AppData\Local\Microsoft\Windows\Temporary Internet Files\Content.IE5\PMMR5K9K\MC900347889[1].wm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38947" y="4033630"/>
            <a:ext cx="2239813" cy="19248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28413720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Csoportba foglalás 3"/>
          <p:cNvGrpSpPr/>
          <p:nvPr/>
        </p:nvGrpSpPr>
        <p:grpSpPr>
          <a:xfrm>
            <a:off x="3399112" y="1010602"/>
            <a:ext cx="2643361" cy="2643361"/>
            <a:chOff x="8529164" y="1680460"/>
            <a:chExt cx="1872208" cy="1872208"/>
          </a:xfrm>
          <a:solidFill>
            <a:srgbClr val="F08C00"/>
          </a:solidFill>
        </p:grpSpPr>
        <p:sp>
          <p:nvSpPr>
            <p:cNvPr id="5" name="Ellipszis 4"/>
            <p:cNvSpPr/>
            <p:nvPr/>
          </p:nvSpPr>
          <p:spPr>
            <a:xfrm>
              <a:off x="8529164" y="1680460"/>
              <a:ext cx="1872208" cy="1872208"/>
            </a:xfrm>
            <a:prstGeom prst="ellipse">
              <a:avLst/>
            </a:prstGeom>
            <a:grpFill/>
            <a:ln>
              <a:solidFill>
                <a:srgbClr val="F08C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hu-HU" b="1" dirty="0"/>
            </a:p>
          </p:txBody>
        </p:sp>
        <p:sp>
          <p:nvSpPr>
            <p:cNvPr id="6" name="Title 1"/>
            <p:cNvSpPr txBox="1">
              <a:spLocks/>
            </p:cNvSpPr>
            <p:nvPr/>
          </p:nvSpPr>
          <p:spPr bwMode="auto">
            <a:xfrm>
              <a:off x="8565168" y="2132856"/>
              <a:ext cx="1800200" cy="96741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91429" tIns="45715" rIns="91429" bIns="45715" anchor="ctr"/>
            <a:lstStyle/>
            <a:p>
              <a:pPr algn="ctr"/>
              <a:r>
                <a:rPr lang="hu-HU" sz="3600" b="1" dirty="0" smtClean="0">
                  <a:solidFill>
                    <a:schemeClr val="bg1"/>
                  </a:solidFill>
                  <a:latin typeface="+mj-lt"/>
                  <a:cs typeface="Calibri" panose="020F0502020204030204" pitchFamily="34" charset="0"/>
                </a:rPr>
                <a:t>Kényelmes</a:t>
              </a:r>
            </a:p>
            <a:p>
              <a:pPr algn="ctr"/>
              <a:r>
                <a:rPr lang="hu-HU" sz="3600" b="1" dirty="0" smtClean="0">
                  <a:solidFill>
                    <a:schemeClr val="bg1"/>
                  </a:solidFill>
                  <a:latin typeface="+mj-lt"/>
                  <a:cs typeface="Calibri" panose="020F0502020204030204" pitchFamily="34" charset="0"/>
                </a:rPr>
                <a:t>bolt</a:t>
              </a:r>
              <a:endParaRPr lang="hu-HU" sz="3600" b="1" dirty="0" smtClean="0">
                <a:solidFill>
                  <a:schemeClr val="bg1"/>
                </a:solidFill>
                <a:latin typeface="+mj-lt"/>
                <a:cs typeface="Calibri" panose="020F0502020204030204" pitchFamily="34" charset="0"/>
              </a:endParaRPr>
            </a:p>
          </p:txBody>
        </p:sp>
      </p:grpSp>
      <p:grpSp>
        <p:nvGrpSpPr>
          <p:cNvPr id="14" name="Csoportba foglalás 13"/>
          <p:cNvGrpSpPr/>
          <p:nvPr/>
        </p:nvGrpSpPr>
        <p:grpSpPr>
          <a:xfrm>
            <a:off x="527151" y="4047508"/>
            <a:ext cx="2643361" cy="2643361"/>
            <a:chOff x="6444208" y="1680460"/>
            <a:chExt cx="1872208" cy="1872208"/>
          </a:xfrm>
          <a:solidFill>
            <a:srgbClr val="F08C00"/>
          </a:solidFill>
        </p:grpSpPr>
        <p:sp>
          <p:nvSpPr>
            <p:cNvPr id="15" name="Ellipszis 14"/>
            <p:cNvSpPr/>
            <p:nvPr/>
          </p:nvSpPr>
          <p:spPr>
            <a:xfrm>
              <a:off x="6444208" y="1680460"/>
              <a:ext cx="1872208" cy="1872208"/>
            </a:xfrm>
            <a:prstGeom prst="ellipse">
              <a:avLst/>
            </a:prstGeom>
            <a:grpFill/>
            <a:ln>
              <a:solidFill>
                <a:srgbClr val="F08C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hu-HU" b="1" dirty="0"/>
            </a:p>
          </p:txBody>
        </p:sp>
        <p:sp>
          <p:nvSpPr>
            <p:cNvPr id="16" name="Title 1"/>
            <p:cNvSpPr txBox="1">
              <a:spLocks/>
            </p:cNvSpPr>
            <p:nvPr/>
          </p:nvSpPr>
          <p:spPr bwMode="auto">
            <a:xfrm>
              <a:off x="6480212" y="2132856"/>
              <a:ext cx="1800200" cy="96741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91429" tIns="45715" rIns="91429" bIns="45715" anchor="ctr"/>
            <a:lstStyle/>
            <a:p>
              <a:pPr algn="ctr"/>
              <a:r>
                <a:rPr lang="hu-HU" sz="3600" b="1" dirty="0" smtClean="0">
                  <a:solidFill>
                    <a:schemeClr val="bg1"/>
                  </a:solidFill>
                  <a:latin typeface="+mj-lt"/>
                  <a:cs typeface="Calibri" panose="020F0502020204030204" pitchFamily="34" charset="0"/>
                </a:rPr>
                <a:t>Vásárlásra alkalmas </a:t>
              </a:r>
              <a:r>
                <a:rPr lang="hu-HU" sz="3600" b="1" dirty="0" err="1" smtClean="0">
                  <a:solidFill>
                    <a:schemeClr val="bg1"/>
                  </a:solidFill>
                  <a:latin typeface="+mj-lt"/>
                  <a:cs typeface="Calibri" panose="020F0502020204030204" pitchFamily="34" charset="0"/>
                </a:rPr>
                <a:t>website</a:t>
              </a:r>
              <a:endParaRPr lang="hu-HU" sz="3600" b="1" dirty="0" smtClean="0">
                <a:solidFill>
                  <a:schemeClr val="bg1"/>
                </a:solidFill>
                <a:latin typeface="+mj-lt"/>
                <a:cs typeface="Calibri" panose="020F0502020204030204" pitchFamily="34" charset="0"/>
              </a:endParaRPr>
            </a:p>
          </p:txBody>
        </p:sp>
      </p:grpSp>
      <p:grpSp>
        <p:nvGrpSpPr>
          <p:cNvPr id="20" name="Csoportba foglalás 19"/>
          <p:cNvGrpSpPr/>
          <p:nvPr/>
        </p:nvGrpSpPr>
        <p:grpSpPr>
          <a:xfrm>
            <a:off x="6042473" y="4047508"/>
            <a:ext cx="2643361" cy="2643361"/>
            <a:chOff x="6444208" y="1680460"/>
            <a:chExt cx="1872208" cy="1872208"/>
          </a:xfrm>
          <a:solidFill>
            <a:srgbClr val="F08C00"/>
          </a:solidFill>
        </p:grpSpPr>
        <p:sp>
          <p:nvSpPr>
            <p:cNvPr id="21" name="Ellipszis 20"/>
            <p:cNvSpPr/>
            <p:nvPr/>
          </p:nvSpPr>
          <p:spPr>
            <a:xfrm>
              <a:off x="6444208" y="1680460"/>
              <a:ext cx="1872208" cy="1872208"/>
            </a:xfrm>
            <a:prstGeom prst="ellipse">
              <a:avLst/>
            </a:prstGeom>
            <a:grpFill/>
            <a:ln>
              <a:solidFill>
                <a:srgbClr val="F08C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hu-HU" b="1" dirty="0"/>
            </a:p>
          </p:txBody>
        </p:sp>
        <p:sp>
          <p:nvSpPr>
            <p:cNvPr id="22" name="Title 1"/>
            <p:cNvSpPr txBox="1">
              <a:spLocks/>
            </p:cNvSpPr>
            <p:nvPr/>
          </p:nvSpPr>
          <p:spPr bwMode="auto">
            <a:xfrm>
              <a:off x="6480212" y="2132856"/>
              <a:ext cx="1800200" cy="96741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91429" tIns="45715" rIns="91429" bIns="45715" anchor="ctr"/>
            <a:lstStyle/>
            <a:p>
              <a:pPr algn="ctr"/>
              <a:r>
                <a:rPr lang="hu-HU" sz="3600" b="1" dirty="0" smtClean="0">
                  <a:solidFill>
                    <a:schemeClr val="bg1"/>
                  </a:solidFill>
                  <a:latin typeface="+mj-lt"/>
                  <a:cs typeface="Calibri" panose="020F0502020204030204" pitchFamily="34" charset="0"/>
                </a:rPr>
                <a:t>Mobil site vagy </a:t>
              </a:r>
              <a:r>
                <a:rPr lang="hu-HU" sz="3600" b="1" dirty="0" err="1" smtClean="0">
                  <a:solidFill>
                    <a:schemeClr val="bg1"/>
                  </a:solidFill>
                  <a:latin typeface="+mj-lt"/>
                  <a:cs typeface="Calibri" panose="020F0502020204030204" pitchFamily="34" charset="0"/>
                </a:rPr>
                <a:t>app</a:t>
              </a:r>
              <a:endParaRPr lang="hu-HU" sz="3600" b="1" dirty="0" smtClean="0">
                <a:solidFill>
                  <a:schemeClr val="bg1"/>
                </a:solidFill>
                <a:latin typeface="+mj-lt"/>
                <a:cs typeface="Calibri" panose="020F0502020204030204" pitchFamily="34" charset="0"/>
              </a:endParaRPr>
            </a:p>
          </p:txBody>
        </p:sp>
      </p:grpSp>
      <p:sp>
        <p:nvSpPr>
          <p:cNvPr id="35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142874" y="58421"/>
            <a:ext cx="8541327" cy="952181"/>
          </a:xfrm>
        </p:spPr>
        <p:txBody>
          <a:bodyPr/>
          <a:lstStyle/>
          <a:p>
            <a:r>
              <a:rPr lang="hu-HU" sz="4000" b="1" dirty="0" smtClean="0">
                <a:solidFill>
                  <a:schemeClr val="bg1"/>
                </a:solidFill>
                <a:latin typeface="+mj-lt"/>
              </a:rPr>
              <a:t>Milyen a jó </a:t>
            </a:r>
            <a:r>
              <a:rPr lang="hu-HU" sz="4000" b="1" dirty="0" err="1" smtClean="0">
                <a:solidFill>
                  <a:schemeClr val="bg1"/>
                </a:solidFill>
                <a:latin typeface="+mj-lt"/>
              </a:rPr>
              <a:t>multichannel</a:t>
            </a:r>
            <a:r>
              <a:rPr lang="hu-HU" sz="4000" b="1" dirty="0" smtClean="0">
                <a:solidFill>
                  <a:schemeClr val="bg1"/>
                </a:solidFill>
                <a:latin typeface="+mj-lt"/>
              </a:rPr>
              <a:t>?</a:t>
            </a:r>
            <a:endParaRPr lang="en-US" sz="4000" b="1" dirty="0">
              <a:solidFill>
                <a:schemeClr val="bg1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150712009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328612" y="1025209"/>
            <a:ext cx="8541327" cy="2532379"/>
          </a:xfrm>
        </p:spPr>
        <p:txBody>
          <a:bodyPr/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hu-HU" sz="2400" b="1" dirty="0">
                <a:latin typeface="+mn-lt"/>
              </a:rPr>
              <a:t>60% az online vásárlóknak az elmúlt 4 évben veszítette el az </a:t>
            </a:r>
            <a:r>
              <a:rPr lang="hu-HU" sz="2400" b="1" dirty="0" err="1">
                <a:latin typeface="+mn-lt"/>
              </a:rPr>
              <a:t>e-commerce</a:t>
            </a:r>
            <a:r>
              <a:rPr lang="hu-HU" sz="2400" b="1" dirty="0">
                <a:latin typeface="+mn-lt"/>
              </a:rPr>
              <a:t> szüzességét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hu-HU" sz="2400" b="1" dirty="0">
                <a:latin typeface="+mn-lt"/>
              </a:rPr>
              <a:t>59%-át a közösségi média </a:t>
            </a:r>
            <a:r>
              <a:rPr lang="hu-HU" sz="2400" b="1" dirty="0" smtClean="0">
                <a:latin typeface="+mn-lt"/>
              </a:rPr>
              <a:t>inspirálta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400" dirty="0">
              <a:latin typeface="+mn-lt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hu-HU" sz="2400" dirty="0" err="1" smtClean="0">
                <a:latin typeface="+mn-lt"/>
              </a:rPr>
              <a:t>Brand</a:t>
            </a:r>
            <a:r>
              <a:rPr lang="hu-HU" sz="2400" dirty="0" smtClean="0">
                <a:latin typeface="+mn-lt"/>
              </a:rPr>
              <a:t> &gt; 15%: 1 kereskedő/12 hó, 43% 2-5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hu-HU" sz="2400" dirty="0" smtClean="0">
                <a:latin typeface="+mn-lt"/>
              </a:rPr>
              <a:t>Adatvédelem (személyes adatok és fogyasztói szokások) &gt; 43% aggódik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hu-HU" sz="2400" dirty="0" smtClean="0">
                <a:latin typeface="+mn-lt"/>
              </a:rPr>
              <a:t>Személyesség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hu-HU" sz="2400" dirty="0" smtClean="0">
                <a:latin typeface="+mn-lt"/>
              </a:rPr>
              <a:t>Konzisztens vásárlási élmény minden eszközön &gt; 43% mobil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hu-HU" sz="2400" dirty="0" smtClean="0">
                <a:latin typeface="+mn-lt"/>
              </a:rPr>
              <a:t>Transzparencia, </a:t>
            </a:r>
            <a:r>
              <a:rPr lang="hu-HU" sz="2400" dirty="0" err="1" smtClean="0">
                <a:latin typeface="+mn-lt"/>
              </a:rPr>
              <a:t>real-time</a:t>
            </a:r>
            <a:r>
              <a:rPr lang="hu-HU" sz="2400" dirty="0">
                <a:latin typeface="+mn-lt"/>
              </a:rPr>
              <a:t> </a:t>
            </a:r>
            <a:r>
              <a:rPr lang="hu-HU" sz="2400" dirty="0" smtClean="0">
                <a:latin typeface="+mn-lt"/>
              </a:rPr>
              <a:t>&gt; 46% össze akarja tudni hasonlítani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hu-HU" sz="2400" dirty="0" err="1" smtClean="0">
                <a:latin typeface="+mn-lt"/>
              </a:rPr>
              <a:t>Appok</a:t>
            </a:r>
            <a:r>
              <a:rPr lang="hu-HU" sz="2400" dirty="0" smtClean="0">
                <a:latin typeface="+mn-lt"/>
              </a:rPr>
              <a:t>, mobil site-ok</a:t>
            </a:r>
          </a:p>
        </p:txBody>
      </p:sp>
      <p:sp>
        <p:nvSpPr>
          <p:cNvPr id="4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142874" y="46039"/>
            <a:ext cx="8541327" cy="952181"/>
          </a:xfrm>
        </p:spPr>
        <p:txBody>
          <a:bodyPr/>
          <a:lstStyle/>
          <a:p>
            <a:r>
              <a:rPr lang="hu-HU" sz="4000" b="1" dirty="0" smtClean="0">
                <a:solidFill>
                  <a:schemeClr val="bg1"/>
                </a:solidFill>
                <a:latin typeface="+mj-lt"/>
              </a:rPr>
              <a:t>Mi számít? Vásárlói elvárások?</a:t>
            </a:r>
            <a:endParaRPr lang="en-US" sz="4000" b="1" dirty="0">
              <a:solidFill>
                <a:schemeClr val="bg1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375308169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271461" y="998220"/>
            <a:ext cx="8541327" cy="4459285"/>
          </a:xfrm>
        </p:spPr>
        <p:txBody>
          <a:bodyPr/>
          <a:lstStyle/>
          <a:p>
            <a:pPr marL="342900" indent="-342900">
              <a:buFont typeface="Arial" panose="020B0604020202020204" pitchFamily="34" charset="0"/>
              <a:buChar char="•"/>
            </a:pPr>
            <a:endParaRPr lang="hu-HU" sz="2400" dirty="0" smtClean="0">
              <a:solidFill>
                <a:schemeClr val="accent1"/>
              </a:solidFill>
              <a:latin typeface="Tesco" panose="020B0603040202020203" pitchFamily="34" charset="0"/>
            </a:endParaRPr>
          </a:p>
          <a:p>
            <a:pPr marL="285750" indent="-285750" defTabSz="914400">
              <a:lnSpc>
                <a:spcPct val="85000"/>
              </a:lnSpc>
              <a:buFont typeface="Arial" panose="020B0604020202020204" pitchFamily="34" charset="0"/>
              <a:buChar char="•"/>
            </a:pPr>
            <a:endParaRPr lang="en-US" sz="2400" dirty="0">
              <a:solidFill>
                <a:schemeClr val="accent1"/>
              </a:solidFill>
              <a:latin typeface="Tesco" pitchFamily="34" charset="0"/>
              <a:cs typeface="+mn-cs"/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19427" y="878909"/>
            <a:ext cx="5810098" cy="57933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69737143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457199" y="998220"/>
            <a:ext cx="8541327" cy="1844993"/>
          </a:xfrm>
        </p:spPr>
        <p:txBody>
          <a:bodyPr/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hu-HU" sz="2400" dirty="0" smtClean="0">
                <a:latin typeface="+mj-lt"/>
              </a:rPr>
              <a:t>Miért fontos? </a:t>
            </a:r>
            <a:r>
              <a:rPr lang="hu-HU" sz="2400" dirty="0" err="1" smtClean="0">
                <a:latin typeface="+mj-lt"/>
              </a:rPr>
              <a:t>WoM</a:t>
            </a:r>
            <a:endParaRPr lang="hu-HU" sz="2400" dirty="0" smtClean="0">
              <a:latin typeface="+mj-lt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hu-HU" sz="2400" dirty="0" smtClean="0">
                <a:latin typeface="+mj-lt"/>
                <a:cs typeface="+mn-cs"/>
              </a:rPr>
              <a:t>Reklamáció kezelés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hu-HU" sz="2400" dirty="0" smtClean="0">
                <a:latin typeface="+mj-lt"/>
                <a:cs typeface="+mn-cs"/>
              </a:rPr>
              <a:t>Lojalitást befolyásoló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hu-HU" sz="2400" dirty="0" smtClean="0">
                <a:latin typeface="+mj-lt"/>
                <a:cs typeface="+mn-cs"/>
              </a:rPr>
              <a:t>Negatívból pozitív élmény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400" dirty="0">
              <a:solidFill>
                <a:schemeClr val="accent1"/>
              </a:solidFill>
              <a:latin typeface="Tesco" pitchFamily="34" charset="0"/>
              <a:cs typeface="+mn-cs"/>
            </a:endParaRPr>
          </a:p>
        </p:txBody>
      </p:sp>
      <p:sp>
        <p:nvSpPr>
          <p:cNvPr id="4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142874" y="46039"/>
            <a:ext cx="8541327" cy="952181"/>
          </a:xfrm>
        </p:spPr>
        <p:txBody>
          <a:bodyPr/>
          <a:lstStyle/>
          <a:p>
            <a:r>
              <a:rPr lang="hu-HU" sz="4000" b="1" dirty="0" smtClean="0">
                <a:solidFill>
                  <a:schemeClr val="bg1"/>
                </a:solidFill>
                <a:latin typeface="+mj-lt"/>
              </a:rPr>
              <a:t>Vásárlói visszajelzések kezelése</a:t>
            </a:r>
            <a:endParaRPr lang="en-US" sz="4000" b="1" dirty="0">
              <a:solidFill>
                <a:schemeClr val="bg1"/>
              </a:solidFill>
              <a:latin typeface="+mj-lt"/>
            </a:endParaRPr>
          </a:p>
        </p:txBody>
      </p:sp>
      <p:pic>
        <p:nvPicPr>
          <p:cNvPr id="8198" name="Picture 6" descr="http://ec.l.thumbs.canstockphoto.com/canstock1808235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98675" y="3612896"/>
            <a:ext cx="4502150" cy="25212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72722837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Csoportba foglalás 3"/>
          <p:cNvGrpSpPr/>
          <p:nvPr/>
        </p:nvGrpSpPr>
        <p:grpSpPr>
          <a:xfrm>
            <a:off x="816119" y="1061345"/>
            <a:ext cx="2643361" cy="2643361"/>
            <a:chOff x="6444208" y="1680460"/>
            <a:chExt cx="1872208" cy="1872208"/>
          </a:xfrm>
          <a:solidFill>
            <a:srgbClr val="F08C00"/>
          </a:solidFill>
        </p:grpSpPr>
        <p:sp>
          <p:nvSpPr>
            <p:cNvPr id="5" name="Ellipszis 4"/>
            <p:cNvSpPr/>
            <p:nvPr/>
          </p:nvSpPr>
          <p:spPr>
            <a:xfrm>
              <a:off x="6444208" y="1680460"/>
              <a:ext cx="1872208" cy="1872208"/>
            </a:xfrm>
            <a:prstGeom prst="ellipse">
              <a:avLst/>
            </a:prstGeom>
            <a:grpFill/>
            <a:ln>
              <a:solidFill>
                <a:srgbClr val="F08C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hu-HU" b="1" dirty="0"/>
            </a:p>
          </p:txBody>
        </p:sp>
        <p:sp>
          <p:nvSpPr>
            <p:cNvPr id="6" name="Title 1"/>
            <p:cNvSpPr txBox="1">
              <a:spLocks/>
            </p:cNvSpPr>
            <p:nvPr/>
          </p:nvSpPr>
          <p:spPr bwMode="auto">
            <a:xfrm>
              <a:off x="6480212" y="2132856"/>
              <a:ext cx="1800200" cy="96741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91429" tIns="45715" rIns="91429" bIns="45715" anchor="ctr"/>
            <a:lstStyle/>
            <a:p>
              <a:pPr algn="ctr"/>
              <a:r>
                <a:rPr lang="hu-HU" sz="3600" b="1" dirty="0" smtClean="0">
                  <a:solidFill>
                    <a:schemeClr val="bg1"/>
                  </a:solidFill>
                  <a:latin typeface="+mj-lt"/>
                  <a:cs typeface="Calibri" panose="020F0502020204030204" pitchFamily="34" charset="0"/>
                </a:rPr>
                <a:t>Milyen a jövő vásárlója?</a:t>
              </a:r>
            </a:p>
          </p:txBody>
        </p:sp>
      </p:grpSp>
      <p:grpSp>
        <p:nvGrpSpPr>
          <p:cNvPr id="7" name="Csoportba foglalás 6"/>
          <p:cNvGrpSpPr/>
          <p:nvPr/>
        </p:nvGrpSpPr>
        <p:grpSpPr>
          <a:xfrm>
            <a:off x="1722119" y="4180613"/>
            <a:ext cx="2643361" cy="2643361"/>
            <a:chOff x="6444208" y="1680460"/>
            <a:chExt cx="1872208" cy="1872208"/>
          </a:xfrm>
          <a:solidFill>
            <a:srgbClr val="F08C00"/>
          </a:solidFill>
        </p:grpSpPr>
        <p:sp>
          <p:nvSpPr>
            <p:cNvPr id="8" name="Ellipszis 7"/>
            <p:cNvSpPr/>
            <p:nvPr/>
          </p:nvSpPr>
          <p:spPr>
            <a:xfrm>
              <a:off x="6444208" y="1680460"/>
              <a:ext cx="1872208" cy="1872208"/>
            </a:xfrm>
            <a:prstGeom prst="ellipse">
              <a:avLst/>
            </a:prstGeom>
            <a:grpFill/>
            <a:ln>
              <a:solidFill>
                <a:srgbClr val="F08C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hu-HU" b="1" dirty="0"/>
            </a:p>
          </p:txBody>
        </p:sp>
        <p:sp>
          <p:nvSpPr>
            <p:cNvPr id="9" name="Title 1"/>
            <p:cNvSpPr txBox="1">
              <a:spLocks/>
            </p:cNvSpPr>
            <p:nvPr/>
          </p:nvSpPr>
          <p:spPr bwMode="auto">
            <a:xfrm>
              <a:off x="6480212" y="2132856"/>
              <a:ext cx="1800200" cy="96741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91429" tIns="45715" rIns="91429" bIns="45715" anchor="ctr"/>
            <a:lstStyle/>
            <a:p>
              <a:pPr algn="ctr"/>
              <a:r>
                <a:rPr lang="hu-HU" sz="3600" b="1" dirty="0" err="1" smtClean="0">
                  <a:solidFill>
                    <a:schemeClr val="bg1"/>
                  </a:solidFill>
                  <a:latin typeface="+mj-lt"/>
                  <a:cs typeface="Calibri" panose="020F0502020204030204" pitchFamily="34" charset="0"/>
                </a:rPr>
                <a:t>Loyalty</a:t>
              </a:r>
              <a:r>
                <a:rPr lang="hu-HU" sz="3600" b="1" dirty="0" smtClean="0">
                  <a:solidFill>
                    <a:schemeClr val="bg1"/>
                  </a:solidFill>
                  <a:latin typeface="+mj-lt"/>
                  <a:cs typeface="Calibri" panose="020F0502020204030204" pitchFamily="34" charset="0"/>
                </a:rPr>
                <a:t> 2.0</a:t>
              </a:r>
            </a:p>
          </p:txBody>
        </p:sp>
      </p:grpSp>
      <p:grpSp>
        <p:nvGrpSpPr>
          <p:cNvPr id="10" name="Csoportba foglalás 9"/>
          <p:cNvGrpSpPr/>
          <p:nvPr/>
        </p:nvGrpSpPr>
        <p:grpSpPr>
          <a:xfrm>
            <a:off x="5819207" y="1690355"/>
            <a:ext cx="2643361" cy="2643361"/>
            <a:chOff x="6444208" y="1680460"/>
            <a:chExt cx="1872208" cy="1872208"/>
          </a:xfrm>
          <a:solidFill>
            <a:srgbClr val="F08C00"/>
          </a:solidFill>
        </p:grpSpPr>
        <p:sp>
          <p:nvSpPr>
            <p:cNvPr id="11" name="Ellipszis 10"/>
            <p:cNvSpPr/>
            <p:nvPr/>
          </p:nvSpPr>
          <p:spPr>
            <a:xfrm>
              <a:off x="6444208" y="1680460"/>
              <a:ext cx="1872208" cy="1872208"/>
            </a:xfrm>
            <a:prstGeom prst="ellipse">
              <a:avLst/>
            </a:prstGeom>
            <a:grpFill/>
            <a:ln>
              <a:solidFill>
                <a:srgbClr val="F08C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hu-HU" b="1" dirty="0"/>
            </a:p>
          </p:txBody>
        </p:sp>
        <p:sp>
          <p:nvSpPr>
            <p:cNvPr id="12" name="Title 1"/>
            <p:cNvSpPr txBox="1">
              <a:spLocks/>
            </p:cNvSpPr>
            <p:nvPr/>
          </p:nvSpPr>
          <p:spPr bwMode="auto">
            <a:xfrm>
              <a:off x="6480212" y="2035710"/>
              <a:ext cx="1800200" cy="96741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91429" tIns="45715" rIns="91429" bIns="45715" anchor="ctr"/>
            <a:lstStyle/>
            <a:p>
              <a:pPr algn="ctr"/>
              <a:r>
                <a:rPr lang="hu-HU" sz="3200" b="1" dirty="0" err="1" smtClean="0">
                  <a:solidFill>
                    <a:schemeClr val="bg1"/>
                  </a:solidFill>
                  <a:latin typeface="+mj-lt"/>
                  <a:cs typeface="Calibri" panose="020F0502020204030204" pitchFamily="34" charset="0"/>
                </a:rPr>
                <a:t>Multichannel</a:t>
              </a:r>
              <a:endParaRPr lang="hu-HU" sz="3200" b="1" dirty="0" smtClean="0">
                <a:solidFill>
                  <a:schemeClr val="bg1"/>
                </a:solidFill>
                <a:latin typeface="+mj-lt"/>
                <a:cs typeface="Calibri" panose="020F0502020204030204" pitchFamily="34" charset="0"/>
              </a:endParaRPr>
            </a:p>
          </p:txBody>
        </p:sp>
      </p:grpSp>
      <p:sp>
        <p:nvSpPr>
          <p:cNvPr id="13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142874" y="46039"/>
            <a:ext cx="8541327" cy="952181"/>
          </a:xfrm>
        </p:spPr>
        <p:txBody>
          <a:bodyPr/>
          <a:lstStyle/>
          <a:p>
            <a:r>
              <a:rPr lang="hu-HU" sz="4000" b="1" dirty="0" smtClean="0">
                <a:solidFill>
                  <a:schemeClr val="bg1"/>
                </a:solidFill>
                <a:latin typeface="+mj-lt"/>
              </a:rPr>
              <a:t>Mit hoz a jövő?</a:t>
            </a:r>
            <a:endParaRPr lang="en-US" sz="4000" b="1" dirty="0">
              <a:solidFill>
                <a:schemeClr val="bg1"/>
              </a:solidFill>
              <a:latin typeface="+mj-lt"/>
            </a:endParaRPr>
          </a:p>
        </p:txBody>
      </p:sp>
      <p:grpSp>
        <p:nvGrpSpPr>
          <p:cNvPr id="14" name="Csoportba foglalás 32"/>
          <p:cNvGrpSpPr/>
          <p:nvPr/>
        </p:nvGrpSpPr>
        <p:grpSpPr>
          <a:xfrm>
            <a:off x="4643439" y="3288362"/>
            <a:ext cx="1730044" cy="1683688"/>
            <a:chOff x="6444208" y="1680460"/>
            <a:chExt cx="1876522" cy="1872208"/>
          </a:xfrm>
          <a:solidFill>
            <a:srgbClr val="F08C00"/>
          </a:solidFill>
        </p:grpSpPr>
        <p:sp>
          <p:nvSpPr>
            <p:cNvPr id="15" name="Ellipszis 33"/>
            <p:cNvSpPr/>
            <p:nvPr/>
          </p:nvSpPr>
          <p:spPr>
            <a:xfrm>
              <a:off x="6444208" y="1680460"/>
              <a:ext cx="1872208" cy="1872208"/>
            </a:xfrm>
            <a:prstGeom prst="ellipse">
              <a:avLst/>
            </a:prstGeom>
            <a:grpFill/>
            <a:ln>
              <a:solidFill>
                <a:srgbClr val="F08C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hu-HU" b="1" dirty="0"/>
            </a:p>
          </p:txBody>
        </p:sp>
        <p:sp>
          <p:nvSpPr>
            <p:cNvPr id="16" name="Title 1"/>
            <p:cNvSpPr txBox="1">
              <a:spLocks/>
            </p:cNvSpPr>
            <p:nvPr/>
          </p:nvSpPr>
          <p:spPr bwMode="auto">
            <a:xfrm>
              <a:off x="6520530" y="2132856"/>
              <a:ext cx="1800200" cy="96741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91429" tIns="45715" rIns="91429" bIns="45715" anchor="ctr"/>
            <a:lstStyle/>
            <a:p>
              <a:pPr algn="ctr"/>
              <a:r>
                <a:rPr lang="hu-HU" sz="2000" b="1" dirty="0" smtClean="0">
                  <a:solidFill>
                    <a:schemeClr val="bg1"/>
                  </a:solidFill>
                  <a:latin typeface="+mj-lt"/>
                  <a:cs typeface="Calibri" panose="020F0502020204030204" pitchFamily="34" charset="0"/>
                </a:rPr>
                <a:t>fogyasztás</a:t>
              </a:r>
            </a:p>
          </p:txBody>
        </p:sp>
      </p:grpSp>
      <p:grpSp>
        <p:nvGrpSpPr>
          <p:cNvPr id="17" name="Csoportba foglalás 32"/>
          <p:cNvGrpSpPr/>
          <p:nvPr/>
        </p:nvGrpSpPr>
        <p:grpSpPr>
          <a:xfrm>
            <a:off x="7140888" y="3761327"/>
            <a:ext cx="1813048" cy="1753648"/>
            <a:chOff x="6444208" y="1680460"/>
            <a:chExt cx="1876522" cy="1872208"/>
          </a:xfrm>
          <a:solidFill>
            <a:srgbClr val="F08C00"/>
          </a:solidFill>
        </p:grpSpPr>
        <p:sp>
          <p:nvSpPr>
            <p:cNvPr id="18" name="Ellipszis 33"/>
            <p:cNvSpPr/>
            <p:nvPr/>
          </p:nvSpPr>
          <p:spPr>
            <a:xfrm>
              <a:off x="6444208" y="1680460"/>
              <a:ext cx="1872208" cy="1872208"/>
            </a:xfrm>
            <a:prstGeom prst="ellipse">
              <a:avLst/>
            </a:prstGeom>
            <a:grpFill/>
            <a:ln>
              <a:solidFill>
                <a:srgbClr val="F08C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hu-HU" b="1" dirty="0"/>
            </a:p>
          </p:txBody>
        </p:sp>
        <p:sp>
          <p:nvSpPr>
            <p:cNvPr id="19" name="Title 1"/>
            <p:cNvSpPr txBox="1">
              <a:spLocks/>
            </p:cNvSpPr>
            <p:nvPr/>
          </p:nvSpPr>
          <p:spPr bwMode="auto">
            <a:xfrm>
              <a:off x="6520530" y="2132856"/>
              <a:ext cx="1800200" cy="96741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91429" tIns="45715" rIns="91429" bIns="45715" anchor="ctr"/>
            <a:lstStyle/>
            <a:p>
              <a:pPr algn="ctr"/>
              <a:r>
                <a:rPr lang="hu-HU" sz="2000" b="1" dirty="0" smtClean="0">
                  <a:solidFill>
                    <a:schemeClr val="bg1"/>
                  </a:solidFill>
                  <a:latin typeface="+mj-lt"/>
                  <a:cs typeface="Calibri" panose="020F0502020204030204" pitchFamily="34" charset="0"/>
                </a:rPr>
                <a:t>visszajelzés</a:t>
              </a:r>
            </a:p>
          </p:txBody>
        </p:sp>
      </p:grpSp>
      <p:grpSp>
        <p:nvGrpSpPr>
          <p:cNvPr id="20" name="Csoportba foglalás 32"/>
          <p:cNvGrpSpPr/>
          <p:nvPr/>
        </p:nvGrpSpPr>
        <p:grpSpPr>
          <a:xfrm>
            <a:off x="4986339" y="814388"/>
            <a:ext cx="1729222" cy="1766297"/>
            <a:chOff x="6444208" y="1680460"/>
            <a:chExt cx="1876522" cy="1872208"/>
          </a:xfrm>
          <a:solidFill>
            <a:srgbClr val="F08C00"/>
          </a:solidFill>
        </p:grpSpPr>
        <p:sp>
          <p:nvSpPr>
            <p:cNvPr id="21" name="Ellipszis 33"/>
            <p:cNvSpPr/>
            <p:nvPr/>
          </p:nvSpPr>
          <p:spPr>
            <a:xfrm>
              <a:off x="6444208" y="1680460"/>
              <a:ext cx="1872208" cy="1872208"/>
            </a:xfrm>
            <a:prstGeom prst="ellipse">
              <a:avLst/>
            </a:prstGeom>
            <a:grpFill/>
            <a:ln>
              <a:solidFill>
                <a:srgbClr val="F08C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hu-HU" b="1" dirty="0"/>
            </a:p>
          </p:txBody>
        </p:sp>
        <p:sp>
          <p:nvSpPr>
            <p:cNvPr id="22" name="Title 1"/>
            <p:cNvSpPr txBox="1">
              <a:spLocks/>
            </p:cNvSpPr>
            <p:nvPr/>
          </p:nvSpPr>
          <p:spPr bwMode="auto">
            <a:xfrm>
              <a:off x="6520530" y="2132856"/>
              <a:ext cx="1800200" cy="96741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91429" tIns="45715" rIns="91429" bIns="45715" anchor="ctr"/>
            <a:lstStyle/>
            <a:p>
              <a:pPr algn="ctr"/>
              <a:r>
                <a:rPr lang="hu-HU" sz="2000" b="1" dirty="0" smtClean="0">
                  <a:solidFill>
                    <a:schemeClr val="bg1"/>
                  </a:solidFill>
                  <a:latin typeface="+mj-lt"/>
                  <a:cs typeface="Calibri" panose="020F0502020204030204" pitchFamily="34" charset="0"/>
                </a:rPr>
                <a:t>gondolkodás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125064438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533067" y="2655143"/>
            <a:ext cx="7732712" cy="1972138"/>
          </a:xfrm>
        </p:spPr>
        <p:txBody>
          <a:bodyPr/>
          <a:lstStyle/>
          <a:p>
            <a:pPr algn="ctr"/>
            <a:r>
              <a:rPr lang="hu-HU" sz="5400" b="1" dirty="0" smtClean="0">
                <a:latin typeface="+mj-lt"/>
              </a:rPr>
              <a:t>Köszönöm a figyelmet!</a:t>
            </a:r>
            <a:endParaRPr lang="en-US" sz="5400" b="1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265637522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SPLGfWqOe0CBmm3barZWJg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KdZkZuRo4kO5KlulchSHLg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ijr9yLR6dESp92i.jUaesg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yJP.NxCAIkODDeGTX6hkJA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Nx_msYV5W0OGJ9s.J8rfQA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bJgAkdZsik.pHy2hdw9QjA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VowaDWee8kiFak03wnyfNQ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x8HD1ALd4EaUwJh9ZW3i1g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Logo"/>
  <p:tag name="THINKCELLSHAPEDONOTDELETE" val="pWrF.fdh7p0an3deMgPZFRQ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Logo"/>
  <p:tag name="THINKCELLSHAPEDONOTDELETE" val="pE8iHgkA6AEu_FumrDOoSDw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LGOKCNd2QkysGs0.uaGZtA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fzvU1jZMoEyNVpfqHPZzHg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SPLGfWqOe0CBmm3barZWJg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Logo"/>
  <p:tag name="THINKCELLSHAPEDONOTDELETE" val="pWrF.fdh7p0an3deMgPZFRQ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Logo"/>
  <p:tag name="THINKCELLSHAPEDONOTDELETE" val="pE8iHgkA6AEu_FumrDOoSDw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fzvU1jZMoEyNVpfqHPZzHg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LGOKCNd2QkysGs0.uaGZtA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SPLGfWqOe0CBmm3barZWJg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KdZkZuRo4kO5KlulchSHLg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Nx_msYV5W0OGJ9s.J8rfQA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bJgAkdZsik.pHy2hdw9QjA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VowaDWee8kiFak03wnyfNQ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x8HD1ALd4EaUwJh9ZW3i1g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Logo"/>
  <p:tag name="THINKCELLSHAPEDONOTDELETE" val="pWrF.fdh7p0an3deMgPZFRQ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Logo"/>
  <p:tag name="THINKCELLSHAPEDONOTDELETE" val="pE8iHgkA6AEu_FumrDOoSDw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fzvU1jZMoEyNVpfqHPZzHg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fzvU1jZMoEyNVpfqHPZzHg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LGOKCNd2QkysGs0.uaGZtA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SPLGfWqOe0CBmm3barZWJg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KdZkZuRo4kO5KlulchSHLg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Nx_msYV5W0OGJ9s.J8rfQA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bJgAkdZsik.pHy2hdw9QjA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VowaDWee8kiFak03wnyfNQ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x8HD1ALd4EaUwJh9ZW3i1g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Logo"/>
  <p:tag name="THINKCELLSHAPEDONOTDELETE" val="pWrF.fdh7p0an3deMgPZFRQ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Logo"/>
  <p:tag name="THINKCELLSHAPEDONOTDELETE" val="pE8iHgkA6AEu_FumrDOoSDw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fzvU1jZMoEyNVpfqHPZzHg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fzvU1jZMoEyNVpfqHPZzHg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fzvU1jZMoEyNVpfqHPZzHg"/>
</p:tagLst>
</file>

<file path=ppt/theme/theme1.xml><?xml version="1.0" encoding="utf-8"?>
<a:theme xmlns:a="http://schemas.openxmlformats.org/drawingml/2006/main" name="Office Theme">
  <a:themeElements>
    <a:clrScheme name="Custom 2">
      <a:dk1>
        <a:srgbClr val="000000"/>
      </a:dk1>
      <a:lt1>
        <a:sysClr val="window" lastClr="FFFFFF"/>
      </a:lt1>
      <a:dk2>
        <a:srgbClr val="5E5E5E"/>
      </a:dk2>
      <a:lt2>
        <a:srgbClr val="DDDDDD"/>
      </a:lt2>
      <a:accent1>
        <a:srgbClr val="00539F"/>
      </a:accent1>
      <a:accent2>
        <a:srgbClr val="B5BF00"/>
      </a:accent2>
      <a:accent3>
        <a:srgbClr val="E9B532"/>
      </a:accent3>
      <a:accent4>
        <a:srgbClr val="762457"/>
      </a:accent4>
      <a:accent5>
        <a:srgbClr val="7BA296"/>
      </a:accent5>
      <a:accent6>
        <a:srgbClr val="DF170F"/>
      </a:accent6>
      <a:hlink>
        <a:srgbClr val="F59E00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Blank">
  <a:themeElements>
    <a:clrScheme name="Firm Format 2">
      <a:dk1>
        <a:srgbClr val="000000"/>
      </a:dk1>
      <a:lt1>
        <a:srgbClr val="FFFFFF"/>
      </a:lt1>
      <a:dk2>
        <a:srgbClr val="002960"/>
      </a:dk2>
      <a:lt2>
        <a:srgbClr val="FFFFFF"/>
      </a:lt2>
      <a:accent1>
        <a:srgbClr val="C7E0FB"/>
      </a:accent1>
      <a:accent2>
        <a:srgbClr val="91B0FF"/>
      </a:accent2>
      <a:accent3>
        <a:srgbClr val="0066CC"/>
      </a:accent3>
      <a:accent4>
        <a:srgbClr val="002960"/>
      </a:accent4>
      <a:accent5>
        <a:srgbClr val="FF6600"/>
      </a:accent5>
      <a:accent6>
        <a:srgbClr val="808080"/>
      </a:accent6>
      <a:hlink>
        <a:srgbClr val="0066CC"/>
      </a:hlink>
      <a:folHlink>
        <a:srgbClr val="002960"/>
      </a:folHlink>
    </a:clrScheme>
    <a:fontScheme name="McKJapanese">
      <a:majorFont>
        <a:latin typeface="Arial"/>
        <a:ea typeface="ＭＳ Ｐゴシック"/>
        <a:cs typeface=""/>
      </a:majorFont>
      <a:minorFont>
        <a:latin typeface="Arial"/>
        <a:ea typeface="ＭＳ Ｐゴシック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ln w="9525">
          <a:solidFill>
            <a:schemeClr val="accent6"/>
          </a:solidFill>
        </a:ln>
      </a:spPr>
      <a:bodyPr rtlCol="0" anchor="ctr"/>
      <a:lstStyle>
        <a:defPPr algn="ctr">
          <a:defRPr dirty="0" err="1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>
          <a:solidFill>
            <a:schemeClr val="accent6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>
    <a:extraClrScheme>
      <a:clrScheme name="Blank 1">
        <a:dk1>
          <a:srgbClr val="000000"/>
        </a:dk1>
        <a:lt1>
          <a:srgbClr val="FFFFFF"/>
        </a:lt1>
        <a:dk2>
          <a:srgbClr val="000000"/>
        </a:dk2>
        <a:lt2>
          <a:srgbClr val="FFFFFF"/>
        </a:lt2>
        <a:accent1>
          <a:srgbClr val="EAEAEA"/>
        </a:accent1>
        <a:accent2>
          <a:srgbClr val="D0D0D0"/>
        </a:accent2>
        <a:accent3>
          <a:srgbClr val="FFFFFF"/>
        </a:accent3>
        <a:accent4>
          <a:srgbClr val="000000"/>
        </a:accent4>
        <a:accent5>
          <a:srgbClr val="F3F3F3"/>
        </a:accent5>
        <a:accent6>
          <a:srgbClr val="BCBCBC"/>
        </a:accent6>
        <a:hlink>
          <a:srgbClr val="909090"/>
        </a:hlink>
        <a:folHlink>
          <a:srgbClr val="60606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2">
        <a:dk1>
          <a:srgbClr val="000000"/>
        </a:dk1>
        <a:lt1>
          <a:srgbClr val="FFFFFF"/>
        </a:lt1>
        <a:dk2>
          <a:srgbClr val="002960"/>
        </a:dk2>
        <a:lt2>
          <a:srgbClr val="FFFFFF"/>
        </a:lt2>
        <a:accent1>
          <a:srgbClr val="C7E0FB"/>
        </a:accent1>
        <a:accent2>
          <a:srgbClr val="91B0FF"/>
        </a:accent2>
        <a:accent3>
          <a:srgbClr val="FFFFFF"/>
        </a:accent3>
        <a:accent4>
          <a:srgbClr val="000000"/>
        </a:accent4>
        <a:accent5>
          <a:srgbClr val="E0EDFD"/>
        </a:accent5>
        <a:accent6>
          <a:srgbClr val="839FE7"/>
        </a:accent6>
        <a:hlink>
          <a:srgbClr val="0066CC"/>
        </a:hlink>
        <a:folHlink>
          <a:srgbClr val="00296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3">
        <a:dk1>
          <a:srgbClr val="000000"/>
        </a:dk1>
        <a:lt1>
          <a:srgbClr val="FFFFFF"/>
        </a:lt1>
        <a:dk2>
          <a:srgbClr val="002960"/>
        </a:dk2>
        <a:lt2>
          <a:srgbClr val="FFFFFF"/>
        </a:lt2>
        <a:accent1>
          <a:srgbClr val="C7E0FB"/>
        </a:accent1>
        <a:accent2>
          <a:srgbClr val="C7C293"/>
        </a:accent2>
        <a:accent3>
          <a:srgbClr val="FFFFFF"/>
        </a:accent3>
        <a:accent4>
          <a:srgbClr val="000000"/>
        </a:accent4>
        <a:accent5>
          <a:srgbClr val="E0EDFD"/>
        </a:accent5>
        <a:accent6>
          <a:srgbClr val="B4B085"/>
        </a:accent6>
        <a:hlink>
          <a:srgbClr val="50A2A0"/>
        </a:hlink>
        <a:folHlink>
          <a:srgbClr val="00296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1860 Tesco Business Plan 2014 Template</Template>
  <TotalTime>7540</TotalTime>
  <Words>186</Words>
  <Application>Microsoft Office PowerPoint</Application>
  <PresentationFormat>On-screen Show (4:3)</PresentationFormat>
  <Paragraphs>50</Paragraphs>
  <Slides>10</Slides>
  <Notes>0</Notes>
  <HiddenSlides>0</HiddenSlides>
  <MMClips>0</MMClips>
  <ScaleCrop>false</ScaleCrop>
  <HeadingPairs>
    <vt:vector size="6" baseType="variant">
      <vt:variant>
        <vt:lpstr>Theme</vt:lpstr>
      </vt:variant>
      <vt:variant>
        <vt:i4>2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3" baseType="lpstr">
      <vt:lpstr>Office Theme</vt:lpstr>
      <vt:lpstr>Blank</vt:lpstr>
      <vt:lpstr>think-cell Slide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Sarah Slennett</dc:creator>
  <cp:lastModifiedBy>Orosz, Andras</cp:lastModifiedBy>
  <cp:revision>364</cp:revision>
  <dcterms:created xsi:type="dcterms:W3CDTF">2014-02-03T11:34:57Z</dcterms:created>
  <dcterms:modified xsi:type="dcterms:W3CDTF">2014-11-05T16:50:21Z</dcterms:modified>
</cp:coreProperties>
</file>