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6" r:id="rId2"/>
    <p:sldId id="267" r:id="rId3"/>
    <p:sldId id="264" r:id="rId4"/>
    <p:sldId id="266" r:id="rId5"/>
    <p:sldId id="260" r:id="rId6"/>
    <p:sldId id="257" r:id="rId7"/>
    <p:sldId id="261" r:id="rId8"/>
    <p:sldId id="259" r:id="rId9"/>
    <p:sldId id="262" r:id="rId10"/>
    <p:sldId id="263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tephanie Krieger" initials="SK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6A6A6"/>
    <a:srgbClr val="A9A39B"/>
    <a:srgbClr val="BFBF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83767" autoAdjust="0"/>
  </p:normalViewPr>
  <p:slideViewPr>
    <p:cSldViewPr showGuides="1">
      <p:cViewPr varScale="1">
        <p:scale>
          <a:sx n="111" d="100"/>
          <a:sy n="111" d="100"/>
        </p:scale>
        <p:origin x="-564" y="-78"/>
      </p:cViewPr>
      <p:guideLst>
        <p:guide orient="horz" pos="1139"/>
        <p:guide orient="horz" pos="4095"/>
        <p:guide orient="horz" pos="2704"/>
        <p:guide orient="horz" pos="310"/>
        <p:guide pos="2880"/>
        <p:guide pos="2971"/>
        <p:guide pos="2789"/>
        <p:guide pos="222"/>
        <p:guide pos="5556"/>
        <p:guide pos="4179"/>
        <p:guide pos="39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8" d="100"/>
          <a:sy n="78" d="100"/>
        </p:scale>
        <p:origin x="-394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rpad.Mondok\AppData\Local\Microsoft\Windows\Temporary%20Internet%20Files\Content.Outlook\XKN9O2GL\Book1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122329352903493"/>
          <c:y val="6.4435283433776136E-2"/>
          <c:w val="0.80762843641035531"/>
          <c:h val="0.8434521437087099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Sheet3!$D$6</c:f>
              <c:strCache>
                <c:ptCount val="1"/>
                <c:pt idx="0">
                  <c:v>x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Sheet3!$C$7:$C$9</c:f>
              <c:numCache>
                <c:formatCode>General</c:formatCode>
                <c:ptCount val="3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</c:numCache>
            </c:numRef>
          </c:cat>
          <c:val>
            <c:numRef>
              <c:f>Sheet3!$D$7:$D$9</c:f>
              <c:numCache>
                <c:formatCode>_-* #,##0\ _F_t_-;\-* #,##0\ _F_t_-;_-* "-"??\ _F_t_-;_-@_-</c:formatCode>
                <c:ptCount val="3"/>
                <c:pt idx="0">
                  <c:v>10430462.300000003</c:v>
                </c:pt>
                <c:pt idx="1">
                  <c:v>10491934.300000019</c:v>
                </c:pt>
                <c:pt idx="2">
                  <c:v>8869775.8000000119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3606656"/>
        <c:axId val="93917184"/>
      </c:barChart>
      <c:catAx>
        <c:axId val="936066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93917184"/>
        <c:crosses val="autoZero"/>
        <c:auto val="1"/>
        <c:lblAlgn val="ctr"/>
        <c:lblOffset val="100"/>
        <c:noMultiLvlLbl val="0"/>
      </c:catAx>
      <c:valAx>
        <c:axId val="93917184"/>
        <c:scaling>
          <c:orientation val="minMax"/>
          <c:min val="0"/>
        </c:scaling>
        <c:delete val="0"/>
        <c:axPos val="l"/>
        <c:numFmt formatCode="_-* #,##0\ _F_t_-;\-* #,##0\ _F_t_-;_-* &quot;-&quot;??\ _F_t_-;_-@_-" sourceLinked="1"/>
        <c:majorTickMark val="out"/>
        <c:minorTickMark val="none"/>
        <c:tickLblPos val="nextTo"/>
        <c:crossAx val="9360665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200" b="1"/>
      </a:pPr>
      <a:endParaRPr lang="hu-HU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52636" y="441256"/>
            <a:ext cx="2971800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sz="1200"/>
            </a:lvl1pPr>
          </a:lstStyle>
          <a:p>
            <a:endParaRPr lang="en-GB" sz="1000" dirty="0" smtClean="0">
              <a:solidFill>
                <a:schemeClr val="tx1">
                  <a:tint val="75000"/>
                </a:schemeClr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257092" y="602052"/>
            <a:ext cx="2448272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r">
              <a:defRPr sz="1200"/>
            </a:lvl1pPr>
          </a:lstStyle>
          <a:p>
            <a:pPr algn="l"/>
            <a:r>
              <a:rPr lang="en-US" sz="1000" dirty="0" smtClean="0">
                <a:solidFill>
                  <a:schemeClr val="tx1">
                    <a:tint val="75000"/>
                  </a:schemeClr>
                </a:solidFill>
              </a:rPr>
              <a:t>by MediaCom 18.03.2010</a:t>
            </a:r>
            <a:endParaRPr lang="en-GB" sz="1000" dirty="0" smtClean="0">
              <a:solidFill>
                <a:schemeClr val="tx1">
                  <a:tint val="75000"/>
                </a:scheme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4257092" y="441256"/>
            <a:ext cx="2448272" cy="153888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>
              <a:defRPr sz="1200"/>
            </a:lvl1pPr>
          </a:lstStyle>
          <a:p>
            <a:r>
              <a:rPr lang="en-GB" sz="1000" dirty="0" smtClean="0">
                <a:solidFill>
                  <a:schemeClr val="tx2"/>
                </a:solidFill>
              </a:rPr>
              <a:t>Presentation title to be written here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6129300" y="8748464"/>
            <a:ext cx="576064" cy="216024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200"/>
            </a:lvl1pPr>
          </a:lstStyle>
          <a:p>
            <a:fld id="{57C21026-D548-4946-A8CD-975C9314B03C}" type="slidenum">
              <a:rPr lang="en-GB" smtClean="0">
                <a:solidFill>
                  <a:schemeClr val="tx1">
                    <a:tint val="75000"/>
                  </a:schemeClr>
                </a:solidFill>
              </a:rPr>
              <a:pPr/>
              <a:t>‹#›</a:t>
            </a:fld>
            <a:endParaRPr lang="en-GB" dirty="0" smtClean="0">
              <a:solidFill>
                <a:schemeClr val="tx1">
                  <a:tint val="75000"/>
                </a:schemeClr>
              </a:solidFill>
            </a:endParaRPr>
          </a:p>
        </p:txBody>
      </p:sp>
      <p:pic>
        <p:nvPicPr>
          <p:cNvPr id="10" name="Picture 9" descr="MediaCom with strapline_RGB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8640" y="8735653"/>
            <a:ext cx="936104" cy="227492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152635" y="391820"/>
            <a:ext cx="6552727" cy="0"/>
          </a:xfrm>
          <a:prstGeom prst="line">
            <a:avLst/>
          </a:prstGeom>
          <a:ln w="571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3942367"/>
      </p:ext>
    </p:extLst>
  </p:cSld>
  <p:clrMap bg1="lt1" tx1="dk1" bg2="lt2" tx2="dk2" accent1="accent1" accent2="accent2" accent3="accent3" accent4="accent4" accent5="accent5" accent6="accent6" hlink="hlink" folHlink="folHlink"/>
  <p:hf sldNum="0"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52636" y="441256"/>
            <a:ext cx="2971800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algn="l" defTabSz="914400" rtl="0" eaLnBrk="1" latinLnBrk="0" hangingPunct="1">
              <a:defRPr lang="en-GB" sz="10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257092" y="602052"/>
            <a:ext cx="2448271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algn="l" defTabSz="914400" rtl="0" eaLnBrk="1" latinLnBrk="0" hangingPunct="1">
              <a:defRPr lang="en-US" sz="1000" kern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by MediaCom 18.03.2010</a:t>
            </a:r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73022" y="893189"/>
            <a:ext cx="4311956" cy="323396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82112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</a:p>
          <a:p>
            <a:pPr lvl="6"/>
            <a:r>
              <a:rPr lang="en-US" dirty="0" smtClean="0"/>
              <a:t>Seventh level</a:t>
            </a:r>
          </a:p>
          <a:p>
            <a:pPr lvl="7"/>
            <a:r>
              <a:rPr lang="en-US" dirty="0" smtClean="0"/>
              <a:t>Eighth level</a:t>
            </a:r>
          </a:p>
          <a:p>
            <a:pPr lvl="8"/>
            <a:r>
              <a:rPr lang="en-US" dirty="0" smtClean="0"/>
              <a:t>Ninth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4257092" y="441256"/>
            <a:ext cx="2448271" cy="153888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marL="0" algn="l" defTabSz="914400" rtl="0" eaLnBrk="1" latinLnBrk="0" hangingPunct="1">
              <a:defRPr lang="en-GB" sz="1000" kern="120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GB" dirty="0" smtClean="0"/>
              <a:t>Presentation title to be written here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129299" y="8748463"/>
            <a:ext cx="576064" cy="216023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r" defTabSz="914400" rtl="0" eaLnBrk="1" latinLnBrk="0" hangingPunct="1">
              <a:defRPr lang="en-GB" sz="1200" kern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5902DFA9-472B-4153-B69E-5AF32CFE040E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52635" y="391820"/>
            <a:ext cx="6552727" cy="0"/>
          </a:xfrm>
          <a:prstGeom prst="line">
            <a:avLst/>
          </a:prstGeom>
          <a:ln w="571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9033212"/>
      </p:ext>
    </p:extLst>
  </p:cSld>
  <p:clrMap bg1="lt1" tx1="dk1" bg2="lt2" tx2="dk2" accent1="accent1" accent2="accent2" accent3="accent3" accent4="accent4" accent5="accent5" accent6="accent6" hlink="hlink" folHlink="folHlink"/>
  <p:hf sldNum="0" hdr="0"/>
  <p:notesStyle>
    <a:lvl1pPr marL="0" indent="0" algn="l" defTabSz="914400" rtl="0" eaLnBrk="1" latinLnBrk="0" hangingPunct="1">
      <a:lnSpc>
        <a:spcPct val="110000"/>
      </a:lnSpc>
      <a:spcBef>
        <a:spcPts val="300"/>
      </a:spcBef>
      <a:spcAft>
        <a:spcPts val="300"/>
      </a:spcAft>
      <a:defRPr sz="1400" kern="1200">
        <a:solidFill>
          <a:schemeClr val="bg2"/>
        </a:solidFill>
        <a:latin typeface="+mn-lt"/>
        <a:ea typeface="+mn-ea"/>
        <a:cs typeface="+mn-cs"/>
      </a:defRPr>
    </a:lvl1pPr>
    <a:lvl2pPr marL="230400" indent="-228600" algn="l" defTabSz="914400" rtl="0" eaLnBrk="1" latinLnBrk="0" hangingPunct="1">
      <a:lnSpc>
        <a:spcPct val="110000"/>
      </a:lnSpc>
      <a:spcBef>
        <a:spcPts val="300"/>
      </a:spcBef>
      <a:spcAft>
        <a:spcPts val="300"/>
      </a:spcAft>
      <a:buClr>
        <a:schemeClr val="accent3"/>
      </a:buClr>
      <a:buFont typeface="Arial" pitchFamily="34" charset="0"/>
      <a:buChar char="■"/>
      <a:defRPr sz="1200" kern="1200">
        <a:solidFill>
          <a:schemeClr val="bg2"/>
        </a:solidFill>
        <a:latin typeface="+mn-lt"/>
        <a:ea typeface="+mn-ea"/>
        <a:cs typeface="+mn-cs"/>
      </a:defRPr>
    </a:lvl2pPr>
    <a:lvl3pPr marL="460800" indent="-228600" algn="l" defTabSz="914400" rtl="0" eaLnBrk="1" latinLnBrk="0" hangingPunct="1">
      <a:lnSpc>
        <a:spcPct val="110000"/>
      </a:lnSpc>
      <a:spcBef>
        <a:spcPts val="300"/>
      </a:spcBef>
      <a:spcAft>
        <a:spcPts val="300"/>
      </a:spcAft>
      <a:buClr>
        <a:schemeClr val="accent4"/>
      </a:buClr>
      <a:buFont typeface="Arial" pitchFamily="34" charset="0"/>
      <a:buChar char="■"/>
      <a:defRPr sz="1200" kern="1200">
        <a:solidFill>
          <a:schemeClr val="bg2"/>
        </a:solidFill>
        <a:latin typeface="+mn-lt"/>
        <a:ea typeface="+mn-ea"/>
        <a:cs typeface="+mn-cs"/>
      </a:defRPr>
    </a:lvl3pPr>
    <a:lvl4pPr marL="691200" indent="-228600" algn="l" defTabSz="914400" rtl="0" eaLnBrk="1" latinLnBrk="0" hangingPunct="1">
      <a:lnSpc>
        <a:spcPct val="110000"/>
      </a:lnSpc>
      <a:spcBef>
        <a:spcPts val="300"/>
      </a:spcBef>
      <a:spcAft>
        <a:spcPts val="300"/>
      </a:spcAft>
      <a:buClr>
        <a:schemeClr val="accent5"/>
      </a:buClr>
      <a:buFont typeface="Arial" pitchFamily="34" charset="0"/>
      <a:buChar char="■"/>
      <a:defRPr sz="1200" kern="1200">
        <a:solidFill>
          <a:schemeClr val="bg2"/>
        </a:solidFill>
        <a:latin typeface="+mn-lt"/>
        <a:ea typeface="+mn-ea"/>
        <a:cs typeface="+mn-cs"/>
      </a:defRPr>
    </a:lvl4pPr>
    <a:lvl5pPr marL="921600" indent="-228600" algn="l" defTabSz="914400" rtl="0" eaLnBrk="1" latinLnBrk="0" hangingPunct="1">
      <a:lnSpc>
        <a:spcPct val="110000"/>
      </a:lnSpc>
      <a:spcBef>
        <a:spcPts val="300"/>
      </a:spcBef>
      <a:spcAft>
        <a:spcPts val="300"/>
      </a:spcAft>
      <a:buClr>
        <a:schemeClr val="accent6"/>
      </a:buClr>
      <a:buFont typeface="Arial" pitchFamily="34" charset="0"/>
      <a:buChar char="■"/>
      <a:defRPr sz="1200" kern="1200">
        <a:solidFill>
          <a:schemeClr val="bg2"/>
        </a:solidFill>
        <a:latin typeface="+mn-lt"/>
        <a:ea typeface="+mn-ea"/>
        <a:cs typeface="+mn-cs"/>
      </a:defRPr>
    </a:lvl5pPr>
    <a:lvl6pPr marL="1152000" indent="-230400" algn="l" defTabSz="914400" rtl="0" eaLnBrk="1" latinLnBrk="0" hangingPunct="1">
      <a:lnSpc>
        <a:spcPct val="110000"/>
      </a:lnSpc>
      <a:spcBef>
        <a:spcPts val="300"/>
      </a:spcBef>
      <a:spcAft>
        <a:spcPts val="300"/>
      </a:spcAft>
      <a:buClr>
        <a:schemeClr val="accent3"/>
      </a:buClr>
      <a:buFont typeface="Arial" pitchFamily="34" charset="0"/>
      <a:buChar char="■"/>
      <a:defRPr sz="1200" kern="1200">
        <a:solidFill>
          <a:schemeClr val="bg2"/>
        </a:solidFill>
        <a:latin typeface="+mn-lt"/>
        <a:ea typeface="+mn-ea"/>
        <a:cs typeface="+mn-cs"/>
      </a:defRPr>
    </a:lvl6pPr>
    <a:lvl7pPr marL="1382400" indent="-230400" algn="l" defTabSz="914400" rtl="0" eaLnBrk="1" latinLnBrk="0" hangingPunct="1">
      <a:lnSpc>
        <a:spcPct val="110000"/>
      </a:lnSpc>
      <a:spcBef>
        <a:spcPts val="300"/>
      </a:spcBef>
      <a:spcAft>
        <a:spcPts val="300"/>
      </a:spcAft>
      <a:buClr>
        <a:schemeClr val="accent4"/>
      </a:buClr>
      <a:buFont typeface="Arial" pitchFamily="34" charset="0"/>
      <a:buChar char="■"/>
      <a:defRPr sz="1200" kern="1200" baseline="0">
        <a:solidFill>
          <a:schemeClr val="bg2"/>
        </a:solidFill>
        <a:latin typeface="+mn-lt"/>
        <a:ea typeface="+mn-ea"/>
        <a:cs typeface="+mn-cs"/>
      </a:defRPr>
    </a:lvl7pPr>
    <a:lvl8pPr marL="1648800" indent="-230400" algn="l" defTabSz="914400" rtl="0" eaLnBrk="1" latinLnBrk="0" hangingPunct="1">
      <a:lnSpc>
        <a:spcPct val="110000"/>
      </a:lnSpc>
      <a:spcBef>
        <a:spcPts val="300"/>
      </a:spcBef>
      <a:spcAft>
        <a:spcPts val="300"/>
      </a:spcAft>
      <a:buClr>
        <a:schemeClr val="accent5"/>
      </a:buClr>
      <a:buFont typeface="Arial" pitchFamily="34" charset="0"/>
      <a:buChar char="■"/>
      <a:defRPr sz="1200" kern="1200" baseline="0">
        <a:solidFill>
          <a:schemeClr val="bg2"/>
        </a:solidFill>
        <a:latin typeface="+mn-lt"/>
        <a:ea typeface="+mn-ea"/>
        <a:cs typeface="+mn-cs"/>
      </a:defRPr>
    </a:lvl8pPr>
    <a:lvl9pPr marL="1879200" indent="-230400" algn="l" defTabSz="914400" rtl="0" eaLnBrk="1" latinLnBrk="0" hangingPunct="1">
      <a:lnSpc>
        <a:spcPct val="110000"/>
      </a:lnSpc>
      <a:spcBef>
        <a:spcPts val="300"/>
      </a:spcBef>
      <a:spcAft>
        <a:spcPts val="300"/>
      </a:spcAft>
      <a:buClr>
        <a:schemeClr val="accent6"/>
      </a:buClr>
      <a:buFont typeface="Arial" pitchFamily="34" charset="0"/>
      <a:buChar char="■"/>
      <a:defRPr sz="1200" kern="1200" baseline="0">
        <a:solidFill>
          <a:schemeClr val="bg2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73175" y="893763"/>
            <a:ext cx="4311650" cy="323373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r>
              <a:rPr lang="en-US" dirty="0" smtClean="0"/>
              <a:t>by MediaCom 18.03.2010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Presentation title to be written here</a:t>
            </a:r>
            <a:endParaRPr lang="en-GB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CCF17D3-245F-4A19-BD4F-83E537F98D5E}" type="slidenum">
              <a:rPr lang="en-US"/>
              <a:pPr/>
              <a:t>5</a:t>
            </a:fld>
            <a:endParaRPr lang="en-US"/>
          </a:p>
        </p:txBody>
      </p:sp>
      <p:sp>
        <p:nvSpPr>
          <p:cNvPr id="207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207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1" y="4344988"/>
            <a:ext cx="5486400" cy="4113212"/>
          </a:xfrm>
        </p:spPr>
        <p:txBody>
          <a:bodyPr/>
          <a:lstStyle/>
          <a:p>
            <a:endParaRPr lang="en-GB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73175" y="893763"/>
            <a:ext cx="4311650" cy="323373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r>
              <a:rPr lang="en-US" smtClean="0"/>
              <a:t>by MediaCom 18.03.2010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Presentation title to be written 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96180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CCF17D3-245F-4A19-BD4F-83E537F98D5E}" type="slidenum">
              <a:rPr lang="en-US"/>
              <a:pPr/>
              <a:t>10</a:t>
            </a:fld>
            <a:endParaRPr lang="en-US"/>
          </a:p>
        </p:txBody>
      </p:sp>
      <p:sp>
        <p:nvSpPr>
          <p:cNvPr id="207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207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1" y="4344988"/>
            <a:ext cx="5486400" cy="4113212"/>
          </a:xfrm>
        </p:spPr>
        <p:txBody>
          <a:bodyPr/>
          <a:lstStyle/>
          <a:p>
            <a:endParaRPr lang="en-GB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16016" y="1707109"/>
            <a:ext cx="4104456" cy="1043186"/>
          </a:xfrm>
        </p:spPr>
        <p:txBody>
          <a:bodyPr>
            <a:noAutofit/>
          </a:bodyPr>
          <a:lstStyle>
            <a:lvl1pPr>
              <a:lnSpc>
                <a:spcPct val="110000"/>
              </a:lnSpc>
              <a:defRPr/>
            </a:lvl1pPr>
          </a:lstStyle>
          <a:p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16463" y="2804359"/>
            <a:ext cx="4104456" cy="1044000"/>
          </a:xfrm>
        </p:spPr>
        <p:txBody>
          <a:bodyPr>
            <a:no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None/>
              <a:defRPr sz="3000" b="1">
                <a:solidFill>
                  <a:schemeClr val="bg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 smtClean="0"/>
              <a:t>Click to edit Master subtitle style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613200" y="486064"/>
            <a:ext cx="2210400" cy="153888"/>
          </a:xfrm>
        </p:spPr>
        <p:txBody>
          <a:bodyPr/>
          <a:lstStyle/>
          <a:p>
            <a:r>
              <a:rPr lang="en-US" noProof="0" smtClean="0"/>
              <a:t>by MediaCom, 00.00.0000</a:t>
            </a:r>
            <a:endParaRPr lang="en-GB" noProof="0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>
          <a:xfrm>
            <a:off x="348800" y="1809750"/>
            <a:ext cx="4068762" cy="4687888"/>
          </a:xfrm>
        </p:spPr>
        <p:txBody>
          <a:bodyPr/>
          <a:lstStyle>
            <a:lvl1pPr>
              <a:defRPr/>
            </a:lvl1pPr>
          </a:lstStyle>
          <a:p>
            <a:r>
              <a:rPr lang="en-US" noProof="0" smtClean="0"/>
              <a:t>Click icon to add picture</a:t>
            </a:r>
            <a:endParaRPr lang="en-GB" noProof="0" dirty="0"/>
          </a:p>
        </p:txBody>
      </p:sp>
      <p:pic>
        <p:nvPicPr>
          <p:cNvPr id="8" name="Picture 7" descr="MEDIACOM_STRAPLINE_RGB_POS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347600" y="6141599"/>
            <a:ext cx="1457728" cy="3586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8800" y="1809750"/>
            <a:ext cx="5373290" cy="4687887"/>
          </a:xfrm>
        </p:spPr>
        <p:txBody>
          <a:bodyPr/>
          <a:lstStyle>
            <a:lvl1pPr marL="0" indent="0">
              <a:defRPr/>
            </a:lvl1pPr>
            <a:lvl5pPr defTabSz="895350">
              <a:defRPr/>
            </a:lvl5pPr>
            <a:lvl6pPr>
              <a:defRPr baseline="0"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by MediaCom, 00.00.0000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Presentation Title Here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A359-9ABD-43CE-BBB7-A244B4D4F457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GB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8800" y="1809750"/>
            <a:ext cx="5373290" cy="4687887"/>
          </a:xfrm>
        </p:spPr>
        <p:txBody>
          <a:bodyPr>
            <a:normAutofit/>
          </a:bodyPr>
          <a:lstStyle>
            <a:lvl1pPr marL="230400" indent="-230400">
              <a:lnSpc>
                <a:spcPct val="110000"/>
              </a:lnSpc>
              <a:spcBef>
                <a:spcPts val="1000"/>
              </a:spcBef>
              <a:buFont typeface="+mj-lt"/>
              <a:buAutoNum type="arabicPeriod"/>
              <a:defRPr sz="1400">
                <a:solidFill>
                  <a:schemeClr val="tx2"/>
                </a:solidFill>
              </a:defRPr>
            </a:lvl1pPr>
            <a:lvl2pPr marL="230400" indent="0">
              <a:lnSpc>
                <a:spcPct val="110000"/>
              </a:lnSpc>
              <a:spcBef>
                <a:spcPts val="0"/>
              </a:spcBef>
              <a:buFontTx/>
              <a:buNone/>
              <a:defRPr sz="1400"/>
            </a:lvl2pPr>
            <a:lvl3pPr marL="230400" indent="0">
              <a:lnSpc>
                <a:spcPct val="110000"/>
              </a:lnSpc>
              <a:spcBef>
                <a:spcPts val="0"/>
              </a:spcBef>
              <a:buFontTx/>
              <a:buNone/>
              <a:defRPr sz="1400"/>
            </a:lvl3pPr>
            <a:lvl4pPr marL="230400" indent="0">
              <a:lnSpc>
                <a:spcPct val="110000"/>
              </a:lnSpc>
              <a:spcBef>
                <a:spcPts val="0"/>
              </a:spcBef>
              <a:buFontTx/>
              <a:buNone/>
              <a:defRPr sz="1400"/>
            </a:lvl4pPr>
            <a:lvl5pPr marL="230400" indent="0" defTabSz="895350">
              <a:lnSpc>
                <a:spcPct val="110000"/>
              </a:lnSpc>
              <a:spcBef>
                <a:spcPts val="0"/>
              </a:spcBef>
              <a:buFontTx/>
              <a:buNone/>
              <a:defRPr sz="1400"/>
            </a:lvl5pPr>
            <a:lvl6pPr marL="230400" indent="0">
              <a:lnSpc>
                <a:spcPct val="110000"/>
              </a:lnSpc>
              <a:spcBef>
                <a:spcPts val="0"/>
              </a:spcBef>
              <a:buFontTx/>
              <a:buNone/>
              <a:defRPr sz="1400" baseline="0"/>
            </a:lvl6pPr>
            <a:lvl7pPr marL="230400" indent="0">
              <a:lnSpc>
                <a:spcPct val="110000"/>
              </a:lnSpc>
              <a:spcBef>
                <a:spcPts val="0"/>
              </a:spcBef>
              <a:buFontTx/>
              <a:buNone/>
              <a:defRPr sz="1400" baseline="0"/>
            </a:lvl7pPr>
            <a:lvl8pPr marL="230400" indent="0">
              <a:lnSpc>
                <a:spcPct val="110000"/>
              </a:lnSpc>
              <a:spcBef>
                <a:spcPts val="0"/>
              </a:spcBef>
              <a:buFontTx/>
              <a:buNone/>
              <a:defRPr sz="1400" baseline="0"/>
            </a:lvl8pPr>
            <a:lvl9pPr marL="230400" indent="0">
              <a:lnSpc>
                <a:spcPct val="110000"/>
              </a:lnSpc>
              <a:spcBef>
                <a:spcPts val="0"/>
              </a:spcBef>
              <a:buFontTx/>
              <a:buNone/>
              <a:defRPr sz="1400" baseline="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smtClean="0"/>
              <a:t>by MediaCom, 00.00.0000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 dirty="0" smtClean="0"/>
              <a:t>Presentation Title Here</a:t>
            </a:r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A359-9ABD-43CE-BBB7-A244B4D4F457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harts, Tables and Diagra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GB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8800" y="1809750"/>
            <a:ext cx="8469634" cy="4687887"/>
          </a:xfrm>
        </p:spPr>
        <p:txBody>
          <a:bodyPr/>
          <a:lstStyle>
            <a:lvl1pPr marL="0" indent="0">
              <a:defRPr/>
            </a:lvl1pPr>
            <a:lvl5pPr defTabSz="895350">
              <a:defRPr/>
            </a:lvl5pPr>
            <a:lvl6pPr>
              <a:defRPr baseline="0"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smtClean="0"/>
              <a:t>by MediaCom, 00.00.0000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 dirty="0" smtClean="0"/>
              <a:t>Presentation Title Here</a:t>
            </a:r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A359-9ABD-43CE-BBB7-A244B4D4F457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48800" y="1707109"/>
            <a:ext cx="4070722" cy="1548000"/>
          </a:xfrm>
        </p:spPr>
        <p:txBody>
          <a:bodyPr anchor="t">
            <a:normAutofit/>
          </a:bodyPr>
          <a:lstStyle>
            <a:lvl1pPr algn="l">
              <a:lnSpc>
                <a:spcPct val="110000"/>
              </a:lnSpc>
              <a:defRPr sz="3000" b="1" cap="none" baseline="0"/>
            </a:lvl1pPr>
          </a:lstStyle>
          <a:p>
            <a:r>
              <a:rPr lang="en-GB" noProof="0" dirty="0" smtClean="0"/>
              <a:t>One line of text</a:t>
            </a:r>
            <a:br>
              <a:rPr lang="en-GB" noProof="0" dirty="0" smtClean="0"/>
            </a:br>
            <a:r>
              <a:rPr lang="en-GB" noProof="0" dirty="0" smtClean="0"/>
              <a:t>Two lines of text</a:t>
            </a:r>
            <a:br>
              <a:rPr lang="en-GB" noProof="0" dirty="0" smtClean="0"/>
            </a:br>
            <a:r>
              <a:rPr lang="en-GB" noProof="0" dirty="0" smtClean="0"/>
              <a:t>Three lines of text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smtClean="0"/>
              <a:t>by MediaCom, 00.00.0000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 dirty="0" smtClean="0"/>
              <a:t>Presentation Title Here</a:t>
            </a:r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A359-9ABD-43CE-BBB7-A244B4D4F457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4716462" y="1809750"/>
            <a:ext cx="4095625" cy="4687887"/>
          </a:xfrm>
        </p:spPr>
        <p:txBody>
          <a:bodyPr/>
          <a:lstStyle>
            <a:lvl1pPr>
              <a:defRPr/>
            </a:lvl1pPr>
          </a:lstStyle>
          <a:p>
            <a:r>
              <a:rPr lang="en-US" noProof="0" smtClean="0"/>
              <a:t>Click icon to add picture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8800" y="1809750"/>
            <a:ext cx="3996000" cy="4687888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24150" y="1809750"/>
            <a:ext cx="3996000" cy="4687888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by MediaCom, 00.00.0000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Presentation Title Here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A359-9ABD-43CE-BBB7-A244B4D4F457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8800" y="1531937"/>
            <a:ext cx="3996000" cy="555625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800" y="3857628"/>
            <a:ext cx="3996000" cy="2640009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 baseline="0"/>
            </a:lvl7pPr>
            <a:lvl8pPr>
              <a:defRPr sz="1400" baseline="0"/>
            </a:lvl8pPr>
            <a:lvl9pPr>
              <a:defRPr sz="14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4150" y="1531937"/>
            <a:ext cx="3996000" cy="555625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24150" y="3857628"/>
            <a:ext cx="3996000" cy="2640009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by MediaCom, 00.00.0000</a:t>
            </a:r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Presentation Title Here</a:t>
            </a:r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A359-9ABD-43CE-BBB7-A244B4D4F457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4"/>
          </p:nvPr>
        </p:nvSpPr>
        <p:spPr>
          <a:xfrm>
            <a:off x="348800" y="2288841"/>
            <a:ext cx="3996000" cy="1367508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1" name="Picture Placeholder 9"/>
          <p:cNvSpPr>
            <a:spLocks noGrp="1"/>
          </p:cNvSpPr>
          <p:nvPr>
            <p:ph type="pic" sz="quarter" idx="15"/>
          </p:nvPr>
        </p:nvSpPr>
        <p:spPr>
          <a:xfrm>
            <a:off x="4824150" y="2288841"/>
            <a:ext cx="3996000" cy="1367508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by MediaCom, 00.00.0000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Presentation Title Here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A359-9ABD-43CE-BBB7-A244B4D4F457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smtClean="0"/>
              <a:t>by MediaCom, 00.00.0000</a:t>
            </a:r>
            <a:endParaRPr lang="en-GB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Presentation Title Here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A359-9ABD-43CE-BBB7-A244B4D4F457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se Study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341" y="390143"/>
            <a:ext cx="5374787" cy="1018032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GB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smtClean="0"/>
              <a:t>by MediaCom, 00.00.0000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 dirty="0" smtClean="0"/>
              <a:t>Presentation Title Here</a:t>
            </a:r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A359-9ABD-43CE-BBB7-A244B4D4F457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348800" y="1772426"/>
            <a:ext cx="4076701" cy="1953443"/>
          </a:xfrm>
        </p:spPr>
        <p:txBody>
          <a:bodyPr>
            <a:normAutofit/>
          </a:bodyPr>
          <a:lstStyle>
            <a:lvl1pPr marL="0" indent="0" defTabSz="269875">
              <a:lnSpc>
                <a:spcPct val="100000"/>
              </a:lnSpc>
              <a:spcBef>
                <a:spcPts val="0"/>
              </a:spcBef>
              <a:buFontTx/>
              <a:buNone/>
              <a:defRPr sz="3000" b="1"/>
            </a:lvl1pPr>
            <a:lvl2pPr marL="0" indent="0" defTabSz="269875">
              <a:lnSpc>
                <a:spcPct val="100000"/>
              </a:lnSpc>
              <a:spcBef>
                <a:spcPts val="0"/>
              </a:spcBef>
              <a:buFontTx/>
              <a:buNone/>
              <a:defRPr sz="3000" b="1"/>
            </a:lvl2pPr>
            <a:lvl3pPr marL="0" indent="0" defTabSz="269875">
              <a:lnSpc>
                <a:spcPct val="100000"/>
              </a:lnSpc>
              <a:spcBef>
                <a:spcPts val="0"/>
              </a:spcBef>
              <a:buFontTx/>
              <a:buNone/>
              <a:defRPr sz="3000" b="1"/>
            </a:lvl3pPr>
            <a:lvl4pPr marL="0" indent="0" defTabSz="269875">
              <a:lnSpc>
                <a:spcPct val="100000"/>
              </a:lnSpc>
              <a:spcBef>
                <a:spcPts val="0"/>
              </a:spcBef>
              <a:buFontTx/>
              <a:buNone/>
              <a:defRPr sz="3000" b="1"/>
            </a:lvl4pPr>
            <a:lvl5pPr marL="0" indent="0" defTabSz="269875">
              <a:lnSpc>
                <a:spcPct val="100000"/>
              </a:lnSpc>
              <a:spcBef>
                <a:spcPts val="0"/>
              </a:spcBef>
              <a:buFontTx/>
              <a:buNone/>
              <a:defRPr sz="3000" b="1"/>
            </a:lvl5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4"/>
          </p:nvPr>
        </p:nvSpPr>
        <p:spPr>
          <a:xfrm>
            <a:off x="4716463" y="1809750"/>
            <a:ext cx="4104007" cy="4687887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2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lvl1pPr>
          </a:lstStyle>
          <a:p>
            <a:r>
              <a:rPr lang="en-US" noProof="0" smtClean="0"/>
              <a:t>Click icon to add picture</a:t>
            </a:r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se Study with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edia Placeholder 10"/>
          <p:cNvSpPr>
            <a:spLocks noGrp="1"/>
          </p:cNvSpPr>
          <p:nvPr>
            <p:ph type="media" sz="quarter" idx="14" hasCustomPrompt="1"/>
          </p:nvPr>
        </p:nvSpPr>
        <p:spPr>
          <a:xfrm>
            <a:off x="4716464" y="1809750"/>
            <a:ext cx="4104008" cy="4687888"/>
          </a:xfrm>
        </p:spPr>
        <p:txBody>
          <a:bodyPr/>
          <a:lstStyle>
            <a:lvl1pPr>
              <a:defRPr/>
            </a:lvl1pPr>
          </a:lstStyle>
          <a:p>
            <a:r>
              <a:rPr lang="en-GB" noProof="0" dirty="0" smtClean="0"/>
              <a:t>Insert Video</a:t>
            </a:r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341" y="390143"/>
            <a:ext cx="5374787" cy="1018032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GB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smtClean="0"/>
              <a:t>by MediaCom, 00.00.0000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 dirty="0" smtClean="0"/>
              <a:t>Presentation Title Here</a:t>
            </a:r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A359-9ABD-43CE-BBB7-A244B4D4F457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348800" y="1772426"/>
            <a:ext cx="4076701" cy="1953443"/>
          </a:xfrm>
        </p:spPr>
        <p:txBody>
          <a:bodyPr>
            <a:normAutofit/>
          </a:bodyPr>
          <a:lstStyle>
            <a:lvl1pPr marL="0" indent="0" defTabSz="269875">
              <a:lnSpc>
                <a:spcPct val="100000"/>
              </a:lnSpc>
              <a:spcBef>
                <a:spcPts val="0"/>
              </a:spcBef>
              <a:buFontTx/>
              <a:buNone/>
              <a:defRPr sz="3000" b="1"/>
            </a:lvl1pPr>
            <a:lvl2pPr marL="0" indent="0" defTabSz="269875">
              <a:lnSpc>
                <a:spcPct val="100000"/>
              </a:lnSpc>
              <a:spcBef>
                <a:spcPts val="0"/>
              </a:spcBef>
              <a:buFontTx/>
              <a:buNone/>
              <a:defRPr sz="3000" b="1"/>
            </a:lvl2pPr>
            <a:lvl3pPr marL="0" indent="0" defTabSz="269875">
              <a:lnSpc>
                <a:spcPct val="100000"/>
              </a:lnSpc>
              <a:spcBef>
                <a:spcPts val="0"/>
              </a:spcBef>
              <a:buFontTx/>
              <a:buNone/>
              <a:defRPr sz="3000" b="1"/>
            </a:lvl3pPr>
            <a:lvl4pPr marL="0" indent="0" defTabSz="269875">
              <a:lnSpc>
                <a:spcPct val="100000"/>
              </a:lnSpc>
              <a:spcBef>
                <a:spcPts val="0"/>
              </a:spcBef>
              <a:buFontTx/>
              <a:buNone/>
              <a:defRPr sz="3000" b="1"/>
            </a:lvl4pPr>
            <a:lvl5pPr marL="0" indent="0" defTabSz="269875">
              <a:lnSpc>
                <a:spcPct val="100000"/>
              </a:lnSpc>
              <a:spcBef>
                <a:spcPts val="0"/>
              </a:spcBef>
              <a:buFontTx/>
              <a:buNone/>
              <a:defRPr sz="3000" b="1"/>
            </a:lvl5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se Stu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341" y="390143"/>
            <a:ext cx="5374787" cy="1018032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GB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6463" y="1809750"/>
            <a:ext cx="4104009" cy="4687889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FontTx/>
              <a:buNone/>
              <a:defRPr sz="1400" b="1"/>
            </a:lvl1pPr>
            <a:lvl2pPr marL="0" indent="0">
              <a:spcBef>
                <a:spcPts val="0"/>
              </a:spcBef>
              <a:buFontTx/>
              <a:buNone/>
              <a:defRPr sz="1400"/>
            </a:lvl2pPr>
            <a:lvl3pPr marL="0" indent="0">
              <a:spcBef>
                <a:spcPts val="0"/>
              </a:spcBef>
              <a:buFontTx/>
              <a:buNone/>
              <a:defRPr sz="1400"/>
            </a:lvl3pPr>
            <a:lvl4pPr marL="0" indent="0">
              <a:spcBef>
                <a:spcPts val="0"/>
              </a:spcBef>
              <a:buFontTx/>
              <a:buNone/>
              <a:defRPr sz="1400"/>
            </a:lvl4pPr>
            <a:lvl5pPr marL="0" indent="0" defTabSz="895350">
              <a:spcBef>
                <a:spcPts val="0"/>
              </a:spcBef>
              <a:buFontTx/>
              <a:buNone/>
              <a:defRPr sz="1400"/>
            </a:lvl5pPr>
            <a:lvl6pPr marL="0" indent="0">
              <a:spcBef>
                <a:spcPts val="0"/>
              </a:spcBef>
              <a:buFontTx/>
              <a:buNone/>
              <a:defRPr sz="1400" baseline="0"/>
            </a:lvl6pPr>
            <a:lvl7pPr marL="0" indent="0">
              <a:spcBef>
                <a:spcPts val="0"/>
              </a:spcBef>
              <a:buFontTx/>
              <a:buNone/>
              <a:defRPr sz="1400" baseline="0"/>
            </a:lvl7pPr>
            <a:lvl8pPr marL="0" indent="0">
              <a:spcBef>
                <a:spcPts val="0"/>
              </a:spcBef>
              <a:buFontTx/>
              <a:buNone/>
              <a:defRPr sz="1400" baseline="0"/>
            </a:lvl8pPr>
            <a:lvl9pPr marL="0" indent="0">
              <a:spcBef>
                <a:spcPts val="0"/>
              </a:spcBef>
              <a:buFontTx/>
              <a:buNone/>
              <a:defRPr sz="1400" baseline="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smtClean="0"/>
              <a:t>by MediaCom, 00.00.0000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 dirty="0" smtClean="0"/>
              <a:t>Presentation Title Here</a:t>
            </a:r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A359-9ABD-43CE-BBB7-A244B4D4F457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348800" y="1772426"/>
            <a:ext cx="4076701" cy="1953443"/>
          </a:xfrm>
        </p:spPr>
        <p:txBody>
          <a:bodyPr>
            <a:normAutofit/>
          </a:bodyPr>
          <a:lstStyle>
            <a:lvl1pPr marL="0" indent="0" defTabSz="269875">
              <a:lnSpc>
                <a:spcPct val="100000"/>
              </a:lnSpc>
              <a:spcBef>
                <a:spcPts val="0"/>
              </a:spcBef>
              <a:buFontTx/>
              <a:buNone/>
              <a:defRPr sz="3000" b="1"/>
            </a:lvl1pPr>
            <a:lvl2pPr marL="0" indent="0" defTabSz="269875">
              <a:lnSpc>
                <a:spcPct val="100000"/>
              </a:lnSpc>
              <a:spcBef>
                <a:spcPts val="0"/>
              </a:spcBef>
              <a:buFontTx/>
              <a:buNone/>
              <a:defRPr sz="3000" b="1"/>
            </a:lvl2pPr>
            <a:lvl3pPr marL="0" indent="0" defTabSz="269875">
              <a:lnSpc>
                <a:spcPct val="100000"/>
              </a:lnSpc>
              <a:spcBef>
                <a:spcPts val="0"/>
              </a:spcBef>
              <a:buFontTx/>
              <a:buNone/>
              <a:defRPr sz="3000" b="1"/>
            </a:lvl3pPr>
            <a:lvl4pPr marL="0" indent="0" defTabSz="269875">
              <a:lnSpc>
                <a:spcPct val="100000"/>
              </a:lnSpc>
              <a:spcBef>
                <a:spcPts val="0"/>
              </a:spcBef>
              <a:buFontTx/>
              <a:buNone/>
              <a:defRPr sz="3000" b="1"/>
            </a:lvl4pPr>
            <a:lvl5pPr marL="0" indent="0" defTabSz="269875">
              <a:lnSpc>
                <a:spcPct val="100000"/>
              </a:lnSpc>
              <a:spcBef>
                <a:spcPts val="0"/>
              </a:spcBef>
              <a:buFontTx/>
              <a:buNone/>
              <a:defRPr sz="3000" b="1"/>
            </a:lvl5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4"/>
          </p:nvPr>
        </p:nvSpPr>
        <p:spPr>
          <a:xfrm>
            <a:off x="348800" y="3933056"/>
            <a:ext cx="4076701" cy="2088232"/>
          </a:xfrm>
        </p:spPr>
        <p:txBody>
          <a:bodyPr/>
          <a:lstStyle>
            <a:lvl1pPr>
              <a:defRPr/>
            </a:lvl1pPr>
          </a:lstStyle>
          <a:p>
            <a:r>
              <a:rPr lang="en-US" noProof="0" smtClean="0"/>
              <a:t>Click icon to add picture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48800" y="1809750"/>
            <a:ext cx="5374800" cy="1548000"/>
          </a:xfrm>
        </p:spPr>
        <p:txBody>
          <a:bodyPr anchor="t">
            <a:normAutofit/>
          </a:bodyPr>
          <a:lstStyle>
            <a:lvl1pPr algn="l">
              <a:lnSpc>
                <a:spcPct val="110000"/>
              </a:lnSpc>
              <a:defRPr sz="3000" b="1" cap="none" baseline="0"/>
            </a:lvl1pPr>
          </a:lstStyle>
          <a:p>
            <a:r>
              <a:rPr lang="en-GB" noProof="0" dirty="0" smtClean="0"/>
              <a:t>Add text here to make a statement. Do not exceed three lines of text.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smtClean="0"/>
              <a:t>by MediaCom, 00.00.0000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 dirty="0" smtClean="0"/>
              <a:t>Presentation Title Here</a:t>
            </a:r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A359-9ABD-43CE-BBB7-A244B4D4F457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48800" y="1809750"/>
            <a:ext cx="5374800" cy="1548000"/>
          </a:xfrm>
        </p:spPr>
        <p:txBody>
          <a:bodyPr anchor="t">
            <a:normAutofit/>
          </a:bodyPr>
          <a:lstStyle>
            <a:lvl1pPr algn="l">
              <a:lnSpc>
                <a:spcPct val="110000"/>
              </a:lnSpc>
              <a:defRPr sz="3000" b="1" cap="none" baseline="0"/>
            </a:lvl1pPr>
          </a:lstStyle>
          <a:p>
            <a:r>
              <a:rPr lang="en-GB" noProof="0" dirty="0" smtClean="0"/>
              <a:t>One line of text</a:t>
            </a:r>
            <a:br>
              <a:rPr lang="en-GB" noProof="0" dirty="0" smtClean="0"/>
            </a:br>
            <a:r>
              <a:rPr lang="en-GB" noProof="0" dirty="0" smtClean="0"/>
              <a:t>Two lines of text</a:t>
            </a:r>
            <a:br>
              <a:rPr lang="en-GB" noProof="0" dirty="0" smtClean="0"/>
            </a:br>
            <a:r>
              <a:rPr lang="en-GB" noProof="0" dirty="0" smtClean="0"/>
              <a:t>Three lines of text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smtClean="0"/>
              <a:t>by MediaCom, 00.00.0000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 dirty="0" smtClean="0"/>
              <a:t>Presentation Title Here</a:t>
            </a:r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A359-9ABD-43CE-BBB7-A244B4D4F457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348800" y="3548063"/>
            <a:ext cx="5373687" cy="719137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buFontTx/>
              <a:buNone/>
              <a:defRPr sz="1400" b="1"/>
            </a:lvl1pPr>
            <a:lvl2pPr marL="0" indent="0" defTabSz="895350">
              <a:buFontTx/>
              <a:buNone/>
              <a:defRPr sz="1400" b="1"/>
            </a:lvl2pPr>
            <a:lvl3pPr marL="0" indent="0" defTabSz="895350">
              <a:buFontTx/>
              <a:buNone/>
              <a:defRPr sz="1400" b="1"/>
            </a:lvl3pPr>
            <a:lvl4pPr marL="0" indent="0" defTabSz="895350">
              <a:buFontTx/>
              <a:buNone/>
              <a:defRPr sz="1400" b="1"/>
            </a:lvl4pPr>
            <a:lvl5pPr marL="0" indent="0" defTabSz="895350">
              <a:buFontTx/>
              <a:buNone/>
              <a:defRPr sz="1400" b="1"/>
            </a:lvl5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smtClean="0"/>
              <a:t>by MediaCom, 00.00.0000</a:t>
            </a:r>
            <a:endParaRPr lang="en-GB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 dirty="0" smtClean="0"/>
              <a:t>Presentation Title Here</a:t>
            </a:r>
            <a:endParaRPr lang="en-GB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A359-9ABD-43CE-BBB7-A244B4D4F457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348800" y="1809750"/>
            <a:ext cx="8469312" cy="4687887"/>
          </a:xfrm>
        </p:spPr>
        <p:txBody>
          <a:bodyPr/>
          <a:lstStyle/>
          <a:p>
            <a:r>
              <a:rPr lang="en-US" noProof="0" smtClean="0"/>
              <a:t>Click icon to add picture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612167" y="617042"/>
            <a:ext cx="2208604" cy="153887"/>
          </a:xfrm>
        </p:spPr>
        <p:txBody>
          <a:bodyPr/>
          <a:lstStyle/>
          <a:p>
            <a:r>
              <a:rPr lang="en-US" noProof="0" smtClean="0"/>
              <a:t>by MediaCom, 00.00.0000</a:t>
            </a:r>
            <a:endParaRPr lang="en-GB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 dirty="0" smtClean="0"/>
              <a:t>Presentation Title Here</a:t>
            </a:r>
            <a:endParaRPr lang="en-GB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A359-9ABD-43CE-BBB7-A244B4D4F457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348800" y="1809750"/>
            <a:ext cx="4076700" cy="4687887"/>
          </a:xfrm>
        </p:spPr>
        <p:txBody>
          <a:bodyPr/>
          <a:lstStyle/>
          <a:p>
            <a:r>
              <a:rPr lang="en-US" noProof="0" smtClean="0"/>
              <a:t>Click icon to add picture</a:t>
            </a:r>
            <a:endParaRPr lang="en-GB" noProof="0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745571" y="1809750"/>
            <a:ext cx="4075200" cy="4687887"/>
          </a:xfrm>
        </p:spPr>
        <p:txBody>
          <a:bodyPr/>
          <a:lstStyle/>
          <a:p>
            <a:r>
              <a:rPr lang="en-US" noProof="0" smtClean="0"/>
              <a:t>Click icon to add picture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ree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612167" y="617042"/>
            <a:ext cx="2208604" cy="153887"/>
          </a:xfrm>
        </p:spPr>
        <p:txBody>
          <a:bodyPr/>
          <a:lstStyle/>
          <a:p>
            <a:r>
              <a:rPr lang="en-US" noProof="0" smtClean="0"/>
              <a:t>by MediaCom, 00.00.0000</a:t>
            </a:r>
            <a:endParaRPr lang="en-GB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 dirty="0" smtClean="0"/>
              <a:t>Presentation Title Here</a:t>
            </a:r>
            <a:endParaRPr lang="en-GB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A359-9ABD-43CE-BBB7-A244B4D4F457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7" name="Picture Placeholder 6"/>
          <p:cNvSpPr>
            <a:spLocks noGrp="1" noChangeAspect="1"/>
          </p:cNvSpPr>
          <p:nvPr>
            <p:ph type="pic" sz="quarter" idx="13"/>
          </p:nvPr>
        </p:nvSpPr>
        <p:spPr>
          <a:xfrm>
            <a:off x="2500996" y="1809750"/>
            <a:ext cx="2019974" cy="2194560"/>
          </a:xfrm>
        </p:spPr>
        <p:txBody>
          <a:bodyPr/>
          <a:lstStyle/>
          <a:p>
            <a:r>
              <a:rPr lang="en-US" noProof="0" smtClean="0"/>
              <a:t>Click icon to add picture</a:t>
            </a:r>
            <a:endParaRPr lang="en-GB" noProof="0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797411" y="1809750"/>
            <a:ext cx="4023360" cy="4687887"/>
          </a:xfrm>
        </p:spPr>
        <p:txBody>
          <a:bodyPr/>
          <a:lstStyle/>
          <a:p>
            <a:r>
              <a:rPr lang="en-US" noProof="0" smtClean="0"/>
              <a:t>Click icon to add picture</a:t>
            </a:r>
            <a:endParaRPr lang="en-GB" noProof="0" dirty="0"/>
          </a:p>
        </p:txBody>
      </p:sp>
      <p:sp>
        <p:nvSpPr>
          <p:cNvPr id="8" name="Picture Placeholder 6"/>
          <p:cNvSpPr>
            <a:spLocks noGrp="1" noChangeAspect="1"/>
          </p:cNvSpPr>
          <p:nvPr>
            <p:ph type="pic" sz="quarter" idx="15"/>
          </p:nvPr>
        </p:nvSpPr>
        <p:spPr>
          <a:xfrm>
            <a:off x="2500996" y="4303077"/>
            <a:ext cx="2019974" cy="2194560"/>
          </a:xfrm>
        </p:spPr>
        <p:txBody>
          <a:bodyPr/>
          <a:lstStyle/>
          <a:p>
            <a:r>
              <a:rPr lang="en-US" noProof="0" smtClean="0"/>
              <a:t>Click icon to add picture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ree Pictures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341" y="390143"/>
            <a:ext cx="5374787" cy="1018032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622489" y="617042"/>
            <a:ext cx="2208604" cy="153887"/>
          </a:xfrm>
        </p:spPr>
        <p:txBody>
          <a:bodyPr/>
          <a:lstStyle/>
          <a:p>
            <a:r>
              <a:rPr lang="en-US" noProof="0" smtClean="0"/>
              <a:t>by MediaCom, 00.00.0000</a:t>
            </a:r>
            <a:endParaRPr lang="en-GB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 dirty="0" smtClean="0"/>
              <a:t>Presentation Title Here</a:t>
            </a:r>
            <a:endParaRPr lang="en-GB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A359-9ABD-43CE-BBB7-A244B4D4F457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7" name="Picture Placeholder 6"/>
          <p:cNvSpPr>
            <a:spLocks noGrp="1" noChangeAspect="1"/>
          </p:cNvSpPr>
          <p:nvPr>
            <p:ph type="pic" sz="quarter" idx="13"/>
          </p:nvPr>
        </p:nvSpPr>
        <p:spPr>
          <a:xfrm>
            <a:off x="348800" y="1809751"/>
            <a:ext cx="2654466" cy="2148840"/>
          </a:xfrm>
        </p:spPr>
        <p:txBody>
          <a:bodyPr/>
          <a:lstStyle/>
          <a:p>
            <a:r>
              <a:rPr lang="en-US" noProof="0" smtClean="0"/>
              <a:t>Click icon to add picture</a:t>
            </a:r>
            <a:endParaRPr lang="en-GB" noProof="0" dirty="0"/>
          </a:p>
        </p:txBody>
      </p:sp>
      <p:sp>
        <p:nvSpPr>
          <p:cNvPr id="8" name="Picture Placeholder 6"/>
          <p:cNvSpPr>
            <a:spLocks noGrp="1" noChangeAspect="1"/>
          </p:cNvSpPr>
          <p:nvPr>
            <p:ph type="pic" sz="quarter" idx="15"/>
          </p:nvPr>
        </p:nvSpPr>
        <p:spPr>
          <a:xfrm>
            <a:off x="3262984" y="1809751"/>
            <a:ext cx="2654466" cy="2148840"/>
          </a:xfrm>
        </p:spPr>
        <p:txBody>
          <a:bodyPr/>
          <a:lstStyle/>
          <a:p>
            <a:r>
              <a:rPr lang="en-US" noProof="0" smtClean="0"/>
              <a:t>Click icon to add picture</a:t>
            </a:r>
            <a:endParaRPr lang="en-GB" noProof="0" dirty="0"/>
          </a:p>
        </p:txBody>
      </p:sp>
      <p:sp>
        <p:nvSpPr>
          <p:cNvPr id="10" name="Picture Placeholder 6"/>
          <p:cNvSpPr>
            <a:spLocks noGrp="1" noChangeAspect="1"/>
          </p:cNvSpPr>
          <p:nvPr>
            <p:ph type="pic" sz="quarter" idx="16"/>
          </p:nvPr>
        </p:nvSpPr>
        <p:spPr>
          <a:xfrm>
            <a:off x="6176627" y="1809751"/>
            <a:ext cx="2654466" cy="2148840"/>
          </a:xfrm>
        </p:spPr>
        <p:txBody>
          <a:bodyPr/>
          <a:lstStyle/>
          <a:p>
            <a:r>
              <a:rPr lang="en-US" noProof="0" smtClean="0"/>
              <a:t>Click icon to add picture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ur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612167" y="617042"/>
            <a:ext cx="2208604" cy="153887"/>
          </a:xfrm>
        </p:spPr>
        <p:txBody>
          <a:bodyPr/>
          <a:lstStyle/>
          <a:p>
            <a:r>
              <a:rPr lang="en-US" noProof="0" smtClean="0"/>
              <a:t>by MediaCom, 00.00.0000</a:t>
            </a:r>
            <a:endParaRPr lang="en-GB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 dirty="0" smtClean="0"/>
              <a:t>Presentation Title Here</a:t>
            </a:r>
            <a:endParaRPr lang="en-GB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A359-9ABD-43CE-BBB7-A244B4D4F457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7" name="Picture Placeholder 6"/>
          <p:cNvSpPr>
            <a:spLocks noGrp="1" noChangeAspect="1"/>
          </p:cNvSpPr>
          <p:nvPr>
            <p:ph type="pic" sz="quarter" idx="13"/>
          </p:nvPr>
        </p:nvSpPr>
        <p:spPr>
          <a:xfrm>
            <a:off x="6109827" y="4294530"/>
            <a:ext cx="2710944" cy="2194560"/>
          </a:xfrm>
        </p:spPr>
        <p:txBody>
          <a:bodyPr/>
          <a:lstStyle/>
          <a:p>
            <a:r>
              <a:rPr lang="en-US" noProof="0" smtClean="0"/>
              <a:t>Click icon to add picture</a:t>
            </a:r>
            <a:endParaRPr lang="en-GB" noProof="0" dirty="0"/>
          </a:p>
        </p:txBody>
      </p:sp>
      <p:sp>
        <p:nvSpPr>
          <p:cNvPr id="8" name="Picture Placeholder 6"/>
          <p:cNvSpPr>
            <a:spLocks noGrp="1" noChangeAspect="1"/>
          </p:cNvSpPr>
          <p:nvPr>
            <p:ph type="pic" sz="quarter" idx="15"/>
          </p:nvPr>
        </p:nvSpPr>
        <p:spPr>
          <a:xfrm>
            <a:off x="3130033" y="1809750"/>
            <a:ext cx="2710945" cy="2194560"/>
          </a:xfrm>
        </p:spPr>
        <p:txBody>
          <a:bodyPr/>
          <a:lstStyle/>
          <a:p>
            <a:r>
              <a:rPr lang="en-US" noProof="0" smtClean="0"/>
              <a:t>Click icon to add picture</a:t>
            </a:r>
            <a:endParaRPr lang="en-GB" noProof="0" dirty="0"/>
          </a:p>
        </p:txBody>
      </p:sp>
      <p:sp>
        <p:nvSpPr>
          <p:cNvPr id="10" name="Picture Placeholder 6"/>
          <p:cNvSpPr>
            <a:spLocks noGrp="1" noChangeAspect="1"/>
          </p:cNvSpPr>
          <p:nvPr>
            <p:ph type="pic" sz="quarter" idx="16"/>
          </p:nvPr>
        </p:nvSpPr>
        <p:spPr>
          <a:xfrm>
            <a:off x="6109827" y="1809750"/>
            <a:ext cx="2710944" cy="2194560"/>
          </a:xfrm>
        </p:spPr>
        <p:txBody>
          <a:bodyPr/>
          <a:lstStyle/>
          <a:p>
            <a:r>
              <a:rPr lang="en-US" noProof="0" smtClean="0"/>
              <a:t>Click icon to add picture</a:t>
            </a:r>
            <a:endParaRPr lang="en-GB" noProof="0" dirty="0"/>
          </a:p>
        </p:txBody>
      </p:sp>
      <p:sp>
        <p:nvSpPr>
          <p:cNvPr id="9" name="Picture Placeholder 6"/>
          <p:cNvSpPr>
            <a:spLocks noGrp="1" noChangeAspect="1"/>
          </p:cNvSpPr>
          <p:nvPr>
            <p:ph type="pic" sz="quarter" idx="17"/>
          </p:nvPr>
        </p:nvSpPr>
        <p:spPr>
          <a:xfrm>
            <a:off x="3130032" y="4294530"/>
            <a:ext cx="2710944" cy="2194560"/>
          </a:xfrm>
        </p:spPr>
        <p:txBody>
          <a:bodyPr/>
          <a:lstStyle/>
          <a:p>
            <a:r>
              <a:rPr lang="en-US" noProof="0" smtClean="0"/>
              <a:t>Click icon to add picture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341" y="390142"/>
            <a:ext cx="5374787" cy="1018032"/>
          </a:xfrm>
        </p:spPr>
        <p:txBody>
          <a:bodyPr anchor="t" anchorCtr="0">
            <a:noAutofit/>
          </a:bodyPr>
          <a:lstStyle>
            <a:lvl1pPr algn="l">
              <a:defRPr sz="3000" b="1"/>
            </a:lvl1pPr>
          </a:lstStyle>
          <a:p>
            <a:r>
              <a:rPr lang="en-US" noProof="0" smtClean="0"/>
              <a:t>Click to edit Master title style</a:t>
            </a:r>
            <a:endParaRPr lang="en-GB" noProof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42931" y="1809750"/>
            <a:ext cx="5577840" cy="46878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smtClean="0"/>
              <a:t>Click icon to add picture</a:t>
            </a:r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612167" y="617042"/>
            <a:ext cx="2208604" cy="153887"/>
          </a:xfrm>
        </p:spPr>
        <p:txBody>
          <a:bodyPr/>
          <a:lstStyle/>
          <a:p>
            <a:r>
              <a:rPr lang="en-US" noProof="0" smtClean="0"/>
              <a:t>by MediaCom, 00.00.0000</a:t>
            </a:r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 dirty="0" smtClean="0"/>
              <a:t>Presentation Title Here</a:t>
            </a:r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A359-9ABD-43CE-BBB7-A244B4D4F457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348800" y="1744432"/>
            <a:ext cx="2636837" cy="4751617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 marL="460800">
              <a:buClr>
                <a:schemeClr val="accent4"/>
              </a:buClr>
              <a:defRPr sz="1400"/>
            </a:lvl4pPr>
            <a:lvl5pPr marL="460800">
              <a:buClr>
                <a:schemeClr val="accent4"/>
              </a:buClr>
              <a:defRPr sz="1400"/>
            </a:lvl5pPr>
            <a:lvl6pPr marL="460800">
              <a:buClr>
                <a:schemeClr val="accent4"/>
              </a:buClr>
              <a:defRPr/>
            </a:lvl6pPr>
            <a:lvl7pPr marL="460800">
              <a:buClr>
                <a:schemeClr val="accent4"/>
              </a:buClr>
              <a:defRPr/>
            </a:lvl7pPr>
            <a:lvl8pPr marL="460800">
              <a:buClr>
                <a:schemeClr val="accent4"/>
              </a:buClr>
              <a:defRPr/>
            </a:lvl8pPr>
            <a:lvl9pPr marL="460800">
              <a:buClr>
                <a:schemeClr val="accent4"/>
              </a:buClr>
              <a:defRPr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341" y="390142"/>
            <a:ext cx="5374787" cy="1018032"/>
          </a:xfrm>
        </p:spPr>
        <p:txBody>
          <a:bodyPr anchor="t" anchorCtr="0">
            <a:noAutofit/>
          </a:bodyPr>
          <a:lstStyle>
            <a:lvl1pPr algn="l">
              <a:defRPr sz="3000" b="1"/>
            </a:lvl1pPr>
          </a:lstStyle>
          <a:p>
            <a:r>
              <a:rPr lang="en-US" noProof="0" smtClean="0"/>
              <a:t>Click to edit Master title style</a:t>
            </a:r>
            <a:endParaRPr lang="en-GB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42931" y="1799254"/>
            <a:ext cx="5577840" cy="4698383"/>
          </a:xfrm>
        </p:spPr>
        <p:txBody>
          <a:bodyPr/>
          <a:lstStyle>
            <a:lvl1pPr>
              <a:defRPr lang="en-US" sz="2000" kern="1200" dirty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>
              <a:defRPr lang="en-US" sz="1800" kern="1200" dirty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691200">
              <a:defRPr lang="en-US" sz="1400" kern="1200" dirty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921600">
              <a:defRPr lang="en-US" sz="1400" kern="1200" dirty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5pPr>
            <a:lvl6pPr marL="1152000">
              <a:defRPr lang="en-US" sz="1400" kern="1200" baseline="0" dirty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1382400">
              <a:defRPr lang="en-US" sz="1400" kern="1200" baseline="0" dirty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>
              <a:defRPr lang="en-US" sz="1400" kern="1200" baseline="0" dirty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>
              <a:defRPr lang="en-GB" sz="1400" kern="1200" baseline="0" dirty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l" defTabSz="914400" rtl="0" eaLnBrk="1" latinLnBrk="0" hangingPunct="1">
              <a:lnSpc>
                <a:spcPct val="125000"/>
              </a:lnSpc>
              <a:spcBef>
                <a:spcPts val="600"/>
              </a:spcBef>
              <a:buFont typeface="Arial" pitchFamily="34" charset="0"/>
              <a:buNone/>
            </a:pPr>
            <a:r>
              <a:rPr lang="en-US" noProof="0" smtClean="0"/>
              <a:t>Click to edit Master text styles</a:t>
            </a:r>
          </a:p>
          <a:p>
            <a:pPr marL="0" lvl="1" indent="0" algn="l" defTabSz="914400" rtl="0" eaLnBrk="1" latinLnBrk="0" hangingPunct="1">
              <a:lnSpc>
                <a:spcPct val="125000"/>
              </a:lnSpc>
              <a:spcBef>
                <a:spcPts val="600"/>
              </a:spcBef>
              <a:buFont typeface="Arial" pitchFamily="34" charset="0"/>
              <a:buNone/>
            </a:pPr>
            <a:r>
              <a:rPr lang="en-US" noProof="0" smtClean="0"/>
              <a:t>Second level</a:t>
            </a:r>
          </a:p>
          <a:p>
            <a:pPr marL="0" lvl="2" indent="0" algn="l" defTabSz="914400" rtl="0" eaLnBrk="1" latinLnBrk="0" hangingPunct="1">
              <a:lnSpc>
                <a:spcPct val="125000"/>
              </a:lnSpc>
              <a:spcBef>
                <a:spcPts val="600"/>
              </a:spcBef>
              <a:buFont typeface="Arial" pitchFamily="34" charset="0"/>
              <a:buNone/>
            </a:pPr>
            <a:r>
              <a:rPr lang="en-US" noProof="0" smtClean="0"/>
              <a:t>Third level</a:t>
            </a:r>
          </a:p>
          <a:p>
            <a:pPr marL="0" lvl="3" indent="0" algn="l" defTabSz="914400" rtl="0" eaLnBrk="1" latinLnBrk="0" hangingPunct="1">
              <a:lnSpc>
                <a:spcPct val="125000"/>
              </a:lnSpc>
              <a:spcBef>
                <a:spcPts val="600"/>
              </a:spcBef>
              <a:buFont typeface="Arial" pitchFamily="34" charset="0"/>
              <a:buNone/>
            </a:pPr>
            <a:r>
              <a:rPr lang="en-US" noProof="0" smtClean="0"/>
              <a:t>Fourth level</a:t>
            </a:r>
          </a:p>
          <a:p>
            <a:pPr marL="0" lvl="4" indent="0" algn="l" defTabSz="914400" rtl="0" eaLnBrk="1" latinLnBrk="0" hangingPunct="1">
              <a:lnSpc>
                <a:spcPct val="125000"/>
              </a:lnSpc>
              <a:spcBef>
                <a:spcPts val="600"/>
              </a:spcBef>
              <a:buFont typeface="Arial" pitchFamily="34" charset="0"/>
              <a:buNone/>
            </a:pPr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612167" y="617042"/>
            <a:ext cx="2208604" cy="153887"/>
          </a:xfrm>
        </p:spPr>
        <p:txBody>
          <a:bodyPr/>
          <a:lstStyle/>
          <a:p>
            <a:r>
              <a:rPr lang="en-US" noProof="0" smtClean="0"/>
              <a:t>by MediaCom, 00.00.0000</a:t>
            </a:r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 dirty="0" smtClean="0"/>
              <a:t>Presentation Title Here</a:t>
            </a:r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A359-9ABD-43CE-BBB7-A244B4D4F457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48800" y="1746000"/>
            <a:ext cx="2636837" cy="4750050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 marL="460800">
              <a:buClr>
                <a:schemeClr val="accent4"/>
              </a:buClr>
              <a:defRPr sz="1400"/>
            </a:lvl4pPr>
            <a:lvl5pPr marL="460800">
              <a:buClr>
                <a:schemeClr val="accent4"/>
              </a:buClr>
              <a:defRPr sz="1400"/>
            </a:lvl5pPr>
            <a:lvl6pPr marL="460800">
              <a:buClr>
                <a:schemeClr val="accent4"/>
              </a:buClr>
              <a:defRPr/>
            </a:lvl6pPr>
            <a:lvl7pPr marL="460800">
              <a:buClr>
                <a:schemeClr val="accent4"/>
              </a:buClr>
              <a:defRPr/>
            </a:lvl7pPr>
            <a:lvl8pPr marL="460800">
              <a:buClr>
                <a:schemeClr val="accent4"/>
              </a:buClr>
              <a:defRPr/>
            </a:lvl8pPr>
            <a:lvl9pPr marL="460800">
              <a:buClr>
                <a:schemeClr val="accent4"/>
              </a:buClr>
              <a:defRPr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341" y="390142"/>
            <a:ext cx="5374787" cy="1018032"/>
          </a:xfrm>
        </p:spPr>
        <p:txBody>
          <a:bodyPr anchor="t" anchorCtr="0">
            <a:noAutofit/>
          </a:bodyPr>
          <a:lstStyle>
            <a:lvl1pPr algn="l">
              <a:defRPr sz="3000" b="1"/>
            </a:lvl1pPr>
          </a:lstStyle>
          <a:p>
            <a:r>
              <a:rPr lang="en-US" noProof="0" smtClean="0"/>
              <a:t>Click to edit Master title style</a:t>
            </a:r>
            <a:endParaRPr lang="en-GB" noProof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612167" y="617042"/>
            <a:ext cx="2208604" cy="153887"/>
          </a:xfrm>
        </p:spPr>
        <p:txBody>
          <a:bodyPr/>
          <a:lstStyle/>
          <a:p>
            <a:r>
              <a:rPr lang="en-US" noProof="0" smtClean="0"/>
              <a:t>by MediaCom, 00.00.0000</a:t>
            </a:r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 dirty="0" smtClean="0"/>
              <a:t>Presentation Title Here</a:t>
            </a:r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A359-9ABD-43CE-BBB7-A244B4D4F457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348800" y="1744432"/>
            <a:ext cx="2636837" cy="4751617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 marL="460800">
              <a:buClr>
                <a:schemeClr val="accent4"/>
              </a:buClr>
              <a:defRPr sz="1400"/>
            </a:lvl4pPr>
            <a:lvl5pPr marL="460800">
              <a:buClr>
                <a:schemeClr val="accent4"/>
              </a:buClr>
              <a:defRPr sz="1400"/>
            </a:lvl5pPr>
            <a:lvl6pPr marL="460800">
              <a:buClr>
                <a:schemeClr val="accent4"/>
              </a:buClr>
              <a:defRPr/>
            </a:lvl6pPr>
            <a:lvl7pPr marL="460800">
              <a:buClr>
                <a:schemeClr val="accent4"/>
              </a:buClr>
              <a:defRPr/>
            </a:lvl7pPr>
            <a:lvl8pPr marL="460800">
              <a:buClr>
                <a:schemeClr val="accent4"/>
              </a:buClr>
              <a:defRPr/>
            </a:lvl8pPr>
            <a:lvl9pPr marL="460800">
              <a:buClr>
                <a:schemeClr val="accent4"/>
              </a:buClr>
              <a:defRPr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8" name="Picture Placeholder 6"/>
          <p:cNvSpPr>
            <a:spLocks noGrp="1" noChangeAspect="1"/>
          </p:cNvSpPr>
          <p:nvPr>
            <p:ph type="pic" sz="quarter" idx="15"/>
          </p:nvPr>
        </p:nvSpPr>
        <p:spPr>
          <a:xfrm>
            <a:off x="3262984" y="1809751"/>
            <a:ext cx="2654466" cy="2148840"/>
          </a:xfrm>
        </p:spPr>
        <p:txBody>
          <a:bodyPr/>
          <a:lstStyle/>
          <a:p>
            <a:r>
              <a:rPr lang="en-US" noProof="0" smtClean="0"/>
              <a:t>Click icon to add picture</a:t>
            </a:r>
            <a:endParaRPr lang="en-GB" noProof="0" dirty="0"/>
          </a:p>
        </p:txBody>
      </p:sp>
      <p:sp>
        <p:nvSpPr>
          <p:cNvPr id="10" name="Picture Placeholder 6"/>
          <p:cNvSpPr>
            <a:spLocks noGrp="1" noChangeAspect="1"/>
          </p:cNvSpPr>
          <p:nvPr>
            <p:ph type="pic" sz="quarter" idx="16"/>
          </p:nvPr>
        </p:nvSpPr>
        <p:spPr>
          <a:xfrm>
            <a:off x="6176627" y="1809751"/>
            <a:ext cx="2654466" cy="2148840"/>
          </a:xfrm>
        </p:spPr>
        <p:txBody>
          <a:bodyPr/>
          <a:lstStyle/>
          <a:p>
            <a:r>
              <a:rPr lang="en-US" noProof="0" smtClean="0"/>
              <a:t>Click icon to add picture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341" y="390142"/>
            <a:ext cx="5374787" cy="1018032"/>
          </a:xfrm>
        </p:spPr>
        <p:txBody>
          <a:bodyPr anchor="t" anchorCtr="0">
            <a:noAutofit/>
          </a:bodyPr>
          <a:lstStyle>
            <a:lvl1pPr algn="l">
              <a:defRPr sz="3000" b="1"/>
            </a:lvl1pPr>
          </a:lstStyle>
          <a:p>
            <a:r>
              <a:rPr lang="en-US" noProof="0" smtClean="0"/>
              <a:t>Click to edit Master title style</a:t>
            </a:r>
            <a:endParaRPr lang="en-GB" noProof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smtClean="0"/>
              <a:t>by MediaCom, 00.00.0000</a:t>
            </a:r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 dirty="0" smtClean="0"/>
              <a:t>Presentation Title Here</a:t>
            </a:r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686872" y="6497638"/>
            <a:ext cx="2133278" cy="276065"/>
          </a:xfrm>
        </p:spPr>
        <p:txBody>
          <a:bodyPr/>
          <a:lstStyle/>
          <a:p>
            <a:fld id="{807CA359-9ABD-43CE-BBB7-A244B4D4F457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8" name="Picture Placeholder 6"/>
          <p:cNvSpPr>
            <a:spLocks noGrp="1" noChangeAspect="1"/>
          </p:cNvSpPr>
          <p:nvPr>
            <p:ph type="pic" sz="quarter" idx="13"/>
          </p:nvPr>
        </p:nvSpPr>
        <p:spPr>
          <a:xfrm>
            <a:off x="3247488" y="1809751"/>
            <a:ext cx="1860847" cy="2194560"/>
          </a:xfrm>
        </p:spPr>
        <p:txBody>
          <a:bodyPr/>
          <a:lstStyle/>
          <a:p>
            <a:r>
              <a:rPr lang="en-US" noProof="0" smtClean="0"/>
              <a:t>Click icon to add picture</a:t>
            </a:r>
            <a:endParaRPr lang="en-GB" noProof="0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5429256" y="1809751"/>
            <a:ext cx="3390894" cy="4687888"/>
          </a:xfrm>
        </p:spPr>
        <p:txBody>
          <a:bodyPr/>
          <a:lstStyle/>
          <a:p>
            <a:r>
              <a:rPr lang="en-US" noProof="0" smtClean="0"/>
              <a:t>Click icon to add picture</a:t>
            </a:r>
            <a:endParaRPr lang="en-GB" noProof="0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6"/>
          </p:nvPr>
        </p:nvSpPr>
        <p:spPr>
          <a:xfrm>
            <a:off x="348800" y="1746000"/>
            <a:ext cx="2636837" cy="4750050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 marL="460800">
              <a:buClr>
                <a:schemeClr val="accent4"/>
              </a:buClr>
              <a:defRPr sz="1400"/>
            </a:lvl4pPr>
            <a:lvl5pPr marL="460800">
              <a:buClr>
                <a:schemeClr val="accent4"/>
              </a:buClr>
              <a:defRPr sz="1400"/>
            </a:lvl5pPr>
            <a:lvl6pPr marL="460800">
              <a:buClr>
                <a:schemeClr val="accent4"/>
              </a:buClr>
              <a:defRPr/>
            </a:lvl6pPr>
            <a:lvl7pPr marL="460800">
              <a:buClr>
                <a:schemeClr val="accent4"/>
              </a:buClr>
              <a:defRPr/>
            </a:lvl7pPr>
            <a:lvl8pPr marL="460800">
              <a:buClr>
                <a:schemeClr val="accent4"/>
              </a:buClr>
              <a:defRPr/>
            </a:lvl8pPr>
            <a:lvl9pPr marL="460800">
              <a:buClr>
                <a:schemeClr val="accent4"/>
              </a:buClr>
              <a:defRPr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11" name="Picture Placeholder 6"/>
          <p:cNvSpPr>
            <a:spLocks noGrp="1" noChangeAspect="1"/>
          </p:cNvSpPr>
          <p:nvPr>
            <p:ph type="pic" sz="quarter" idx="17"/>
          </p:nvPr>
        </p:nvSpPr>
        <p:spPr>
          <a:xfrm>
            <a:off x="3247488" y="4303079"/>
            <a:ext cx="1860847" cy="2194560"/>
          </a:xfrm>
        </p:spPr>
        <p:txBody>
          <a:bodyPr/>
          <a:lstStyle/>
          <a:p>
            <a:r>
              <a:rPr lang="en-US" noProof="0" smtClean="0"/>
              <a:t>Click icon to add picture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&amp; Text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341" y="390143"/>
            <a:ext cx="5374787" cy="1018032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622489" y="617042"/>
            <a:ext cx="2208604" cy="153887"/>
          </a:xfrm>
        </p:spPr>
        <p:txBody>
          <a:bodyPr/>
          <a:lstStyle/>
          <a:p>
            <a:r>
              <a:rPr lang="en-US" noProof="0" smtClean="0"/>
              <a:t>by MediaCom, 00.00.0000</a:t>
            </a:r>
            <a:endParaRPr lang="en-GB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 dirty="0" smtClean="0"/>
              <a:t>Presentation Title Here</a:t>
            </a:r>
            <a:endParaRPr lang="en-GB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A359-9ABD-43CE-BBB7-A244B4D4F457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7" name="Picture Placeholder 6"/>
          <p:cNvSpPr>
            <a:spLocks noGrp="1" noChangeAspect="1"/>
          </p:cNvSpPr>
          <p:nvPr>
            <p:ph type="pic" sz="quarter" idx="13"/>
          </p:nvPr>
        </p:nvSpPr>
        <p:spPr>
          <a:xfrm>
            <a:off x="348800" y="1809751"/>
            <a:ext cx="2654466" cy="2148840"/>
          </a:xfrm>
        </p:spPr>
        <p:txBody>
          <a:bodyPr/>
          <a:lstStyle/>
          <a:p>
            <a:r>
              <a:rPr lang="en-US" noProof="0" smtClean="0"/>
              <a:t>Click icon to add picture</a:t>
            </a:r>
            <a:endParaRPr lang="en-GB" noProof="0" dirty="0"/>
          </a:p>
        </p:txBody>
      </p:sp>
      <p:sp>
        <p:nvSpPr>
          <p:cNvPr id="8" name="Picture Placeholder 6"/>
          <p:cNvSpPr>
            <a:spLocks noGrp="1" noChangeAspect="1"/>
          </p:cNvSpPr>
          <p:nvPr>
            <p:ph type="pic" sz="quarter" idx="15"/>
          </p:nvPr>
        </p:nvSpPr>
        <p:spPr>
          <a:xfrm>
            <a:off x="3262984" y="1809751"/>
            <a:ext cx="2654466" cy="2148840"/>
          </a:xfrm>
        </p:spPr>
        <p:txBody>
          <a:bodyPr/>
          <a:lstStyle/>
          <a:p>
            <a:r>
              <a:rPr lang="en-US" noProof="0" smtClean="0"/>
              <a:t>Click icon to add picture</a:t>
            </a:r>
            <a:endParaRPr lang="en-GB" noProof="0" dirty="0"/>
          </a:p>
        </p:txBody>
      </p:sp>
      <p:sp>
        <p:nvSpPr>
          <p:cNvPr id="10" name="Picture Placeholder 6"/>
          <p:cNvSpPr>
            <a:spLocks noGrp="1" noChangeAspect="1"/>
          </p:cNvSpPr>
          <p:nvPr>
            <p:ph type="pic" sz="quarter" idx="16"/>
          </p:nvPr>
        </p:nvSpPr>
        <p:spPr>
          <a:xfrm>
            <a:off x="6176627" y="1809751"/>
            <a:ext cx="2654466" cy="2148840"/>
          </a:xfrm>
        </p:spPr>
        <p:txBody>
          <a:bodyPr/>
          <a:lstStyle/>
          <a:p>
            <a:r>
              <a:rPr lang="en-US" noProof="0" smtClean="0"/>
              <a:t>Click icon to add picture</a:t>
            </a:r>
            <a:endParaRPr lang="en-GB" noProof="0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7" hasCustomPrompt="1"/>
          </p:nvPr>
        </p:nvSpPr>
        <p:spPr>
          <a:xfrm>
            <a:off x="348800" y="4286256"/>
            <a:ext cx="2653200" cy="857265"/>
          </a:xfrm>
        </p:spPr>
        <p:txBody>
          <a:bodyPr>
            <a:normAutofit/>
          </a:bodyPr>
          <a:lstStyle>
            <a:lvl1pPr>
              <a:defRPr sz="1400"/>
            </a:lvl1pPr>
            <a:lvl2pPr marL="0" indent="0">
              <a:buNone/>
              <a:defRPr sz="1400"/>
            </a:lvl2pPr>
            <a:lvl3pPr marL="0" indent="0">
              <a:buNone/>
              <a:defRPr sz="1400"/>
            </a:lvl3pPr>
            <a:lvl4pPr marL="0" indent="0">
              <a:buNone/>
              <a:defRPr sz="1400"/>
            </a:lvl4pPr>
            <a:lvl5pPr marL="0" indent="0">
              <a:buNone/>
              <a:defRPr sz="1400"/>
            </a:lvl5pPr>
            <a:lvl6pPr marL="0" indent="0">
              <a:buNone/>
              <a:defRPr sz="1400"/>
            </a:lvl6pPr>
            <a:lvl7pPr marL="0" indent="0">
              <a:buNone/>
              <a:defRPr sz="1400"/>
            </a:lvl7pPr>
            <a:lvl8pPr marL="0" indent="0">
              <a:buNone/>
              <a:defRPr sz="1400"/>
            </a:lvl8pPr>
            <a:lvl9pPr marL="0" indent="0">
              <a:buNone/>
              <a:defRPr sz="1400"/>
            </a:lvl9pPr>
          </a:lstStyle>
          <a:p>
            <a:pPr lvl="0"/>
            <a:r>
              <a:rPr lang="en-GB" noProof="0" dirty="0" smtClean="0"/>
              <a:t>Click to add text</a:t>
            </a:r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8" hasCustomPrompt="1"/>
          </p:nvPr>
        </p:nvSpPr>
        <p:spPr>
          <a:xfrm>
            <a:off x="3262984" y="4286256"/>
            <a:ext cx="2653200" cy="857265"/>
          </a:xfrm>
        </p:spPr>
        <p:txBody>
          <a:bodyPr>
            <a:normAutofit/>
          </a:bodyPr>
          <a:lstStyle>
            <a:lvl1pPr>
              <a:defRPr sz="1400"/>
            </a:lvl1pPr>
            <a:lvl2pPr marL="0" indent="0">
              <a:buNone/>
              <a:defRPr sz="1400"/>
            </a:lvl2pPr>
            <a:lvl3pPr marL="0" indent="0">
              <a:buNone/>
              <a:defRPr sz="1400"/>
            </a:lvl3pPr>
            <a:lvl4pPr marL="0" indent="0">
              <a:buNone/>
              <a:defRPr sz="1400"/>
            </a:lvl4pPr>
            <a:lvl5pPr marL="0" indent="0">
              <a:buNone/>
              <a:defRPr sz="1400"/>
            </a:lvl5pPr>
            <a:lvl6pPr marL="0" indent="0">
              <a:buNone/>
              <a:defRPr sz="1400"/>
            </a:lvl6pPr>
            <a:lvl7pPr marL="0" indent="0">
              <a:buNone/>
              <a:defRPr sz="1400"/>
            </a:lvl7pPr>
            <a:lvl8pPr marL="0" indent="0">
              <a:buNone/>
              <a:defRPr sz="1400"/>
            </a:lvl8pPr>
            <a:lvl9pPr marL="0" indent="0">
              <a:buNone/>
              <a:defRPr sz="1400"/>
            </a:lvl9pPr>
          </a:lstStyle>
          <a:p>
            <a:pPr lvl="0"/>
            <a:r>
              <a:rPr lang="en-GB" noProof="0" dirty="0" smtClean="0"/>
              <a:t>Click to add text</a:t>
            </a:r>
          </a:p>
        </p:txBody>
      </p:sp>
      <p:sp>
        <p:nvSpPr>
          <p:cNvPr id="18" name="Text Placeholder 15"/>
          <p:cNvSpPr>
            <a:spLocks noGrp="1"/>
          </p:cNvSpPr>
          <p:nvPr>
            <p:ph type="body" sz="quarter" idx="19" hasCustomPrompt="1"/>
          </p:nvPr>
        </p:nvSpPr>
        <p:spPr>
          <a:xfrm>
            <a:off x="6176627" y="4286256"/>
            <a:ext cx="2653200" cy="857265"/>
          </a:xfrm>
        </p:spPr>
        <p:txBody>
          <a:bodyPr>
            <a:normAutofit/>
          </a:bodyPr>
          <a:lstStyle>
            <a:lvl1pPr>
              <a:defRPr sz="1400"/>
            </a:lvl1pPr>
            <a:lvl2pPr marL="0" indent="0">
              <a:buNone/>
              <a:defRPr sz="1400"/>
            </a:lvl2pPr>
            <a:lvl3pPr marL="0" indent="0">
              <a:buNone/>
              <a:defRPr sz="1400"/>
            </a:lvl3pPr>
            <a:lvl4pPr marL="0" indent="0">
              <a:buNone/>
              <a:defRPr sz="1400"/>
            </a:lvl4pPr>
            <a:lvl5pPr marL="0" indent="0">
              <a:buNone/>
              <a:defRPr sz="1400"/>
            </a:lvl5pPr>
            <a:lvl6pPr marL="0" indent="0">
              <a:buNone/>
              <a:defRPr sz="1400"/>
            </a:lvl6pPr>
            <a:lvl7pPr marL="0" indent="0">
              <a:buNone/>
              <a:defRPr sz="1400"/>
            </a:lvl7pPr>
            <a:lvl8pPr marL="0" indent="0">
              <a:buNone/>
              <a:defRPr sz="1400"/>
            </a:lvl8pPr>
            <a:lvl9pPr marL="0" indent="0">
              <a:buNone/>
              <a:defRPr sz="1400"/>
            </a:lvl9pPr>
          </a:lstStyle>
          <a:p>
            <a:pPr lvl="0"/>
            <a:r>
              <a:rPr lang="en-GB" noProof="0" dirty="0" smtClean="0"/>
              <a:t>Click to add text</a:t>
            </a: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p wit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smtClean="0"/>
              <a:t>by MediaCom, 00.00.0000</a:t>
            </a:r>
            <a:endParaRPr lang="en-GB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 dirty="0" smtClean="0"/>
              <a:t>Presentation Title Here</a:t>
            </a:r>
            <a:endParaRPr lang="en-GB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A359-9ABD-43CE-BBB7-A244B4D4F457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348800" y="1746000"/>
            <a:ext cx="2636837" cy="4750050"/>
          </a:xfrm>
        </p:spPr>
        <p:txBody>
          <a:bodyPr>
            <a:normAutofit/>
          </a:bodyPr>
          <a:lstStyle>
            <a:lvl1pPr algn="l">
              <a:spcBef>
                <a:spcPts val="1000"/>
              </a:spcBef>
              <a:buFontTx/>
              <a:buNone/>
              <a:defRPr sz="1400" b="1"/>
            </a:lvl1pPr>
            <a:lvl2pPr marL="0" indent="0" algn="l">
              <a:spcBef>
                <a:spcPts val="0"/>
              </a:spcBef>
              <a:buFontTx/>
              <a:buNone/>
              <a:defRPr sz="1400"/>
            </a:lvl2pPr>
            <a:lvl3pPr marL="0" indent="0" algn="l">
              <a:spcBef>
                <a:spcPts val="0"/>
              </a:spcBef>
              <a:buFontTx/>
              <a:buNone/>
              <a:defRPr sz="1400"/>
            </a:lvl3pPr>
            <a:lvl4pPr marL="0" indent="0" algn="l">
              <a:spcBef>
                <a:spcPts val="0"/>
              </a:spcBef>
              <a:buFontTx/>
              <a:buNone/>
              <a:defRPr sz="1400"/>
            </a:lvl4pPr>
            <a:lvl5pPr marL="0" indent="0" algn="l">
              <a:spcBef>
                <a:spcPts val="0"/>
              </a:spcBef>
              <a:buFontTx/>
              <a:buNone/>
              <a:defRPr sz="1400"/>
            </a:lvl5pPr>
            <a:lvl6pPr marL="0" indent="0" algn="l">
              <a:spcBef>
                <a:spcPts val="0"/>
              </a:spcBef>
              <a:buFontTx/>
              <a:buNone/>
              <a:defRPr/>
            </a:lvl6pPr>
            <a:lvl7pPr marL="0" indent="0" algn="l">
              <a:spcBef>
                <a:spcPts val="0"/>
              </a:spcBef>
              <a:buFontTx/>
              <a:buNone/>
              <a:defRPr/>
            </a:lvl7pPr>
            <a:lvl8pPr marL="0" indent="0" algn="l">
              <a:spcBef>
                <a:spcPts val="0"/>
              </a:spcBef>
              <a:buFontTx/>
              <a:buNone/>
              <a:defRPr/>
            </a:lvl8pPr>
            <a:lvl9pPr marL="0" indent="0" algn="l">
              <a:spcBef>
                <a:spcPts val="0"/>
              </a:spcBef>
              <a:buFontTx/>
              <a:buNone/>
              <a:defRPr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ediaCom Regio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341" y="390142"/>
            <a:ext cx="5374787" cy="1018032"/>
          </a:xfrm>
        </p:spPr>
        <p:txBody>
          <a:bodyPr anchor="t" anchorCtr="0">
            <a:noAutofit/>
          </a:bodyPr>
          <a:lstStyle>
            <a:lvl1pPr algn="l">
              <a:defRPr sz="3000" b="1"/>
            </a:lvl1pPr>
          </a:lstStyle>
          <a:p>
            <a:r>
              <a:rPr lang="en-US" noProof="0" smtClean="0"/>
              <a:t>Click to edit Master title style</a:t>
            </a:r>
            <a:endParaRPr lang="en-GB" noProof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612167" y="617042"/>
            <a:ext cx="2208604" cy="153887"/>
          </a:xfrm>
        </p:spPr>
        <p:txBody>
          <a:bodyPr/>
          <a:lstStyle/>
          <a:p>
            <a:r>
              <a:rPr lang="en-US" noProof="0" smtClean="0"/>
              <a:t>by MediaCom, 00.00.0000</a:t>
            </a:r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 dirty="0" smtClean="0"/>
              <a:t>Presentation Title Here</a:t>
            </a:r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A359-9ABD-43CE-BBB7-A244B4D4F457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745571" y="1809750"/>
            <a:ext cx="4075200" cy="4687887"/>
          </a:xfrm>
        </p:spPr>
        <p:txBody>
          <a:bodyPr/>
          <a:lstStyle/>
          <a:p>
            <a:r>
              <a:rPr lang="en-US" noProof="0" smtClean="0"/>
              <a:t>Click icon to add picture</a:t>
            </a:r>
            <a:endParaRPr lang="en-GB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7"/>
          </p:nvPr>
        </p:nvSpPr>
        <p:spPr>
          <a:xfrm>
            <a:off x="348800" y="1746000"/>
            <a:ext cx="1908000" cy="4750050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 marL="460800">
              <a:buClr>
                <a:schemeClr val="accent4"/>
              </a:buClr>
              <a:defRPr sz="1400"/>
            </a:lvl4pPr>
            <a:lvl5pPr marL="460800">
              <a:buClr>
                <a:schemeClr val="accent4"/>
              </a:buClr>
              <a:defRPr sz="1400"/>
            </a:lvl5pPr>
            <a:lvl6pPr marL="460800">
              <a:buClr>
                <a:schemeClr val="accent4"/>
              </a:buClr>
              <a:defRPr/>
            </a:lvl6pPr>
            <a:lvl7pPr marL="460800">
              <a:buClr>
                <a:schemeClr val="accent4"/>
              </a:buClr>
              <a:defRPr/>
            </a:lvl7pPr>
            <a:lvl8pPr marL="460800">
              <a:buClr>
                <a:schemeClr val="accent4"/>
              </a:buClr>
              <a:defRPr/>
            </a:lvl8pPr>
            <a:lvl9pPr marL="460800">
              <a:buClr>
                <a:schemeClr val="accent4"/>
              </a:buClr>
              <a:defRPr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8"/>
          </p:nvPr>
        </p:nvSpPr>
        <p:spPr>
          <a:xfrm>
            <a:off x="2519538" y="1746000"/>
            <a:ext cx="1908000" cy="4750050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 marL="460800">
              <a:buClr>
                <a:schemeClr val="accent4"/>
              </a:buClr>
              <a:defRPr sz="1400"/>
            </a:lvl4pPr>
            <a:lvl5pPr marL="460800">
              <a:buClr>
                <a:schemeClr val="accent4"/>
              </a:buClr>
              <a:defRPr sz="1400"/>
            </a:lvl5pPr>
            <a:lvl6pPr marL="460800">
              <a:buClr>
                <a:schemeClr val="accent4"/>
              </a:buClr>
              <a:defRPr/>
            </a:lvl6pPr>
            <a:lvl7pPr marL="460800">
              <a:buClr>
                <a:schemeClr val="accent4"/>
              </a:buClr>
              <a:defRPr/>
            </a:lvl7pPr>
            <a:lvl8pPr marL="460800">
              <a:buClr>
                <a:schemeClr val="accent4"/>
              </a:buClr>
              <a:defRPr/>
            </a:lvl8pPr>
            <a:lvl9pPr marL="460800">
              <a:buClr>
                <a:schemeClr val="accent4"/>
              </a:buClr>
              <a:defRPr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line with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48800" y="1707109"/>
            <a:ext cx="4070722" cy="1548000"/>
          </a:xfrm>
        </p:spPr>
        <p:txBody>
          <a:bodyPr anchor="t">
            <a:normAutofit/>
          </a:bodyPr>
          <a:lstStyle>
            <a:lvl1pPr algn="l">
              <a:lnSpc>
                <a:spcPct val="110000"/>
              </a:lnSpc>
              <a:defRPr sz="3000" b="1" cap="none" baseline="0"/>
            </a:lvl1pPr>
          </a:lstStyle>
          <a:p>
            <a:r>
              <a:rPr lang="en-GB" noProof="0" dirty="0" smtClean="0"/>
              <a:t>One line of text</a:t>
            </a:r>
            <a:br>
              <a:rPr lang="en-GB" noProof="0" dirty="0" smtClean="0"/>
            </a:br>
            <a:r>
              <a:rPr lang="en-GB" noProof="0" dirty="0" smtClean="0"/>
              <a:t>Two lines of text</a:t>
            </a:r>
            <a:br>
              <a:rPr lang="en-GB" noProof="0" dirty="0" smtClean="0"/>
            </a:br>
            <a:r>
              <a:rPr lang="en-GB" noProof="0" dirty="0" smtClean="0"/>
              <a:t>Three lines of text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smtClean="0"/>
              <a:t>by MediaCom, 00.00.0000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 dirty="0" smtClean="0"/>
              <a:t>Presentation Title Here</a:t>
            </a:r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A359-9ABD-43CE-BBB7-A244B4D4F457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716463" y="1809750"/>
            <a:ext cx="4103687" cy="4687888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4716462" y="1809750"/>
            <a:ext cx="4104006" cy="4687887"/>
          </a:xfrm>
        </p:spPr>
        <p:txBody>
          <a:bodyPr/>
          <a:lstStyle>
            <a:lvl1pPr>
              <a:defRPr/>
            </a:lvl1pPr>
          </a:lstStyle>
          <a:p>
            <a:r>
              <a:rPr lang="en-US" noProof="0" smtClean="0"/>
              <a:t>Click icon to add picture</a:t>
            </a:r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48800" y="1707109"/>
            <a:ext cx="4070722" cy="1548000"/>
          </a:xfrm>
        </p:spPr>
        <p:txBody>
          <a:bodyPr anchor="t">
            <a:normAutofit/>
          </a:bodyPr>
          <a:lstStyle>
            <a:lvl1pPr algn="l">
              <a:lnSpc>
                <a:spcPct val="110000"/>
              </a:lnSpc>
              <a:defRPr sz="3000" b="1" cap="none" baseline="0"/>
            </a:lvl1pPr>
          </a:lstStyle>
          <a:p>
            <a:r>
              <a:rPr lang="en-GB" noProof="0" dirty="0" smtClean="0"/>
              <a:t>One line of text</a:t>
            </a:r>
            <a:br>
              <a:rPr lang="en-GB" noProof="0" dirty="0" smtClean="0"/>
            </a:br>
            <a:r>
              <a:rPr lang="en-GB" noProof="0" dirty="0" smtClean="0"/>
              <a:t>Two lines of text</a:t>
            </a:r>
            <a:br>
              <a:rPr lang="en-GB" noProof="0" dirty="0" smtClean="0"/>
            </a:br>
            <a:r>
              <a:rPr lang="en-GB" noProof="0" dirty="0" smtClean="0"/>
              <a:t>Three lines of text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612167" y="617042"/>
            <a:ext cx="2208604" cy="153887"/>
          </a:xfrm>
        </p:spPr>
        <p:txBody>
          <a:bodyPr/>
          <a:lstStyle/>
          <a:p>
            <a:r>
              <a:rPr lang="en-US" noProof="0" smtClean="0"/>
              <a:t>by MediaCom, 00.00.0000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 dirty="0" smtClean="0"/>
              <a:t>Presentation Title Here</a:t>
            </a:r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A359-9ABD-43CE-BBB7-A244B4D4F457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GB" noProof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8800" y="1809751"/>
            <a:ext cx="8469311" cy="4548208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smtClean="0"/>
              <a:t>by MediaCom, 00.00.0000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 dirty="0" smtClean="0"/>
              <a:t>Presentation Title Here</a:t>
            </a:r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A359-9ABD-43CE-BBB7-A244B4D4F457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809750"/>
            <a:ext cx="2190750" cy="4548208"/>
          </a:xfrm>
        </p:spPr>
        <p:txBody>
          <a:bodyPr vert="eaVert"/>
          <a:lstStyle/>
          <a:p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8800" y="1809750"/>
            <a:ext cx="6126162" cy="4548208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smtClean="0"/>
              <a:t>by MediaCom, 00.00.0000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 dirty="0" smtClean="0"/>
              <a:t>Presentation Title Here</a:t>
            </a:r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CA359-9ABD-43CE-BBB7-A244B4D4F457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8800" y="390143"/>
            <a:ext cx="5374787" cy="1018032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8800" y="1809750"/>
            <a:ext cx="8469311" cy="4687887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12167" y="617042"/>
            <a:ext cx="2208604" cy="153887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noProof="0" smtClean="0"/>
              <a:t>by MediaCom, 00.00.0000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12166" y="457200"/>
            <a:ext cx="2208306" cy="153887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r>
              <a:rPr lang="en-GB" dirty="0" smtClean="0"/>
              <a:t>Presentation Title Here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86872" y="6497638"/>
            <a:ext cx="2133278" cy="27606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CA359-9ABD-43CE-BBB7-A244B4D4F457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348800" y="381600"/>
            <a:ext cx="8463568" cy="0"/>
          </a:xfrm>
          <a:prstGeom prst="line">
            <a:avLst/>
          </a:prstGeom>
          <a:ln w="571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70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90" r:id="rId10"/>
    <p:sldLayoutId id="2147483688" r:id="rId11"/>
    <p:sldLayoutId id="2147483669" r:id="rId12"/>
    <p:sldLayoutId id="2147483671" r:id="rId13"/>
    <p:sldLayoutId id="2147483672" r:id="rId14"/>
    <p:sldLayoutId id="2147483673" r:id="rId15"/>
    <p:sldLayoutId id="2147483674" r:id="rId16"/>
    <p:sldLayoutId id="2147483675" r:id="rId17"/>
    <p:sldLayoutId id="2147483676" r:id="rId18"/>
    <p:sldLayoutId id="2147483677" r:id="rId19"/>
    <p:sldLayoutId id="2147483678" r:id="rId20"/>
    <p:sldLayoutId id="2147483679" r:id="rId21"/>
    <p:sldLayoutId id="2147483687" r:id="rId22"/>
    <p:sldLayoutId id="2147483680" r:id="rId23"/>
    <p:sldLayoutId id="2147483689" r:id="rId24"/>
    <p:sldLayoutId id="2147483681" r:id="rId25"/>
    <p:sldLayoutId id="2147483682" r:id="rId26"/>
    <p:sldLayoutId id="2147483683" r:id="rId27"/>
    <p:sldLayoutId id="2147483684" r:id="rId28"/>
    <p:sldLayoutId id="2147483685" r:id="rId29"/>
    <p:sldLayoutId id="2147483686" r:id="rId30"/>
  </p:sldLayoutIdLst>
  <p:hf sldNum="0" hdr="0"/>
  <p:txStyles>
    <p:titleStyle>
      <a:lvl1pPr algn="l" defTabSz="914400" rtl="0" eaLnBrk="1" latinLnBrk="0" hangingPunct="1">
        <a:lnSpc>
          <a:spcPct val="110000"/>
        </a:lnSpc>
        <a:spcBef>
          <a:spcPct val="0"/>
        </a:spcBef>
        <a:buNone/>
        <a:defRPr sz="3000" b="1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25000"/>
        </a:lnSpc>
        <a:spcBef>
          <a:spcPts val="600"/>
        </a:spcBef>
        <a:buFont typeface="Arial" pitchFamily="34" charset="0"/>
        <a:buNone/>
        <a:defRPr sz="2000" kern="1200">
          <a:solidFill>
            <a:schemeClr val="bg2"/>
          </a:solidFill>
          <a:latin typeface="+mn-lt"/>
          <a:ea typeface="+mn-ea"/>
          <a:cs typeface="+mn-cs"/>
        </a:defRPr>
      </a:lvl1pPr>
      <a:lvl2pPr marL="230400" indent="-230400" algn="l" defTabSz="914400" rtl="0" eaLnBrk="1" latinLnBrk="0" hangingPunct="1">
        <a:lnSpc>
          <a:spcPct val="125000"/>
        </a:lnSpc>
        <a:spcBef>
          <a:spcPts val="600"/>
        </a:spcBef>
        <a:buClr>
          <a:schemeClr val="accent3"/>
        </a:buClr>
        <a:buFont typeface="Arial" pitchFamily="34" charset="0"/>
        <a:buChar char="■"/>
        <a:defRPr sz="1800" kern="1200">
          <a:solidFill>
            <a:schemeClr val="bg2"/>
          </a:solidFill>
          <a:latin typeface="+mn-lt"/>
          <a:ea typeface="+mn-ea"/>
          <a:cs typeface="+mn-cs"/>
        </a:defRPr>
      </a:lvl2pPr>
      <a:lvl3pPr marL="460800" indent="-228600" algn="l" defTabSz="914400" rtl="0" eaLnBrk="1" latinLnBrk="0" hangingPunct="1">
        <a:lnSpc>
          <a:spcPct val="125000"/>
        </a:lnSpc>
        <a:spcBef>
          <a:spcPts val="600"/>
        </a:spcBef>
        <a:buClr>
          <a:schemeClr val="accent4"/>
        </a:buClr>
        <a:buFont typeface="Arial" pitchFamily="34" charset="0"/>
        <a:buChar char="■"/>
        <a:defRPr sz="1600" kern="1200">
          <a:solidFill>
            <a:schemeClr val="bg2"/>
          </a:solidFill>
          <a:latin typeface="+mn-lt"/>
          <a:ea typeface="+mn-ea"/>
          <a:cs typeface="+mn-cs"/>
        </a:defRPr>
      </a:lvl3pPr>
      <a:lvl4pPr marL="691200" indent="-228600" algn="l" defTabSz="914400" rtl="0" eaLnBrk="1" latinLnBrk="0" hangingPunct="1">
        <a:lnSpc>
          <a:spcPct val="125000"/>
        </a:lnSpc>
        <a:spcBef>
          <a:spcPts val="600"/>
        </a:spcBef>
        <a:buClr>
          <a:schemeClr val="accent5"/>
        </a:buClr>
        <a:buFont typeface="Arial" pitchFamily="34" charset="0"/>
        <a:buChar char="■"/>
        <a:defRPr sz="1400" kern="1200">
          <a:solidFill>
            <a:schemeClr val="bg2"/>
          </a:solidFill>
          <a:latin typeface="+mn-lt"/>
          <a:ea typeface="+mn-ea"/>
          <a:cs typeface="+mn-cs"/>
        </a:defRPr>
      </a:lvl4pPr>
      <a:lvl5pPr marL="921600" indent="-228600" algn="l" defTabSz="914400" rtl="0" eaLnBrk="1" latinLnBrk="0" hangingPunct="1">
        <a:lnSpc>
          <a:spcPct val="125000"/>
        </a:lnSpc>
        <a:spcBef>
          <a:spcPts val="600"/>
        </a:spcBef>
        <a:buClr>
          <a:schemeClr val="accent6"/>
        </a:buClr>
        <a:buFont typeface="Arial" pitchFamily="34" charset="0"/>
        <a:buChar char="■"/>
        <a:defRPr sz="1400" kern="1200">
          <a:solidFill>
            <a:schemeClr val="bg2"/>
          </a:solidFill>
          <a:latin typeface="+mn-lt"/>
          <a:ea typeface="+mn-ea"/>
          <a:cs typeface="+mn-cs"/>
        </a:defRPr>
      </a:lvl5pPr>
      <a:lvl6pPr marL="1152000" indent="-228600" algn="l" defTabSz="914400" rtl="0" eaLnBrk="1" latinLnBrk="0" hangingPunct="1">
        <a:lnSpc>
          <a:spcPct val="125000"/>
        </a:lnSpc>
        <a:spcBef>
          <a:spcPts val="600"/>
        </a:spcBef>
        <a:buClr>
          <a:schemeClr val="accent3"/>
        </a:buClr>
        <a:buFont typeface="Arial" pitchFamily="34" charset="0"/>
        <a:buChar char="■"/>
        <a:defRPr sz="1400" kern="1200">
          <a:solidFill>
            <a:schemeClr val="bg2"/>
          </a:solidFill>
          <a:latin typeface="+mn-lt"/>
          <a:ea typeface="+mn-ea"/>
          <a:cs typeface="+mn-cs"/>
        </a:defRPr>
      </a:lvl6pPr>
      <a:lvl7pPr marL="1382400" indent="-228600" algn="l" defTabSz="914400" rtl="0" eaLnBrk="1" latinLnBrk="0" hangingPunct="1">
        <a:lnSpc>
          <a:spcPct val="125000"/>
        </a:lnSpc>
        <a:spcBef>
          <a:spcPts val="600"/>
        </a:spcBef>
        <a:buClr>
          <a:schemeClr val="accent4"/>
        </a:buClr>
        <a:buFont typeface="Arial" pitchFamily="34" charset="0"/>
        <a:buChar char="■"/>
        <a:defRPr sz="1400" kern="1200">
          <a:solidFill>
            <a:schemeClr val="bg2"/>
          </a:solidFill>
          <a:latin typeface="+mn-lt"/>
          <a:ea typeface="+mn-ea"/>
          <a:cs typeface="+mn-cs"/>
        </a:defRPr>
      </a:lvl7pPr>
      <a:lvl8pPr marL="1611313" indent="-228600" algn="l" defTabSz="914400" rtl="0" eaLnBrk="1" latinLnBrk="0" hangingPunct="1">
        <a:lnSpc>
          <a:spcPct val="125000"/>
        </a:lnSpc>
        <a:spcBef>
          <a:spcPts val="600"/>
        </a:spcBef>
        <a:buClr>
          <a:schemeClr val="accent5"/>
        </a:buClr>
        <a:buFont typeface="Arial" pitchFamily="34" charset="0"/>
        <a:buChar char="■"/>
        <a:defRPr sz="1400" kern="1200" baseline="0">
          <a:solidFill>
            <a:schemeClr val="bg2"/>
          </a:solidFill>
          <a:latin typeface="+mn-lt"/>
          <a:ea typeface="+mn-ea"/>
          <a:cs typeface="+mn-cs"/>
        </a:defRPr>
      </a:lvl8pPr>
      <a:lvl9pPr marL="1841500" indent="-228600" algn="l" defTabSz="914400" rtl="0" eaLnBrk="1" latinLnBrk="0" hangingPunct="1">
        <a:lnSpc>
          <a:spcPct val="125000"/>
        </a:lnSpc>
        <a:spcBef>
          <a:spcPts val="600"/>
        </a:spcBef>
        <a:buClr>
          <a:schemeClr val="accent6"/>
        </a:buClr>
        <a:buFont typeface="Arial" pitchFamily="34" charset="0"/>
        <a:buChar char="■"/>
        <a:defRPr sz="1400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5076056" y="2188628"/>
            <a:ext cx="3456384" cy="1043186"/>
          </a:xfrm>
        </p:spPr>
        <p:txBody>
          <a:bodyPr/>
          <a:lstStyle/>
          <a:p>
            <a:r>
              <a:rPr lang="hu-HU" sz="2800" dirty="0"/>
              <a:t>Hangosabban vagy figyelmesebben </a:t>
            </a:r>
            <a:r>
              <a:rPr lang="hu-HU" sz="2800" dirty="0" smtClean="0"/>
              <a:t>?</a:t>
            </a:r>
            <a:br>
              <a:rPr lang="hu-HU" sz="2800" dirty="0" smtClean="0"/>
            </a:br>
            <a:r>
              <a:rPr lang="hu-HU" sz="2800" dirty="0"/>
              <a:t/>
            </a:r>
            <a:br>
              <a:rPr lang="hu-HU" sz="2800" dirty="0"/>
            </a:br>
            <a:r>
              <a:rPr lang="hu-HU" sz="2800" dirty="0"/>
              <a:t>A fogyasztó és a telekommunikációs üzenetek változása</a:t>
            </a:r>
            <a:endParaRPr lang="en-GB" sz="2800" noProof="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188628"/>
            <a:ext cx="4136758" cy="31084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Nem minden a hangerő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19848434"/>
              </p:ext>
            </p:extLst>
          </p:nvPr>
        </p:nvGraphicFramePr>
        <p:xfrm>
          <a:off x="323528" y="1196752"/>
          <a:ext cx="8280920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Rectangle 6"/>
          <p:cNvSpPr/>
          <p:nvPr/>
        </p:nvSpPr>
        <p:spPr>
          <a:xfrm>
            <a:off x="4860032" y="6567155"/>
            <a:ext cx="432048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1000" dirty="0" smtClean="0">
                <a:solidFill>
                  <a:schemeClr val="bg2"/>
                </a:solidFill>
              </a:rPr>
              <a:t>‚000 Ft netnet médiabefektetés január-október  Forrás</a:t>
            </a:r>
            <a:r>
              <a:rPr lang="hu-HU" sz="1000" dirty="0" smtClean="0">
                <a:solidFill>
                  <a:schemeClr val="bg2"/>
                </a:solidFill>
              </a:rPr>
              <a:t>: </a:t>
            </a:r>
            <a:r>
              <a:rPr lang="hu-HU" sz="1000" dirty="0" smtClean="0">
                <a:solidFill>
                  <a:schemeClr val="bg2"/>
                </a:solidFill>
              </a:rPr>
              <a:t>Mediacompetitor</a:t>
            </a:r>
            <a:endParaRPr lang="hu-HU" sz="10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2146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3" t="35522" r="6603" b="36063"/>
          <a:stretch/>
        </p:blipFill>
        <p:spPr>
          <a:xfrm>
            <a:off x="275310" y="1628800"/>
            <a:ext cx="8617169" cy="2769469"/>
          </a:xfrm>
        </p:spPr>
      </p:pic>
      <p:sp>
        <p:nvSpPr>
          <p:cNvPr id="13" name="TextBox 12"/>
          <p:cNvSpPr txBox="1"/>
          <p:nvPr/>
        </p:nvSpPr>
        <p:spPr>
          <a:xfrm>
            <a:off x="7020272" y="5877272"/>
            <a:ext cx="2123728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hu-HU" sz="2000" dirty="0" smtClean="0">
              <a:solidFill>
                <a:schemeClr val="bg2"/>
              </a:solidFill>
            </a:endParaRPr>
          </a:p>
          <a:p>
            <a:endParaRPr lang="hu-HU" sz="2000" dirty="0" smtClean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063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7020272" y="5877272"/>
            <a:ext cx="2123728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hu-HU" sz="2000" dirty="0" smtClean="0">
              <a:solidFill>
                <a:schemeClr val="bg2"/>
              </a:solidFill>
            </a:endParaRPr>
          </a:p>
          <a:p>
            <a:endParaRPr lang="hu-HU" sz="2000" dirty="0" smtClean="0">
              <a:solidFill>
                <a:schemeClr val="bg2"/>
              </a:solidFill>
            </a:endParaRPr>
          </a:p>
        </p:txBody>
      </p:sp>
      <p:sp>
        <p:nvSpPr>
          <p:cNvPr id="5" name="Can 4"/>
          <p:cNvSpPr/>
          <p:nvPr/>
        </p:nvSpPr>
        <p:spPr>
          <a:xfrm rot="18441908">
            <a:off x="6227902" y="4078477"/>
            <a:ext cx="360040" cy="3126942"/>
          </a:xfrm>
          <a:prstGeom prst="ca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u-HU" sz="2000" dirty="0" smtClean="0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3" t="35522" r="6603" b="36063"/>
          <a:stretch/>
        </p:blipFill>
        <p:spPr>
          <a:xfrm>
            <a:off x="275310" y="1628800"/>
            <a:ext cx="8617169" cy="2769469"/>
          </a:xfrm>
        </p:spPr>
      </p:pic>
      <p:sp>
        <p:nvSpPr>
          <p:cNvPr id="14" name="Donut 13"/>
          <p:cNvSpPr/>
          <p:nvPr/>
        </p:nvSpPr>
        <p:spPr>
          <a:xfrm rot="19372809">
            <a:off x="2405132" y="2132491"/>
            <a:ext cx="3240360" cy="3257710"/>
          </a:xfrm>
          <a:prstGeom prst="donut">
            <a:avLst>
              <a:gd name="adj" fmla="val 6388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u-HU" sz="20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5127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osceles Triangle 1"/>
          <p:cNvSpPr/>
          <p:nvPr/>
        </p:nvSpPr>
        <p:spPr>
          <a:xfrm>
            <a:off x="1" y="1484784"/>
            <a:ext cx="9124334" cy="2661766"/>
          </a:xfrm>
          <a:prstGeom prst="triangle">
            <a:avLst>
              <a:gd name="adj" fmla="val 100000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u-HU" sz="2000" dirty="0" smtClean="0">
              <a:solidFill>
                <a:schemeClr val="bg1"/>
              </a:solidFill>
            </a:endParaRPr>
          </a:p>
        </p:txBody>
      </p:sp>
      <p:sp>
        <p:nvSpPr>
          <p:cNvPr id="20" name="Rectangle 12"/>
          <p:cNvSpPr>
            <a:spLocks noChangeArrowheads="1"/>
          </p:cNvSpPr>
          <p:nvPr/>
        </p:nvSpPr>
        <p:spPr bwMode="auto">
          <a:xfrm>
            <a:off x="19665" y="4146550"/>
            <a:ext cx="9104670" cy="2711450"/>
          </a:xfrm>
          <a:prstGeom prst="rect">
            <a:avLst/>
          </a:prstGeom>
          <a:solidFill>
            <a:schemeClr val="tx1"/>
          </a:solidFill>
          <a:ln w="1143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ts val="1000"/>
              </a:spcBef>
            </a:pP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20685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9" y="404664"/>
            <a:ext cx="3888432" cy="864096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hu-HU" sz="2000" dirty="0" smtClean="0"/>
              <a:t>A 3 osztatú fogyasztói társadalom átstruktúrálódik</a:t>
            </a:r>
            <a:endParaRPr lang="en-US" sz="2000" dirty="0"/>
          </a:p>
        </p:txBody>
      </p:sp>
      <p:pic>
        <p:nvPicPr>
          <p:cNvPr id="14" name="Picture 6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3600" y="1484784"/>
            <a:ext cx="2354224" cy="29020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6" name="Picture 18" descr="telework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29693" y="2564904"/>
            <a:ext cx="1429946" cy="1800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7" name="TextBox 26"/>
          <p:cNvSpPr txBox="1"/>
          <p:nvPr/>
        </p:nvSpPr>
        <p:spPr>
          <a:xfrm rot="16200000">
            <a:off x="-795818" y="2874556"/>
            <a:ext cx="2520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600" b="1" dirty="0" smtClean="0">
                <a:solidFill>
                  <a:schemeClr val="accent1"/>
                </a:solidFill>
              </a:rPr>
              <a:t>3,3 </a:t>
            </a:r>
            <a:r>
              <a:rPr lang="hu-HU" sz="1600" b="1" dirty="0" smtClean="0">
                <a:solidFill>
                  <a:schemeClr val="accent1"/>
                </a:solidFill>
              </a:rPr>
              <a:t>millió</a:t>
            </a:r>
            <a:endParaRPr lang="hu-HU" sz="1600" b="1" dirty="0" smtClean="0">
              <a:solidFill>
                <a:schemeClr val="accent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 rot="16200000">
            <a:off x="5210103" y="2874556"/>
            <a:ext cx="2520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600" b="1" dirty="0" smtClean="0">
                <a:solidFill>
                  <a:schemeClr val="accent1"/>
                </a:solidFill>
              </a:rPr>
              <a:t>1,4 </a:t>
            </a:r>
            <a:r>
              <a:rPr lang="hu-HU" sz="1600" b="1" dirty="0" smtClean="0">
                <a:solidFill>
                  <a:schemeClr val="accent1"/>
                </a:solidFill>
              </a:rPr>
              <a:t>millió</a:t>
            </a:r>
            <a:endParaRPr lang="hu-HU" sz="1600" b="1" dirty="0" smtClean="0">
              <a:solidFill>
                <a:schemeClr val="accent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0294" y="2166972"/>
            <a:ext cx="1731826" cy="22198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767588" y="4843413"/>
            <a:ext cx="2532604" cy="2113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dirty="0" smtClean="0">
                <a:solidFill>
                  <a:schemeClr val="bg1"/>
                </a:solidFill>
              </a:rPr>
              <a:t>Böngészés</a:t>
            </a:r>
            <a:endParaRPr lang="en-US" sz="1400" dirty="0" smtClean="0">
              <a:solidFill>
                <a:schemeClr val="bg1"/>
              </a:solidFill>
            </a:endParaRPr>
          </a:p>
          <a:p>
            <a:pPr>
              <a:spcBef>
                <a:spcPts val="1000"/>
              </a:spcBef>
            </a:pPr>
            <a:r>
              <a:rPr lang="hu-HU" sz="1400" dirty="0" smtClean="0">
                <a:solidFill>
                  <a:schemeClr val="bg1"/>
                </a:solidFill>
              </a:rPr>
              <a:t>E-alkalmazások</a:t>
            </a:r>
          </a:p>
          <a:p>
            <a:pPr>
              <a:spcBef>
                <a:spcPts val="1000"/>
              </a:spcBef>
            </a:pPr>
            <a:r>
              <a:rPr lang="hu-HU" sz="1400" dirty="0" smtClean="0">
                <a:solidFill>
                  <a:schemeClr val="bg1"/>
                </a:solidFill>
              </a:rPr>
              <a:t>„Egy az egynek”</a:t>
            </a:r>
            <a:endParaRPr lang="en-US" sz="1400" dirty="0" smtClean="0">
              <a:solidFill>
                <a:schemeClr val="bg1"/>
              </a:solidFill>
            </a:endParaRPr>
          </a:p>
          <a:p>
            <a:pPr>
              <a:spcBef>
                <a:spcPts val="1000"/>
              </a:spcBef>
            </a:pPr>
            <a:r>
              <a:rPr lang="hu-HU" sz="1400" dirty="0" smtClean="0">
                <a:solidFill>
                  <a:schemeClr val="bg1"/>
                </a:solidFill>
              </a:rPr>
              <a:t>Speciális alkalmazások </a:t>
            </a:r>
          </a:p>
          <a:p>
            <a:pPr>
              <a:spcBef>
                <a:spcPts val="1000"/>
              </a:spcBef>
            </a:pPr>
            <a:r>
              <a:rPr lang="hu-HU" sz="1400" dirty="0" smtClean="0">
                <a:solidFill>
                  <a:schemeClr val="bg1"/>
                </a:solidFill>
              </a:rPr>
              <a:t>TV sorozatok, mozi, magazinok</a:t>
            </a:r>
            <a:endParaRPr lang="en-US" sz="1400" dirty="0" smtClean="0">
              <a:solidFill>
                <a:schemeClr val="bg1"/>
              </a:solidFill>
            </a:endParaRPr>
          </a:p>
          <a:p>
            <a:endParaRPr lang="hu-HU" sz="1400" dirty="0" smtClean="0">
              <a:solidFill>
                <a:schemeClr val="bg2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1557" y="4365104"/>
            <a:ext cx="17251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400" b="1" dirty="0" smtClean="0">
                <a:solidFill>
                  <a:schemeClr val="bg1"/>
                </a:solidFill>
                <a:latin typeface="+mj-lt"/>
              </a:rPr>
              <a:t>Lean Back</a:t>
            </a:r>
            <a:endParaRPr lang="en-US" sz="24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3740511" y="4394721"/>
            <a:ext cx="21996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400" b="1" dirty="0" smtClean="0">
                <a:solidFill>
                  <a:schemeClr val="bg1"/>
                </a:solidFill>
                <a:latin typeface="+mj-lt"/>
              </a:rPr>
              <a:t>Lean Forward</a:t>
            </a:r>
            <a:endParaRPr lang="en-US" sz="24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6732240" y="4394720"/>
            <a:ext cx="17043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400" b="1" dirty="0" smtClean="0">
                <a:solidFill>
                  <a:schemeClr val="bg1"/>
                </a:solidFill>
                <a:latin typeface="+mj-lt"/>
              </a:rPr>
              <a:t>On-the-Go</a:t>
            </a:r>
            <a:endParaRPr lang="en-US" sz="24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732241" y="4787180"/>
            <a:ext cx="2411760" cy="1897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000"/>
              </a:spcBef>
            </a:pPr>
            <a:r>
              <a:rPr lang="hu-HU" sz="1400" dirty="0">
                <a:solidFill>
                  <a:schemeClr val="bg1"/>
                </a:solidFill>
              </a:rPr>
              <a:t>Mobile, Online, </a:t>
            </a:r>
            <a:r>
              <a:rPr lang="hu-HU" sz="1400" dirty="0" smtClean="0">
                <a:solidFill>
                  <a:schemeClr val="bg1"/>
                </a:solidFill>
              </a:rPr>
              <a:t>Okostelefon</a:t>
            </a:r>
            <a:endParaRPr lang="en-US" sz="1400" dirty="0">
              <a:solidFill>
                <a:schemeClr val="bg1"/>
              </a:solidFill>
            </a:endParaRPr>
          </a:p>
          <a:p>
            <a:pPr>
              <a:spcBef>
                <a:spcPts val="1000"/>
              </a:spcBef>
            </a:pPr>
            <a:r>
              <a:rPr lang="hu-HU" sz="1400" dirty="0" smtClean="0">
                <a:solidFill>
                  <a:schemeClr val="bg1"/>
                </a:solidFill>
              </a:rPr>
              <a:t>Letöltések</a:t>
            </a:r>
            <a:endParaRPr lang="hu-HU" sz="1400" dirty="0">
              <a:solidFill>
                <a:schemeClr val="bg1"/>
              </a:solidFill>
            </a:endParaRPr>
          </a:p>
          <a:p>
            <a:pPr>
              <a:spcBef>
                <a:spcPts val="1000"/>
              </a:spcBef>
            </a:pPr>
            <a:r>
              <a:rPr lang="hu-HU" sz="1400" dirty="0" smtClean="0">
                <a:solidFill>
                  <a:schemeClr val="bg1"/>
                </a:solidFill>
              </a:rPr>
              <a:t>Online ügyintézés</a:t>
            </a:r>
            <a:endParaRPr lang="hu-HU" sz="1400" dirty="0">
              <a:solidFill>
                <a:schemeClr val="bg1"/>
              </a:solidFill>
            </a:endParaRPr>
          </a:p>
          <a:p>
            <a:pPr>
              <a:spcBef>
                <a:spcPts val="1000"/>
              </a:spcBef>
            </a:pPr>
            <a:r>
              <a:rPr lang="hu-HU" sz="1400" dirty="0">
                <a:solidFill>
                  <a:schemeClr val="bg1"/>
                </a:solidFill>
              </a:rPr>
              <a:t>Early </a:t>
            </a:r>
            <a:r>
              <a:rPr lang="hu-HU" sz="1400" dirty="0" smtClean="0">
                <a:solidFill>
                  <a:schemeClr val="bg1"/>
                </a:solidFill>
              </a:rPr>
              <a:t>adopter</a:t>
            </a:r>
          </a:p>
          <a:p>
            <a:pPr>
              <a:spcBef>
                <a:spcPts val="1000"/>
              </a:spcBef>
            </a:pPr>
            <a:r>
              <a:rPr lang="hu-HU" sz="1400" dirty="0" smtClean="0">
                <a:solidFill>
                  <a:schemeClr val="bg1"/>
                </a:solidFill>
              </a:rPr>
              <a:t>Tematikus csatornák, minding online</a:t>
            </a:r>
          </a:p>
        </p:txBody>
      </p:sp>
      <p:sp>
        <p:nvSpPr>
          <p:cNvPr id="36" name="TextBox 35"/>
          <p:cNvSpPr txBox="1"/>
          <p:nvPr/>
        </p:nvSpPr>
        <p:spPr>
          <a:xfrm rot="16200000">
            <a:off x="2313598" y="2874555"/>
            <a:ext cx="2520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600" b="1" dirty="0" smtClean="0">
                <a:solidFill>
                  <a:schemeClr val="accent1"/>
                </a:solidFill>
              </a:rPr>
              <a:t>2,3 </a:t>
            </a:r>
            <a:r>
              <a:rPr lang="hu-HU" sz="1600" b="1" dirty="0" smtClean="0">
                <a:solidFill>
                  <a:schemeClr val="accent1"/>
                </a:solidFill>
              </a:rPr>
              <a:t>millió</a:t>
            </a:r>
            <a:endParaRPr lang="hu-HU" sz="1600" b="1" dirty="0" smtClean="0">
              <a:solidFill>
                <a:schemeClr val="accent1"/>
              </a:solidFill>
            </a:endParaRPr>
          </a:p>
        </p:txBody>
      </p:sp>
      <p:sp>
        <p:nvSpPr>
          <p:cNvPr id="2048" name="Rectangle 2047"/>
          <p:cNvSpPr/>
          <p:nvPr/>
        </p:nvSpPr>
        <p:spPr>
          <a:xfrm>
            <a:off x="899592" y="4842832"/>
            <a:ext cx="2286000" cy="1897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1400" dirty="0" smtClean="0">
                <a:solidFill>
                  <a:schemeClr val="bg1"/>
                </a:solidFill>
              </a:rPr>
              <a:t>Korlátozott interakció</a:t>
            </a:r>
            <a:endParaRPr lang="en-US" sz="1400" dirty="0">
              <a:solidFill>
                <a:schemeClr val="bg1"/>
              </a:solidFill>
            </a:endParaRPr>
          </a:p>
          <a:p>
            <a:pPr>
              <a:spcBef>
                <a:spcPts val="1000"/>
              </a:spcBef>
            </a:pPr>
            <a:r>
              <a:rPr lang="hu-HU" sz="1400" dirty="0" smtClean="0">
                <a:solidFill>
                  <a:schemeClr val="bg1"/>
                </a:solidFill>
              </a:rPr>
              <a:t>Videózás</a:t>
            </a:r>
            <a:endParaRPr lang="en-US" sz="1400" dirty="0">
              <a:solidFill>
                <a:schemeClr val="bg1"/>
              </a:solidFill>
            </a:endParaRPr>
          </a:p>
          <a:p>
            <a:pPr>
              <a:spcBef>
                <a:spcPts val="1000"/>
              </a:spcBef>
            </a:pPr>
            <a:r>
              <a:rPr lang="hu-HU" sz="1400" dirty="0" smtClean="0">
                <a:solidFill>
                  <a:schemeClr val="bg1"/>
                </a:solidFill>
              </a:rPr>
              <a:t>„Egy sokaknak”</a:t>
            </a:r>
          </a:p>
          <a:p>
            <a:pPr>
              <a:spcBef>
                <a:spcPts val="1000"/>
              </a:spcBef>
            </a:pPr>
            <a:r>
              <a:rPr lang="hu-HU" sz="1400" dirty="0" smtClean="0">
                <a:solidFill>
                  <a:schemeClr val="bg1"/>
                </a:solidFill>
              </a:rPr>
              <a:t>Intenzív TV + napilap</a:t>
            </a:r>
          </a:p>
          <a:p>
            <a:pPr>
              <a:spcBef>
                <a:spcPts val="1000"/>
              </a:spcBef>
            </a:pPr>
            <a:r>
              <a:rPr lang="hu-HU" sz="1400" dirty="0" smtClean="0">
                <a:solidFill>
                  <a:schemeClr val="bg1"/>
                </a:solidFill>
              </a:rPr>
              <a:t>Gyenge online, közterületi média érzékelés</a:t>
            </a:r>
          </a:p>
        </p:txBody>
      </p:sp>
      <p:sp>
        <p:nvSpPr>
          <p:cNvPr id="17" name="Footer Placeholder 9"/>
          <p:cNvSpPr txBox="1">
            <a:spLocks/>
          </p:cNvSpPr>
          <p:nvPr/>
        </p:nvSpPr>
        <p:spPr>
          <a:xfrm>
            <a:off x="7260238" y="169168"/>
            <a:ext cx="1560234" cy="153888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dirty="0" smtClean="0"/>
              <a:t>Magyar </a:t>
            </a:r>
            <a:r>
              <a:rPr lang="en-GB" dirty="0" err="1" smtClean="0"/>
              <a:t>médiapiaci</a:t>
            </a:r>
            <a:r>
              <a:rPr lang="en-GB" dirty="0" smtClean="0"/>
              <a:t> </a:t>
            </a:r>
            <a:r>
              <a:rPr lang="en-GB" dirty="0" err="1" smtClean="0"/>
              <a:t>trendek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507098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1" grpId="0"/>
      <p:bldP spid="204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8800" y="390143"/>
            <a:ext cx="8399664" cy="1018032"/>
          </a:xfrm>
        </p:spPr>
        <p:txBody>
          <a:bodyPr/>
          <a:lstStyle/>
          <a:p>
            <a:r>
              <a:rPr lang="hu-HU" dirty="0" smtClean="0"/>
              <a:t>		Angyal 	   vagy 	ördög  ?</a:t>
            </a:r>
            <a:endParaRPr lang="hu-H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768" y="2204864"/>
            <a:ext cx="4176464" cy="251050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664" y="2204864"/>
            <a:ext cx="4176464" cy="251050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769768" y="4840124"/>
            <a:ext cx="45720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u-HU" sz="1200" i="1" dirty="0" smtClean="0">
              <a:solidFill>
                <a:schemeClr val="bg2"/>
              </a:solidFill>
              <a:latin typeface="+mj-lt"/>
            </a:endParaRPr>
          </a:p>
          <a:p>
            <a:endParaRPr lang="hu-HU" sz="1200" i="1" dirty="0">
              <a:solidFill>
                <a:schemeClr val="bg2"/>
              </a:solidFill>
              <a:latin typeface="+mj-lt"/>
            </a:endParaRPr>
          </a:p>
          <a:p>
            <a:r>
              <a:rPr lang="hu-HU" sz="1400" dirty="0" smtClean="0">
                <a:solidFill>
                  <a:schemeClr val="bg2"/>
                </a:solidFill>
                <a:latin typeface="+mj-lt"/>
              </a:rPr>
              <a:t>A tapasztalás segít, lassan egyöntetű a vélemény</a:t>
            </a:r>
            <a:endParaRPr lang="hu-HU" sz="1600" dirty="0" smtClean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8721" y="4984140"/>
            <a:ext cx="457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u-HU" sz="1400" dirty="0" smtClean="0">
              <a:solidFill>
                <a:schemeClr val="bg2"/>
              </a:solidFill>
              <a:latin typeface="+mj-lt"/>
            </a:endParaRPr>
          </a:p>
          <a:p>
            <a:r>
              <a:rPr lang="hu-HU" sz="1400" dirty="0" smtClean="0">
                <a:solidFill>
                  <a:schemeClr val="bg2"/>
                </a:solidFill>
                <a:latin typeface="+mj-lt"/>
              </a:rPr>
              <a:t>És az</a:t>
            </a:r>
            <a:r>
              <a:rPr lang="hu-HU" sz="1400" dirty="0" smtClean="0">
                <a:solidFill>
                  <a:schemeClr val="bg2"/>
                </a:solidFill>
                <a:latin typeface="+mj-lt"/>
              </a:rPr>
              <a:t> </a:t>
            </a:r>
            <a:r>
              <a:rPr lang="hu-HU" sz="1400" dirty="0" smtClean="0">
                <a:solidFill>
                  <a:schemeClr val="bg2"/>
                </a:solidFill>
                <a:latin typeface="+mj-lt"/>
              </a:rPr>
              <a:t>idősebb </a:t>
            </a:r>
            <a:r>
              <a:rPr lang="hu-HU" sz="1400" dirty="0" smtClean="0">
                <a:solidFill>
                  <a:schemeClr val="bg2"/>
                </a:solidFill>
                <a:latin typeface="+mj-lt"/>
              </a:rPr>
              <a:t>generáció lassan sodródik a fiatalokkal</a:t>
            </a:r>
            <a:endParaRPr lang="hu-HU" sz="1600" dirty="0" smtClean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076056" y="6516438"/>
            <a:ext cx="40679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1000" dirty="0">
                <a:solidFill>
                  <a:schemeClr val="bg2"/>
                </a:solidFill>
              </a:rPr>
              <a:t>az attitűd állítással egyetértők vagy határozottan egyetértők aránya a </a:t>
            </a:r>
            <a:r>
              <a:rPr lang="hu-HU" sz="1000" dirty="0" smtClean="0">
                <a:solidFill>
                  <a:schemeClr val="bg2"/>
                </a:solidFill>
              </a:rPr>
              <a:t>korcsoportokban. Forrás: MillwardBrown/TGI Magyarország</a:t>
            </a:r>
            <a:endParaRPr lang="hu-HU" sz="1000" dirty="0">
              <a:solidFill>
                <a:schemeClr val="bg2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40560" y="1085835"/>
            <a:ext cx="3779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i="1" dirty="0" smtClean="0">
                <a:solidFill>
                  <a:schemeClr val="bg2"/>
                </a:solidFill>
                <a:latin typeface="+mj-lt"/>
              </a:rPr>
              <a:t>„Az internet elidegeníti egymástól az embereket”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08476" y="1085835"/>
            <a:ext cx="457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i="1" dirty="0" smtClean="0">
                <a:solidFill>
                  <a:schemeClr val="bg2"/>
                </a:solidFill>
                <a:latin typeface="+mj-lt"/>
              </a:rPr>
              <a:t>„Hátrányban van az, akinek nincs internete” </a:t>
            </a:r>
          </a:p>
        </p:txBody>
      </p:sp>
    </p:spTree>
    <p:extLst>
      <p:ext uri="{BB962C8B-B14F-4D97-AF65-F5344CB8AC3E}">
        <p14:creationId xmlns:p14="http://schemas.microsoft.com/office/powerpoint/2010/main" val="828471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8800" y="390143"/>
            <a:ext cx="8543680" cy="1018032"/>
          </a:xfrm>
        </p:spPr>
        <p:txBody>
          <a:bodyPr/>
          <a:lstStyle/>
          <a:p>
            <a:r>
              <a:rPr lang="hu-HU" sz="2800" dirty="0" smtClean="0"/>
              <a:t>Szabadulni </a:t>
            </a:r>
            <a:r>
              <a:rPr lang="hu-HU" sz="2800" dirty="0" smtClean="0"/>
              <a:t>a kábelek kötöttségétől: </a:t>
            </a:r>
            <a:r>
              <a:rPr lang="hu-HU" sz="2800" dirty="0" smtClean="0"/>
              <a:t/>
            </a:r>
            <a:br>
              <a:rPr lang="hu-HU" sz="2800" dirty="0" smtClean="0"/>
            </a:br>
            <a:r>
              <a:rPr lang="hu-HU" sz="2800" dirty="0" smtClean="0"/>
              <a:t>irány </a:t>
            </a:r>
            <a:r>
              <a:rPr lang="hu-HU" sz="2800" dirty="0" smtClean="0"/>
              <a:t>a wifi, mobilinternet</a:t>
            </a:r>
            <a:endParaRPr lang="hu-H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4572000" y="4149080"/>
            <a:ext cx="45205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1200" dirty="0" smtClean="0">
                <a:solidFill>
                  <a:schemeClr val="bg2"/>
                </a:solidFill>
              </a:rPr>
              <a:t>Adatok forrása: google insigths for search / 2011.12.06.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0598" t="50292" r="27729" b="27229"/>
          <a:stretch/>
        </p:blipFill>
        <p:spPr>
          <a:xfrm>
            <a:off x="-8066" y="1772816"/>
            <a:ext cx="9004661" cy="24482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62984" t="35242" r="21657" b="54852"/>
          <a:stretch/>
        </p:blipFill>
        <p:spPr>
          <a:xfrm>
            <a:off x="157048" y="1901548"/>
            <a:ext cx="2676502" cy="107890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51520" y="4509120"/>
            <a:ext cx="87450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Courier New" pitchFamily="49" charset="0"/>
              <a:buChar char="o"/>
            </a:pPr>
            <a:r>
              <a:rPr lang="hu-HU" sz="2000" dirty="0" smtClean="0">
                <a:solidFill>
                  <a:schemeClr val="bg2"/>
                </a:solidFill>
              </a:rPr>
              <a:t>A wifi esetében legtöbben router-re vadásznak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hu-HU" sz="2000" dirty="0" smtClean="0">
                <a:solidFill>
                  <a:schemeClr val="bg2"/>
                </a:solidFill>
              </a:rPr>
              <a:t>Az okostelefonok is egyre gyakoribbak a telco hirdetésekben: a keresési volumen is exponenciális növekedésnek </a:t>
            </a:r>
            <a:r>
              <a:rPr lang="hu-HU" sz="2000" dirty="0" smtClean="0">
                <a:solidFill>
                  <a:schemeClr val="bg2"/>
                </a:solidFill>
              </a:rPr>
              <a:t>indult</a:t>
            </a:r>
            <a:endParaRPr lang="hu-HU" sz="2000" dirty="0" smtClean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20454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94"/>
          <a:stretch/>
        </p:blipFill>
        <p:spPr bwMode="auto">
          <a:xfrm>
            <a:off x="251520" y="2132856"/>
            <a:ext cx="8755370" cy="26598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8800" y="390143"/>
            <a:ext cx="8399664" cy="1018032"/>
          </a:xfrm>
        </p:spPr>
        <p:txBody>
          <a:bodyPr/>
          <a:lstStyle/>
          <a:p>
            <a:r>
              <a:rPr lang="hu-HU" dirty="0" smtClean="0"/>
              <a:t>A szolgáltatások észlelt minősége határozza meg a telco. </a:t>
            </a:r>
            <a:r>
              <a:rPr lang="hu-HU" dirty="0"/>
              <a:t>c</a:t>
            </a:r>
            <a:r>
              <a:rPr lang="hu-HU" dirty="0" smtClean="0"/>
              <a:t>égek reputációját*</a:t>
            </a:r>
            <a:br>
              <a:rPr lang="hu-HU" dirty="0" smtClean="0"/>
            </a:br>
            <a:r>
              <a:rPr lang="hu-HU" sz="2000" dirty="0" smtClean="0"/>
              <a:t>Egyre fontosabb az ügyfelet partnerként kezelni</a:t>
            </a:r>
            <a:endParaRPr lang="hu-HU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277674" y="2132856"/>
            <a:ext cx="54566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" dirty="0" smtClean="0">
                <a:solidFill>
                  <a:schemeClr val="bg2"/>
                </a:solidFill>
              </a:rPr>
              <a:t>A különböző telco cégek ügyfélszolgálataira történő keresési indexek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427984" y="2636912"/>
            <a:ext cx="2304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b="1" dirty="0" smtClean="0">
                <a:solidFill>
                  <a:schemeClr val="accent6">
                    <a:lumMod val="75000"/>
                  </a:schemeClr>
                </a:solidFill>
              </a:rPr>
              <a:t>UPC ügyfélszolgálat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148064" y="3975012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b="1" dirty="0" smtClean="0">
                <a:solidFill>
                  <a:srgbClr val="FF0000"/>
                </a:solidFill>
              </a:rPr>
              <a:t>Telenor / Vodafone ügyfélszolgálat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51520" y="3625860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b="1" dirty="0" smtClean="0">
                <a:solidFill>
                  <a:schemeClr val="accent4">
                    <a:lumMod val="75000"/>
                  </a:schemeClr>
                </a:solidFill>
              </a:rPr>
              <a:t>T-Mobile / T-Online / T-Com ügyfélszolgálat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72000" y="4725144"/>
            <a:ext cx="45205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1200" dirty="0" smtClean="0">
                <a:solidFill>
                  <a:schemeClr val="bg2"/>
                </a:solidFill>
              </a:rPr>
              <a:t>Adatok forrása: google insigths for search / 2011.12.06.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006012" y="6581001"/>
            <a:ext cx="613441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1100" dirty="0">
                <a:solidFill>
                  <a:schemeClr val="bg2"/>
                </a:solidFill>
              </a:rPr>
              <a:t>*B&amp;P Braun &amp; Partners által elvégzett 2011-es Reputation Rating kutatás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9462" y="5059751"/>
            <a:ext cx="87450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Courier New" pitchFamily="49" charset="0"/>
              <a:buChar char="o"/>
            </a:pPr>
            <a:r>
              <a:rPr lang="hu-HU" sz="2000" dirty="0" smtClean="0">
                <a:solidFill>
                  <a:schemeClr val="bg2"/>
                </a:solidFill>
              </a:rPr>
              <a:t>A sávszél </a:t>
            </a:r>
            <a:r>
              <a:rPr lang="hu-HU" sz="2000" dirty="0" smtClean="0">
                <a:solidFill>
                  <a:schemeClr val="bg2"/>
                </a:solidFill>
              </a:rPr>
              <a:t>és az ár </a:t>
            </a:r>
            <a:r>
              <a:rPr lang="hu-HU" sz="2000" dirty="0" smtClean="0">
                <a:solidFill>
                  <a:schemeClr val="bg2"/>
                </a:solidFill>
              </a:rPr>
              <a:t>a belépési küszöb, míg a reputáció a megtartásban elsődleges</a:t>
            </a:r>
            <a:endParaRPr lang="hu-HU" sz="2000" dirty="0" smtClean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29990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8800" y="390143"/>
            <a:ext cx="8471672" cy="1018032"/>
          </a:xfrm>
        </p:spPr>
        <p:txBody>
          <a:bodyPr/>
          <a:lstStyle/>
          <a:p>
            <a:r>
              <a:rPr lang="hu-HU" sz="2000" dirty="0" smtClean="0"/>
              <a:t>Az üzenetek struktúrája gyorsan változik</a:t>
            </a:r>
            <a:endParaRPr lang="hu-HU" sz="20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1407" y="980728"/>
            <a:ext cx="7515049" cy="554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006012" y="6581001"/>
            <a:ext cx="613441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1100" dirty="0" smtClean="0">
                <a:solidFill>
                  <a:schemeClr val="bg2"/>
                </a:solidFill>
              </a:rPr>
              <a:t>Forrás: Mediacompetitor. </a:t>
            </a:r>
            <a:endParaRPr lang="hu-HU" sz="11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3112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Isosceles Triangle 17"/>
          <p:cNvSpPr/>
          <p:nvPr/>
        </p:nvSpPr>
        <p:spPr>
          <a:xfrm>
            <a:off x="1" y="1484784"/>
            <a:ext cx="9124334" cy="2661766"/>
          </a:xfrm>
          <a:prstGeom prst="triangle">
            <a:avLst>
              <a:gd name="adj" fmla="val 100000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u-HU" sz="2000" dirty="0" smtClean="0">
              <a:solidFill>
                <a:schemeClr val="bg1"/>
              </a:solidFill>
            </a:endParaRPr>
          </a:p>
        </p:txBody>
      </p:sp>
      <p:sp>
        <p:nvSpPr>
          <p:cNvPr id="20" name="Rectangle 12"/>
          <p:cNvSpPr>
            <a:spLocks noChangeArrowheads="1"/>
          </p:cNvSpPr>
          <p:nvPr/>
        </p:nvSpPr>
        <p:spPr bwMode="auto">
          <a:xfrm>
            <a:off x="19665" y="4146550"/>
            <a:ext cx="9104670" cy="2711450"/>
          </a:xfrm>
          <a:prstGeom prst="rect">
            <a:avLst/>
          </a:prstGeom>
          <a:solidFill>
            <a:schemeClr val="tx1"/>
          </a:solidFill>
          <a:ln w="1143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ts val="1000"/>
              </a:spcBef>
            </a:pP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20685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404664"/>
            <a:ext cx="4104455" cy="864096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hu-HU" sz="2000" dirty="0" smtClean="0"/>
              <a:t>Az átstruktúrálódás folytatódik </a:t>
            </a:r>
            <a:endParaRPr lang="en-US" sz="2000" dirty="0"/>
          </a:p>
        </p:txBody>
      </p:sp>
      <p:pic>
        <p:nvPicPr>
          <p:cNvPr id="14" name="Picture 6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3600" y="1484784"/>
            <a:ext cx="2354224" cy="29020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6" name="Picture 18" descr="telework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29693" y="2564904"/>
            <a:ext cx="1429946" cy="1800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7" name="TextBox 26"/>
          <p:cNvSpPr txBox="1"/>
          <p:nvPr/>
        </p:nvSpPr>
        <p:spPr>
          <a:xfrm rot="16200000">
            <a:off x="-795818" y="2874556"/>
            <a:ext cx="2520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600" b="1" dirty="0" smtClean="0">
                <a:solidFill>
                  <a:schemeClr val="accent1"/>
                </a:solidFill>
              </a:rPr>
              <a:t>3,3 </a:t>
            </a:r>
            <a:r>
              <a:rPr lang="hu-HU" sz="1600" b="1" dirty="0" smtClean="0">
                <a:solidFill>
                  <a:schemeClr val="accent1"/>
                </a:solidFill>
              </a:rPr>
              <a:t>millió</a:t>
            </a:r>
            <a:endParaRPr lang="hu-HU" sz="1600" b="1" dirty="0" smtClean="0">
              <a:solidFill>
                <a:schemeClr val="accent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 rot="16200000">
            <a:off x="5210103" y="2874556"/>
            <a:ext cx="2520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600" b="1" dirty="0" smtClean="0">
                <a:solidFill>
                  <a:schemeClr val="accent1"/>
                </a:solidFill>
              </a:rPr>
              <a:t>1,4 </a:t>
            </a:r>
            <a:r>
              <a:rPr lang="hu-HU" sz="1600" b="1" dirty="0" smtClean="0">
                <a:solidFill>
                  <a:schemeClr val="accent1"/>
                </a:solidFill>
              </a:rPr>
              <a:t>millió</a:t>
            </a:r>
            <a:endParaRPr lang="hu-HU" sz="1600" b="1" dirty="0" smtClean="0">
              <a:solidFill>
                <a:schemeClr val="accent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0294" y="2166972"/>
            <a:ext cx="1731826" cy="22198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767588" y="4843413"/>
            <a:ext cx="2532604" cy="2113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dirty="0" smtClean="0">
                <a:solidFill>
                  <a:schemeClr val="bg1"/>
                </a:solidFill>
              </a:rPr>
              <a:t>Böngészés</a:t>
            </a:r>
            <a:endParaRPr lang="en-US" sz="1400" dirty="0" smtClean="0">
              <a:solidFill>
                <a:schemeClr val="bg1"/>
              </a:solidFill>
            </a:endParaRPr>
          </a:p>
          <a:p>
            <a:pPr>
              <a:spcBef>
                <a:spcPts val="1000"/>
              </a:spcBef>
            </a:pPr>
            <a:r>
              <a:rPr lang="hu-HU" sz="1400" dirty="0" smtClean="0">
                <a:solidFill>
                  <a:schemeClr val="bg1"/>
                </a:solidFill>
              </a:rPr>
              <a:t>E-alkalmazások</a:t>
            </a:r>
          </a:p>
          <a:p>
            <a:pPr>
              <a:spcBef>
                <a:spcPts val="1000"/>
              </a:spcBef>
            </a:pPr>
            <a:r>
              <a:rPr lang="hu-HU" sz="1400" dirty="0" smtClean="0">
                <a:solidFill>
                  <a:schemeClr val="bg1"/>
                </a:solidFill>
              </a:rPr>
              <a:t>„Egy az egynek”</a:t>
            </a:r>
            <a:endParaRPr lang="en-US" sz="1400" dirty="0" smtClean="0">
              <a:solidFill>
                <a:schemeClr val="bg1"/>
              </a:solidFill>
            </a:endParaRPr>
          </a:p>
          <a:p>
            <a:pPr>
              <a:spcBef>
                <a:spcPts val="1000"/>
              </a:spcBef>
            </a:pPr>
            <a:r>
              <a:rPr lang="hu-HU" sz="1400" dirty="0" smtClean="0">
                <a:solidFill>
                  <a:schemeClr val="bg1"/>
                </a:solidFill>
              </a:rPr>
              <a:t>Speciális alkalmazások </a:t>
            </a:r>
          </a:p>
          <a:p>
            <a:pPr>
              <a:spcBef>
                <a:spcPts val="1000"/>
              </a:spcBef>
            </a:pPr>
            <a:r>
              <a:rPr lang="hu-HU" sz="1400" dirty="0" smtClean="0">
                <a:solidFill>
                  <a:schemeClr val="bg1"/>
                </a:solidFill>
              </a:rPr>
              <a:t>TV sorozatok, mozi, magazinok</a:t>
            </a:r>
            <a:endParaRPr lang="en-US" sz="1400" dirty="0" smtClean="0">
              <a:solidFill>
                <a:schemeClr val="bg1"/>
              </a:solidFill>
            </a:endParaRPr>
          </a:p>
          <a:p>
            <a:endParaRPr lang="hu-HU" sz="1400" dirty="0" smtClean="0">
              <a:solidFill>
                <a:schemeClr val="bg2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1557" y="4365104"/>
            <a:ext cx="17251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400" b="1" dirty="0" smtClean="0">
                <a:solidFill>
                  <a:schemeClr val="bg1"/>
                </a:solidFill>
                <a:latin typeface="+mj-lt"/>
              </a:rPr>
              <a:t>Lean Back</a:t>
            </a:r>
            <a:endParaRPr lang="en-US" sz="24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3740511" y="4394721"/>
            <a:ext cx="21996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400" b="1" dirty="0" smtClean="0">
                <a:solidFill>
                  <a:schemeClr val="bg1"/>
                </a:solidFill>
                <a:latin typeface="+mj-lt"/>
              </a:rPr>
              <a:t>Lean Forward</a:t>
            </a:r>
            <a:endParaRPr lang="en-US" sz="24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6732240" y="4394720"/>
            <a:ext cx="17043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400" b="1" dirty="0" smtClean="0">
                <a:solidFill>
                  <a:schemeClr val="bg1"/>
                </a:solidFill>
                <a:latin typeface="+mj-lt"/>
              </a:rPr>
              <a:t>On-the-Go</a:t>
            </a:r>
            <a:endParaRPr lang="en-US" sz="24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732241" y="4787180"/>
            <a:ext cx="2411760" cy="1897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000"/>
              </a:spcBef>
            </a:pPr>
            <a:r>
              <a:rPr lang="hu-HU" sz="1400" dirty="0">
                <a:solidFill>
                  <a:schemeClr val="bg1"/>
                </a:solidFill>
              </a:rPr>
              <a:t>Mobile, Online, </a:t>
            </a:r>
            <a:r>
              <a:rPr lang="hu-HU" sz="1400" dirty="0" smtClean="0">
                <a:solidFill>
                  <a:schemeClr val="bg1"/>
                </a:solidFill>
              </a:rPr>
              <a:t>Okostelefon</a:t>
            </a:r>
            <a:endParaRPr lang="en-US" sz="1400" dirty="0">
              <a:solidFill>
                <a:schemeClr val="bg1"/>
              </a:solidFill>
            </a:endParaRPr>
          </a:p>
          <a:p>
            <a:pPr>
              <a:spcBef>
                <a:spcPts val="1000"/>
              </a:spcBef>
            </a:pPr>
            <a:r>
              <a:rPr lang="hu-HU" sz="1400" dirty="0" smtClean="0">
                <a:solidFill>
                  <a:schemeClr val="bg1"/>
                </a:solidFill>
              </a:rPr>
              <a:t>Letöltések</a:t>
            </a:r>
            <a:endParaRPr lang="hu-HU" sz="1400" dirty="0">
              <a:solidFill>
                <a:schemeClr val="bg1"/>
              </a:solidFill>
            </a:endParaRPr>
          </a:p>
          <a:p>
            <a:pPr>
              <a:spcBef>
                <a:spcPts val="1000"/>
              </a:spcBef>
            </a:pPr>
            <a:r>
              <a:rPr lang="hu-HU" sz="1400" dirty="0" smtClean="0">
                <a:solidFill>
                  <a:schemeClr val="bg1"/>
                </a:solidFill>
              </a:rPr>
              <a:t>Online ügyintézés</a:t>
            </a:r>
            <a:endParaRPr lang="hu-HU" sz="1400" dirty="0">
              <a:solidFill>
                <a:schemeClr val="bg1"/>
              </a:solidFill>
            </a:endParaRPr>
          </a:p>
          <a:p>
            <a:pPr>
              <a:spcBef>
                <a:spcPts val="1000"/>
              </a:spcBef>
            </a:pPr>
            <a:r>
              <a:rPr lang="hu-HU" sz="1400" dirty="0">
                <a:solidFill>
                  <a:schemeClr val="bg1"/>
                </a:solidFill>
              </a:rPr>
              <a:t>Early </a:t>
            </a:r>
            <a:r>
              <a:rPr lang="hu-HU" sz="1400" dirty="0" smtClean="0">
                <a:solidFill>
                  <a:schemeClr val="bg1"/>
                </a:solidFill>
              </a:rPr>
              <a:t>adopter</a:t>
            </a:r>
          </a:p>
          <a:p>
            <a:pPr>
              <a:spcBef>
                <a:spcPts val="1000"/>
              </a:spcBef>
            </a:pPr>
            <a:r>
              <a:rPr lang="hu-HU" sz="1400" dirty="0" smtClean="0">
                <a:solidFill>
                  <a:schemeClr val="bg1"/>
                </a:solidFill>
              </a:rPr>
              <a:t>Tematikus csatornák, minding online</a:t>
            </a:r>
          </a:p>
        </p:txBody>
      </p:sp>
      <p:sp>
        <p:nvSpPr>
          <p:cNvPr id="36" name="TextBox 35"/>
          <p:cNvSpPr txBox="1"/>
          <p:nvPr/>
        </p:nvSpPr>
        <p:spPr>
          <a:xfrm rot="16200000">
            <a:off x="2313598" y="2874555"/>
            <a:ext cx="2520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600" b="1" dirty="0" smtClean="0">
                <a:solidFill>
                  <a:schemeClr val="accent1"/>
                </a:solidFill>
              </a:rPr>
              <a:t>2,3 </a:t>
            </a:r>
            <a:r>
              <a:rPr lang="hu-HU" sz="1600" b="1" dirty="0" smtClean="0">
                <a:solidFill>
                  <a:schemeClr val="accent1"/>
                </a:solidFill>
              </a:rPr>
              <a:t>millió</a:t>
            </a:r>
            <a:endParaRPr lang="hu-HU" sz="1600" b="1" dirty="0" smtClean="0">
              <a:solidFill>
                <a:schemeClr val="accent1"/>
              </a:solidFill>
            </a:endParaRPr>
          </a:p>
        </p:txBody>
      </p:sp>
      <p:sp>
        <p:nvSpPr>
          <p:cNvPr id="2048" name="Rectangle 2047"/>
          <p:cNvSpPr/>
          <p:nvPr/>
        </p:nvSpPr>
        <p:spPr>
          <a:xfrm>
            <a:off x="899592" y="4842832"/>
            <a:ext cx="2286000" cy="1897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1400" dirty="0" smtClean="0">
                <a:solidFill>
                  <a:schemeClr val="bg1"/>
                </a:solidFill>
              </a:rPr>
              <a:t>Korlátozott interakció</a:t>
            </a:r>
            <a:endParaRPr lang="en-US" sz="1400" dirty="0">
              <a:solidFill>
                <a:schemeClr val="bg1"/>
              </a:solidFill>
            </a:endParaRPr>
          </a:p>
          <a:p>
            <a:pPr>
              <a:spcBef>
                <a:spcPts val="1000"/>
              </a:spcBef>
            </a:pPr>
            <a:r>
              <a:rPr lang="hu-HU" sz="1400" dirty="0" smtClean="0">
                <a:solidFill>
                  <a:schemeClr val="bg1"/>
                </a:solidFill>
              </a:rPr>
              <a:t>Videózás</a:t>
            </a:r>
            <a:endParaRPr lang="en-US" sz="1400" dirty="0">
              <a:solidFill>
                <a:schemeClr val="bg1"/>
              </a:solidFill>
            </a:endParaRPr>
          </a:p>
          <a:p>
            <a:pPr>
              <a:spcBef>
                <a:spcPts val="1000"/>
              </a:spcBef>
            </a:pPr>
            <a:r>
              <a:rPr lang="hu-HU" sz="1400" dirty="0" smtClean="0">
                <a:solidFill>
                  <a:schemeClr val="bg1"/>
                </a:solidFill>
              </a:rPr>
              <a:t>„Egy sokaknak”</a:t>
            </a:r>
          </a:p>
          <a:p>
            <a:pPr>
              <a:spcBef>
                <a:spcPts val="1000"/>
              </a:spcBef>
            </a:pPr>
            <a:r>
              <a:rPr lang="hu-HU" sz="1400" dirty="0" smtClean="0">
                <a:solidFill>
                  <a:schemeClr val="bg1"/>
                </a:solidFill>
              </a:rPr>
              <a:t>Intenzív TV + napilap</a:t>
            </a:r>
          </a:p>
          <a:p>
            <a:pPr>
              <a:spcBef>
                <a:spcPts val="1000"/>
              </a:spcBef>
            </a:pPr>
            <a:r>
              <a:rPr lang="hu-HU" sz="1400" dirty="0" smtClean="0">
                <a:solidFill>
                  <a:schemeClr val="bg1"/>
                </a:solidFill>
              </a:rPr>
              <a:t>Gyenge online, közterületi média érzékelés</a:t>
            </a:r>
          </a:p>
        </p:txBody>
      </p:sp>
      <p:sp>
        <p:nvSpPr>
          <p:cNvPr id="17" name="Footer Placeholder 9"/>
          <p:cNvSpPr txBox="1">
            <a:spLocks/>
          </p:cNvSpPr>
          <p:nvPr/>
        </p:nvSpPr>
        <p:spPr>
          <a:xfrm>
            <a:off x="7260238" y="169168"/>
            <a:ext cx="1560234" cy="153888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dirty="0" smtClean="0"/>
              <a:t>Magyar </a:t>
            </a:r>
            <a:r>
              <a:rPr lang="en-GB" dirty="0" err="1" smtClean="0"/>
              <a:t>médiapiaci</a:t>
            </a:r>
            <a:r>
              <a:rPr lang="en-GB" dirty="0" smtClean="0"/>
              <a:t> </a:t>
            </a:r>
            <a:r>
              <a:rPr lang="en-GB" dirty="0" err="1" smtClean="0"/>
              <a:t>trendek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766801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1" grpId="0"/>
      <p:bldP spid="204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Köszönöm a figyelmet !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by MediaCom, 00.00.0000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Presentation Title 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1631000"/>
      </p:ext>
    </p:extLst>
  </p:cSld>
  <p:clrMapOvr>
    <a:masterClrMapping/>
  </p:clrMapOvr>
</p:sld>
</file>

<file path=ppt/theme/theme1.xml><?xml version="1.0" encoding="utf-8"?>
<a:theme xmlns:a="http://schemas.openxmlformats.org/drawingml/2006/main" name="MediaCom">
  <a:themeElements>
    <a:clrScheme name="MediaCom">
      <a:dk1>
        <a:sysClr val="windowText" lastClr="000000"/>
      </a:dk1>
      <a:lt1>
        <a:sysClr val="window" lastClr="FFFFFF"/>
      </a:lt1>
      <a:dk2>
        <a:srgbClr val="E1005D"/>
      </a:dk2>
      <a:lt2>
        <a:srgbClr val="5F574F"/>
      </a:lt2>
      <a:accent1>
        <a:srgbClr val="E1005D"/>
      </a:accent1>
      <a:accent2>
        <a:srgbClr val="CBC7BF"/>
      </a:accent2>
      <a:accent3>
        <a:srgbClr val="C2B000"/>
      </a:accent3>
      <a:accent4>
        <a:srgbClr val="EC7A08"/>
      </a:accent4>
      <a:accent5>
        <a:srgbClr val="8F3F6D"/>
      </a:accent5>
      <a:accent6>
        <a:srgbClr val="5482AB"/>
      </a:accent6>
      <a:hlink>
        <a:srgbClr val="650021"/>
      </a:hlink>
      <a:folHlink>
        <a:srgbClr val="6C6558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ediaCom66">
      <a:fillStyleLst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shade val="50000"/>
              </a:schemeClr>
            </a:gs>
          </a:gsLst>
          <a:lin ang="0" scaled="0"/>
        </a:gradFill>
        <a:gradFill>
          <a:gsLst>
            <a:gs pos="0">
              <a:schemeClr val="phClr">
                <a:tint val="100000"/>
                <a:shade val="100000"/>
                <a:hueMod val="100000"/>
                <a:satMod val="100000"/>
                <a:lumMod val="100000"/>
              </a:schemeClr>
            </a:gs>
            <a:gs pos="100000">
              <a:schemeClr val="phClr">
                <a:shade val="50000"/>
                <a:satMod val="100000"/>
              </a:schemeClr>
            </a:gs>
          </a:gsLst>
          <a:lin ang="0" scaled="0"/>
        </a:gradFill>
        <a:gradFill>
          <a:gsLst>
            <a:gs pos="0">
              <a:schemeClr val="phClr">
                <a:tint val="100000"/>
                <a:shade val="100000"/>
                <a:satMod val="100000"/>
              </a:schemeClr>
            </a:gs>
            <a:gs pos="100000">
              <a:schemeClr val="phClr">
                <a:shade val="50000"/>
                <a:satMod val="100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0" dist="635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0" dist="635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19050" h="19050"/>
          </a:sp3d>
        </a:effectStyle>
        <a:effectStyle>
          <a:effectLst>
            <a:outerShdw blurRad="127000" dist="635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4200000"/>
            </a:lightRig>
          </a:scene3d>
          <a:sp3d>
            <a:bevelT w="19050"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2000" dirty="0" smtClean="0">
            <a:solidFill>
              <a:schemeClr val="bg1"/>
            </a:solidFill>
          </a:defRPr>
        </a:defPPr>
      </a:lstStyle>
      <a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a:style>
    </a:spDef>
    <a:lnDef>
      <a:spPr>
        <a:ln w="635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2000" dirty="0" smtClean="0">
            <a:solidFill>
              <a:schemeClr val="bg2"/>
            </a:solidFill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MediaCom">
      <a:dk1>
        <a:sysClr val="windowText" lastClr="000000"/>
      </a:dk1>
      <a:lt1>
        <a:sysClr val="window" lastClr="FFFFFF"/>
      </a:lt1>
      <a:dk2>
        <a:srgbClr val="E1005D"/>
      </a:dk2>
      <a:lt2>
        <a:srgbClr val="5F574F"/>
      </a:lt2>
      <a:accent1>
        <a:srgbClr val="E1005D"/>
      </a:accent1>
      <a:accent2>
        <a:srgbClr val="CBC7BF"/>
      </a:accent2>
      <a:accent3>
        <a:srgbClr val="C2B000"/>
      </a:accent3>
      <a:accent4>
        <a:srgbClr val="EC7A08"/>
      </a:accent4>
      <a:accent5>
        <a:srgbClr val="8F3F6D"/>
      </a:accent5>
      <a:accent6>
        <a:srgbClr val="5482AB"/>
      </a:accent6>
      <a:hlink>
        <a:srgbClr val="650021"/>
      </a:hlink>
      <a:folHlink>
        <a:srgbClr val="6C6558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ediaCom60">
      <a:fillStyleLst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shade val="30000"/>
              </a:schemeClr>
            </a:gs>
          </a:gsLst>
          <a:lin ang="0" scaled="0"/>
        </a:gradFill>
        <a:gradFill>
          <a:gsLst>
            <a:gs pos="0">
              <a:schemeClr val="phClr">
                <a:tint val="100000"/>
                <a:shade val="100000"/>
                <a:hueMod val="100000"/>
                <a:satMod val="100000"/>
                <a:lumMod val="100000"/>
              </a:schemeClr>
            </a:gs>
            <a:gs pos="100000">
              <a:schemeClr val="phClr">
                <a:shade val="30000"/>
                <a:satMod val="100000"/>
              </a:schemeClr>
            </a:gs>
          </a:gsLst>
          <a:lin ang="0" scaled="0"/>
        </a:gradFill>
        <a:gradFill>
          <a:gsLst>
            <a:gs pos="0">
              <a:schemeClr val="phClr">
                <a:tint val="100000"/>
                <a:shade val="100000"/>
                <a:satMod val="100000"/>
              </a:schemeClr>
            </a:gs>
            <a:gs pos="100000">
              <a:schemeClr val="phClr">
                <a:shade val="30000"/>
                <a:satMod val="100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0" dist="635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0" dist="635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19050" h="19050"/>
          </a:sp3d>
        </a:effectStyle>
        <a:effectStyle>
          <a:effectLst>
            <a:outerShdw blurRad="127000" dist="635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19050"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MediaCom">
      <a:dk1>
        <a:sysClr val="windowText" lastClr="000000"/>
      </a:dk1>
      <a:lt1>
        <a:sysClr val="window" lastClr="FFFFFF"/>
      </a:lt1>
      <a:dk2>
        <a:srgbClr val="E1005D"/>
      </a:dk2>
      <a:lt2>
        <a:srgbClr val="5F574F"/>
      </a:lt2>
      <a:accent1>
        <a:srgbClr val="E1005D"/>
      </a:accent1>
      <a:accent2>
        <a:srgbClr val="CBC7BF"/>
      </a:accent2>
      <a:accent3>
        <a:srgbClr val="C2B000"/>
      </a:accent3>
      <a:accent4>
        <a:srgbClr val="EC7A08"/>
      </a:accent4>
      <a:accent5>
        <a:srgbClr val="8F3F6D"/>
      </a:accent5>
      <a:accent6>
        <a:srgbClr val="5482AB"/>
      </a:accent6>
      <a:hlink>
        <a:srgbClr val="650021"/>
      </a:hlink>
      <a:folHlink>
        <a:srgbClr val="6C6558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ediaCom60">
      <a:fillStyleLst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shade val="30000"/>
              </a:schemeClr>
            </a:gs>
          </a:gsLst>
          <a:lin ang="0" scaled="0"/>
        </a:gradFill>
        <a:gradFill>
          <a:gsLst>
            <a:gs pos="0">
              <a:schemeClr val="phClr">
                <a:tint val="100000"/>
                <a:shade val="100000"/>
                <a:hueMod val="100000"/>
                <a:satMod val="100000"/>
                <a:lumMod val="100000"/>
              </a:schemeClr>
            </a:gs>
            <a:gs pos="100000">
              <a:schemeClr val="phClr">
                <a:shade val="30000"/>
                <a:satMod val="100000"/>
              </a:schemeClr>
            </a:gs>
          </a:gsLst>
          <a:lin ang="0" scaled="0"/>
        </a:gradFill>
        <a:gradFill>
          <a:gsLst>
            <a:gs pos="0">
              <a:schemeClr val="phClr">
                <a:tint val="100000"/>
                <a:shade val="100000"/>
                <a:satMod val="100000"/>
              </a:schemeClr>
            </a:gs>
            <a:gs pos="100000">
              <a:schemeClr val="phClr">
                <a:shade val="30000"/>
                <a:satMod val="100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0" dist="635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0" dist="635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19050" h="19050"/>
          </a:sp3d>
        </a:effectStyle>
        <a:effectStyle>
          <a:effectLst>
            <a:outerShdw blurRad="127000" dist="635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19050"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MediaCom</Template>
  <TotalTime>1533</TotalTime>
  <Words>341</Words>
  <Application>Microsoft Office PowerPoint</Application>
  <PresentationFormat>On-screen Show (4:3)</PresentationFormat>
  <Paragraphs>81</Paragraphs>
  <Slides>11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MediaCom</vt:lpstr>
      <vt:lpstr>Hangosabban vagy figyelmesebben ?  A fogyasztó és a telekommunikációs üzenetek változása</vt:lpstr>
      <vt:lpstr>Nem minden a hangerő</vt:lpstr>
      <vt:lpstr>PowerPoint Presentation</vt:lpstr>
      <vt:lpstr>PowerPoint Presentation</vt:lpstr>
      <vt:lpstr>A 3 osztatú fogyasztói társadalom átstruktúrálódik</vt:lpstr>
      <vt:lpstr>  Angyal     vagy  ördög  ?</vt:lpstr>
      <vt:lpstr>Szabadulni a kábelek kötöttségétől:  irány a wifi, mobilinternet</vt:lpstr>
      <vt:lpstr>A szolgáltatások észlelt minősége határozza meg a telco. cégek reputációját* Egyre fontosabb az ügyfelet partnerként kezelni</vt:lpstr>
      <vt:lpstr>Az üzenetek struktúrája gyorsan változik</vt:lpstr>
      <vt:lpstr>Az átstruktúrálódás folytatódik </vt:lpstr>
      <vt:lpstr>Köszönöm a figyelmet 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slide layout: presentation title</dc:title>
  <dc:creator>orsolya.barna</dc:creator>
  <cp:lastModifiedBy>Arpad.Mondok</cp:lastModifiedBy>
  <cp:revision>151</cp:revision>
  <dcterms:created xsi:type="dcterms:W3CDTF">2010-06-17T09:03:04Z</dcterms:created>
  <dcterms:modified xsi:type="dcterms:W3CDTF">2011-12-08T08:59:04Z</dcterms:modified>
</cp:coreProperties>
</file>