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ags/tag2.xml" ContentType="application/vnd.openxmlformats-officedocument.presentationml.tags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theme/theme2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theme/theme3.xml" ContentType="application/vnd.openxmlformats-officedocument.theme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4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theme/theme5.xml" ContentType="application/vnd.openxmlformats-officedocument.theme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theme/theme6.xml" ContentType="application/vnd.openxmlformats-officedocument.theme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theme/theme7.xml" ContentType="application/vnd.openxmlformats-officedocument.theme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44.xml" ContentType="application/vnd.openxmlformats-officedocument.presentationml.slideLayout+xml"/>
  <Override PartName="/ppt/slideLayouts/slideLayout145.xml" ContentType="application/vnd.openxmlformats-officedocument.presentationml.slideLayout+xml"/>
  <Override PartName="/ppt/slideLayouts/slideLayout146.xml" ContentType="application/vnd.openxmlformats-officedocument.presentationml.slideLayout+xml"/>
  <Override PartName="/ppt/slideLayouts/slideLayout147.xml" ContentType="application/vnd.openxmlformats-officedocument.presentationml.slideLayout+xml"/>
  <Override PartName="/ppt/slideLayouts/slideLayout148.xml" ContentType="application/vnd.openxmlformats-officedocument.presentationml.slideLayout+xml"/>
  <Override PartName="/ppt/slideLayouts/slideLayout149.xml" ContentType="application/vnd.openxmlformats-officedocument.presentationml.slideLayout+xml"/>
  <Override PartName="/ppt/slideLayouts/slideLayout150.xml" ContentType="application/vnd.openxmlformats-officedocument.presentationml.slideLayout+xml"/>
  <Override PartName="/ppt/slideLayouts/slideLayout151.xml" ContentType="application/vnd.openxmlformats-officedocument.presentationml.slideLayout+xml"/>
  <Override PartName="/ppt/slideLayouts/slideLayout152.xml" ContentType="application/vnd.openxmlformats-officedocument.presentationml.slideLayout+xml"/>
  <Override PartName="/ppt/slideLayouts/slideLayout153.xml" ContentType="application/vnd.openxmlformats-officedocument.presentationml.slideLayout+xml"/>
  <Override PartName="/ppt/slideLayouts/slideLayout154.xml" ContentType="application/vnd.openxmlformats-officedocument.presentationml.slideLayout+xml"/>
  <Override PartName="/ppt/slideLayouts/slideLayout155.xml" ContentType="application/vnd.openxmlformats-officedocument.presentationml.slideLayout+xml"/>
  <Override PartName="/ppt/slideLayouts/slideLayout156.xml" ContentType="application/vnd.openxmlformats-officedocument.presentationml.slideLayout+xml"/>
  <Override PartName="/ppt/slideLayouts/slideLayout157.xml" ContentType="application/vnd.openxmlformats-officedocument.presentationml.slideLayout+xml"/>
  <Override PartName="/ppt/theme/theme8.xml" ContentType="application/vnd.openxmlformats-officedocument.theme+xml"/>
  <Override PartName="/ppt/slideLayouts/slideLayout158.xml" ContentType="application/vnd.openxmlformats-officedocument.presentationml.slideLayout+xml"/>
  <Override PartName="/ppt/slideLayouts/slideLayout159.xml" ContentType="application/vnd.openxmlformats-officedocument.presentationml.slideLayout+xml"/>
  <Override PartName="/ppt/slideLayouts/slideLayout160.xml" ContentType="application/vnd.openxmlformats-officedocument.presentationml.slideLayout+xml"/>
  <Override PartName="/ppt/slideLayouts/slideLayout161.xml" ContentType="application/vnd.openxmlformats-officedocument.presentationml.slideLayout+xml"/>
  <Override PartName="/ppt/slideLayouts/slideLayout162.xml" ContentType="application/vnd.openxmlformats-officedocument.presentationml.slideLayout+xml"/>
  <Override PartName="/ppt/slideLayouts/slideLayout163.xml" ContentType="application/vnd.openxmlformats-officedocument.presentationml.slideLayout+xml"/>
  <Override PartName="/ppt/slideLayouts/slideLayout164.xml" ContentType="application/vnd.openxmlformats-officedocument.presentationml.slideLayout+xml"/>
  <Override PartName="/ppt/slideLayouts/slideLayout165.xml" ContentType="application/vnd.openxmlformats-officedocument.presentationml.slideLayout+xml"/>
  <Override PartName="/ppt/slideLayouts/slideLayout166.xml" ContentType="application/vnd.openxmlformats-officedocument.presentationml.slideLayout+xml"/>
  <Override PartName="/ppt/slideLayouts/slideLayout167.xml" ContentType="application/vnd.openxmlformats-officedocument.presentationml.slideLayout+xml"/>
  <Override PartName="/ppt/slideLayouts/slideLayout168.xml" ContentType="application/vnd.openxmlformats-officedocument.presentationml.slideLayout+xml"/>
  <Override PartName="/ppt/slideLayouts/slideLayout169.xml" ContentType="application/vnd.openxmlformats-officedocument.presentationml.slideLayout+xml"/>
  <Override PartName="/ppt/slideLayouts/slideLayout170.xml" ContentType="application/vnd.openxmlformats-officedocument.presentationml.slideLayout+xml"/>
  <Override PartName="/ppt/theme/theme9.xml" ContentType="application/vnd.openxmlformats-officedocument.theme+xml"/>
  <Override PartName="/ppt/slideLayouts/slideLayout171.xml" ContentType="application/vnd.openxmlformats-officedocument.presentationml.slideLayout+xml"/>
  <Override PartName="/ppt/slideLayouts/slideLayout172.xml" ContentType="application/vnd.openxmlformats-officedocument.presentationml.slideLayout+xml"/>
  <Override PartName="/ppt/slideLayouts/slideLayout173.xml" ContentType="application/vnd.openxmlformats-officedocument.presentationml.slideLayout+xml"/>
  <Override PartName="/ppt/slideLayouts/slideLayout174.xml" ContentType="application/vnd.openxmlformats-officedocument.presentationml.slideLayout+xml"/>
  <Override PartName="/ppt/slideLayouts/slideLayout175.xml" ContentType="application/vnd.openxmlformats-officedocument.presentationml.slideLayout+xml"/>
  <Override PartName="/ppt/slideLayouts/slideLayout176.xml" ContentType="application/vnd.openxmlformats-officedocument.presentationml.slideLayout+xml"/>
  <Override PartName="/ppt/slideLayouts/slideLayout177.xml" ContentType="application/vnd.openxmlformats-officedocument.presentationml.slideLayout+xml"/>
  <Override PartName="/ppt/slideLayouts/slideLayout178.xml" ContentType="application/vnd.openxmlformats-officedocument.presentationml.slideLayout+xml"/>
  <Override PartName="/ppt/slideLayouts/slideLayout179.xml" ContentType="application/vnd.openxmlformats-officedocument.presentationml.slideLayout+xml"/>
  <Override PartName="/ppt/slideLayouts/slideLayout180.xml" ContentType="application/vnd.openxmlformats-officedocument.presentationml.slideLayout+xml"/>
  <Override PartName="/ppt/slideLayouts/slideLayout181.xml" ContentType="application/vnd.openxmlformats-officedocument.presentationml.slideLayout+xml"/>
  <Override PartName="/ppt/slideLayouts/slideLayout182.xml" ContentType="application/vnd.openxmlformats-officedocument.presentationml.slideLayout+xml"/>
  <Override PartName="/ppt/slideLayouts/slideLayout183.xml" ContentType="application/vnd.openxmlformats-officedocument.presentationml.slideLayout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ags/tag3.xml" ContentType="application/vnd.openxmlformats-officedocument.presentationml.tags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tags/tag4.xml" ContentType="application/vnd.openxmlformats-officedocument.presentationml.tags+xml"/>
  <Override PartName="/ppt/charts/chart2.xml" ContentType="application/vnd.openxmlformats-officedocument.drawingml.chart+xml"/>
  <Override PartName="/ppt/tags/tag5.xml" ContentType="application/vnd.openxmlformats-officedocument.presentationml.tags+xml"/>
  <Override PartName="/ppt/charts/chart3.xml" ContentType="application/vnd.openxmlformats-officedocument.drawingml.chart+xml"/>
  <Override PartName="/ppt/tags/tag6.xml" ContentType="application/vnd.openxmlformats-officedocument.presentationml.tags+xml"/>
  <Override PartName="/ppt/charts/chart4.xml" ContentType="application/vnd.openxmlformats-officedocument.drawingml.chart+xml"/>
  <Override PartName="/ppt/tags/tag7.xml" ContentType="application/vnd.openxmlformats-officedocument.presentationml.tags+xml"/>
  <Override PartName="/ppt/charts/chart5.xml" ContentType="application/vnd.openxmlformats-officedocument.drawingml.chart+xml"/>
  <Override PartName="/ppt/tags/tag8.xml" ContentType="application/vnd.openxmlformats-officedocument.presentationml.tags+xml"/>
  <Override PartName="/ppt/charts/chart6.xml" ContentType="application/vnd.openxmlformats-officedocument.drawingml.chart+xml"/>
  <Override PartName="/ppt/tags/tag9.xml" ContentType="application/vnd.openxmlformats-officedocument.presentationml.tags+xml"/>
  <Override PartName="/ppt/charts/chart7.xml" ContentType="application/vnd.openxmlformats-officedocument.drawingml.chart+xml"/>
  <Override PartName="/ppt/tags/tag10.xml" ContentType="application/vnd.openxmlformats-officedocument.presentationml.tags+xml"/>
  <Override PartName="/ppt/charts/chart8.xml" ContentType="application/vnd.openxmlformats-officedocument.drawingml.chart+xml"/>
  <Override PartName="/ppt/drawings/drawing2.xml" ContentType="application/vnd.openxmlformats-officedocument.drawingml.chartshape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charts/chart9.xml" ContentType="application/vnd.openxmlformats-officedocument.drawingml.chart+xml"/>
  <Override PartName="/ppt/drawings/drawing3.xml" ContentType="application/vnd.openxmlformats-officedocument.drawingml.chartshapes+xml"/>
  <Override PartName="/ppt/tags/tag13.xml" ContentType="application/vnd.openxmlformats-officedocument.presentationml.tags+xml"/>
  <Override PartName="/ppt/charts/chart10.xml" ContentType="application/vnd.openxmlformats-officedocument.drawingml.chart+xml"/>
  <Override PartName="/ppt/tags/tag14.xml" ContentType="application/vnd.openxmlformats-officedocument.presentationml.tags+xml"/>
  <Override PartName="/ppt/charts/chart11.xml" ContentType="application/vnd.openxmlformats-officedocument.drawingml.chart+xml"/>
  <Override PartName="/ppt/charts/chart12.xml" ContentType="application/vnd.openxmlformats-officedocument.drawingml.chart+xml"/>
  <Override PartName="/ppt/charts/chart13.xml" ContentType="application/vnd.openxmlformats-officedocument.drawingml.chart+xml"/>
  <Override PartName="/ppt/charts/chart14.xml" ContentType="application/vnd.openxmlformats-officedocument.drawingml.chart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tags/tag15.xml" ContentType="application/vnd.openxmlformats-officedocument.presentationml.tags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9" r:id="rId2"/>
    <p:sldMasterId id="2147483690" r:id="rId3"/>
    <p:sldMasterId id="2147483711" r:id="rId4"/>
    <p:sldMasterId id="2147483732" r:id="rId5"/>
    <p:sldMasterId id="2147483753" r:id="rId6"/>
    <p:sldMasterId id="2147483774" r:id="rId7"/>
    <p:sldMasterId id="2147483795" r:id="rId8"/>
    <p:sldMasterId id="2147483832" r:id="rId9"/>
    <p:sldMasterId id="2147483846" r:id="rId10"/>
  </p:sldMasterIdLst>
  <p:notesMasterIdLst>
    <p:notesMasterId r:id="rId31"/>
  </p:notesMasterIdLst>
  <p:handoutMasterIdLst>
    <p:handoutMasterId r:id="rId32"/>
  </p:handoutMasterIdLst>
  <p:sldIdLst>
    <p:sldId id="566" r:id="rId11"/>
    <p:sldId id="653" r:id="rId12"/>
    <p:sldId id="655" r:id="rId13"/>
    <p:sldId id="654" r:id="rId14"/>
    <p:sldId id="644" r:id="rId15"/>
    <p:sldId id="631" r:id="rId16"/>
    <p:sldId id="656" r:id="rId17"/>
    <p:sldId id="648" r:id="rId18"/>
    <p:sldId id="637" r:id="rId19"/>
    <p:sldId id="646" r:id="rId20"/>
    <p:sldId id="661" r:id="rId21"/>
    <p:sldId id="649" r:id="rId22"/>
    <p:sldId id="657" r:id="rId23"/>
    <p:sldId id="658" r:id="rId24"/>
    <p:sldId id="641" r:id="rId25"/>
    <p:sldId id="650" r:id="rId26"/>
    <p:sldId id="651" r:id="rId27"/>
    <p:sldId id="652" r:id="rId28"/>
    <p:sldId id="659" r:id="rId29"/>
    <p:sldId id="660" r:id="rId30"/>
  </p:sldIdLst>
  <p:sldSz cx="9144000" cy="6858000" type="screen4x3"/>
  <p:notesSz cx="6797675" cy="9928225"/>
  <p:custDataLst>
    <p:tags r:id="rId33"/>
  </p:custData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66"/>
    <a:srgbClr val="F5640B"/>
    <a:srgbClr val="8F3898"/>
    <a:srgbClr val="EF85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793" autoAdjust="0"/>
  </p:normalViewPr>
  <p:slideViewPr>
    <p:cSldViewPr>
      <p:cViewPr>
        <p:scale>
          <a:sx n="100" d="100"/>
          <a:sy n="100" d="100"/>
        </p:scale>
        <p:origin x="-318" y="-294"/>
      </p:cViewPr>
      <p:guideLst>
        <p:guide orient="horz" pos="629"/>
        <p:guide orient="horz" pos="4020"/>
        <p:guide orient="horz" pos="2387"/>
        <p:guide orient="horz" pos="754"/>
        <p:guide orient="horz" pos="935"/>
        <p:guide orient="horz" pos="1525"/>
        <p:guide pos="2880"/>
        <p:guide pos="249"/>
        <p:guide pos="5556"/>
        <p:guide pos="385"/>
      </p:guideLst>
    </p:cSldViewPr>
  </p:slideViewPr>
  <p:outlineViewPr>
    <p:cViewPr>
      <p:scale>
        <a:sx n="33" d="100"/>
        <a:sy n="33" d="100"/>
      </p:scale>
      <p:origin x="0" y="102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12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tags" Target="tags/tag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handoutMaster" Target="handoutMasters/handout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9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package" Target="../embeddings/Microsoft_Excel_Worksheet9.xlsx"/></Relationships>
</file>

<file path=ppt/charts/_rels/chart1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0.xlsx"/></Relationships>
</file>

<file path=ppt/charts/_rels/chart1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1.xlsx"/></Relationships>
</file>

<file path=ppt/charts/_rels/chart1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2.xlsx"/></Relationships>
</file>

<file path=ppt/charts/_rels/chart1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3.xlsx"/></Relationships>
</file>

<file path=ppt/charts/_rels/chart1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4.xlsx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50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Háztartások digitális / nem-digitális platformok szerinti megoszlása</a:t>
            </a:r>
          </a:p>
          <a:p>
            <a:pPr>
              <a:defRPr sz="1650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</a:t>
            </a:r>
            <a:r>
              <a:rPr lang="en-GB" dirty="0" smtClean="0"/>
              <a:t> </a:t>
            </a:r>
            <a:r>
              <a:rPr lang="en-GB" dirty="0"/>
              <a:t>Nielsen </a:t>
            </a:r>
            <a:r>
              <a:rPr lang="hu-HU" dirty="0" smtClean="0"/>
              <a:t>Alapozó felméréseiben</a:t>
            </a:r>
            <a:endParaRPr lang="en-GB" dirty="0"/>
          </a:p>
        </c:rich>
      </c:tx>
      <c:layout>
        <c:manualLayout>
          <c:xMode val="edge"/>
          <c:yMode val="edge"/>
          <c:x val="0.14538025922356104"/>
          <c:y val="5.2185257664709717E-3"/>
        </c:manualLayout>
      </c:layout>
      <c:overlay val="0"/>
      <c:spPr>
        <a:noFill/>
        <a:ln w="25401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6.3305978898007029E-2"/>
          <c:y val="0.15268817204301072"/>
          <c:w val="0.74560375146541635"/>
          <c:h val="0.74193548387096753"/>
        </c:manualLayout>
      </c:layout>
      <c:barChart>
        <c:barDir val="col"/>
        <c:grouping val="percentStacked"/>
        <c:varyColors val="0"/>
        <c:ser>
          <c:idx val="2"/>
          <c:order val="0"/>
          <c:tx>
            <c:strRef>
              <c:f>Sheet1!$A$2</c:f>
              <c:strCache>
                <c:ptCount val="1"/>
                <c:pt idx="0">
                  <c:v>Digitális</c:v>
                </c:pt>
              </c:strCache>
            </c:strRef>
          </c:tx>
          <c:spPr>
            <a:solidFill>
              <a:srgbClr val="FF6600"/>
            </a:solidFill>
            <a:ln w="12701">
              <a:solidFill>
                <a:schemeClr val="tx1"/>
              </a:solidFill>
              <a:prstDash val="solid"/>
            </a:ln>
          </c:spPr>
          <c:invertIfNegative val="0"/>
          <c:dLbls>
            <c:delete val="1"/>
          </c:dLbls>
          <c:cat>
            <c:strRef>
              <c:f>Sheet1!$B$1:$G$1</c:f>
              <c:strCache>
                <c:ptCount val="6"/>
                <c:pt idx="0">
                  <c:v>y2008</c:v>
                </c:pt>
                <c:pt idx="1">
                  <c:v>y2009</c:v>
                </c:pt>
                <c:pt idx="2">
                  <c:v>y2010</c:v>
                </c:pt>
                <c:pt idx="3">
                  <c:v>y2011</c:v>
                </c:pt>
                <c:pt idx="4">
                  <c:v>y2012</c:v>
                </c:pt>
                <c:pt idx="5">
                  <c:v>y2013</c:v>
                </c:pt>
              </c:strCache>
            </c:strRef>
          </c:cat>
          <c:val>
            <c:numRef>
              <c:f>Sheet1!$B$2:$G$2</c:f>
              <c:numCache>
                <c:formatCode>General</c:formatCode>
                <c:ptCount val="6"/>
                <c:pt idx="0">
                  <c:v>814867</c:v>
                </c:pt>
                <c:pt idx="1">
                  <c:v>1295578</c:v>
                </c:pt>
                <c:pt idx="2">
                  <c:v>1530671</c:v>
                </c:pt>
                <c:pt idx="3">
                  <c:v>1792901</c:v>
                </c:pt>
                <c:pt idx="4">
                  <c:v>2017208</c:v>
                </c:pt>
                <c:pt idx="5">
                  <c:v>2590612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Nem digitális</c:v>
                </c:pt>
              </c:strCache>
            </c:strRef>
          </c:tx>
          <c:spPr>
            <a:solidFill>
              <a:srgbClr val="800080"/>
            </a:solidFill>
            <a:ln w="12701">
              <a:solidFill>
                <a:schemeClr val="tx1"/>
              </a:solidFill>
              <a:prstDash val="solid"/>
            </a:ln>
          </c:spPr>
          <c:invertIfNegative val="0"/>
          <c:dLbls>
            <c:delete val="1"/>
          </c:dLbls>
          <c:cat>
            <c:strRef>
              <c:f>Sheet1!$B$1:$G$1</c:f>
              <c:strCache>
                <c:ptCount val="6"/>
                <c:pt idx="0">
                  <c:v>y2008</c:v>
                </c:pt>
                <c:pt idx="1">
                  <c:v>y2009</c:v>
                </c:pt>
                <c:pt idx="2">
                  <c:v>y2010</c:v>
                </c:pt>
                <c:pt idx="3">
                  <c:v>y2011</c:v>
                </c:pt>
                <c:pt idx="4">
                  <c:v>y2012</c:v>
                </c:pt>
                <c:pt idx="5">
                  <c:v>y2013</c:v>
                </c:pt>
              </c:strCache>
            </c:strRef>
          </c:cat>
          <c:val>
            <c:numRef>
              <c:f>Sheet1!$B$3:$G$3</c:f>
              <c:numCache>
                <c:formatCode>#,##0</c:formatCode>
                <c:ptCount val="6"/>
                <c:pt idx="0">
                  <c:v>3149738</c:v>
                </c:pt>
                <c:pt idx="1">
                  <c:v>2669558</c:v>
                </c:pt>
                <c:pt idx="2">
                  <c:v>2446181</c:v>
                </c:pt>
                <c:pt idx="3">
                  <c:v>2221355</c:v>
                </c:pt>
                <c:pt idx="4">
                  <c:v>1935416</c:v>
                </c:pt>
                <c:pt idx="5">
                  <c:v>1355116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10545152"/>
        <c:axId val="111357952"/>
      </c:barChart>
      <c:catAx>
        <c:axId val="1105451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11135795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11357952"/>
        <c:scaling>
          <c:orientation val="minMax"/>
          <c:max val="1"/>
          <c:min val="0"/>
        </c:scaling>
        <c:delete val="0"/>
        <c:axPos val="l"/>
        <c:majorGridlines>
          <c:spPr>
            <a:ln w="3175">
              <a:solidFill>
                <a:schemeClr val="tx1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110545152"/>
        <c:crosses val="autoZero"/>
        <c:crossBetween val="between"/>
        <c:majorUnit val="0.1"/>
        <c:minorUnit val="2.0000000000000009E-3"/>
      </c:valAx>
      <c:spPr>
        <a:noFill/>
        <a:ln w="12701">
          <a:solidFill>
            <a:schemeClr val="tx1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84370968685621373"/>
          <c:y val="0.14623646653543307"/>
          <c:w val="0.11600959539815053"/>
          <c:h val="0.76559137139107603"/>
        </c:manualLayout>
      </c:layout>
      <c:overlay val="0"/>
      <c:spPr>
        <a:solidFill>
          <a:schemeClr val="bg1"/>
        </a:solidFill>
        <a:ln w="3175">
          <a:solidFill>
            <a:schemeClr val="tx1"/>
          </a:solidFill>
          <a:prstDash val="solid"/>
        </a:ln>
      </c:spPr>
      <c:txPr>
        <a:bodyPr/>
        <a:lstStyle/>
        <a:p>
          <a:pPr>
            <a:defRPr sz="1100" b="1" i="0" u="none" strike="noStrike" baseline="0">
              <a:solidFill>
                <a:schemeClr val="tx1"/>
              </a:solidFill>
              <a:latin typeface="Arial Narrow"/>
              <a:ea typeface="Arial Narrow"/>
              <a:cs typeface="Arial Narrow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50" b="0" i="0" u="none" strike="noStrike" baseline="0">
          <a:solidFill>
            <a:schemeClr val="tx1"/>
          </a:solidFill>
          <a:latin typeface="Arial Narrow"/>
          <a:ea typeface="Arial Narrow"/>
          <a:cs typeface="Arial Narrow"/>
        </a:defRPr>
      </a:pPr>
      <a:endParaRPr lang="hu-HU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rtl="0">
              <a:defRPr sz="1650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sz="1800" b="0" i="0" baseline="0" dirty="0" smtClean="0">
                <a:effectLst/>
              </a:rPr>
              <a:t>Háztartások </a:t>
            </a:r>
            <a:r>
              <a:rPr lang="hu-HU" sz="1800" b="0" i="0" baseline="0" dirty="0" err="1" smtClean="0">
                <a:effectLst/>
              </a:rPr>
              <a:t>televízióplatformok</a:t>
            </a:r>
            <a:r>
              <a:rPr lang="hu-HU" sz="1800" b="0" i="0" baseline="0" dirty="0" smtClean="0">
                <a:effectLst/>
              </a:rPr>
              <a:t> szerinti megoszlása</a:t>
            </a:r>
          </a:p>
          <a:p>
            <a:pPr rtl="0">
              <a:defRPr sz="1650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sz="1800" b="0" i="0" baseline="0" dirty="0" smtClean="0">
                <a:effectLst/>
              </a:rPr>
              <a:t>a</a:t>
            </a:r>
            <a:r>
              <a:rPr lang="en-GB" sz="1800" b="0" i="0" baseline="0" dirty="0" smtClean="0">
                <a:effectLst/>
              </a:rPr>
              <a:t> Nielsen </a:t>
            </a:r>
            <a:r>
              <a:rPr lang="hu-HU" sz="1800" b="0" i="0" baseline="0" dirty="0" smtClean="0">
                <a:effectLst/>
              </a:rPr>
              <a:t>Alapozó felméréseiben, illetve 2014-ben az aktuális panelben</a:t>
            </a:r>
            <a:endParaRPr lang="en-GB" dirty="0"/>
          </a:p>
        </c:rich>
      </c:tx>
      <c:layout>
        <c:manualLayout>
          <c:xMode val="edge"/>
          <c:yMode val="edge"/>
          <c:x val="0.10140007821666014"/>
          <c:y val="1.0437051532941943E-2"/>
        </c:manualLayout>
      </c:layout>
      <c:overlay val="0"/>
      <c:spPr>
        <a:noFill/>
        <a:ln w="25401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6.3305978898007029E-2"/>
          <c:y val="0.15268817204301072"/>
          <c:w val="0.74560375146541635"/>
          <c:h val="0.74193548387096753"/>
        </c:manualLayout>
      </c:layout>
      <c:barChart>
        <c:barDir val="col"/>
        <c:grouping val="percentStacked"/>
        <c:varyColors val="0"/>
        <c:ser>
          <c:idx val="2"/>
          <c:order val="0"/>
          <c:tx>
            <c:strRef>
              <c:f>Sheet1!$A$2</c:f>
              <c:strCache>
                <c:ptCount val="1"/>
                <c:pt idx="0">
                  <c:v>Analogue terrestrial</c:v>
                </c:pt>
              </c:strCache>
            </c:strRef>
          </c:tx>
          <c:spPr>
            <a:solidFill>
              <a:srgbClr val="FF6600"/>
            </a:solidFill>
            <a:ln w="12701">
              <a:solidFill>
                <a:schemeClr val="tx1"/>
              </a:solidFill>
              <a:prstDash val="solid"/>
            </a:ln>
          </c:spPr>
          <c:invertIfNegative val="0"/>
          <c:dLbls>
            <c:numFmt formatCode="0.0%" sourceLinked="0"/>
            <c:spPr>
              <a:noFill/>
              <a:ln w="25401">
                <a:noFill/>
              </a:ln>
            </c:spPr>
            <c:txPr>
              <a:bodyPr/>
              <a:lstStyle/>
              <a:p>
                <a:pPr>
                  <a:defRPr sz="1050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Sheet1!$B$1:$G$1</c:f>
              <c:strCache>
                <c:ptCount val="6"/>
                <c:pt idx="0">
                  <c:v>ES 2009</c:v>
                </c:pt>
                <c:pt idx="1">
                  <c:v>ES 2010</c:v>
                </c:pt>
                <c:pt idx="2">
                  <c:v>ES 2011</c:v>
                </c:pt>
                <c:pt idx="3">
                  <c:v>ES 2012</c:v>
                </c:pt>
                <c:pt idx="4">
                  <c:v>ES 2013</c:v>
                </c:pt>
                <c:pt idx="5">
                  <c:v>August 2014 from Nielsen panel</c:v>
                </c:pt>
              </c:strCache>
            </c:strRef>
          </c:cat>
          <c:val>
            <c:numRef>
              <c:f>Sheet1!$B$2:$G$2</c:f>
              <c:numCache>
                <c:formatCode>0.00%</c:formatCode>
                <c:ptCount val="6"/>
                <c:pt idx="0">
                  <c:v>0.217</c:v>
                </c:pt>
                <c:pt idx="1">
                  <c:v>0.19800000000000001</c:v>
                </c:pt>
                <c:pt idx="2">
                  <c:v>0.16900000000000001</c:v>
                </c:pt>
                <c:pt idx="3">
                  <c:v>0.13800000000000001</c:v>
                </c:pt>
                <c:pt idx="4">
                  <c:v>0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Analóg kábel</c:v>
                </c:pt>
              </c:strCache>
            </c:strRef>
          </c:tx>
          <c:spPr>
            <a:solidFill>
              <a:srgbClr val="800080"/>
            </a:solidFill>
            <a:ln w="12701">
              <a:solidFill>
                <a:schemeClr val="tx1"/>
              </a:solidFill>
              <a:prstDash val="solid"/>
            </a:ln>
          </c:spPr>
          <c:invertIfNegative val="0"/>
          <c:dLbls>
            <c:numFmt formatCode="0.0%" sourceLinked="0"/>
            <c:spPr>
              <a:noFill/>
              <a:ln w="25401">
                <a:noFill/>
              </a:ln>
            </c:spPr>
            <c:txPr>
              <a:bodyPr/>
              <a:lstStyle/>
              <a:p>
                <a:pPr>
                  <a:defRPr sz="1050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Sheet1!$B$1:$G$1</c:f>
              <c:strCache>
                <c:ptCount val="6"/>
                <c:pt idx="0">
                  <c:v>ES 2009</c:v>
                </c:pt>
                <c:pt idx="1">
                  <c:v>ES 2010</c:v>
                </c:pt>
                <c:pt idx="2">
                  <c:v>ES 2011</c:v>
                </c:pt>
                <c:pt idx="3">
                  <c:v>ES 2012</c:v>
                </c:pt>
                <c:pt idx="4">
                  <c:v>ES 2013</c:v>
                </c:pt>
                <c:pt idx="5">
                  <c:v>August 2014 from Nielsen panel</c:v>
                </c:pt>
              </c:strCache>
            </c:strRef>
          </c:cat>
          <c:val>
            <c:numRef>
              <c:f>Sheet1!$B$3:$G$3</c:f>
              <c:numCache>
                <c:formatCode>0.00%</c:formatCode>
                <c:ptCount val="6"/>
                <c:pt idx="0">
                  <c:v>0.45300000000000001</c:v>
                </c:pt>
                <c:pt idx="1">
                  <c:v>0.41699999999999998</c:v>
                </c:pt>
                <c:pt idx="2">
                  <c:v>0.38600000000000001</c:v>
                </c:pt>
                <c:pt idx="3">
                  <c:v>0.35699999999999998</c:v>
                </c:pt>
                <c:pt idx="4">
                  <c:v>0.35</c:v>
                </c:pt>
                <c:pt idx="5">
                  <c:v>0.33800000000000002</c:v>
                </c:pt>
              </c:numCache>
            </c:numRef>
          </c:val>
        </c:ser>
        <c:ser>
          <c:idx val="0"/>
          <c:order val="2"/>
          <c:tx>
            <c:strRef>
              <c:f>Sheet1!$A$4</c:f>
              <c:strCache>
                <c:ptCount val="1"/>
                <c:pt idx="0">
                  <c:v>Digitális kábel</c:v>
                </c:pt>
              </c:strCache>
            </c:strRef>
          </c:tx>
          <c:spPr>
            <a:solidFill>
              <a:srgbClr val="CC99FF"/>
            </a:solidFill>
            <a:ln w="12701">
              <a:solidFill>
                <a:schemeClr val="tx1"/>
              </a:solidFill>
              <a:prstDash val="solid"/>
            </a:ln>
          </c:spPr>
          <c:invertIfNegative val="0"/>
          <c:dLbls>
            <c:numFmt formatCode="0.0%" sourceLinked="0"/>
            <c:spPr>
              <a:noFill/>
              <a:ln w="25401">
                <a:noFill/>
              </a:ln>
            </c:spPr>
            <c:txPr>
              <a:bodyPr/>
              <a:lstStyle/>
              <a:p>
                <a:pPr>
                  <a:defRPr sz="1050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Sheet1!$B$1:$G$1</c:f>
              <c:strCache>
                <c:ptCount val="6"/>
                <c:pt idx="0">
                  <c:v>ES 2009</c:v>
                </c:pt>
                <c:pt idx="1">
                  <c:v>ES 2010</c:v>
                </c:pt>
                <c:pt idx="2">
                  <c:v>ES 2011</c:v>
                </c:pt>
                <c:pt idx="3">
                  <c:v>ES 2012</c:v>
                </c:pt>
                <c:pt idx="4">
                  <c:v>ES 2013</c:v>
                </c:pt>
                <c:pt idx="5">
                  <c:v>August 2014 from Nielsen panel</c:v>
                </c:pt>
              </c:strCache>
            </c:strRef>
          </c:cat>
          <c:val>
            <c:numRef>
              <c:f>Sheet1!$B$4:$G$4</c:f>
              <c:numCache>
                <c:formatCode>0.00%</c:formatCode>
                <c:ptCount val="6"/>
                <c:pt idx="0">
                  <c:v>0.108</c:v>
                </c:pt>
                <c:pt idx="1">
                  <c:v>0.14199999999999999</c:v>
                </c:pt>
                <c:pt idx="2">
                  <c:v>0.151</c:v>
                </c:pt>
                <c:pt idx="3">
                  <c:v>0.156</c:v>
                </c:pt>
                <c:pt idx="4">
                  <c:v>0.2</c:v>
                </c:pt>
                <c:pt idx="5">
                  <c:v>0.192</c:v>
                </c:pt>
              </c:numCache>
            </c:numRef>
          </c:val>
        </c:ser>
        <c:ser>
          <c:idx val="3"/>
          <c:order val="3"/>
          <c:tx>
            <c:strRef>
              <c:f>Sheet1!$A$7</c:f>
              <c:strCache>
                <c:ptCount val="1"/>
                <c:pt idx="0">
                  <c:v>Szolgáltatói digitális műhold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</c:spPr>
          <c:invertIfNegative val="0"/>
          <c:dLbls>
            <c:numFmt formatCode="0.0%" sourceLinked="0"/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Sheet1!$B$1:$G$1</c:f>
              <c:strCache>
                <c:ptCount val="6"/>
                <c:pt idx="0">
                  <c:v>ES 2009</c:v>
                </c:pt>
                <c:pt idx="1">
                  <c:v>ES 2010</c:v>
                </c:pt>
                <c:pt idx="2">
                  <c:v>ES 2011</c:v>
                </c:pt>
                <c:pt idx="3">
                  <c:v>ES 2012</c:v>
                </c:pt>
                <c:pt idx="4">
                  <c:v>ES 2013</c:v>
                </c:pt>
                <c:pt idx="5">
                  <c:v>August 2014 from Nielsen panel</c:v>
                </c:pt>
              </c:strCache>
            </c:strRef>
          </c:cat>
          <c:val>
            <c:numRef>
              <c:f>Sheet1!$B$7:$G$7</c:f>
              <c:numCache>
                <c:formatCode>0.00%</c:formatCode>
                <c:ptCount val="6"/>
                <c:pt idx="0">
                  <c:v>0.17799999999999999</c:v>
                </c:pt>
                <c:pt idx="1">
                  <c:v>0.189</c:v>
                </c:pt>
                <c:pt idx="2">
                  <c:v>0.216</c:v>
                </c:pt>
                <c:pt idx="3">
                  <c:v>0.217</c:v>
                </c:pt>
                <c:pt idx="4">
                  <c:v>0.214</c:v>
                </c:pt>
                <c:pt idx="5">
                  <c:v>0.219</c:v>
                </c:pt>
              </c:numCache>
            </c:numRef>
          </c:val>
        </c:ser>
        <c:ser>
          <c:idx val="4"/>
          <c:order val="4"/>
          <c:tx>
            <c:strRef>
              <c:f>Sheet1!$A$8</c:f>
              <c:strCache>
                <c:ptCount val="1"/>
                <c:pt idx="0">
                  <c:v>IPTV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</c:spPr>
          <c:invertIfNegative val="0"/>
          <c:dLbls>
            <c:numFmt formatCode="0.0%" sourceLinked="0"/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Sheet1!$B$1:$G$1</c:f>
              <c:strCache>
                <c:ptCount val="6"/>
                <c:pt idx="0">
                  <c:v>ES 2009</c:v>
                </c:pt>
                <c:pt idx="1">
                  <c:v>ES 2010</c:v>
                </c:pt>
                <c:pt idx="2">
                  <c:v>ES 2011</c:v>
                </c:pt>
                <c:pt idx="3">
                  <c:v>ES 2012</c:v>
                </c:pt>
                <c:pt idx="4">
                  <c:v>ES 2013</c:v>
                </c:pt>
                <c:pt idx="5">
                  <c:v>August 2014 from Nielsen panel</c:v>
                </c:pt>
              </c:strCache>
            </c:strRef>
          </c:cat>
          <c:val>
            <c:numRef>
              <c:f>Sheet1!$B$8:$G$8</c:f>
              <c:numCache>
                <c:formatCode>0.00%</c:formatCode>
                <c:ptCount val="6"/>
                <c:pt idx="0">
                  <c:v>2.5999999999999999E-2</c:v>
                </c:pt>
                <c:pt idx="1">
                  <c:v>2.7E-2</c:v>
                </c:pt>
                <c:pt idx="2">
                  <c:v>0.04</c:v>
                </c:pt>
                <c:pt idx="3">
                  <c:v>7.0999999999999994E-2</c:v>
                </c:pt>
                <c:pt idx="4">
                  <c:v>0.104</c:v>
                </c:pt>
                <c:pt idx="5">
                  <c:v>0.12</c:v>
                </c:pt>
              </c:numCache>
            </c:numRef>
          </c:val>
        </c:ser>
        <c:ser>
          <c:idx val="5"/>
          <c:order val="5"/>
          <c:tx>
            <c:strRef>
              <c:f>Sheet1!$A$9</c:f>
              <c:strCache>
                <c:ptCount val="1"/>
                <c:pt idx="0">
                  <c:v>Digitális földi</c:v>
                </c:pt>
              </c:strCache>
            </c:strRef>
          </c:tx>
          <c:spPr>
            <a:solidFill>
              <a:srgbClr val="F5640B"/>
            </a:solidFill>
          </c:spPr>
          <c:invertIfNegative val="0"/>
          <c:dLbls>
            <c:numFmt formatCode="0.0%" sourceLinked="0"/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Sheet1!$B$1:$G$1</c:f>
              <c:strCache>
                <c:ptCount val="6"/>
                <c:pt idx="0">
                  <c:v>ES 2009</c:v>
                </c:pt>
                <c:pt idx="1">
                  <c:v>ES 2010</c:v>
                </c:pt>
                <c:pt idx="2">
                  <c:v>ES 2011</c:v>
                </c:pt>
                <c:pt idx="3">
                  <c:v>ES 2012</c:v>
                </c:pt>
                <c:pt idx="4">
                  <c:v>ES 2013</c:v>
                </c:pt>
                <c:pt idx="5">
                  <c:v>August 2014 from Nielsen panel</c:v>
                </c:pt>
              </c:strCache>
            </c:strRef>
          </c:cat>
          <c:val>
            <c:numRef>
              <c:f>Sheet1!$B$9:$G$9</c:f>
              <c:numCache>
                <c:formatCode>0.00%</c:formatCode>
                <c:ptCount val="6"/>
                <c:pt idx="0">
                  <c:v>0.01</c:v>
                </c:pt>
                <c:pt idx="1">
                  <c:v>2.4E-2</c:v>
                </c:pt>
                <c:pt idx="2">
                  <c:v>3.5000000000000003E-2</c:v>
                </c:pt>
                <c:pt idx="3">
                  <c:v>5.8000000000000003E-2</c:v>
                </c:pt>
                <c:pt idx="4">
                  <c:v>0.13200000000000001</c:v>
                </c:pt>
                <c:pt idx="5">
                  <c:v>0.13100000000000001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0609408"/>
        <c:axId val="30610944"/>
      </c:barChart>
      <c:catAx>
        <c:axId val="3060940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0610944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0610944"/>
        <c:scaling>
          <c:orientation val="minMax"/>
          <c:max val="1"/>
          <c:min val="0"/>
        </c:scaling>
        <c:delete val="0"/>
        <c:axPos val="l"/>
        <c:majorGridlines>
          <c:spPr>
            <a:ln w="3175">
              <a:solidFill>
                <a:schemeClr val="tx1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0609408"/>
        <c:crosses val="autoZero"/>
        <c:crossBetween val="between"/>
        <c:majorUnit val="0.1"/>
        <c:minorUnit val="2.0000000000000009E-3"/>
      </c:valAx>
      <c:spPr>
        <a:noFill/>
        <a:ln w="12701">
          <a:solidFill>
            <a:schemeClr val="tx1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83119502123243594"/>
          <c:y val="0.14623646653543307"/>
          <c:w val="0.1594234677011778"/>
          <c:h val="0.72457997544827457"/>
        </c:manualLayout>
      </c:layout>
      <c:overlay val="0"/>
      <c:spPr>
        <a:solidFill>
          <a:schemeClr val="bg1"/>
        </a:solidFill>
        <a:ln w="3175">
          <a:solidFill>
            <a:schemeClr val="tx1"/>
          </a:solidFill>
          <a:prstDash val="solid"/>
        </a:ln>
      </c:spPr>
      <c:txPr>
        <a:bodyPr/>
        <a:lstStyle/>
        <a:p>
          <a:pPr>
            <a:defRPr sz="1100" b="1" i="0" u="none" strike="noStrike" baseline="0">
              <a:solidFill>
                <a:schemeClr val="tx1"/>
              </a:solidFill>
              <a:latin typeface="Arial Narrow"/>
              <a:ea typeface="Arial Narrow"/>
              <a:cs typeface="Arial Narrow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50" b="0" i="0" u="none" strike="noStrike" baseline="0">
          <a:solidFill>
            <a:schemeClr val="tx1"/>
          </a:solidFill>
          <a:latin typeface="Arial Narrow"/>
          <a:ea typeface="Arial Narrow"/>
          <a:cs typeface="Arial Narrow"/>
        </a:defRPr>
      </a:pPr>
      <a:endParaRPr lang="hu-H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rtl="0">
              <a:defRPr sz="1650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sz="1800" b="0" i="0" baseline="0" dirty="0" smtClean="0">
                <a:effectLst/>
              </a:rPr>
              <a:t>Háztartások előfizetős / nem-előfizetős platformok szerinti megoszlása</a:t>
            </a:r>
          </a:p>
          <a:p>
            <a:pPr rtl="0">
              <a:defRPr sz="1650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sz="1800" b="0" i="0" baseline="0" dirty="0" smtClean="0">
                <a:effectLst/>
              </a:rPr>
              <a:t>a</a:t>
            </a:r>
            <a:r>
              <a:rPr lang="en-GB" sz="1800" b="0" i="0" baseline="0" dirty="0" smtClean="0">
                <a:effectLst/>
              </a:rPr>
              <a:t> Nielsen </a:t>
            </a:r>
            <a:r>
              <a:rPr lang="hu-HU" sz="1800" b="0" i="0" baseline="0" dirty="0" smtClean="0">
                <a:effectLst/>
              </a:rPr>
              <a:t>Alapozó felméréseiben</a:t>
            </a:r>
          </a:p>
        </c:rich>
      </c:tx>
      <c:layout>
        <c:manualLayout>
          <c:xMode val="edge"/>
          <c:yMode val="edge"/>
          <c:x val="0.14529526789206101"/>
          <c:y val="0"/>
        </c:manualLayout>
      </c:layout>
      <c:overlay val="0"/>
      <c:spPr>
        <a:noFill/>
        <a:ln w="25401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6.3305978898007029E-2"/>
          <c:y val="0.15268817204301072"/>
          <c:w val="0.74560375146541635"/>
          <c:h val="0.74193548387096753"/>
        </c:manualLayout>
      </c:layout>
      <c:barChart>
        <c:barDir val="col"/>
        <c:grouping val="percentStacked"/>
        <c:varyColors val="0"/>
        <c:ser>
          <c:idx val="2"/>
          <c:order val="0"/>
          <c:tx>
            <c:strRef>
              <c:f>Sheet1!$A$2</c:f>
              <c:strCache>
                <c:ptCount val="1"/>
                <c:pt idx="0">
                  <c:v>Előfizetési díjjal</c:v>
                </c:pt>
              </c:strCache>
            </c:strRef>
          </c:tx>
          <c:spPr>
            <a:solidFill>
              <a:srgbClr val="FF6600"/>
            </a:solidFill>
            <a:ln w="12701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Sheet1!$B$1:$E$1</c:f>
              <c:strCache>
                <c:ptCount val="4"/>
                <c:pt idx="0">
                  <c:v>y2010</c:v>
                </c:pt>
                <c:pt idx="1">
                  <c:v>y2011</c:v>
                </c:pt>
                <c:pt idx="2">
                  <c:v>y2012</c:v>
                </c:pt>
                <c:pt idx="3">
                  <c:v>y2013</c:v>
                </c:pt>
              </c:strCache>
            </c:strRef>
          </c:cat>
          <c:val>
            <c:numRef>
              <c:f>Sheet1!$B$2:$E$2</c:f>
              <c:numCache>
                <c:formatCode>0%</c:formatCode>
                <c:ptCount val="4"/>
                <c:pt idx="0">
                  <c:v>0.78</c:v>
                </c:pt>
                <c:pt idx="1">
                  <c:v>0.8</c:v>
                </c:pt>
                <c:pt idx="2">
                  <c:v>0.82</c:v>
                </c:pt>
                <c:pt idx="3">
                  <c:v>0.89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Előfizetési díj nélkül</c:v>
                </c:pt>
              </c:strCache>
            </c:strRef>
          </c:tx>
          <c:spPr>
            <a:solidFill>
              <a:srgbClr val="800080"/>
            </a:solidFill>
            <a:ln w="12701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Sheet1!$B$1:$E$1</c:f>
              <c:strCache>
                <c:ptCount val="4"/>
                <c:pt idx="0">
                  <c:v>y2010</c:v>
                </c:pt>
                <c:pt idx="1">
                  <c:v>y2011</c:v>
                </c:pt>
                <c:pt idx="2">
                  <c:v>y2012</c:v>
                </c:pt>
                <c:pt idx="3">
                  <c:v>y2013</c:v>
                </c:pt>
              </c:strCache>
            </c:strRef>
          </c:cat>
          <c:val>
            <c:numRef>
              <c:f>Sheet1!$B$3:$E$3</c:f>
              <c:numCache>
                <c:formatCode>0%</c:formatCode>
                <c:ptCount val="4"/>
                <c:pt idx="0">
                  <c:v>0.22</c:v>
                </c:pt>
                <c:pt idx="1">
                  <c:v>0.2</c:v>
                </c:pt>
                <c:pt idx="2">
                  <c:v>0.18</c:v>
                </c:pt>
                <c:pt idx="3">
                  <c:v>0.11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0685440"/>
        <c:axId val="30691328"/>
      </c:barChart>
      <c:catAx>
        <c:axId val="306854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069132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0691328"/>
        <c:scaling>
          <c:orientation val="minMax"/>
          <c:max val="1"/>
          <c:min val="0"/>
        </c:scaling>
        <c:delete val="0"/>
        <c:axPos val="l"/>
        <c:majorGridlines>
          <c:spPr>
            <a:ln w="3175">
              <a:solidFill>
                <a:schemeClr val="tx1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0685440"/>
        <c:crosses val="autoZero"/>
        <c:crossBetween val="between"/>
        <c:majorUnit val="0.1"/>
        <c:minorUnit val="2.0000000000000009E-3"/>
      </c:valAx>
      <c:spPr>
        <a:noFill/>
        <a:ln w="12701">
          <a:solidFill>
            <a:schemeClr val="tx1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84370968685621373"/>
          <c:y val="0.14623646653543307"/>
          <c:w val="0.11600959539815053"/>
          <c:h val="0.76559137139107603"/>
        </c:manualLayout>
      </c:layout>
      <c:overlay val="0"/>
      <c:spPr>
        <a:solidFill>
          <a:schemeClr val="bg1"/>
        </a:solidFill>
        <a:ln w="3175">
          <a:solidFill>
            <a:schemeClr val="tx1"/>
          </a:solidFill>
          <a:prstDash val="solid"/>
        </a:ln>
      </c:spPr>
      <c:txPr>
        <a:bodyPr/>
        <a:lstStyle/>
        <a:p>
          <a:pPr>
            <a:defRPr sz="1100" b="1" i="0" u="none" strike="noStrike" baseline="0">
              <a:solidFill>
                <a:schemeClr val="tx1"/>
              </a:solidFill>
              <a:latin typeface="Arial Narrow"/>
              <a:ea typeface="Arial Narrow"/>
              <a:cs typeface="Arial Narrow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50" b="0" i="0" u="none" strike="noStrike" baseline="0">
          <a:solidFill>
            <a:schemeClr val="tx1"/>
          </a:solidFill>
          <a:latin typeface="Arial Narrow"/>
          <a:ea typeface="Arial Narrow"/>
          <a:cs typeface="Arial Narrow"/>
        </a:defRPr>
      </a:pPr>
      <a:endParaRPr lang="hu-HU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/>
            </a:pPr>
            <a:r>
              <a:rPr lang="hu-HU" b="0" dirty="0" smtClean="0"/>
              <a:t>A </a:t>
            </a:r>
            <a:r>
              <a:rPr lang="hu-HU" b="0" dirty="0" err="1" smtClean="0"/>
              <a:t>televíziócsatornák</a:t>
            </a:r>
            <a:r>
              <a:rPr lang="hu-HU" b="0" dirty="0" smtClean="0"/>
              <a:t> számának megoszlása a háztartásokban, </a:t>
            </a:r>
          </a:p>
          <a:p>
            <a:pPr>
              <a:defRPr/>
            </a:pPr>
            <a:r>
              <a:rPr lang="hu-HU" b="0" dirty="0" smtClean="0"/>
              <a:t>2009-2013 között</a:t>
            </a:r>
            <a:endParaRPr lang="hu-HU" b="0" dirty="0"/>
          </a:p>
        </c:rich>
      </c:tx>
      <c:layout>
        <c:manualLayout>
          <c:xMode val="edge"/>
          <c:yMode val="edge"/>
          <c:x val="0.14975114051707455"/>
          <c:y val="2.569603892525002E-3"/>
        </c:manualLayout>
      </c:layout>
      <c:overlay val="0"/>
    </c:title>
    <c:autoTitleDeleted val="0"/>
    <c:plotArea>
      <c:layout>
        <c:manualLayout>
          <c:layoutTarget val="inner"/>
          <c:xMode val="edge"/>
          <c:yMode val="edge"/>
          <c:x val="5.7325556966033135E-2"/>
          <c:y val="0.11019533845527554"/>
          <c:w val="0.81888686687557533"/>
          <c:h val="0.83031711744667969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'recieved channels'!$A$35</c:f>
              <c:strCache>
                <c:ptCount val="1"/>
                <c:pt idx="0">
                  <c:v>0-3 channels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'recieved channels'!$B$34:$F$34</c:f>
              <c:strCache>
                <c:ptCount val="5"/>
                <c:pt idx="0">
                  <c:v>ES 2009</c:v>
                </c:pt>
                <c:pt idx="1">
                  <c:v>ES 2010</c:v>
                </c:pt>
                <c:pt idx="2">
                  <c:v>ES 2011</c:v>
                </c:pt>
                <c:pt idx="3">
                  <c:v>ES 2012</c:v>
                </c:pt>
                <c:pt idx="4">
                  <c:v>ES 2013</c:v>
                </c:pt>
              </c:strCache>
            </c:strRef>
          </c:cat>
          <c:val>
            <c:numRef>
              <c:f>'recieved channels'!$B$35:$F$35</c:f>
              <c:numCache>
                <c:formatCode>###0.0</c:formatCode>
                <c:ptCount val="5"/>
                <c:pt idx="0">
                  <c:v>20.279193840150828</c:v>
                </c:pt>
                <c:pt idx="1">
                  <c:v>16.849159083616858</c:v>
                </c:pt>
                <c:pt idx="2">
                  <c:v>15.318776140394712</c:v>
                </c:pt>
                <c:pt idx="3">
                  <c:v>12.79419455314372</c:v>
                </c:pt>
                <c:pt idx="4" formatCode="####.0">
                  <c:v>8.510469691073512E-2</c:v>
                </c:pt>
              </c:numCache>
            </c:numRef>
          </c:val>
        </c:ser>
        <c:ser>
          <c:idx val="1"/>
          <c:order val="1"/>
          <c:tx>
            <c:strRef>
              <c:f>'recieved channels'!$A$36</c:f>
              <c:strCache>
                <c:ptCount val="1"/>
                <c:pt idx="0">
                  <c:v>4-7 channels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'recieved channels'!$B$34:$F$34</c:f>
              <c:strCache>
                <c:ptCount val="5"/>
                <c:pt idx="0">
                  <c:v>ES 2009</c:v>
                </c:pt>
                <c:pt idx="1">
                  <c:v>ES 2010</c:v>
                </c:pt>
                <c:pt idx="2">
                  <c:v>ES 2011</c:v>
                </c:pt>
                <c:pt idx="3">
                  <c:v>ES 2012</c:v>
                </c:pt>
                <c:pt idx="4">
                  <c:v>ES 2013</c:v>
                </c:pt>
              </c:strCache>
            </c:strRef>
          </c:cat>
          <c:val>
            <c:numRef>
              <c:f>'recieved channels'!$B$36:$F$36</c:f>
              <c:numCache>
                <c:formatCode>###0.0</c:formatCode>
                <c:ptCount val="5"/>
                <c:pt idx="0">
                  <c:v>5.2824631024645958</c:v>
                </c:pt>
                <c:pt idx="1">
                  <c:v>7.0540369618985004</c:v>
                </c:pt>
                <c:pt idx="2">
                  <c:v>4.9151176317949847</c:v>
                </c:pt>
                <c:pt idx="3">
                  <c:v>6.086508964414449</c:v>
                </c:pt>
                <c:pt idx="4">
                  <c:v>12.735859348364556</c:v>
                </c:pt>
              </c:numCache>
            </c:numRef>
          </c:val>
        </c:ser>
        <c:ser>
          <c:idx val="2"/>
          <c:order val="2"/>
          <c:tx>
            <c:strRef>
              <c:f>'recieved channels'!$A$37</c:f>
              <c:strCache>
                <c:ptCount val="1"/>
                <c:pt idx="0">
                  <c:v>8-20 channels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'recieved channels'!$B$34:$F$34</c:f>
              <c:strCache>
                <c:ptCount val="5"/>
                <c:pt idx="0">
                  <c:v>ES 2009</c:v>
                </c:pt>
                <c:pt idx="1">
                  <c:v>ES 2010</c:v>
                </c:pt>
                <c:pt idx="2">
                  <c:v>ES 2011</c:v>
                </c:pt>
                <c:pt idx="3">
                  <c:v>ES 2012</c:v>
                </c:pt>
                <c:pt idx="4">
                  <c:v>ES 2013</c:v>
                </c:pt>
              </c:strCache>
            </c:strRef>
          </c:cat>
          <c:val>
            <c:numRef>
              <c:f>'recieved channels'!$B$37:$F$37</c:f>
              <c:numCache>
                <c:formatCode>###0.0</c:formatCode>
                <c:ptCount val="5"/>
                <c:pt idx="0">
                  <c:v>9.1944998311133919</c:v>
                </c:pt>
                <c:pt idx="1">
                  <c:v>8.6265028218299253</c:v>
                </c:pt>
                <c:pt idx="2">
                  <c:v>7.5415457007216826</c:v>
                </c:pt>
                <c:pt idx="3">
                  <c:v>9.0107021775118756</c:v>
                </c:pt>
                <c:pt idx="4">
                  <c:v>12.523604483377254</c:v>
                </c:pt>
              </c:numCache>
            </c:numRef>
          </c:val>
        </c:ser>
        <c:ser>
          <c:idx val="3"/>
          <c:order val="3"/>
          <c:tx>
            <c:strRef>
              <c:f>'recieved channels'!$A$38</c:f>
              <c:strCache>
                <c:ptCount val="1"/>
                <c:pt idx="0">
                  <c:v>21-30 channels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'recieved channels'!$B$34:$F$34</c:f>
              <c:strCache>
                <c:ptCount val="5"/>
                <c:pt idx="0">
                  <c:v>ES 2009</c:v>
                </c:pt>
                <c:pt idx="1">
                  <c:v>ES 2010</c:v>
                </c:pt>
                <c:pt idx="2">
                  <c:v>ES 2011</c:v>
                </c:pt>
                <c:pt idx="3">
                  <c:v>ES 2012</c:v>
                </c:pt>
                <c:pt idx="4">
                  <c:v>ES 2013</c:v>
                </c:pt>
              </c:strCache>
            </c:strRef>
          </c:cat>
          <c:val>
            <c:numRef>
              <c:f>'recieved channels'!$B$38:$F$38</c:f>
              <c:numCache>
                <c:formatCode>###0.0</c:formatCode>
                <c:ptCount val="5"/>
                <c:pt idx="0">
                  <c:v>12.103819729000939</c:v>
                </c:pt>
                <c:pt idx="1">
                  <c:v>9.4222789784482721</c:v>
                </c:pt>
                <c:pt idx="2">
                  <c:v>11.804369442738052</c:v>
                </c:pt>
                <c:pt idx="3">
                  <c:v>11.376791034941148</c:v>
                </c:pt>
                <c:pt idx="4">
                  <c:v>13.432790277592771</c:v>
                </c:pt>
              </c:numCache>
            </c:numRef>
          </c:val>
        </c:ser>
        <c:ser>
          <c:idx val="4"/>
          <c:order val="4"/>
          <c:tx>
            <c:strRef>
              <c:f>'recieved channels'!$A$39</c:f>
              <c:strCache>
                <c:ptCount val="1"/>
                <c:pt idx="0">
                  <c:v>31-40 channels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'recieved channels'!$B$34:$F$34</c:f>
              <c:strCache>
                <c:ptCount val="5"/>
                <c:pt idx="0">
                  <c:v>ES 2009</c:v>
                </c:pt>
                <c:pt idx="1">
                  <c:v>ES 2010</c:v>
                </c:pt>
                <c:pt idx="2">
                  <c:v>ES 2011</c:v>
                </c:pt>
                <c:pt idx="3">
                  <c:v>ES 2012</c:v>
                </c:pt>
                <c:pt idx="4">
                  <c:v>ES 2013</c:v>
                </c:pt>
              </c:strCache>
            </c:strRef>
          </c:cat>
          <c:val>
            <c:numRef>
              <c:f>'recieved channels'!$B$39:$F$39</c:f>
              <c:numCache>
                <c:formatCode>###0.0</c:formatCode>
                <c:ptCount val="5"/>
                <c:pt idx="0">
                  <c:v>17.107118223144344</c:v>
                </c:pt>
                <c:pt idx="1">
                  <c:v>10.759654369838241</c:v>
                </c:pt>
                <c:pt idx="2">
                  <c:v>8.271050899358066</c:v>
                </c:pt>
                <c:pt idx="3">
                  <c:v>8.7382158901156686</c:v>
                </c:pt>
                <c:pt idx="4">
                  <c:v>5.935964919752684</c:v>
                </c:pt>
              </c:numCache>
            </c:numRef>
          </c:val>
        </c:ser>
        <c:ser>
          <c:idx val="5"/>
          <c:order val="5"/>
          <c:tx>
            <c:strRef>
              <c:f>'recieved channels'!$A$40</c:f>
              <c:strCache>
                <c:ptCount val="1"/>
                <c:pt idx="0">
                  <c:v>41-50-channels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'recieved channels'!$B$34:$F$34</c:f>
              <c:strCache>
                <c:ptCount val="5"/>
                <c:pt idx="0">
                  <c:v>ES 2009</c:v>
                </c:pt>
                <c:pt idx="1">
                  <c:v>ES 2010</c:v>
                </c:pt>
                <c:pt idx="2">
                  <c:v>ES 2011</c:v>
                </c:pt>
                <c:pt idx="3">
                  <c:v>ES 2012</c:v>
                </c:pt>
                <c:pt idx="4">
                  <c:v>ES 2013</c:v>
                </c:pt>
              </c:strCache>
            </c:strRef>
          </c:cat>
          <c:val>
            <c:numRef>
              <c:f>'recieved channels'!$B$40:$F$40</c:f>
              <c:numCache>
                <c:formatCode>###0.0</c:formatCode>
                <c:ptCount val="5"/>
                <c:pt idx="0">
                  <c:v>29.953704145536371</c:v>
                </c:pt>
                <c:pt idx="1">
                  <c:v>26.679928496207534</c:v>
                </c:pt>
                <c:pt idx="2">
                  <c:v>25.056003894838284</c:v>
                </c:pt>
                <c:pt idx="3">
                  <c:v>8.1891571696162337</c:v>
                </c:pt>
                <c:pt idx="4">
                  <c:v>10.079653561132156</c:v>
                </c:pt>
              </c:numCache>
            </c:numRef>
          </c:val>
        </c:ser>
        <c:ser>
          <c:idx val="6"/>
          <c:order val="6"/>
          <c:tx>
            <c:strRef>
              <c:f>'recieved channels'!$A$41</c:f>
              <c:strCache>
                <c:ptCount val="1"/>
                <c:pt idx="0">
                  <c:v>51-60 channels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'recieved channels'!$B$34:$F$34</c:f>
              <c:strCache>
                <c:ptCount val="5"/>
                <c:pt idx="0">
                  <c:v>ES 2009</c:v>
                </c:pt>
                <c:pt idx="1">
                  <c:v>ES 2010</c:v>
                </c:pt>
                <c:pt idx="2">
                  <c:v>ES 2011</c:v>
                </c:pt>
                <c:pt idx="3">
                  <c:v>ES 2012</c:v>
                </c:pt>
                <c:pt idx="4">
                  <c:v>ES 2013</c:v>
                </c:pt>
              </c:strCache>
            </c:strRef>
          </c:cat>
          <c:val>
            <c:numRef>
              <c:f>'recieved channels'!$B$41:$F$41</c:f>
              <c:numCache>
                <c:formatCode>###0.0</c:formatCode>
                <c:ptCount val="5"/>
                <c:pt idx="0">
                  <c:v>4.9383763631302608</c:v>
                </c:pt>
                <c:pt idx="1">
                  <c:v>12.397472674366544</c:v>
                </c:pt>
                <c:pt idx="2">
                  <c:v>11.354494356030827</c:v>
                </c:pt>
                <c:pt idx="3">
                  <c:v>32.072849346919554</c:v>
                </c:pt>
                <c:pt idx="4">
                  <c:v>26.947397899435149</c:v>
                </c:pt>
              </c:numCache>
            </c:numRef>
          </c:val>
        </c:ser>
        <c:ser>
          <c:idx val="7"/>
          <c:order val="7"/>
          <c:tx>
            <c:strRef>
              <c:f>'recieved channels'!$A$42</c:f>
              <c:strCache>
                <c:ptCount val="1"/>
                <c:pt idx="0">
                  <c:v>61+ channels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'recieved channels'!$B$34:$F$34</c:f>
              <c:strCache>
                <c:ptCount val="5"/>
                <c:pt idx="0">
                  <c:v>ES 2009</c:v>
                </c:pt>
                <c:pt idx="1">
                  <c:v>ES 2010</c:v>
                </c:pt>
                <c:pt idx="2">
                  <c:v>ES 2011</c:v>
                </c:pt>
                <c:pt idx="3">
                  <c:v>ES 2012</c:v>
                </c:pt>
                <c:pt idx="4">
                  <c:v>ES 2013</c:v>
                </c:pt>
              </c:strCache>
            </c:strRef>
          </c:cat>
          <c:val>
            <c:numRef>
              <c:f>'recieved channels'!$B$42:$F$42</c:f>
              <c:numCache>
                <c:formatCode>###0.0</c:formatCode>
                <c:ptCount val="5"/>
                <c:pt idx="0">
                  <c:v>1.1408247654594992</c:v>
                </c:pt>
                <c:pt idx="1">
                  <c:v>8.2109666137940227</c:v>
                </c:pt>
                <c:pt idx="2">
                  <c:v>15.738641934123319</c:v>
                </c:pt>
                <c:pt idx="3">
                  <c:v>11.731580863337179</c:v>
                </c:pt>
                <c:pt idx="4">
                  <c:v>18.259624813434584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55"/>
        <c:overlap val="100"/>
        <c:axId val="34155904"/>
        <c:axId val="34165888"/>
      </c:barChart>
      <c:catAx>
        <c:axId val="34155904"/>
        <c:scaling>
          <c:orientation val="minMax"/>
        </c:scaling>
        <c:delete val="0"/>
        <c:axPos val="b"/>
        <c:majorTickMark val="none"/>
        <c:minorTickMark val="none"/>
        <c:tickLblPos val="nextTo"/>
        <c:crossAx val="34165888"/>
        <c:crosses val="autoZero"/>
        <c:auto val="1"/>
        <c:lblAlgn val="ctr"/>
        <c:lblOffset val="100"/>
        <c:noMultiLvlLbl val="0"/>
      </c:catAx>
      <c:valAx>
        <c:axId val="34165888"/>
        <c:scaling>
          <c:orientation val="minMax"/>
        </c:scaling>
        <c:delete val="0"/>
        <c:axPos val="l"/>
        <c:majorGridlines/>
        <c:numFmt formatCode="0%" sourceLinked="1"/>
        <c:majorTickMark val="none"/>
        <c:minorTickMark val="none"/>
        <c:tickLblPos val="nextTo"/>
        <c:crossAx val="3415590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56" b="0" i="0" u="none" strike="noStrike" baseline="0">
                <a:solidFill>
                  <a:srgbClr val="000000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Az Országos és a Kábelcsatornák kumulált közönségaránya 1998-2014 között, teljes</a:t>
            </a:r>
            <a:r>
              <a:rPr lang="hu-HU" baseline="0" dirty="0" smtClean="0"/>
              <a:t> nap, 18-49 éves célcsoport*</a:t>
            </a:r>
            <a:endParaRPr lang="en-GB" dirty="0"/>
          </a:p>
        </c:rich>
      </c:tx>
      <c:layout>
        <c:manualLayout>
          <c:xMode val="edge"/>
          <c:yMode val="edge"/>
          <c:x val="0.10091089519905563"/>
          <c:y val="3.2989690721649485E-2"/>
        </c:manualLayout>
      </c:layout>
      <c:overlay val="0"/>
      <c:spPr>
        <a:noFill/>
        <a:ln w="248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1112454655380895E-2"/>
          <c:y val="0.15122873345935728"/>
          <c:w val="0.95405078597339787"/>
          <c:h val="0.78827977315689979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Sheet1!$A$2</c:f>
              <c:strCache>
                <c:ptCount val="1"/>
                <c:pt idx="0">
                  <c:v>3 Országos (RTL Klub, M1, TV2)</c:v>
                </c:pt>
              </c:strCache>
            </c:strRef>
          </c:tx>
          <c:spPr>
            <a:solidFill>
              <a:srgbClr val="800080"/>
            </a:solidFill>
            <a:ln w="12373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4882">
                <a:noFill/>
              </a:ln>
            </c:spPr>
            <c:txPr>
              <a:bodyPr/>
              <a:lstStyle/>
              <a:p>
                <a:pPr>
                  <a:defRPr sz="1170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Sheet1!$B$1:$R$1</c:f>
              <c:strCache>
                <c:ptCount val="17"/>
                <c:pt idx="0">
                  <c:v>y1998</c:v>
                </c:pt>
                <c:pt idx="1">
                  <c:v>y1999</c:v>
                </c:pt>
                <c:pt idx="2">
                  <c:v>y2000</c:v>
                </c:pt>
                <c:pt idx="3">
                  <c:v>y2001</c:v>
                </c:pt>
                <c:pt idx="4">
                  <c:v>y2002</c:v>
                </c:pt>
                <c:pt idx="5">
                  <c:v>y2003</c:v>
                </c:pt>
                <c:pt idx="6">
                  <c:v>y2004</c:v>
                </c:pt>
                <c:pt idx="7">
                  <c:v>y2005</c:v>
                </c:pt>
                <c:pt idx="8">
                  <c:v>y2006</c:v>
                </c:pt>
                <c:pt idx="9">
                  <c:v>y2007</c:v>
                </c:pt>
                <c:pt idx="10">
                  <c:v>y2008</c:v>
                </c:pt>
                <c:pt idx="11">
                  <c:v>y2009</c:v>
                </c:pt>
                <c:pt idx="12">
                  <c:v>y2010</c:v>
                </c:pt>
                <c:pt idx="13">
                  <c:v>y2011</c:v>
                </c:pt>
                <c:pt idx="14">
                  <c:v>y2012</c:v>
                </c:pt>
                <c:pt idx="15">
                  <c:v>y2013</c:v>
                </c:pt>
                <c:pt idx="16">
                  <c:v>YTD2014</c:v>
                </c:pt>
              </c:strCache>
            </c:strRef>
          </c:cat>
          <c:val>
            <c:numRef>
              <c:f>Sheet1!$B$2:$R$2</c:f>
              <c:numCache>
                <c:formatCode>General</c:formatCode>
                <c:ptCount val="17"/>
                <c:pt idx="0">
                  <c:v>73.599999999999994</c:v>
                </c:pt>
                <c:pt idx="1">
                  <c:v>75.7</c:v>
                </c:pt>
                <c:pt idx="2">
                  <c:v>77.400000000000006</c:v>
                </c:pt>
                <c:pt idx="3">
                  <c:v>76.3</c:v>
                </c:pt>
                <c:pt idx="4">
                  <c:v>76.400000000000006</c:v>
                </c:pt>
                <c:pt idx="5">
                  <c:v>75.5</c:v>
                </c:pt>
                <c:pt idx="6">
                  <c:v>71.8</c:v>
                </c:pt>
                <c:pt idx="7">
                  <c:v>67.7</c:v>
                </c:pt>
                <c:pt idx="8">
                  <c:v>64.599999999999994</c:v>
                </c:pt>
                <c:pt idx="9">
                  <c:v>59</c:v>
                </c:pt>
                <c:pt idx="10">
                  <c:v>54</c:v>
                </c:pt>
                <c:pt idx="11">
                  <c:v>47.8</c:v>
                </c:pt>
                <c:pt idx="12">
                  <c:v>45.7</c:v>
                </c:pt>
                <c:pt idx="13">
                  <c:v>41.6</c:v>
                </c:pt>
                <c:pt idx="14">
                  <c:v>37.700000000000003</c:v>
                </c:pt>
                <c:pt idx="15">
                  <c:v>33.4</c:v>
                </c:pt>
                <c:pt idx="16">
                  <c:v>30.5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Kábelcsatornák</c:v>
                </c:pt>
              </c:strCache>
            </c:strRef>
          </c:tx>
          <c:spPr>
            <a:solidFill>
              <a:srgbClr val="FF6600"/>
            </a:solidFill>
            <a:ln w="12373">
              <a:solidFill>
                <a:schemeClr val="tx1"/>
              </a:solidFill>
              <a:prstDash val="solid"/>
            </a:ln>
          </c:spPr>
          <c:invertIfNegative val="0"/>
          <c:dLbls>
            <c:numFmt formatCode="0.0" sourceLinked="0"/>
            <c:spPr>
              <a:noFill/>
              <a:ln w="24882">
                <a:noFill/>
              </a:ln>
            </c:spPr>
            <c:txPr>
              <a:bodyPr/>
              <a:lstStyle/>
              <a:p>
                <a:pPr>
                  <a:defRPr sz="1170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Sheet1!$B$1:$R$1</c:f>
              <c:strCache>
                <c:ptCount val="17"/>
                <c:pt idx="0">
                  <c:v>y1998</c:v>
                </c:pt>
                <c:pt idx="1">
                  <c:v>y1999</c:v>
                </c:pt>
                <c:pt idx="2">
                  <c:v>y2000</c:v>
                </c:pt>
                <c:pt idx="3">
                  <c:v>y2001</c:v>
                </c:pt>
                <c:pt idx="4">
                  <c:v>y2002</c:v>
                </c:pt>
                <c:pt idx="5">
                  <c:v>y2003</c:v>
                </c:pt>
                <c:pt idx="6">
                  <c:v>y2004</c:v>
                </c:pt>
                <c:pt idx="7">
                  <c:v>y2005</c:v>
                </c:pt>
                <c:pt idx="8">
                  <c:v>y2006</c:v>
                </c:pt>
                <c:pt idx="9">
                  <c:v>y2007</c:v>
                </c:pt>
                <c:pt idx="10">
                  <c:v>y2008</c:v>
                </c:pt>
                <c:pt idx="11">
                  <c:v>y2009</c:v>
                </c:pt>
                <c:pt idx="12">
                  <c:v>y2010</c:v>
                </c:pt>
                <c:pt idx="13">
                  <c:v>y2011</c:v>
                </c:pt>
                <c:pt idx="14">
                  <c:v>y2012</c:v>
                </c:pt>
                <c:pt idx="15">
                  <c:v>y2013</c:v>
                </c:pt>
                <c:pt idx="16">
                  <c:v>YTD2014</c:v>
                </c:pt>
              </c:strCache>
            </c:strRef>
          </c:cat>
          <c:val>
            <c:numRef>
              <c:f>Sheet1!$B$3:$R$3</c:f>
              <c:numCache>
                <c:formatCode>General</c:formatCode>
                <c:ptCount val="17"/>
                <c:pt idx="0">
                  <c:v>21.8</c:v>
                </c:pt>
                <c:pt idx="1">
                  <c:v>20.5</c:v>
                </c:pt>
                <c:pt idx="2">
                  <c:v>18.399999999999999</c:v>
                </c:pt>
                <c:pt idx="3">
                  <c:v>20.5</c:v>
                </c:pt>
                <c:pt idx="4">
                  <c:v>20.399999999999999</c:v>
                </c:pt>
                <c:pt idx="5">
                  <c:v>20.5</c:v>
                </c:pt>
                <c:pt idx="6">
                  <c:v>23.9</c:v>
                </c:pt>
                <c:pt idx="7">
                  <c:v>26.7</c:v>
                </c:pt>
                <c:pt idx="8">
                  <c:v>29.7</c:v>
                </c:pt>
                <c:pt idx="9">
                  <c:v>35.6</c:v>
                </c:pt>
                <c:pt idx="10">
                  <c:v>41.2</c:v>
                </c:pt>
                <c:pt idx="11">
                  <c:v>47.5</c:v>
                </c:pt>
                <c:pt idx="12">
                  <c:v>49.6</c:v>
                </c:pt>
                <c:pt idx="13">
                  <c:v>54</c:v>
                </c:pt>
                <c:pt idx="14">
                  <c:v>57.8</c:v>
                </c:pt>
                <c:pt idx="15">
                  <c:v>61.4</c:v>
                </c:pt>
                <c:pt idx="16">
                  <c:v>64.8</c:v>
                </c:pt>
              </c:numCache>
            </c:numRef>
          </c:val>
        </c:ser>
        <c:ser>
          <c:idx val="0"/>
          <c:order val="2"/>
          <c:tx>
            <c:strRef>
              <c:f>Sheet1!$A$4</c:f>
              <c:strCache>
                <c:ptCount val="1"/>
                <c:pt idx="0">
                  <c:v>Video</c:v>
                </c:pt>
              </c:strCache>
            </c:strRef>
          </c:tx>
          <c:spPr>
            <a:solidFill>
              <a:schemeClr val="accent1"/>
            </a:solidFill>
            <a:ln w="12373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4882">
                <a:noFill/>
              </a:ln>
            </c:spPr>
            <c:txPr>
              <a:bodyPr/>
              <a:lstStyle/>
              <a:p>
                <a:pPr>
                  <a:defRPr sz="1170" b="0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Sheet1!$B$1:$R$1</c:f>
              <c:strCache>
                <c:ptCount val="17"/>
                <c:pt idx="0">
                  <c:v>y1998</c:v>
                </c:pt>
                <c:pt idx="1">
                  <c:v>y1999</c:v>
                </c:pt>
                <c:pt idx="2">
                  <c:v>y2000</c:v>
                </c:pt>
                <c:pt idx="3">
                  <c:v>y2001</c:v>
                </c:pt>
                <c:pt idx="4">
                  <c:v>y2002</c:v>
                </c:pt>
                <c:pt idx="5">
                  <c:v>y2003</c:v>
                </c:pt>
                <c:pt idx="6">
                  <c:v>y2004</c:v>
                </c:pt>
                <c:pt idx="7">
                  <c:v>y2005</c:v>
                </c:pt>
                <c:pt idx="8">
                  <c:v>y2006</c:v>
                </c:pt>
                <c:pt idx="9">
                  <c:v>y2007</c:v>
                </c:pt>
                <c:pt idx="10">
                  <c:v>y2008</c:v>
                </c:pt>
                <c:pt idx="11">
                  <c:v>y2009</c:v>
                </c:pt>
                <c:pt idx="12">
                  <c:v>y2010</c:v>
                </c:pt>
                <c:pt idx="13">
                  <c:v>y2011</c:v>
                </c:pt>
                <c:pt idx="14">
                  <c:v>y2012</c:v>
                </c:pt>
                <c:pt idx="15">
                  <c:v>y2013</c:v>
                </c:pt>
                <c:pt idx="16">
                  <c:v>YTD2014</c:v>
                </c:pt>
              </c:strCache>
            </c:strRef>
          </c:cat>
          <c:val>
            <c:numRef>
              <c:f>Sheet1!$B$4:$R$4</c:f>
              <c:numCache>
                <c:formatCode>General</c:formatCode>
                <c:ptCount val="17"/>
                <c:pt idx="0">
                  <c:v>4.7</c:v>
                </c:pt>
                <c:pt idx="1">
                  <c:v>3.9</c:v>
                </c:pt>
                <c:pt idx="2">
                  <c:v>4.0999999999999996</c:v>
                </c:pt>
                <c:pt idx="3">
                  <c:v>3.2</c:v>
                </c:pt>
                <c:pt idx="4">
                  <c:v>3.2</c:v>
                </c:pt>
                <c:pt idx="5">
                  <c:v>3.8</c:v>
                </c:pt>
                <c:pt idx="6">
                  <c:v>4.5999999999999996</c:v>
                </c:pt>
                <c:pt idx="7">
                  <c:v>5.6</c:v>
                </c:pt>
                <c:pt idx="8">
                  <c:v>5.7</c:v>
                </c:pt>
                <c:pt idx="9">
                  <c:v>5.4</c:v>
                </c:pt>
                <c:pt idx="10">
                  <c:v>4.9000000000000004</c:v>
                </c:pt>
                <c:pt idx="11">
                  <c:v>4.5999999999999996</c:v>
                </c:pt>
                <c:pt idx="12">
                  <c:v>4.7</c:v>
                </c:pt>
                <c:pt idx="13">
                  <c:v>4.3</c:v>
                </c:pt>
                <c:pt idx="14">
                  <c:v>4.5999999999999996</c:v>
                </c:pt>
                <c:pt idx="15">
                  <c:v>4.9000000000000004</c:v>
                </c:pt>
                <c:pt idx="16">
                  <c:v>4.7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4404224"/>
        <c:axId val="34405760"/>
      </c:barChart>
      <c:catAx>
        <c:axId val="3440422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09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47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440576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4405760"/>
        <c:scaling>
          <c:orientation val="minMax"/>
          <c:max val="100"/>
          <c:min val="0"/>
        </c:scaling>
        <c:delete val="0"/>
        <c:axPos val="l"/>
        <c:majorGridlines>
          <c:spPr>
            <a:ln w="3094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09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47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4404224"/>
        <c:crosses val="autoZero"/>
        <c:crossBetween val="between"/>
        <c:majorUnit val="10"/>
        <c:minorUnit val="0.2"/>
      </c:valAx>
      <c:spPr>
        <a:noFill/>
        <a:ln w="12373">
          <a:solidFill>
            <a:schemeClr val="tx1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1759939809830198"/>
          <c:y val="0.16497767675947722"/>
          <c:w val="0.26559340502536027"/>
          <c:h val="0.13061023622047244"/>
        </c:manualLayout>
      </c:layout>
      <c:overlay val="0"/>
      <c:spPr>
        <a:solidFill>
          <a:schemeClr val="bg1"/>
        </a:solidFill>
        <a:ln w="3094">
          <a:solidFill>
            <a:schemeClr val="tx1"/>
          </a:solidFill>
          <a:prstDash val="solid"/>
        </a:ln>
      </c:spPr>
      <c:txPr>
        <a:bodyPr/>
        <a:lstStyle/>
        <a:p>
          <a:pPr>
            <a:defRPr sz="1072" b="1" i="0" u="none" strike="noStrike" baseline="0">
              <a:solidFill>
                <a:schemeClr val="tx1"/>
              </a:solidFill>
              <a:latin typeface="Arial Narrow"/>
              <a:ea typeface="Arial Narrow"/>
              <a:cs typeface="Arial Narrow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23" b="0" i="0" u="none" strike="noStrike" baseline="0">
          <a:solidFill>
            <a:schemeClr val="tx1"/>
          </a:solidFill>
          <a:latin typeface="Arial Narrow"/>
          <a:ea typeface="Arial Narrow"/>
          <a:cs typeface="Arial Narrow"/>
        </a:defRPr>
      </a:pPr>
      <a:endParaRPr lang="hu-H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56" b="0" i="0" u="none" strike="noStrike" kern="1200" baseline="0">
                <a:solidFill>
                  <a:srgbClr val="000000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sz="1800" b="0" i="0" u="none" strike="noStrike" kern="1200" baseline="0" dirty="0" smtClean="0">
                <a:solidFill>
                  <a:srgbClr val="000000"/>
                </a:solidFill>
                <a:effectLst/>
                <a:latin typeface="Arial Narrow"/>
                <a:ea typeface="Arial Narrow"/>
                <a:cs typeface="Arial Narrow"/>
              </a:rPr>
              <a:t>Az Országos és a Kábelcsatornák kumulált közönségaránya 1998-2014 között, </a:t>
            </a:r>
            <a:r>
              <a:rPr lang="hu-HU" sz="1800" b="0" i="0" u="none" strike="noStrike" kern="1200" baseline="0" dirty="0" err="1" smtClean="0">
                <a:solidFill>
                  <a:srgbClr val="000000"/>
                </a:solidFill>
                <a:effectLst/>
                <a:latin typeface="Arial Narrow"/>
                <a:ea typeface="Arial Narrow"/>
                <a:cs typeface="Arial Narrow"/>
              </a:rPr>
              <a:t>Főműsoridőben</a:t>
            </a:r>
            <a:r>
              <a:rPr lang="hu-HU" sz="1800" b="0" i="0" u="none" strike="noStrike" kern="1200" baseline="0" dirty="0" smtClean="0">
                <a:solidFill>
                  <a:srgbClr val="000000"/>
                </a:solidFill>
                <a:effectLst/>
                <a:latin typeface="Arial Narrow"/>
                <a:ea typeface="Arial Narrow"/>
                <a:cs typeface="Arial Narrow"/>
              </a:rPr>
              <a:t>, 18-49 éves célcsoport*</a:t>
            </a:r>
          </a:p>
        </c:rich>
      </c:tx>
      <c:layout>
        <c:manualLayout>
          <c:xMode val="edge"/>
          <c:yMode val="edge"/>
          <c:x val="9.46974807361919E-2"/>
          <c:y val="1.8609394515340754E-2"/>
        </c:manualLayout>
      </c:layout>
      <c:overlay val="0"/>
      <c:spPr>
        <a:noFill/>
        <a:ln w="24893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3.8159371492704826E-2"/>
          <c:y val="0.14979757085020243"/>
          <c:w val="0.95735129068462399"/>
          <c:h val="0.78744939271255066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Sheet1!$A$2</c:f>
              <c:strCache>
                <c:ptCount val="1"/>
                <c:pt idx="0">
                  <c:v>3 national TV</c:v>
                </c:pt>
              </c:strCache>
            </c:strRef>
          </c:tx>
          <c:spPr>
            <a:solidFill>
              <a:srgbClr val="800080"/>
            </a:solidFill>
            <a:ln w="12391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4893">
                <a:noFill/>
              </a:ln>
            </c:spPr>
            <c:txPr>
              <a:bodyPr/>
              <a:lstStyle/>
              <a:p>
                <a:pPr>
                  <a:defRPr sz="1049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Sheet1!$B$1:$R$1</c:f>
              <c:strCache>
                <c:ptCount val="17"/>
                <c:pt idx="0">
                  <c:v>y1998</c:v>
                </c:pt>
                <c:pt idx="1">
                  <c:v>y1999</c:v>
                </c:pt>
                <c:pt idx="2">
                  <c:v>y2000</c:v>
                </c:pt>
                <c:pt idx="3">
                  <c:v>y2001</c:v>
                </c:pt>
                <c:pt idx="4">
                  <c:v>y2002</c:v>
                </c:pt>
                <c:pt idx="5">
                  <c:v>y2003</c:v>
                </c:pt>
                <c:pt idx="6">
                  <c:v>y2004</c:v>
                </c:pt>
                <c:pt idx="7">
                  <c:v>y2005</c:v>
                </c:pt>
                <c:pt idx="8">
                  <c:v>y2006</c:v>
                </c:pt>
                <c:pt idx="9">
                  <c:v>y2007</c:v>
                </c:pt>
                <c:pt idx="10">
                  <c:v>y2008</c:v>
                </c:pt>
                <c:pt idx="11">
                  <c:v>y2009</c:v>
                </c:pt>
                <c:pt idx="12">
                  <c:v>y2010</c:v>
                </c:pt>
                <c:pt idx="13">
                  <c:v>y2011</c:v>
                </c:pt>
                <c:pt idx="14">
                  <c:v>y2012</c:v>
                </c:pt>
                <c:pt idx="15">
                  <c:v>y2013</c:v>
                </c:pt>
                <c:pt idx="16">
                  <c:v>YTD2014</c:v>
                </c:pt>
              </c:strCache>
            </c:strRef>
          </c:cat>
          <c:val>
            <c:numRef>
              <c:f>Sheet1!$B$2:$R$2</c:f>
              <c:numCache>
                <c:formatCode>General</c:formatCode>
                <c:ptCount val="17"/>
                <c:pt idx="0">
                  <c:v>78.2</c:v>
                </c:pt>
                <c:pt idx="1">
                  <c:v>80.2</c:v>
                </c:pt>
                <c:pt idx="2">
                  <c:v>85.3</c:v>
                </c:pt>
                <c:pt idx="3">
                  <c:v>84.7</c:v>
                </c:pt>
                <c:pt idx="4">
                  <c:v>83.9</c:v>
                </c:pt>
                <c:pt idx="5">
                  <c:v>82</c:v>
                </c:pt>
                <c:pt idx="6">
                  <c:v>78.8</c:v>
                </c:pt>
                <c:pt idx="7">
                  <c:v>75.5</c:v>
                </c:pt>
                <c:pt idx="8">
                  <c:v>71.900000000000006</c:v>
                </c:pt>
                <c:pt idx="9">
                  <c:v>67.7</c:v>
                </c:pt>
                <c:pt idx="10">
                  <c:v>64.2</c:v>
                </c:pt>
                <c:pt idx="11">
                  <c:v>57.7</c:v>
                </c:pt>
                <c:pt idx="12">
                  <c:v>57.3</c:v>
                </c:pt>
                <c:pt idx="13">
                  <c:v>53.4</c:v>
                </c:pt>
                <c:pt idx="14">
                  <c:v>48.8</c:v>
                </c:pt>
                <c:pt idx="15">
                  <c:v>44.1</c:v>
                </c:pt>
                <c:pt idx="16">
                  <c:v>39.799999999999997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Cable channels</c:v>
                </c:pt>
              </c:strCache>
            </c:strRef>
          </c:tx>
          <c:spPr>
            <a:solidFill>
              <a:srgbClr val="FF6600"/>
            </a:solidFill>
            <a:ln w="12391">
              <a:solidFill>
                <a:schemeClr val="tx1"/>
              </a:solidFill>
              <a:prstDash val="solid"/>
            </a:ln>
          </c:spPr>
          <c:invertIfNegative val="0"/>
          <c:dLbls>
            <c:numFmt formatCode="0.0" sourceLinked="0"/>
            <c:spPr>
              <a:noFill/>
              <a:ln w="24893">
                <a:noFill/>
              </a:ln>
            </c:spPr>
            <c:txPr>
              <a:bodyPr/>
              <a:lstStyle/>
              <a:p>
                <a:pPr>
                  <a:defRPr sz="1049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Sheet1!$B$1:$R$1</c:f>
              <c:strCache>
                <c:ptCount val="17"/>
                <c:pt idx="0">
                  <c:v>y1998</c:v>
                </c:pt>
                <c:pt idx="1">
                  <c:v>y1999</c:v>
                </c:pt>
                <c:pt idx="2">
                  <c:v>y2000</c:v>
                </c:pt>
                <c:pt idx="3">
                  <c:v>y2001</c:v>
                </c:pt>
                <c:pt idx="4">
                  <c:v>y2002</c:v>
                </c:pt>
                <c:pt idx="5">
                  <c:v>y2003</c:v>
                </c:pt>
                <c:pt idx="6">
                  <c:v>y2004</c:v>
                </c:pt>
                <c:pt idx="7">
                  <c:v>y2005</c:v>
                </c:pt>
                <c:pt idx="8">
                  <c:v>y2006</c:v>
                </c:pt>
                <c:pt idx="9">
                  <c:v>y2007</c:v>
                </c:pt>
                <c:pt idx="10">
                  <c:v>y2008</c:v>
                </c:pt>
                <c:pt idx="11">
                  <c:v>y2009</c:v>
                </c:pt>
                <c:pt idx="12">
                  <c:v>y2010</c:v>
                </c:pt>
                <c:pt idx="13">
                  <c:v>y2011</c:v>
                </c:pt>
                <c:pt idx="14">
                  <c:v>y2012</c:v>
                </c:pt>
                <c:pt idx="15">
                  <c:v>y2013</c:v>
                </c:pt>
                <c:pt idx="16">
                  <c:v>YTD2014</c:v>
                </c:pt>
              </c:strCache>
            </c:strRef>
          </c:cat>
          <c:val>
            <c:numRef>
              <c:f>Sheet1!$B$3:$R$3</c:f>
              <c:numCache>
                <c:formatCode>General</c:formatCode>
                <c:ptCount val="17"/>
                <c:pt idx="0">
                  <c:v>18.5</c:v>
                </c:pt>
                <c:pt idx="1">
                  <c:v>17.3</c:v>
                </c:pt>
                <c:pt idx="2">
                  <c:v>12</c:v>
                </c:pt>
                <c:pt idx="3">
                  <c:v>13.1</c:v>
                </c:pt>
                <c:pt idx="4">
                  <c:v>13.9</c:v>
                </c:pt>
                <c:pt idx="5">
                  <c:v>14.9</c:v>
                </c:pt>
                <c:pt idx="6">
                  <c:v>18.3</c:v>
                </c:pt>
                <c:pt idx="7">
                  <c:v>20.7</c:v>
                </c:pt>
                <c:pt idx="8">
                  <c:v>23.8</c:v>
                </c:pt>
                <c:pt idx="9">
                  <c:v>28.4</c:v>
                </c:pt>
                <c:pt idx="10">
                  <c:v>32.200000000000003</c:v>
                </c:pt>
                <c:pt idx="11">
                  <c:v>39</c:v>
                </c:pt>
                <c:pt idx="12">
                  <c:v>39.200000000000003</c:v>
                </c:pt>
                <c:pt idx="13">
                  <c:v>43.1</c:v>
                </c:pt>
                <c:pt idx="14">
                  <c:v>47.4</c:v>
                </c:pt>
                <c:pt idx="15">
                  <c:v>52.1</c:v>
                </c:pt>
                <c:pt idx="16">
                  <c:v>56.6</c:v>
                </c:pt>
              </c:numCache>
            </c:numRef>
          </c:val>
        </c:ser>
        <c:ser>
          <c:idx val="0"/>
          <c:order val="2"/>
          <c:tx>
            <c:strRef>
              <c:f>Sheet1!$A$4</c:f>
              <c:strCache>
                <c:ptCount val="1"/>
                <c:pt idx="0">
                  <c:v>Video</c:v>
                </c:pt>
              </c:strCache>
            </c:strRef>
          </c:tx>
          <c:spPr>
            <a:solidFill>
              <a:schemeClr val="accent1"/>
            </a:solidFill>
            <a:ln w="12391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4893">
                <a:noFill/>
              </a:ln>
            </c:spPr>
            <c:txPr>
              <a:bodyPr/>
              <a:lstStyle/>
              <a:p>
                <a:pPr>
                  <a:defRPr sz="1049" b="0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Sheet1!$B$1:$R$1</c:f>
              <c:strCache>
                <c:ptCount val="17"/>
                <c:pt idx="0">
                  <c:v>y1998</c:v>
                </c:pt>
                <c:pt idx="1">
                  <c:v>y1999</c:v>
                </c:pt>
                <c:pt idx="2">
                  <c:v>y2000</c:v>
                </c:pt>
                <c:pt idx="3">
                  <c:v>y2001</c:v>
                </c:pt>
                <c:pt idx="4">
                  <c:v>y2002</c:v>
                </c:pt>
                <c:pt idx="5">
                  <c:v>y2003</c:v>
                </c:pt>
                <c:pt idx="6">
                  <c:v>y2004</c:v>
                </c:pt>
                <c:pt idx="7">
                  <c:v>y2005</c:v>
                </c:pt>
                <c:pt idx="8">
                  <c:v>y2006</c:v>
                </c:pt>
                <c:pt idx="9">
                  <c:v>y2007</c:v>
                </c:pt>
                <c:pt idx="10">
                  <c:v>y2008</c:v>
                </c:pt>
                <c:pt idx="11">
                  <c:v>y2009</c:v>
                </c:pt>
                <c:pt idx="12">
                  <c:v>y2010</c:v>
                </c:pt>
                <c:pt idx="13">
                  <c:v>y2011</c:v>
                </c:pt>
                <c:pt idx="14">
                  <c:v>y2012</c:v>
                </c:pt>
                <c:pt idx="15">
                  <c:v>y2013</c:v>
                </c:pt>
                <c:pt idx="16">
                  <c:v>YTD2014</c:v>
                </c:pt>
              </c:strCache>
            </c:strRef>
          </c:cat>
          <c:val>
            <c:numRef>
              <c:f>Sheet1!$B$4:$R$4</c:f>
              <c:numCache>
                <c:formatCode>General</c:formatCode>
                <c:ptCount val="17"/>
                <c:pt idx="0">
                  <c:v>3.3</c:v>
                </c:pt>
                <c:pt idx="1">
                  <c:v>2.8</c:v>
                </c:pt>
                <c:pt idx="2">
                  <c:v>2.7</c:v>
                </c:pt>
                <c:pt idx="3">
                  <c:v>2.2000000000000002</c:v>
                </c:pt>
                <c:pt idx="4">
                  <c:v>2.4</c:v>
                </c:pt>
                <c:pt idx="5">
                  <c:v>2.9</c:v>
                </c:pt>
                <c:pt idx="6">
                  <c:v>3</c:v>
                </c:pt>
                <c:pt idx="7">
                  <c:v>3.9</c:v>
                </c:pt>
                <c:pt idx="8">
                  <c:v>4.2</c:v>
                </c:pt>
                <c:pt idx="9">
                  <c:v>3.9</c:v>
                </c:pt>
                <c:pt idx="10">
                  <c:v>3.5</c:v>
                </c:pt>
                <c:pt idx="11">
                  <c:v>3.6</c:v>
                </c:pt>
                <c:pt idx="12">
                  <c:v>3.5</c:v>
                </c:pt>
                <c:pt idx="13">
                  <c:v>3.4</c:v>
                </c:pt>
                <c:pt idx="14">
                  <c:v>3.5</c:v>
                </c:pt>
                <c:pt idx="15">
                  <c:v>4.0999999999999996</c:v>
                </c:pt>
                <c:pt idx="16">
                  <c:v>3.7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4763520"/>
        <c:axId val="34765056"/>
      </c:barChart>
      <c:catAx>
        <c:axId val="34763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098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49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476505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4765056"/>
        <c:scaling>
          <c:orientation val="minMax"/>
          <c:max val="100"/>
          <c:min val="0"/>
        </c:scaling>
        <c:delete val="0"/>
        <c:axPos val="l"/>
        <c:majorGridlines>
          <c:spPr>
            <a:ln w="3098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098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49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4763520"/>
        <c:crosses val="autoZero"/>
        <c:crossBetween val="between"/>
        <c:majorUnit val="10"/>
        <c:minorUnit val="0.2"/>
      </c:valAx>
      <c:spPr>
        <a:noFill/>
        <a:ln w="12391">
          <a:solidFill>
            <a:schemeClr val="tx1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85072951739618408"/>
          <c:y val="0.18218623481781376"/>
          <c:w val="0.13804713804713806"/>
          <c:h val="0.15587044534412955"/>
        </c:manualLayout>
      </c:layout>
      <c:overlay val="0"/>
      <c:spPr>
        <a:solidFill>
          <a:schemeClr val="bg1"/>
        </a:solidFill>
        <a:ln w="3098">
          <a:solidFill>
            <a:schemeClr val="tx1"/>
          </a:solidFill>
          <a:prstDash val="solid"/>
        </a:ln>
      </c:spPr>
      <c:txPr>
        <a:bodyPr/>
        <a:lstStyle/>
        <a:p>
          <a:pPr>
            <a:defRPr sz="1073" b="1" i="0" u="none" strike="noStrike" baseline="0">
              <a:solidFill>
                <a:schemeClr val="tx1"/>
              </a:solidFill>
              <a:latin typeface="Arial Narrow"/>
              <a:ea typeface="Arial Narrow"/>
              <a:cs typeface="Arial Narrow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49" b="0" i="0" u="none" strike="noStrike" baseline="0">
          <a:solidFill>
            <a:schemeClr val="tx1"/>
          </a:solidFill>
          <a:latin typeface="Arial Narrow"/>
          <a:ea typeface="Arial Narrow"/>
          <a:cs typeface="Arial Narrow"/>
        </a:defRPr>
      </a:pPr>
      <a:endParaRPr lang="hu-H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56" b="0" i="0" u="none" strike="noStrike" baseline="0">
                <a:solidFill>
                  <a:srgbClr val="000000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Az RTL Klub és a Tv2 </a:t>
            </a:r>
            <a:r>
              <a:rPr lang="hu-HU" dirty="0" err="1" smtClean="0"/>
              <a:t>főműsoridős</a:t>
            </a:r>
            <a:r>
              <a:rPr lang="hu-HU" dirty="0" smtClean="0"/>
              <a:t> közönségarányának változása 2014-ben havi bontásban</a:t>
            </a:r>
            <a:r>
              <a:rPr lang="hu-HU" baseline="0" dirty="0" smtClean="0"/>
              <a:t>, a 18-49 éves célcsoporton</a:t>
            </a:r>
            <a:endParaRPr lang="en-GB" dirty="0"/>
          </a:p>
        </c:rich>
      </c:tx>
      <c:layout>
        <c:manualLayout>
          <c:xMode val="edge"/>
          <c:yMode val="edge"/>
          <c:x val="0.12397514561091726"/>
          <c:y val="2.5257731958762891E-2"/>
        </c:manualLayout>
      </c:layout>
      <c:overlay val="0"/>
      <c:spPr>
        <a:noFill/>
        <a:ln w="248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1112454655380895E-2"/>
          <c:y val="0.15122873345935728"/>
          <c:w val="0.95405078597339787"/>
          <c:h val="0.78827977315689979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Sheet1!$B$1</c:f>
              <c:strCache>
                <c:ptCount val="1"/>
                <c:pt idx="0">
                  <c:v>TV2</c:v>
                </c:pt>
              </c:strCache>
            </c:strRef>
          </c:tx>
          <c:spPr>
            <a:solidFill>
              <a:srgbClr val="660066"/>
            </a:solidFill>
            <a:ln w="12373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4882">
                <a:noFill/>
              </a:ln>
            </c:spPr>
            <c:txPr>
              <a:bodyPr/>
              <a:lstStyle/>
              <a:p>
                <a:pPr>
                  <a:defRPr sz="1170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Sheet1!$A$2:$A$10</c:f>
              <c:strCache>
                <c:ptCount val="9"/>
                <c:pt idx="0">
                  <c:v>2014m1</c:v>
                </c:pt>
                <c:pt idx="1">
                  <c:v>2014m2</c:v>
                </c:pt>
                <c:pt idx="2">
                  <c:v>2014m3</c:v>
                </c:pt>
                <c:pt idx="3">
                  <c:v>2014m4</c:v>
                </c:pt>
                <c:pt idx="4">
                  <c:v>2014m5</c:v>
                </c:pt>
                <c:pt idx="5">
                  <c:v>2014m6</c:v>
                </c:pt>
                <c:pt idx="6">
                  <c:v>2014m7</c:v>
                </c:pt>
                <c:pt idx="7">
                  <c:v>2014m8</c:v>
                </c:pt>
                <c:pt idx="8">
                  <c:v>2014m9 1-14</c:v>
                </c:pt>
              </c:strCache>
            </c:strRef>
          </c:cat>
          <c:val>
            <c:numRef>
              <c:f>Sheet1!$B$2:$B$10</c:f>
              <c:numCache>
                <c:formatCode>General</c:formatCode>
                <c:ptCount val="9"/>
                <c:pt idx="0">
                  <c:v>14</c:v>
                </c:pt>
                <c:pt idx="1">
                  <c:v>15.4</c:v>
                </c:pt>
                <c:pt idx="2">
                  <c:v>15.2</c:v>
                </c:pt>
                <c:pt idx="3">
                  <c:v>15</c:v>
                </c:pt>
                <c:pt idx="4">
                  <c:v>15.8</c:v>
                </c:pt>
                <c:pt idx="5">
                  <c:v>13.5</c:v>
                </c:pt>
                <c:pt idx="6">
                  <c:v>14.8</c:v>
                </c:pt>
                <c:pt idx="7">
                  <c:v>13.8</c:v>
                </c:pt>
                <c:pt idx="8">
                  <c:v>15.3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RTL Klub</c:v>
                </c:pt>
              </c:strCache>
            </c:strRef>
          </c:tx>
          <c:spPr>
            <a:solidFill>
              <a:srgbClr val="FF6600"/>
            </a:solidFill>
            <a:ln w="12373">
              <a:solidFill>
                <a:schemeClr val="tx1"/>
              </a:solidFill>
              <a:prstDash val="solid"/>
            </a:ln>
          </c:spPr>
          <c:invertIfNegative val="0"/>
          <c:dLbls>
            <c:numFmt formatCode="0.0" sourceLinked="0"/>
            <c:spPr>
              <a:noFill/>
              <a:ln w="24882">
                <a:noFill/>
              </a:ln>
            </c:spPr>
            <c:txPr>
              <a:bodyPr/>
              <a:lstStyle/>
              <a:p>
                <a:pPr>
                  <a:defRPr sz="1170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Sheet1!$A$2:$A$10</c:f>
              <c:strCache>
                <c:ptCount val="9"/>
                <c:pt idx="0">
                  <c:v>2014m1</c:v>
                </c:pt>
                <c:pt idx="1">
                  <c:v>2014m2</c:v>
                </c:pt>
                <c:pt idx="2">
                  <c:v>2014m3</c:v>
                </c:pt>
                <c:pt idx="3">
                  <c:v>2014m4</c:v>
                </c:pt>
                <c:pt idx="4">
                  <c:v>2014m5</c:v>
                </c:pt>
                <c:pt idx="5">
                  <c:v>2014m6</c:v>
                </c:pt>
                <c:pt idx="6">
                  <c:v>2014m7</c:v>
                </c:pt>
                <c:pt idx="7">
                  <c:v>2014m8</c:v>
                </c:pt>
                <c:pt idx="8">
                  <c:v>2014m9 1-14</c:v>
                </c:pt>
              </c:strCache>
            </c:strRef>
          </c:cat>
          <c:val>
            <c:numRef>
              <c:f>Sheet1!$C$2:$C$10</c:f>
              <c:numCache>
                <c:formatCode>General</c:formatCode>
                <c:ptCount val="9"/>
                <c:pt idx="0">
                  <c:v>20.6</c:v>
                </c:pt>
                <c:pt idx="1">
                  <c:v>20.5</c:v>
                </c:pt>
                <c:pt idx="2">
                  <c:v>20.5</c:v>
                </c:pt>
                <c:pt idx="3">
                  <c:v>19.3</c:v>
                </c:pt>
                <c:pt idx="4">
                  <c:v>18.600000000000001</c:v>
                </c:pt>
                <c:pt idx="5">
                  <c:v>17.5</c:v>
                </c:pt>
                <c:pt idx="6">
                  <c:v>17.100000000000001</c:v>
                </c:pt>
                <c:pt idx="7">
                  <c:v>19.2</c:v>
                </c:pt>
                <c:pt idx="8">
                  <c:v>25.4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4554240"/>
        <c:axId val="34555776"/>
      </c:barChart>
      <c:catAx>
        <c:axId val="3455424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09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47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455577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4555776"/>
        <c:scaling>
          <c:orientation val="minMax"/>
          <c:max val="30"/>
          <c:min val="0"/>
        </c:scaling>
        <c:delete val="0"/>
        <c:axPos val="l"/>
        <c:majorGridlines>
          <c:spPr>
            <a:ln w="3094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09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47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4554240"/>
        <c:crosses val="autoZero"/>
        <c:crossBetween val="between"/>
        <c:majorUnit val="10"/>
        <c:minorUnit val="0.2"/>
      </c:valAx>
      <c:spPr>
        <a:noFill/>
        <a:ln w="12373">
          <a:solidFill>
            <a:schemeClr val="tx1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6.0268261360245906E-2"/>
          <c:y val="0.16497767675947722"/>
          <c:w val="9.2404752947891397E-2"/>
          <c:h val="9.3466190437535512E-2"/>
        </c:manualLayout>
      </c:layout>
      <c:overlay val="0"/>
      <c:spPr>
        <a:solidFill>
          <a:schemeClr val="bg1"/>
        </a:solidFill>
        <a:ln w="3094">
          <a:solidFill>
            <a:schemeClr val="tx1"/>
          </a:solidFill>
          <a:prstDash val="solid"/>
        </a:ln>
      </c:spPr>
      <c:txPr>
        <a:bodyPr/>
        <a:lstStyle/>
        <a:p>
          <a:pPr>
            <a:defRPr sz="1072" b="1" i="0" u="none" strike="noStrike" baseline="0">
              <a:solidFill>
                <a:schemeClr val="tx1"/>
              </a:solidFill>
              <a:latin typeface="Arial Narrow"/>
              <a:ea typeface="Arial Narrow"/>
              <a:cs typeface="Arial Narrow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23" b="0" i="0" u="none" strike="noStrike" baseline="0">
          <a:solidFill>
            <a:schemeClr val="tx1"/>
          </a:solidFill>
          <a:latin typeface="Arial Narrow"/>
          <a:ea typeface="Arial Narrow"/>
          <a:cs typeface="Arial Narrow"/>
        </a:defRPr>
      </a:pPr>
      <a:endParaRPr lang="hu-H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45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Az RTL3 és a Tv2 egész napra vonatkozó közönségaránya</a:t>
            </a:r>
          </a:p>
          <a:p>
            <a:pPr>
              <a:defRPr sz="1645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 18-49 éves célcsoporton, 2013-ban és 2014-ben</a:t>
            </a:r>
            <a:r>
              <a:rPr lang="hu-HU" baseline="0" dirty="0" smtClean="0"/>
              <a:t>, havi bontásban</a:t>
            </a:r>
            <a:endParaRPr lang="en-GB" dirty="0"/>
          </a:p>
        </c:rich>
      </c:tx>
      <c:layout>
        <c:manualLayout>
          <c:xMode val="edge"/>
          <c:yMode val="edge"/>
          <c:x val="0.22679682158268358"/>
          <c:y val="2.8745960852980933E-3"/>
        </c:manualLayout>
      </c:layout>
      <c:overlay val="0"/>
      <c:spPr>
        <a:noFill/>
        <a:ln w="25317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3.0954276952771215E-2"/>
          <c:y val="0.13696104423611849"/>
          <c:w val="0.97189695550351285"/>
          <c:h val="0.7832618025751072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TV2</c:v>
                </c:pt>
              </c:strCache>
            </c:strRef>
          </c:tx>
          <c:spPr>
            <a:solidFill>
              <a:srgbClr val="660066"/>
            </a:solidFill>
          </c:spPr>
          <c:invertIfNegative val="0"/>
          <c:dLbls>
            <c:txPr>
              <a:bodyPr/>
              <a:lstStyle/>
              <a:p>
                <a:pPr>
                  <a:defRPr sz="1100" b="1">
                    <a:solidFill>
                      <a:schemeClr val="tx1"/>
                    </a:solidFill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Sheet1!$A$2:$A$22</c:f>
              <c:strCache>
                <c:ptCount val="21"/>
                <c:pt idx="0">
                  <c:v>2013m1</c:v>
                </c:pt>
                <c:pt idx="1">
                  <c:v>2013m2</c:v>
                </c:pt>
                <c:pt idx="2">
                  <c:v>2013m3</c:v>
                </c:pt>
                <c:pt idx="3">
                  <c:v>2013m4</c:v>
                </c:pt>
                <c:pt idx="4">
                  <c:v>2013m5</c:v>
                </c:pt>
                <c:pt idx="5">
                  <c:v>2013m6</c:v>
                </c:pt>
                <c:pt idx="6">
                  <c:v>2013m7</c:v>
                </c:pt>
                <c:pt idx="7">
                  <c:v>2013m8</c:v>
                </c:pt>
                <c:pt idx="8">
                  <c:v>2013m9</c:v>
                </c:pt>
                <c:pt idx="9">
                  <c:v>2013m10</c:v>
                </c:pt>
                <c:pt idx="10">
                  <c:v>2013m11</c:v>
                </c:pt>
                <c:pt idx="11">
                  <c:v>2013m12</c:v>
                </c:pt>
                <c:pt idx="12">
                  <c:v>2014m1</c:v>
                </c:pt>
                <c:pt idx="13">
                  <c:v>2014m2</c:v>
                </c:pt>
                <c:pt idx="14">
                  <c:v>2014m3 </c:v>
                </c:pt>
                <c:pt idx="15">
                  <c:v>2014m4</c:v>
                </c:pt>
                <c:pt idx="16">
                  <c:v>2014m5</c:v>
                </c:pt>
                <c:pt idx="17">
                  <c:v>2014m6</c:v>
                </c:pt>
                <c:pt idx="18">
                  <c:v>2014m7</c:v>
                </c:pt>
                <c:pt idx="19">
                  <c:v>2014m8</c:v>
                </c:pt>
                <c:pt idx="20">
                  <c:v>2014m9 1-10</c:v>
                </c:pt>
              </c:strCache>
            </c:strRef>
          </c:cat>
          <c:val>
            <c:numRef>
              <c:f>Sheet1!$B$2:$B$22</c:f>
              <c:numCache>
                <c:formatCode>General</c:formatCode>
                <c:ptCount val="21"/>
                <c:pt idx="0">
                  <c:v>14.2</c:v>
                </c:pt>
                <c:pt idx="1">
                  <c:v>13.6</c:v>
                </c:pt>
                <c:pt idx="2">
                  <c:v>12.9</c:v>
                </c:pt>
                <c:pt idx="3">
                  <c:v>13.4</c:v>
                </c:pt>
                <c:pt idx="4">
                  <c:v>13.8</c:v>
                </c:pt>
                <c:pt idx="5">
                  <c:v>13.9</c:v>
                </c:pt>
                <c:pt idx="6">
                  <c:v>11.2</c:v>
                </c:pt>
                <c:pt idx="7">
                  <c:v>10.9</c:v>
                </c:pt>
                <c:pt idx="8">
                  <c:v>11.7</c:v>
                </c:pt>
                <c:pt idx="9">
                  <c:v>12</c:v>
                </c:pt>
                <c:pt idx="10">
                  <c:v>12.7</c:v>
                </c:pt>
                <c:pt idx="11">
                  <c:v>11.7</c:v>
                </c:pt>
                <c:pt idx="12">
                  <c:v>11.8</c:v>
                </c:pt>
                <c:pt idx="13">
                  <c:v>13</c:v>
                </c:pt>
                <c:pt idx="14">
                  <c:v>12.8</c:v>
                </c:pt>
                <c:pt idx="15">
                  <c:v>12.4</c:v>
                </c:pt>
                <c:pt idx="16">
                  <c:v>13.1</c:v>
                </c:pt>
                <c:pt idx="17">
                  <c:v>11.5</c:v>
                </c:pt>
                <c:pt idx="18">
                  <c:v>12</c:v>
                </c:pt>
                <c:pt idx="19">
                  <c:v>11.6</c:v>
                </c:pt>
                <c:pt idx="20">
                  <c:v>12.8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RTL 3</c:v>
                </c:pt>
              </c:strCache>
            </c:strRef>
          </c:tx>
          <c:spPr>
            <a:solidFill>
              <a:srgbClr val="F5640B"/>
            </a:solidFill>
          </c:spPr>
          <c:invertIfNegative val="0"/>
          <c:dLbls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Sheet1!$A$2:$A$22</c:f>
              <c:strCache>
                <c:ptCount val="21"/>
                <c:pt idx="0">
                  <c:v>2013m1</c:v>
                </c:pt>
                <c:pt idx="1">
                  <c:v>2013m2</c:v>
                </c:pt>
                <c:pt idx="2">
                  <c:v>2013m3</c:v>
                </c:pt>
                <c:pt idx="3">
                  <c:v>2013m4</c:v>
                </c:pt>
                <c:pt idx="4">
                  <c:v>2013m5</c:v>
                </c:pt>
                <c:pt idx="5">
                  <c:v>2013m6</c:v>
                </c:pt>
                <c:pt idx="6">
                  <c:v>2013m7</c:v>
                </c:pt>
                <c:pt idx="7">
                  <c:v>2013m8</c:v>
                </c:pt>
                <c:pt idx="8">
                  <c:v>2013m9</c:v>
                </c:pt>
                <c:pt idx="9">
                  <c:v>2013m10</c:v>
                </c:pt>
                <c:pt idx="10">
                  <c:v>2013m11</c:v>
                </c:pt>
                <c:pt idx="11">
                  <c:v>2013m12</c:v>
                </c:pt>
                <c:pt idx="12">
                  <c:v>2014m1</c:v>
                </c:pt>
                <c:pt idx="13">
                  <c:v>2014m2</c:v>
                </c:pt>
                <c:pt idx="14">
                  <c:v>2014m3 </c:v>
                </c:pt>
                <c:pt idx="15">
                  <c:v>2014m4</c:v>
                </c:pt>
                <c:pt idx="16">
                  <c:v>2014m5</c:v>
                </c:pt>
                <c:pt idx="17">
                  <c:v>2014m6</c:v>
                </c:pt>
                <c:pt idx="18">
                  <c:v>2014m7</c:v>
                </c:pt>
                <c:pt idx="19">
                  <c:v>2014m8</c:v>
                </c:pt>
                <c:pt idx="20">
                  <c:v>2014m9 1-10</c:v>
                </c:pt>
              </c:strCache>
            </c:strRef>
          </c:cat>
          <c:val>
            <c:numRef>
              <c:f>Sheet1!$C$2:$C$22</c:f>
              <c:numCache>
                <c:formatCode>General</c:formatCode>
                <c:ptCount val="21"/>
                <c:pt idx="0">
                  <c:v>11.1</c:v>
                </c:pt>
                <c:pt idx="1">
                  <c:v>11.2</c:v>
                </c:pt>
                <c:pt idx="2">
                  <c:v>12.8</c:v>
                </c:pt>
                <c:pt idx="3">
                  <c:v>12.4</c:v>
                </c:pt>
                <c:pt idx="4">
                  <c:v>12.5</c:v>
                </c:pt>
                <c:pt idx="5">
                  <c:v>12.2</c:v>
                </c:pt>
                <c:pt idx="6">
                  <c:v>12.6</c:v>
                </c:pt>
                <c:pt idx="7">
                  <c:v>12.7</c:v>
                </c:pt>
                <c:pt idx="8">
                  <c:v>11</c:v>
                </c:pt>
                <c:pt idx="9">
                  <c:v>11.9</c:v>
                </c:pt>
                <c:pt idx="10">
                  <c:v>11.6</c:v>
                </c:pt>
                <c:pt idx="11">
                  <c:v>11.9</c:v>
                </c:pt>
                <c:pt idx="12">
                  <c:v>14</c:v>
                </c:pt>
                <c:pt idx="13">
                  <c:v>13.3</c:v>
                </c:pt>
                <c:pt idx="14">
                  <c:v>13.1</c:v>
                </c:pt>
                <c:pt idx="15">
                  <c:v>13.8</c:v>
                </c:pt>
                <c:pt idx="16">
                  <c:v>13</c:v>
                </c:pt>
                <c:pt idx="17">
                  <c:v>10.7</c:v>
                </c:pt>
                <c:pt idx="18">
                  <c:v>12</c:v>
                </c:pt>
                <c:pt idx="19">
                  <c:v>12.2</c:v>
                </c:pt>
                <c:pt idx="20">
                  <c:v>11.7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5145984"/>
        <c:axId val="35160064"/>
      </c:barChart>
      <c:catAx>
        <c:axId val="35145984"/>
        <c:scaling>
          <c:orientation val="minMax"/>
        </c:scaling>
        <c:delete val="0"/>
        <c:axPos val="b"/>
        <c:numFmt formatCode="[$-809]dd\ mmmm\ yyyy;@" sourceLinked="1"/>
        <c:majorTickMark val="out"/>
        <c:minorTickMark val="none"/>
        <c:tickLblPos val="nextTo"/>
        <c:spPr>
          <a:ln w="3165">
            <a:solidFill>
              <a:schemeClr val="tx1"/>
            </a:solidFill>
            <a:prstDash val="solid"/>
          </a:ln>
        </c:spPr>
        <c:txPr>
          <a:bodyPr rot="-5400000" vert="horz"/>
          <a:lstStyle/>
          <a:p>
            <a:pPr>
              <a:defRPr sz="1022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5160064"/>
        <c:crosses val="autoZero"/>
        <c:auto val="1"/>
        <c:lblAlgn val="ctr"/>
        <c:lblOffset val="100"/>
        <c:tickLblSkip val="1"/>
        <c:tickMarkSkip val="1"/>
        <c:noMultiLvlLbl val="1"/>
      </c:catAx>
      <c:valAx>
        <c:axId val="35160064"/>
        <c:scaling>
          <c:orientation val="minMax"/>
          <c:max val="20"/>
          <c:min val="0"/>
        </c:scaling>
        <c:delete val="0"/>
        <c:axPos val="l"/>
        <c:majorGridlines>
          <c:spPr>
            <a:ln w="3165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6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22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5145984"/>
        <c:crosses val="autoZero"/>
        <c:crossBetween val="between"/>
        <c:majorUnit val="2"/>
        <c:minorUnit val="7.0000000000000007E-2"/>
      </c:valAx>
      <c:spPr>
        <a:noFill/>
        <a:ln w="12658">
          <a:solidFill>
            <a:schemeClr val="tx1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9.0414124752052571E-2"/>
          <c:y val="0.15369684793153202"/>
          <c:w val="7.0587715388186645E-2"/>
          <c:h val="9.733130450626129E-2"/>
        </c:manualLayout>
      </c:layout>
      <c:overlay val="0"/>
      <c:spPr>
        <a:solidFill>
          <a:schemeClr val="bg1"/>
        </a:solidFill>
        <a:ln w="3165">
          <a:solidFill>
            <a:schemeClr val="tx1"/>
          </a:solidFill>
          <a:prstDash val="solid"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Arial Narrow"/>
              <a:ea typeface="Arial Narrow"/>
              <a:cs typeface="Arial Narrow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47" b="0" i="0" u="none" strike="noStrike" baseline="0">
          <a:solidFill>
            <a:schemeClr val="tx1"/>
          </a:solidFill>
          <a:latin typeface="Arial Narrow"/>
          <a:ea typeface="Arial Narrow"/>
          <a:cs typeface="Arial Narrow"/>
        </a:defRPr>
      </a:pPr>
      <a:endParaRPr lang="hu-HU"/>
    </a:p>
  </c:txPr>
  <c:externalData r:id="rId1">
    <c:autoUpdate val="0"/>
  </c:externalData>
  <c:userShapes r:id="rId2"/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56" b="0" i="0" u="none" strike="noStrike" baseline="0">
                <a:solidFill>
                  <a:srgbClr val="000000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Az RTL Klub </a:t>
            </a:r>
            <a:r>
              <a:rPr lang="hu-HU" dirty="0" err="1" smtClean="0"/>
              <a:t>X-Faktor</a:t>
            </a:r>
            <a:r>
              <a:rPr lang="hu-HU" dirty="0" smtClean="0"/>
              <a:t> és a TV2 Sztárban</a:t>
            </a:r>
            <a:r>
              <a:rPr lang="hu-HU" baseline="0" dirty="0" smtClean="0"/>
              <a:t> Sztár első két adásának közönségarányai, összevetve</a:t>
            </a:r>
            <a:r>
              <a:rPr lang="hu-HU" dirty="0" smtClean="0"/>
              <a:t> a konkurens tévécsatorna azonos idősávjának közönségarányaival, 2014. szeptember, 18-49 éves célcsoport</a:t>
            </a:r>
            <a:endParaRPr lang="en-GB" dirty="0"/>
          </a:p>
        </c:rich>
      </c:tx>
      <c:layout>
        <c:manualLayout>
          <c:xMode val="edge"/>
          <c:yMode val="edge"/>
          <c:x val="0.12891748498488759"/>
          <c:y val="4.6391752577319605E-3"/>
        </c:manualLayout>
      </c:layout>
      <c:overlay val="0"/>
      <c:spPr>
        <a:noFill/>
        <a:ln w="248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1112454655380895E-2"/>
          <c:y val="0.15122873345935728"/>
          <c:w val="0.95405078597339787"/>
          <c:h val="0.78827977315689979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Sheet1!$B$1</c:f>
              <c:strCache>
                <c:ptCount val="1"/>
                <c:pt idx="0">
                  <c:v>Program share</c:v>
                </c:pt>
              </c:strCache>
            </c:strRef>
          </c:tx>
          <c:spPr>
            <a:solidFill>
              <a:srgbClr val="F5640B"/>
            </a:solidFill>
            <a:ln w="12373">
              <a:solidFill>
                <a:schemeClr val="tx1"/>
              </a:solidFill>
              <a:prstDash val="solid"/>
            </a:ln>
          </c:spPr>
          <c:invertIfNegative val="0"/>
          <c:dPt>
            <c:idx val="0"/>
            <c:invertIfNegative val="0"/>
            <c:bubble3D val="0"/>
            <c:spPr>
              <a:solidFill>
                <a:srgbClr val="FF0000"/>
              </a:solidFill>
              <a:ln w="12373">
                <a:solidFill>
                  <a:schemeClr val="tx1"/>
                </a:solidFill>
                <a:prstDash val="solid"/>
              </a:ln>
            </c:spPr>
          </c:dPt>
          <c:dPt>
            <c:idx val="1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2373">
                <a:solidFill>
                  <a:schemeClr val="tx1"/>
                </a:solidFill>
                <a:prstDash val="solid"/>
              </a:ln>
            </c:spPr>
          </c:dPt>
          <c:dPt>
            <c:idx val="2"/>
            <c:invertIfNegative val="0"/>
            <c:bubble3D val="0"/>
            <c:spPr>
              <a:solidFill>
                <a:srgbClr val="FF0000"/>
              </a:solidFill>
              <a:ln w="12373">
                <a:solidFill>
                  <a:schemeClr val="tx1"/>
                </a:solidFill>
                <a:prstDash val="solid"/>
              </a:ln>
            </c:spPr>
          </c:dPt>
          <c:dPt>
            <c:idx val="3"/>
            <c:invertIfNegative val="0"/>
            <c:bubble3D val="0"/>
            <c:spPr>
              <a:solidFill>
                <a:schemeClr val="accent6">
                  <a:lumMod val="60000"/>
                  <a:lumOff val="40000"/>
                </a:schemeClr>
              </a:solidFill>
              <a:ln w="12373">
                <a:solidFill>
                  <a:schemeClr val="tx1"/>
                </a:solidFill>
                <a:prstDash val="solid"/>
              </a:ln>
            </c:spPr>
          </c:dPt>
          <c:dLbls>
            <c:spPr>
              <a:noFill/>
              <a:ln w="24882">
                <a:noFill/>
              </a:ln>
            </c:spPr>
            <c:txPr>
              <a:bodyPr/>
              <a:lstStyle/>
              <a:p>
                <a:pPr>
                  <a:defRPr sz="1170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X-Faktor -Szep.6</c:v>
                </c:pt>
                <c:pt idx="1">
                  <c:v>Sztárban Sztár - Szep.7</c:v>
                </c:pt>
                <c:pt idx="2">
                  <c:v>X-Faktor -Szep.13</c:v>
                </c:pt>
                <c:pt idx="3">
                  <c:v>Sztárban Sztár - Szep.14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41.9</c:v>
                </c:pt>
                <c:pt idx="1">
                  <c:v>23.9</c:v>
                </c:pt>
                <c:pt idx="2">
                  <c:v>42.5</c:v>
                </c:pt>
                <c:pt idx="3">
                  <c:v>29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Konkurens csatorna share</c:v>
                </c:pt>
              </c:strCache>
            </c:strRef>
          </c:tx>
          <c:spPr>
            <a:solidFill>
              <a:schemeClr val="accent6">
                <a:lumMod val="20000"/>
                <a:lumOff val="80000"/>
              </a:schemeClr>
            </a:solidFill>
            <a:ln w="12373">
              <a:solidFill>
                <a:schemeClr val="tx1"/>
              </a:solidFill>
              <a:prstDash val="solid"/>
            </a:ln>
          </c:spPr>
          <c:invertIfNegative val="0"/>
          <c:dPt>
            <c:idx val="1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12373">
                <a:solidFill>
                  <a:schemeClr val="tx1"/>
                </a:solidFill>
                <a:prstDash val="solid"/>
              </a:ln>
            </c:spPr>
          </c:dPt>
          <c:dPt>
            <c:idx val="3"/>
            <c:invertIfNegative val="0"/>
            <c:bubble3D val="0"/>
            <c:spPr>
              <a:solidFill>
                <a:schemeClr val="accent4">
                  <a:lumMod val="60000"/>
                  <a:lumOff val="40000"/>
                </a:schemeClr>
              </a:solidFill>
              <a:ln w="12373">
                <a:solidFill>
                  <a:schemeClr val="tx1"/>
                </a:solidFill>
                <a:prstDash val="solid"/>
              </a:ln>
            </c:spPr>
          </c:dPt>
          <c:dLbls>
            <c:numFmt formatCode="0.0" sourceLinked="0"/>
            <c:spPr>
              <a:noFill/>
              <a:ln w="24882">
                <a:noFill/>
              </a:ln>
            </c:spPr>
            <c:txPr>
              <a:bodyPr/>
              <a:lstStyle/>
              <a:p>
                <a:pPr>
                  <a:defRPr sz="1170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Sheet1!$A$2:$A$5</c:f>
              <c:strCache>
                <c:ptCount val="4"/>
                <c:pt idx="0">
                  <c:v>X-Faktor -Szep.6</c:v>
                </c:pt>
                <c:pt idx="1">
                  <c:v>Sztárban Sztár - Szep.7</c:v>
                </c:pt>
                <c:pt idx="2">
                  <c:v>X-Faktor -Szep.13</c:v>
                </c:pt>
                <c:pt idx="3">
                  <c:v>Sztárban Sztár - Szep.14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16.2</c:v>
                </c:pt>
                <c:pt idx="1">
                  <c:v>23.3</c:v>
                </c:pt>
                <c:pt idx="2">
                  <c:v>11.6</c:v>
                </c:pt>
                <c:pt idx="3">
                  <c:v>25.3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5673984"/>
        <c:axId val="35675520"/>
      </c:barChart>
      <c:catAx>
        <c:axId val="3567398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09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100" b="1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567552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5675520"/>
        <c:scaling>
          <c:orientation val="minMax"/>
          <c:max val="50"/>
          <c:min val="0"/>
        </c:scaling>
        <c:delete val="0"/>
        <c:axPos val="l"/>
        <c:majorGridlines>
          <c:spPr>
            <a:ln w="3094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09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47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5673984"/>
        <c:crosses val="autoZero"/>
        <c:crossBetween val="between"/>
        <c:majorUnit val="10"/>
        <c:minorUnit val="0.2"/>
      </c:valAx>
      <c:spPr>
        <a:noFill/>
        <a:ln w="12373">
          <a:solidFill>
            <a:schemeClr val="tx1"/>
          </a:solidFill>
          <a:prstDash val="solid"/>
        </a:ln>
      </c:spPr>
    </c:plotArea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23" b="0" i="0" u="none" strike="noStrike" baseline="0">
          <a:solidFill>
            <a:schemeClr val="tx1"/>
          </a:solidFill>
          <a:latin typeface="Arial Narrow"/>
          <a:ea typeface="Arial Narrow"/>
          <a:cs typeface="Arial Narrow"/>
        </a:defRPr>
      </a:pPr>
      <a:endParaRPr lang="hu-HU"/>
    </a:p>
  </c:txPr>
  <c:externalData r:id="rId1">
    <c:autoUpdate val="0"/>
  </c:externalData>
  <c:userShapes r:id="rId2"/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56" b="0" i="0" u="none" strike="noStrike" baseline="0">
                <a:solidFill>
                  <a:srgbClr val="000000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„A Konyhafőnök” című műsor közönségarányai különböző célcsoportokon, összevetve a TV2 azonos idősávjának közönségarányaival, 2014. szept.1-14.</a:t>
            </a:r>
            <a:endParaRPr lang="en-GB" dirty="0"/>
          </a:p>
        </c:rich>
      </c:tx>
      <c:layout>
        <c:manualLayout>
          <c:xMode val="edge"/>
          <c:yMode val="edge"/>
          <c:x val="0.12397514561091726"/>
          <c:y val="2.5257731958762891E-2"/>
        </c:manualLayout>
      </c:layout>
      <c:overlay val="0"/>
      <c:spPr>
        <a:noFill/>
        <a:ln w="24882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1112454655380895E-2"/>
          <c:y val="0.15122873345935728"/>
          <c:w val="0.95405078597339787"/>
          <c:h val="0.78827977315689979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Sheet1!$B$1</c:f>
              <c:strCache>
                <c:ptCount val="1"/>
                <c:pt idx="0">
                  <c:v>A konyhafőnök</c:v>
                </c:pt>
              </c:strCache>
            </c:strRef>
          </c:tx>
          <c:spPr>
            <a:solidFill>
              <a:srgbClr val="F5640B"/>
            </a:solidFill>
            <a:ln w="12373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24882">
                <a:noFill/>
              </a:ln>
            </c:spPr>
            <c:txPr>
              <a:bodyPr/>
              <a:lstStyle/>
              <a:p>
                <a:pPr>
                  <a:defRPr sz="1170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Sheet1!$A$2:$A$13</c:f>
              <c:strCache>
                <c:ptCount val="12"/>
                <c:pt idx="0">
                  <c:v>18-49</c:v>
                </c:pt>
                <c:pt idx="2">
                  <c:v>18-49 Females</c:v>
                </c:pt>
                <c:pt idx="3">
                  <c:v>18-49 Males</c:v>
                </c:pt>
                <c:pt idx="5">
                  <c:v>4-12</c:v>
                </c:pt>
                <c:pt idx="6">
                  <c:v>13-17</c:v>
                </c:pt>
                <c:pt idx="7">
                  <c:v>18-29</c:v>
                </c:pt>
                <c:pt idx="8">
                  <c:v>30-39</c:v>
                </c:pt>
                <c:pt idx="9">
                  <c:v>40-49</c:v>
                </c:pt>
                <c:pt idx="10">
                  <c:v>50-59</c:v>
                </c:pt>
                <c:pt idx="11">
                  <c:v>60+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26.1</c:v>
                </c:pt>
                <c:pt idx="2">
                  <c:v>28</c:v>
                </c:pt>
                <c:pt idx="3">
                  <c:v>23.7</c:v>
                </c:pt>
                <c:pt idx="5">
                  <c:v>17.399999999999999</c:v>
                </c:pt>
                <c:pt idx="6">
                  <c:v>40.1</c:v>
                </c:pt>
                <c:pt idx="7">
                  <c:v>27.7</c:v>
                </c:pt>
                <c:pt idx="8">
                  <c:v>29.3</c:v>
                </c:pt>
                <c:pt idx="9">
                  <c:v>22.3</c:v>
                </c:pt>
                <c:pt idx="10">
                  <c:v>21.9</c:v>
                </c:pt>
                <c:pt idx="11">
                  <c:v>21.4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TV2 idősáv a műsorral szemben</c:v>
                </c:pt>
              </c:strCache>
            </c:strRef>
          </c:tx>
          <c:spPr>
            <a:solidFill>
              <a:srgbClr val="660066"/>
            </a:solidFill>
            <a:ln w="12373">
              <a:solidFill>
                <a:schemeClr val="tx1"/>
              </a:solidFill>
              <a:prstDash val="solid"/>
            </a:ln>
          </c:spPr>
          <c:invertIfNegative val="0"/>
          <c:dLbls>
            <c:numFmt formatCode="0.0" sourceLinked="0"/>
            <c:spPr>
              <a:noFill/>
              <a:ln w="24882">
                <a:noFill/>
              </a:ln>
            </c:spPr>
            <c:txPr>
              <a:bodyPr/>
              <a:lstStyle/>
              <a:p>
                <a:pPr>
                  <a:defRPr sz="1170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Sheet1!$A$2:$A$13</c:f>
              <c:strCache>
                <c:ptCount val="12"/>
                <c:pt idx="0">
                  <c:v>18-49</c:v>
                </c:pt>
                <c:pt idx="2">
                  <c:v>18-49 Females</c:v>
                </c:pt>
                <c:pt idx="3">
                  <c:v>18-49 Males</c:v>
                </c:pt>
                <c:pt idx="5">
                  <c:v>4-12</c:v>
                </c:pt>
                <c:pt idx="6">
                  <c:v>13-17</c:v>
                </c:pt>
                <c:pt idx="7">
                  <c:v>18-29</c:v>
                </c:pt>
                <c:pt idx="8">
                  <c:v>30-39</c:v>
                </c:pt>
                <c:pt idx="9">
                  <c:v>40-49</c:v>
                </c:pt>
                <c:pt idx="10">
                  <c:v>50-59</c:v>
                </c:pt>
                <c:pt idx="11">
                  <c:v>60+</c:v>
                </c:pt>
              </c:strCache>
            </c:strRef>
          </c:cat>
          <c:val>
            <c:numRef>
              <c:f>Sheet1!$C$2:$C$13</c:f>
              <c:numCache>
                <c:formatCode>General</c:formatCode>
                <c:ptCount val="12"/>
                <c:pt idx="0">
                  <c:v>19.399999999999999</c:v>
                </c:pt>
                <c:pt idx="2">
                  <c:v>21.4</c:v>
                </c:pt>
                <c:pt idx="3">
                  <c:v>16.7</c:v>
                </c:pt>
                <c:pt idx="5" formatCode="0.0">
                  <c:v>11.2</c:v>
                </c:pt>
                <c:pt idx="6" formatCode="0.0">
                  <c:v>13.1</c:v>
                </c:pt>
                <c:pt idx="7" formatCode="0.0">
                  <c:v>15.3</c:v>
                </c:pt>
                <c:pt idx="8" formatCode="0.0">
                  <c:v>16.5</c:v>
                </c:pt>
                <c:pt idx="9" formatCode="0.0">
                  <c:v>24.4</c:v>
                </c:pt>
                <c:pt idx="10" formatCode="0.0">
                  <c:v>20.9</c:v>
                </c:pt>
                <c:pt idx="11" formatCode="0.0">
                  <c:v>26.4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5632256"/>
        <c:axId val="35633792"/>
      </c:barChart>
      <c:catAx>
        <c:axId val="3563225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09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47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563379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5633792"/>
        <c:scaling>
          <c:orientation val="minMax"/>
          <c:max val="45"/>
          <c:min val="0"/>
        </c:scaling>
        <c:delete val="0"/>
        <c:axPos val="l"/>
        <c:majorGridlines>
          <c:spPr>
            <a:ln w="3094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094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47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5632256"/>
        <c:crosses val="autoZero"/>
        <c:crossBetween val="between"/>
        <c:majorUnit val="10"/>
        <c:minorUnit val="0.2"/>
      </c:valAx>
      <c:spPr>
        <a:noFill/>
        <a:ln w="12373">
          <a:solidFill>
            <a:schemeClr val="tx1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6.0268261360245906E-2"/>
          <c:y val="0.16497767675947722"/>
          <c:w val="0.34281661456238893"/>
          <c:h val="0.10119814920042211"/>
        </c:manualLayout>
      </c:layout>
      <c:overlay val="0"/>
      <c:spPr>
        <a:solidFill>
          <a:schemeClr val="bg1"/>
        </a:solidFill>
        <a:ln w="3094">
          <a:solidFill>
            <a:schemeClr val="tx1"/>
          </a:solidFill>
          <a:prstDash val="solid"/>
        </a:ln>
      </c:spPr>
      <c:txPr>
        <a:bodyPr/>
        <a:lstStyle/>
        <a:p>
          <a:pPr>
            <a:defRPr sz="1200" b="1" i="0" u="none" strike="noStrike" baseline="0">
              <a:solidFill>
                <a:schemeClr val="tx1"/>
              </a:solidFill>
              <a:latin typeface="Arial Narrow"/>
              <a:ea typeface="Arial Narrow"/>
              <a:cs typeface="Arial Narrow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23" b="0" i="0" u="none" strike="noStrike" baseline="0">
          <a:solidFill>
            <a:schemeClr val="tx1"/>
          </a:solidFill>
          <a:latin typeface="Arial Narrow"/>
          <a:ea typeface="Arial Narrow"/>
          <a:cs typeface="Arial Narrow"/>
        </a:defRPr>
      </a:pPr>
      <a:endParaRPr lang="hu-HU"/>
    </a:p>
  </c:txPr>
  <c:externalData r:id="rId1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25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Az </a:t>
            </a:r>
            <a:r>
              <a:rPr lang="hu-HU" dirty="0" err="1" smtClean="0"/>
              <a:t>Éjjel-Nappal</a:t>
            </a:r>
            <a:r>
              <a:rPr lang="hu-HU" dirty="0" smtClean="0"/>
              <a:t> Budapest és</a:t>
            </a:r>
            <a:r>
              <a:rPr lang="hu-HU" baseline="0" dirty="0" smtClean="0"/>
              <a:t> a TV2 szemben lévő idősávjának havi átlagos közönségarányai a 18-49 éves célcsoport körében, 2013-2014 YTD</a:t>
            </a:r>
            <a:endParaRPr lang="en-GB" dirty="0"/>
          </a:p>
        </c:rich>
      </c:tx>
      <c:layout>
        <c:manualLayout>
          <c:xMode val="edge"/>
          <c:yMode val="edge"/>
          <c:x val="0.12646371274596593"/>
          <c:y val="0"/>
        </c:manualLayout>
      </c:layout>
      <c:overlay val="0"/>
      <c:spPr>
        <a:noFill/>
        <a:ln w="25400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3.0824012512430048E-2"/>
          <c:y val="0.16125504964053405"/>
          <c:w val="0.97189695550351363"/>
          <c:h val="0.78326180257510791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Sheet1!$B$1</c:f>
              <c:strCache>
                <c:ptCount val="1"/>
                <c:pt idx="0">
                  <c:v>Éjjel-Nappal Budapest SHR%</c:v>
                </c:pt>
              </c:strCache>
            </c:strRef>
          </c:tx>
          <c:spPr>
            <a:solidFill>
              <a:srgbClr val="800080"/>
            </a:solidFill>
            <a:ln w="12505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2"/>
              <c:layout>
                <c:manualLayout>
                  <c:x val="8.7781021801065732E-3"/>
                  <c:y val="-1.07195531149897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81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Sheet1!$A$2:$A$21</c:f>
              <c:strCache>
                <c:ptCount val="20"/>
                <c:pt idx="0">
                  <c:v>2013m2</c:v>
                </c:pt>
                <c:pt idx="1">
                  <c:v>2013m3</c:v>
                </c:pt>
                <c:pt idx="2">
                  <c:v>2013m4</c:v>
                </c:pt>
                <c:pt idx="3">
                  <c:v>2013m5</c:v>
                </c:pt>
                <c:pt idx="4">
                  <c:v>2013m6</c:v>
                </c:pt>
                <c:pt idx="5">
                  <c:v>2013m7</c:v>
                </c:pt>
                <c:pt idx="6">
                  <c:v>2013m8</c:v>
                </c:pt>
                <c:pt idx="7">
                  <c:v>2013m9</c:v>
                </c:pt>
                <c:pt idx="8">
                  <c:v>2013m10</c:v>
                </c:pt>
                <c:pt idx="9">
                  <c:v>2013m11</c:v>
                </c:pt>
                <c:pt idx="10">
                  <c:v>2013m12</c:v>
                </c:pt>
                <c:pt idx="11">
                  <c:v>2014m1</c:v>
                </c:pt>
                <c:pt idx="12">
                  <c:v>2014m2</c:v>
                </c:pt>
                <c:pt idx="13">
                  <c:v>2014m3 </c:v>
                </c:pt>
                <c:pt idx="14">
                  <c:v>2014m4</c:v>
                </c:pt>
                <c:pt idx="15">
                  <c:v>2014m5</c:v>
                </c:pt>
                <c:pt idx="16">
                  <c:v>2014m6</c:v>
                </c:pt>
                <c:pt idx="17">
                  <c:v>2014m7</c:v>
                </c:pt>
                <c:pt idx="18">
                  <c:v>2014m8</c:v>
                </c:pt>
                <c:pt idx="19">
                  <c:v>2014m9 1-14</c:v>
                </c:pt>
              </c:strCache>
            </c:strRef>
          </c:cat>
          <c:val>
            <c:numRef>
              <c:f>Sheet1!$B$2:$B$21</c:f>
              <c:numCache>
                <c:formatCode>General</c:formatCode>
                <c:ptCount val="20"/>
                <c:pt idx="0">
                  <c:v>19.7</c:v>
                </c:pt>
                <c:pt idx="1">
                  <c:v>24.4</c:v>
                </c:pt>
                <c:pt idx="2">
                  <c:v>31</c:v>
                </c:pt>
                <c:pt idx="3">
                  <c:v>33.200000000000003</c:v>
                </c:pt>
                <c:pt idx="4">
                  <c:v>29.1</c:v>
                </c:pt>
                <c:pt idx="5">
                  <c:v>28.9</c:v>
                </c:pt>
                <c:pt idx="6">
                  <c:v>28.1</c:v>
                </c:pt>
                <c:pt idx="7">
                  <c:v>29.6</c:v>
                </c:pt>
                <c:pt idx="8">
                  <c:v>27.9</c:v>
                </c:pt>
                <c:pt idx="9">
                  <c:v>27.7</c:v>
                </c:pt>
                <c:pt idx="10">
                  <c:v>27.5</c:v>
                </c:pt>
                <c:pt idx="11">
                  <c:v>28</c:v>
                </c:pt>
                <c:pt idx="12">
                  <c:v>27.4</c:v>
                </c:pt>
                <c:pt idx="13">
                  <c:v>25.4</c:v>
                </c:pt>
                <c:pt idx="14">
                  <c:v>23.1</c:v>
                </c:pt>
                <c:pt idx="15">
                  <c:v>22.4</c:v>
                </c:pt>
                <c:pt idx="16">
                  <c:v>19.8</c:v>
                </c:pt>
                <c:pt idx="17">
                  <c:v>21</c:v>
                </c:pt>
                <c:pt idx="18">
                  <c:v>22.3</c:v>
                </c:pt>
                <c:pt idx="19">
                  <c:v>25.2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TV2 SHR% a műsor ideje alatt</c:v>
                </c:pt>
              </c:strCache>
            </c:strRef>
          </c:tx>
          <c:spPr>
            <a:solidFill>
              <a:srgbClr val="FF6600"/>
            </a:solidFill>
            <a:ln w="12505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15"/>
              <c:layout>
                <c:manualLayout>
                  <c:x val="0"/>
                  <c:y val="-5.7183702644746249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numFmt formatCode="0.0" sourceLinked="0"/>
            <c:spPr>
              <a:noFill/>
              <a:ln w="25400">
                <a:noFill/>
              </a:ln>
            </c:spPr>
            <c:txPr>
              <a:bodyPr/>
              <a:lstStyle/>
              <a:p>
                <a:pPr>
                  <a:defRPr sz="1181" b="1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Sheet1!$A$2:$A$21</c:f>
              <c:strCache>
                <c:ptCount val="20"/>
                <c:pt idx="0">
                  <c:v>2013m2</c:v>
                </c:pt>
                <c:pt idx="1">
                  <c:v>2013m3</c:v>
                </c:pt>
                <c:pt idx="2">
                  <c:v>2013m4</c:v>
                </c:pt>
                <c:pt idx="3">
                  <c:v>2013m5</c:v>
                </c:pt>
                <c:pt idx="4">
                  <c:v>2013m6</c:v>
                </c:pt>
                <c:pt idx="5">
                  <c:v>2013m7</c:v>
                </c:pt>
                <c:pt idx="6">
                  <c:v>2013m8</c:v>
                </c:pt>
                <c:pt idx="7">
                  <c:v>2013m9</c:v>
                </c:pt>
                <c:pt idx="8">
                  <c:v>2013m10</c:v>
                </c:pt>
                <c:pt idx="9">
                  <c:v>2013m11</c:v>
                </c:pt>
                <c:pt idx="10">
                  <c:v>2013m12</c:v>
                </c:pt>
                <c:pt idx="11">
                  <c:v>2014m1</c:v>
                </c:pt>
                <c:pt idx="12">
                  <c:v>2014m2</c:v>
                </c:pt>
                <c:pt idx="13">
                  <c:v>2014m3 </c:v>
                </c:pt>
                <c:pt idx="14">
                  <c:v>2014m4</c:v>
                </c:pt>
                <c:pt idx="15">
                  <c:v>2014m5</c:v>
                </c:pt>
                <c:pt idx="16">
                  <c:v>2014m6</c:v>
                </c:pt>
                <c:pt idx="17">
                  <c:v>2014m7</c:v>
                </c:pt>
                <c:pt idx="18">
                  <c:v>2014m8</c:v>
                </c:pt>
                <c:pt idx="19">
                  <c:v>2014m9 1-14</c:v>
                </c:pt>
              </c:strCache>
            </c:strRef>
          </c:cat>
          <c:val>
            <c:numRef>
              <c:f>Sheet1!$C$2:$C$21</c:f>
              <c:numCache>
                <c:formatCode>General</c:formatCode>
                <c:ptCount val="20"/>
                <c:pt idx="0">
                  <c:v>20.6</c:v>
                </c:pt>
                <c:pt idx="1">
                  <c:v>16.399999999999999</c:v>
                </c:pt>
                <c:pt idx="2">
                  <c:v>14.6</c:v>
                </c:pt>
                <c:pt idx="3">
                  <c:v>13.6</c:v>
                </c:pt>
                <c:pt idx="4">
                  <c:v>13.7</c:v>
                </c:pt>
                <c:pt idx="5">
                  <c:v>10</c:v>
                </c:pt>
                <c:pt idx="6">
                  <c:v>12.3</c:v>
                </c:pt>
                <c:pt idx="7">
                  <c:v>12.3</c:v>
                </c:pt>
                <c:pt idx="8">
                  <c:v>13.4</c:v>
                </c:pt>
                <c:pt idx="9">
                  <c:v>16.100000000000001</c:v>
                </c:pt>
                <c:pt idx="10">
                  <c:v>16.2</c:v>
                </c:pt>
                <c:pt idx="11">
                  <c:v>14.1</c:v>
                </c:pt>
                <c:pt idx="12">
                  <c:v>14.2</c:v>
                </c:pt>
                <c:pt idx="13">
                  <c:v>14.4</c:v>
                </c:pt>
                <c:pt idx="14">
                  <c:v>14.7</c:v>
                </c:pt>
                <c:pt idx="15">
                  <c:v>14.1</c:v>
                </c:pt>
                <c:pt idx="16">
                  <c:v>11.8</c:v>
                </c:pt>
                <c:pt idx="17">
                  <c:v>13.9</c:v>
                </c:pt>
                <c:pt idx="18">
                  <c:v>13.7</c:v>
                </c:pt>
                <c:pt idx="19">
                  <c:v>11.8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6315136"/>
        <c:axId val="36316672"/>
      </c:barChart>
      <c:catAx>
        <c:axId val="3631513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2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800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631667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6316672"/>
        <c:scaling>
          <c:orientation val="minMax"/>
          <c:max val="35"/>
          <c:min val="0"/>
        </c:scaling>
        <c:delete val="0"/>
        <c:axPos val="l"/>
        <c:majorGridlines>
          <c:spPr>
            <a:ln w="3127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27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10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36315136"/>
        <c:crosses val="autoZero"/>
        <c:crossBetween val="between"/>
        <c:majorUnit val="5"/>
        <c:minorUnit val="7.0000000000000021E-2"/>
      </c:valAx>
      <c:spPr>
        <a:noFill/>
        <a:ln w="12505">
          <a:solidFill>
            <a:schemeClr val="tx1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71130708661417319"/>
          <c:y val="0.15715724955395585"/>
          <c:w val="0.25337020177165354"/>
          <c:h val="0.10271025985940464"/>
        </c:manualLayout>
      </c:layout>
      <c:overlay val="0"/>
      <c:spPr>
        <a:solidFill>
          <a:schemeClr val="bg1"/>
        </a:solidFill>
        <a:ln w="3127">
          <a:solidFill>
            <a:schemeClr val="tx1"/>
          </a:solidFill>
          <a:prstDash val="solid"/>
        </a:ln>
      </c:spPr>
      <c:txPr>
        <a:bodyPr/>
        <a:lstStyle/>
        <a:p>
          <a:pPr>
            <a:defRPr sz="1185" b="0" i="0" u="none" strike="noStrike" baseline="0">
              <a:solidFill>
                <a:schemeClr val="tx1"/>
              </a:solidFill>
              <a:latin typeface="Arial Narrow"/>
              <a:ea typeface="Arial Narrow"/>
              <a:cs typeface="Arial Narrow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34" b="0" i="0" u="none" strike="noStrike" baseline="0">
          <a:solidFill>
            <a:schemeClr val="tx1"/>
          </a:solidFill>
          <a:latin typeface="Arial Narrow"/>
          <a:ea typeface="Arial Narrow"/>
          <a:cs typeface="Arial Narrow"/>
        </a:defRPr>
      </a:pPr>
      <a:endParaRPr lang="hu-HU"/>
    </a:p>
  </c:txPr>
  <c:externalData r:id="rId1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1" i="0" u="none" strike="noStrike" kern="1200" baseline="0">
                <a:solidFill>
                  <a:srgbClr val="000000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sz="1600" b="0" i="0" baseline="0" dirty="0" smtClean="0">
                <a:effectLst/>
              </a:rPr>
              <a:t>A Barátok Közt és a TV2 szemben lévő idősávjának havi átlagos közönségarányai</a:t>
            </a: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1" i="0" u="none" strike="noStrike" kern="1200" baseline="0">
                <a:solidFill>
                  <a:srgbClr val="000000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sz="1600" b="0" i="0" baseline="0" dirty="0" smtClean="0">
                <a:effectLst/>
              </a:rPr>
              <a:t> a 18-49 éves célcsoport körében, 2013-2014 YTD</a:t>
            </a:r>
            <a:endParaRPr lang="hu-HU" sz="1600" dirty="0" smtClean="0">
              <a:effectLst/>
            </a:endParaRPr>
          </a:p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600" b="1" i="0" u="none" strike="noStrike" kern="1200" baseline="0">
                <a:solidFill>
                  <a:srgbClr val="000000"/>
                </a:solidFill>
                <a:latin typeface="Arial Narrow"/>
                <a:ea typeface="Arial Narrow"/>
                <a:cs typeface="Arial Narrow"/>
              </a:defRPr>
            </a:pPr>
            <a:endParaRPr lang="en-GB" sz="1600" dirty="0"/>
          </a:p>
        </c:rich>
      </c:tx>
      <c:layout>
        <c:manualLayout>
          <c:xMode val="edge"/>
          <c:yMode val="edge"/>
          <c:x val="0.11371330661074851"/>
          <c:y val="0"/>
        </c:manualLayout>
      </c:layout>
      <c:overlay val="0"/>
      <c:spPr>
        <a:noFill/>
        <a:ln w="19535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2399172699069287E-2"/>
          <c:y val="0.14664310954063603"/>
          <c:w val="0.95863495346432259"/>
          <c:h val="0.77738515901060068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Sheet1!$B$1</c:f>
              <c:strCache>
                <c:ptCount val="1"/>
                <c:pt idx="0">
                  <c:v>Barátok Közt SHR%</c:v>
                </c:pt>
              </c:strCache>
            </c:strRef>
          </c:tx>
          <c:spPr>
            <a:solidFill>
              <a:srgbClr val="FF6600"/>
            </a:solidFill>
            <a:ln w="9768">
              <a:solidFill>
                <a:schemeClr val="tx1"/>
              </a:solidFill>
              <a:prstDash val="solid"/>
            </a:ln>
          </c:spPr>
          <c:invertIfNegative val="0"/>
          <c:dLbls>
            <c:spPr>
              <a:noFill/>
              <a:ln w="19535">
                <a:noFill/>
              </a:ln>
            </c:spPr>
            <c:txPr>
              <a:bodyPr/>
              <a:lstStyle/>
              <a:p>
                <a:pPr>
                  <a:defRPr sz="923" b="1" i="0" u="none" strike="noStrike" baseline="0">
                    <a:solidFill>
                      <a:schemeClr val="tx1"/>
                    </a:solidFill>
                    <a:latin typeface="Frutiger CE 45 Light"/>
                    <a:ea typeface="Frutiger CE 45 Light"/>
                    <a:cs typeface="Frutiger CE 45 Ligh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Sheet1!$A$2:$A$21</c:f>
              <c:strCache>
                <c:ptCount val="20"/>
                <c:pt idx="0">
                  <c:v>2013m1</c:v>
                </c:pt>
                <c:pt idx="1">
                  <c:v>2013m2</c:v>
                </c:pt>
                <c:pt idx="2">
                  <c:v>2013m3</c:v>
                </c:pt>
                <c:pt idx="3">
                  <c:v>2013m4</c:v>
                </c:pt>
                <c:pt idx="4">
                  <c:v>2013m5</c:v>
                </c:pt>
                <c:pt idx="5">
                  <c:v>2013m6</c:v>
                </c:pt>
                <c:pt idx="6">
                  <c:v>2013m8</c:v>
                </c:pt>
                <c:pt idx="7">
                  <c:v>2013m9</c:v>
                </c:pt>
                <c:pt idx="8">
                  <c:v>2013m10</c:v>
                </c:pt>
                <c:pt idx="9">
                  <c:v>2013m11</c:v>
                </c:pt>
                <c:pt idx="10">
                  <c:v>2013m12</c:v>
                </c:pt>
                <c:pt idx="11">
                  <c:v>2014m1</c:v>
                </c:pt>
                <c:pt idx="12">
                  <c:v>2014m2</c:v>
                </c:pt>
                <c:pt idx="13">
                  <c:v>2014m3 </c:v>
                </c:pt>
                <c:pt idx="14">
                  <c:v>2014m4</c:v>
                </c:pt>
                <c:pt idx="15">
                  <c:v>2014m5</c:v>
                </c:pt>
                <c:pt idx="16">
                  <c:v>2014m6</c:v>
                </c:pt>
                <c:pt idx="17">
                  <c:v>2014m7</c:v>
                </c:pt>
                <c:pt idx="18">
                  <c:v>2014m8</c:v>
                </c:pt>
                <c:pt idx="19">
                  <c:v>2014m9 1-14</c:v>
                </c:pt>
              </c:strCache>
            </c:strRef>
          </c:cat>
          <c:val>
            <c:numRef>
              <c:f>Sheet1!$B$2:$B$21</c:f>
              <c:numCache>
                <c:formatCode>General</c:formatCode>
                <c:ptCount val="20"/>
                <c:pt idx="0">
                  <c:v>29.5</c:v>
                </c:pt>
                <c:pt idx="1">
                  <c:v>27.9</c:v>
                </c:pt>
                <c:pt idx="2">
                  <c:v>27.9</c:v>
                </c:pt>
                <c:pt idx="3">
                  <c:v>29.6</c:v>
                </c:pt>
                <c:pt idx="4">
                  <c:v>31.5</c:v>
                </c:pt>
                <c:pt idx="5">
                  <c:v>28.7</c:v>
                </c:pt>
                <c:pt idx="6">
                  <c:v>30.3</c:v>
                </c:pt>
                <c:pt idx="7">
                  <c:v>29.7</c:v>
                </c:pt>
                <c:pt idx="8">
                  <c:v>28.7</c:v>
                </c:pt>
                <c:pt idx="9">
                  <c:v>28.9</c:v>
                </c:pt>
                <c:pt idx="10">
                  <c:v>29.5</c:v>
                </c:pt>
                <c:pt idx="11">
                  <c:v>25.2</c:v>
                </c:pt>
                <c:pt idx="12">
                  <c:v>25.1</c:v>
                </c:pt>
                <c:pt idx="13">
                  <c:v>24.5</c:v>
                </c:pt>
                <c:pt idx="14">
                  <c:v>22.9</c:v>
                </c:pt>
                <c:pt idx="15">
                  <c:v>23.6</c:v>
                </c:pt>
                <c:pt idx="16">
                  <c:v>21.3</c:v>
                </c:pt>
                <c:pt idx="17">
                  <c:v>22.7</c:v>
                </c:pt>
                <c:pt idx="18">
                  <c:v>23.9</c:v>
                </c:pt>
                <c:pt idx="19">
                  <c:v>24.5</c:v>
                </c:pt>
              </c:numCache>
            </c:numRef>
          </c:val>
        </c:ser>
        <c:ser>
          <c:idx val="0"/>
          <c:order val="1"/>
          <c:tx>
            <c:strRef>
              <c:f>Sheet1!$C$1</c:f>
              <c:strCache>
                <c:ptCount val="1"/>
                <c:pt idx="0">
                  <c:v>TV2 SHR% a műsor ideje alatt</c:v>
                </c:pt>
              </c:strCache>
            </c:strRef>
          </c:tx>
          <c:spPr>
            <a:solidFill>
              <a:srgbClr val="800080"/>
            </a:solidFill>
            <a:ln w="9768">
              <a:solidFill>
                <a:schemeClr val="tx1"/>
              </a:solidFill>
              <a:prstDash val="solid"/>
            </a:ln>
          </c:spPr>
          <c:invertIfNegative val="0"/>
          <c:dLbls>
            <c:numFmt formatCode="0.0" sourceLinked="0"/>
            <c:spPr>
              <a:noFill/>
              <a:ln w="19535">
                <a:noFill/>
              </a:ln>
            </c:spPr>
            <c:txPr>
              <a:bodyPr/>
              <a:lstStyle/>
              <a:p>
                <a:pPr>
                  <a:defRPr sz="923" b="1" i="0" u="none" strike="noStrike" baseline="0">
                    <a:solidFill>
                      <a:schemeClr val="tx1"/>
                    </a:solidFill>
                    <a:latin typeface="Frutiger CE 45 Light"/>
                    <a:ea typeface="Frutiger CE 45 Light"/>
                    <a:cs typeface="Frutiger CE 45 Ligh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Sheet1!$A$2:$A$21</c:f>
              <c:strCache>
                <c:ptCount val="20"/>
                <c:pt idx="0">
                  <c:v>2013m1</c:v>
                </c:pt>
                <c:pt idx="1">
                  <c:v>2013m2</c:v>
                </c:pt>
                <c:pt idx="2">
                  <c:v>2013m3</c:v>
                </c:pt>
                <c:pt idx="3">
                  <c:v>2013m4</c:v>
                </c:pt>
                <c:pt idx="4">
                  <c:v>2013m5</c:v>
                </c:pt>
                <c:pt idx="5">
                  <c:v>2013m6</c:v>
                </c:pt>
                <c:pt idx="6">
                  <c:v>2013m8</c:v>
                </c:pt>
                <c:pt idx="7">
                  <c:v>2013m9</c:v>
                </c:pt>
                <c:pt idx="8">
                  <c:v>2013m10</c:v>
                </c:pt>
                <c:pt idx="9">
                  <c:v>2013m11</c:v>
                </c:pt>
                <c:pt idx="10">
                  <c:v>2013m12</c:v>
                </c:pt>
                <c:pt idx="11">
                  <c:v>2014m1</c:v>
                </c:pt>
                <c:pt idx="12">
                  <c:v>2014m2</c:v>
                </c:pt>
                <c:pt idx="13">
                  <c:v>2014m3 </c:v>
                </c:pt>
                <c:pt idx="14">
                  <c:v>2014m4</c:v>
                </c:pt>
                <c:pt idx="15">
                  <c:v>2014m5</c:v>
                </c:pt>
                <c:pt idx="16">
                  <c:v>2014m6</c:v>
                </c:pt>
                <c:pt idx="17">
                  <c:v>2014m7</c:v>
                </c:pt>
                <c:pt idx="18">
                  <c:v>2014m8</c:v>
                </c:pt>
                <c:pt idx="19">
                  <c:v>2014m9 1-14</c:v>
                </c:pt>
              </c:strCache>
            </c:strRef>
          </c:cat>
          <c:val>
            <c:numRef>
              <c:f>Sheet1!$C$2:$C$21</c:f>
              <c:numCache>
                <c:formatCode>General</c:formatCode>
                <c:ptCount val="20"/>
                <c:pt idx="0">
                  <c:v>17.8</c:v>
                </c:pt>
                <c:pt idx="1">
                  <c:v>16.600000000000001</c:v>
                </c:pt>
                <c:pt idx="2">
                  <c:v>15.9</c:v>
                </c:pt>
                <c:pt idx="3">
                  <c:v>16.899999999999999</c:v>
                </c:pt>
                <c:pt idx="4">
                  <c:v>16.5</c:v>
                </c:pt>
                <c:pt idx="5">
                  <c:v>15.9</c:v>
                </c:pt>
                <c:pt idx="6">
                  <c:v>12.5</c:v>
                </c:pt>
                <c:pt idx="7">
                  <c:v>13</c:v>
                </c:pt>
                <c:pt idx="8">
                  <c:v>12</c:v>
                </c:pt>
                <c:pt idx="9">
                  <c:v>12.4</c:v>
                </c:pt>
                <c:pt idx="10">
                  <c:v>11.5</c:v>
                </c:pt>
                <c:pt idx="11">
                  <c:v>17.100000000000001</c:v>
                </c:pt>
                <c:pt idx="12">
                  <c:v>17.899999999999999</c:v>
                </c:pt>
                <c:pt idx="13">
                  <c:v>17</c:v>
                </c:pt>
                <c:pt idx="14">
                  <c:v>15.3</c:v>
                </c:pt>
                <c:pt idx="15">
                  <c:v>13.7</c:v>
                </c:pt>
                <c:pt idx="16">
                  <c:v>11.4</c:v>
                </c:pt>
                <c:pt idx="17">
                  <c:v>12.5</c:v>
                </c:pt>
                <c:pt idx="18">
                  <c:v>12.1</c:v>
                </c:pt>
                <c:pt idx="19">
                  <c:v>13.1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6039296"/>
        <c:axId val="36063488"/>
      </c:barChart>
      <c:catAx>
        <c:axId val="36039296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244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700" b="0" i="0" u="none" strike="noStrike" baseline="0">
                <a:solidFill>
                  <a:schemeClr val="tx1"/>
                </a:solidFill>
                <a:latin typeface="Frutiger CE 45 Light"/>
                <a:ea typeface="Frutiger CE 45 Light"/>
                <a:cs typeface="Frutiger CE 45 Light"/>
              </a:defRPr>
            </a:pPr>
            <a:endParaRPr lang="hu-HU"/>
          </a:p>
        </c:txPr>
        <c:crossAx val="36063488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6063488"/>
        <c:scaling>
          <c:orientation val="minMax"/>
          <c:max val="40"/>
          <c:min val="0"/>
        </c:scaling>
        <c:delete val="0"/>
        <c:axPos val="l"/>
        <c:majorGridlines>
          <c:spPr>
            <a:ln w="2442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244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96" b="0" i="0" u="none" strike="noStrike" baseline="0">
                <a:solidFill>
                  <a:schemeClr val="tx1"/>
                </a:solidFill>
                <a:latin typeface="Frutiger CE 45 Light"/>
                <a:ea typeface="Frutiger CE 45 Light"/>
                <a:cs typeface="Frutiger CE 45 Light"/>
              </a:defRPr>
            </a:pPr>
            <a:endParaRPr lang="hu-HU"/>
          </a:p>
        </c:txPr>
        <c:crossAx val="36039296"/>
        <c:crosses val="autoZero"/>
        <c:crossBetween val="between"/>
      </c:valAx>
      <c:spPr>
        <a:noFill/>
        <a:ln w="9768">
          <a:solidFill>
            <a:schemeClr val="tx1"/>
          </a:solidFill>
          <a:prstDash val="solid"/>
        </a:ln>
      </c:spPr>
    </c:plotArea>
    <c:legend>
      <c:legendPos val="t"/>
      <c:legendEntry>
        <c:idx val="0"/>
        <c:txPr>
          <a:bodyPr/>
          <a:lstStyle/>
          <a:p>
            <a:pPr>
              <a:defRPr sz="1200" b="0" i="0" u="none" strike="noStrike" baseline="0">
                <a:solidFill>
                  <a:schemeClr val="tx1"/>
                </a:solidFill>
                <a:latin typeface="Frutiger CE 45 Light"/>
                <a:ea typeface="Frutiger CE 45 Light"/>
                <a:cs typeface="Frutiger CE 45 Light"/>
              </a:defRPr>
            </a:pPr>
            <a:endParaRPr lang="hu-HU"/>
          </a:p>
        </c:txPr>
      </c:legendEntry>
      <c:layout>
        <c:manualLayout>
          <c:xMode val="edge"/>
          <c:yMode val="edge"/>
          <c:x val="0.67697952203358158"/>
          <c:y val="0.15150871153862752"/>
          <c:w val="0.29657536889206637"/>
          <c:h val="8.3038869257950523E-2"/>
        </c:manualLayout>
      </c:layout>
      <c:overlay val="0"/>
      <c:spPr>
        <a:solidFill>
          <a:schemeClr val="bg1"/>
        </a:solidFill>
        <a:ln w="2442">
          <a:solidFill>
            <a:schemeClr val="tx1"/>
          </a:solidFill>
          <a:prstDash val="solid"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Frutiger CE 45 Light"/>
              <a:ea typeface="Frutiger CE 45 Light"/>
              <a:cs typeface="Frutiger CE 45 Light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865" b="0" i="0" u="none" strike="noStrike" baseline="0">
          <a:solidFill>
            <a:schemeClr val="tx1"/>
          </a:solidFill>
          <a:latin typeface="Frutiger CE 45 Light"/>
          <a:ea typeface="Frutiger CE 45 Light"/>
          <a:cs typeface="Frutiger CE 45 Light"/>
        </a:defRPr>
      </a:pPr>
      <a:endParaRPr lang="hu-HU"/>
    </a:p>
  </c:txPr>
  <c:externalData r:id="rId1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50" b="1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Az</a:t>
            </a:r>
            <a:r>
              <a:rPr lang="en-GB" dirty="0" smtClean="0"/>
              <a:t> </a:t>
            </a:r>
            <a:r>
              <a:rPr lang="hu-HU" dirty="0" smtClean="0"/>
              <a:t>RTL Klub Híradó</a:t>
            </a:r>
            <a:r>
              <a:rPr lang="en-GB" dirty="0" smtClean="0"/>
              <a:t> </a:t>
            </a:r>
            <a:r>
              <a:rPr lang="hu-HU" dirty="0" smtClean="0"/>
              <a:t>és a TV2 Tények (18:30-as</a:t>
            </a:r>
            <a:r>
              <a:rPr lang="hu-HU" baseline="0" dirty="0" smtClean="0"/>
              <a:t> vagy 18:00-ás</a:t>
            </a:r>
            <a:r>
              <a:rPr lang="hu-HU" dirty="0" smtClean="0"/>
              <a:t>) adásainak átlagos havi közönségaránya </a:t>
            </a:r>
          </a:p>
          <a:p>
            <a:pPr>
              <a:defRPr sz="1250" b="1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 18-49 éves korosztály körében, 2013 január 1. – 2014 szeptember 14. között</a:t>
            </a:r>
            <a:endParaRPr lang="en-GB" dirty="0"/>
          </a:p>
        </c:rich>
      </c:tx>
      <c:layout>
        <c:manualLayout>
          <c:xMode val="edge"/>
          <c:yMode val="edge"/>
          <c:x val="0.16053497485190263"/>
          <c:y val="0"/>
        </c:manualLayout>
      </c:layout>
      <c:overlay val="0"/>
      <c:spPr>
        <a:noFill/>
        <a:ln w="19535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2399172699069287E-2"/>
          <c:y val="0.14664310954063603"/>
          <c:w val="0.95863495346432259"/>
          <c:h val="0.71078891979956693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Sheet1!$B$1</c:f>
              <c:strCache>
                <c:ptCount val="1"/>
                <c:pt idx="0">
                  <c:v>Hírado</c:v>
                </c:pt>
              </c:strCache>
            </c:strRef>
          </c:tx>
          <c:spPr>
            <a:solidFill>
              <a:srgbClr val="FF6600"/>
            </a:solidFill>
            <a:ln w="9768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13"/>
              <c:layout>
                <c:manualLayout>
                  <c:x val="-4.864207539521686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-8.1070125658694765E-3"/>
                  <c:y val="-1.23361603700848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>
                <c:manualLayout>
                  <c:x val="-4.8642075395218054E-3"/>
                  <c:y val="-3.08404009252120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>
                <c:manualLayout>
                  <c:x val="-1.2971220105391163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19535">
                <a:noFill/>
              </a:ln>
            </c:spPr>
            <c:txPr>
              <a:bodyPr/>
              <a:lstStyle/>
              <a:p>
                <a:pPr>
                  <a:defRPr sz="900" b="1" i="0" u="none" strike="noStrike" baseline="0">
                    <a:solidFill>
                      <a:schemeClr val="tx1"/>
                    </a:solidFill>
                    <a:latin typeface="Frutiger CE 45 Light"/>
                    <a:ea typeface="Frutiger CE 45 Light"/>
                    <a:cs typeface="Frutiger CE 45 Ligh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Sheet1!$A$2:$A$22</c:f>
              <c:strCache>
                <c:ptCount val="21"/>
                <c:pt idx="0">
                  <c:v>2013m1</c:v>
                </c:pt>
                <c:pt idx="1">
                  <c:v>2013m2</c:v>
                </c:pt>
                <c:pt idx="2">
                  <c:v>2013m3</c:v>
                </c:pt>
                <c:pt idx="3">
                  <c:v>2013m4</c:v>
                </c:pt>
                <c:pt idx="4">
                  <c:v>2013m5</c:v>
                </c:pt>
                <c:pt idx="5">
                  <c:v>2013m6</c:v>
                </c:pt>
                <c:pt idx="6">
                  <c:v>2013m7</c:v>
                </c:pt>
                <c:pt idx="7">
                  <c:v>2013m8</c:v>
                </c:pt>
                <c:pt idx="8">
                  <c:v>2013m9</c:v>
                </c:pt>
                <c:pt idx="9">
                  <c:v>2013m10</c:v>
                </c:pt>
                <c:pt idx="10">
                  <c:v>2013m11</c:v>
                </c:pt>
                <c:pt idx="11">
                  <c:v>2013m12</c:v>
                </c:pt>
                <c:pt idx="12">
                  <c:v>2014m1</c:v>
                </c:pt>
                <c:pt idx="13">
                  <c:v>2014m2</c:v>
                </c:pt>
                <c:pt idx="14">
                  <c:v>2014m3</c:v>
                </c:pt>
                <c:pt idx="15">
                  <c:v>2014m4</c:v>
                </c:pt>
                <c:pt idx="16">
                  <c:v>2014m5</c:v>
                </c:pt>
                <c:pt idx="17">
                  <c:v>2014m6</c:v>
                </c:pt>
                <c:pt idx="18">
                  <c:v>2014m7</c:v>
                </c:pt>
                <c:pt idx="19">
                  <c:v>2014m8</c:v>
                </c:pt>
                <c:pt idx="20">
                  <c:v>2014m9 1-14</c:v>
                </c:pt>
              </c:strCache>
            </c:strRef>
          </c:cat>
          <c:val>
            <c:numRef>
              <c:f>Sheet1!$B$2:$B$22</c:f>
              <c:numCache>
                <c:formatCode>General</c:formatCode>
                <c:ptCount val="21"/>
                <c:pt idx="0">
                  <c:v>29.5</c:v>
                </c:pt>
                <c:pt idx="1">
                  <c:v>29</c:v>
                </c:pt>
                <c:pt idx="2">
                  <c:v>26.8</c:v>
                </c:pt>
                <c:pt idx="3">
                  <c:v>26.7</c:v>
                </c:pt>
                <c:pt idx="4">
                  <c:v>25.8</c:v>
                </c:pt>
                <c:pt idx="5">
                  <c:v>25.4</c:v>
                </c:pt>
                <c:pt idx="6">
                  <c:v>22.4</c:v>
                </c:pt>
                <c:pt idx="7">
                  <c:v>22</c:v>
                </c:pt>
                <c:pt idx="8">
                  <c:v>22.2</c:v>
                </c:pt>
                <c:pt idx="9">
                  <c:v>23.4</c:v>
                </c:pt>
                <c:pt idx="10">
                  <c:v>22.7</c:v>
                </c:pt>
                <c:pt idx="11">
                  <c:v>20.9</c:v>
                </c:pt>
                <c:pt idx="12">
                  <c:v>21.1</c:v>
                </c:pt>
                <c:pt idx="13">
                  <c:v>18.7</c:v>
                </c:pt>
                <c:pt idx="14">
                  <c:v>18.2</c:v>
                </c:pt>
                <c:pt idx="15">
                  <c:v>16.600000000000001</c:v>
                </c:pt>
                <c:pt idx="16">
                  <c:v>16.5</c:v>
                </c:pt>
                <c:pt idx="17">
                  <c:v>15.4</c:v>
                </c:pt>
                <c:pt idx="18">
                  <c:v>17.7</c:v>
                </c:pt>
                <c:pt idx="19">
                  <c:v>19.8</c:v>
                </c:pt>
                <c:pt idx="20">
                  <c:v>20.5</c:v>
                </c:pt>
              </c:numCache>
            </c:numRef>
          </c:val>
        </c:ser>
        <c:ser>
          <c:idx val="0"/>
          <c:order val="1"/>
          <c:tx>
            <c:strRef>
              <c:f>Sheet1!$C$1</c:f>
              <c:strCache>
                <c:ptCount val="1"/>
                <c:pt idx="0">
                  <c:v>Tények</c:v>
                </c:pt>
              </c:strCache>
            </c:strRef>
          </c:tx>
          <c:spPr>
            <a:solidFill>
              <a:srgbClr val="800080"/>
            </a:solidFill>
            <a:ln w="9768">
              <a:solidFill>
                <a:schemeClr val="tx1"/>
              </a:solidFill>
              <a:prstDash val="solid"/>
            </a:ln>
          </c:spPr>
          <c:invertIfNegative val="0"/>
          <c:dLbls>
            <c:numFmt formatCode="0.0" sourceLinked="0"/>
            <c:spPr>
              <a:noFill/>
              <a:ln w="19535">
                <a:noFill/>
              </a:ln>
            </c:spPr>
            <c:txPr>
              <a:bodyPr/>
              <a:lstStyle/>
              <a:p>
                <a:pPr>
                  <a:defRPr sz="900" b="1" i="0" u="none" strike="noStrike" baseline="0">
                    <a:solidFill>
                      <a:schemeClr val="tx1"/>
                    </a:solidFill>
                    <a:latin typeface="Frutiger CE 45 Light"/>
                    <a:ea typeface="Frutiger CE 45 Light"/>
                    <a:cs typeface="Frutiger CE 45 Ligh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Sheet1!$A$2:$A$22</c:f>
              <c:strCache>
                <c:ptCount val="21"/>
                <c:pt idx="0">
                  <c:v>2013m1</c:v>
                </c:pt>
                <c:pt idx="1">
                  <c:v>2013m2</c:v>
                </c:pt>
                <c:pt idx="2">
                  <c:v>2013m3</c:v>
                </c:pt>
                <c:pt idx="3">
                  <c:v>2013m4</c:v>
                </c:pt>
                <c:pt idx="4">
                  <c:v>2013m5</c:v>
                </c:pt>
                <c:pt idx="5">
                  <c:v>2013m6</c:v>
                </c:pt>
                <c:pt idx="6">
                  <c:v>2013m7</c:v>
                </c:pt>
                <c:pt idx="7">
                  <c:v>2013m8</c:v>
                </c:pt>
                <c:pt idx="8">
                  <c:v>2013m9</c:v>
                </c:pt>
                <c:pt idx="9">
                  <c:v>2013m10</c:v>
                </c:pt>
                <c:pt idx="10">
                  <c:v>2013m11</c:v>
                </c:pt>
                <c:pt idx="11">
                  <c:v>2013m12</c:v>
                </c:pt>
                <c:pt idx="12">
                  <c:v>2014m1</c:v>
                </c:pt>
                <c:pt idx="13">
                  <c:v>2014m2</c:v>
                </c:pt>
                <c:pt idx="14">
                  <c:v>2014m3</c:v>
                </c:pt>
                <c:pt idx="15">
                  <c:v>2014m4</c:v>
                </c:pt>
                <c:pt idx="16">
                  <c:v>2014m5</c:v>
                </c:pt>
                <c:pt idx="17">
                  <c:v>2014m6</c:v>
                </c:pt>
                <c:pt idx="18">
                  <c:v>2014m7</c:v>
                </c:pt>
                <c:pt idx="19">
                  <c:v>2014m8</c:v>
                </c:pt>
                <c:pt idx="20">
                  <c:v>2014m9 1-14</c:v>
                </c:pt>
              </c:strCache>
            </c:strRef>
          </c:cat>
          <c:val>
            <c:numRef>
              <c:f>Sheet1!$C$2:$C$22</c:f>
              <c:numCache>
                <c:formatCode>General</c:formatCode>
                <c:ptCount val="21"/>
                <c:pt idx="0">
                  <c:v>24.1</c:v>
                </c:pt>
                <c:pt idx="1">
                  <c:v>23.4</c:v>
                </c:pt>
                <c:pt idx="2">
                  <c:v>23.5</c:v>
                </c:pt>
                <c:pt idx="3">
                  <c:v>23.9</c:v>
                </c:pt>
                <c:pt idx="4">
                  <c:v>23.2</c:v>
                </c:pt>
                <c:pt idx="5">
                  <c:v>24.6</c:v>
                </c:pt>
                <c:pt idx="6">
                  <c:v>24.5</c:v>
                </c:pt>
                <c:pt idx="7">
                  <c:v>24.9</c:v>
                </c:pt>
                <c:pt idx="8">
                  <c:v>25.4</c:v>
                </c:pt>
                <c:pt idx="9">
                  <c:v>23.6</c:v>
                </c:pt>
                <c:pt idx="10">
                  <c:v>24</c:v>
                </c:pt>
                <c:pt idx="11">
                  <c:v>23.3</c:v>
                </c:pt>
                <c:pt idx="12">
                  <c:v>24.1</c:v>
                </c:pt>
                <c:pt idx="13">
                  <c:v>24.7</c:v>
                </c:pt>
                <c:pt idx="14">
                  <c:v>23.6</c:v>
                </c:pt>
                <c:pt idx="15">
                  <c:v>23.3</c:v>
                </c:pt>
                <c:pt idx="16">
                  <c:v>23.2</c:v>
                </c:pt>
                <c:pt idx="17">
                  <c:v>20.2</c:v>
                </c:pt>
                <c:pt idx="18">
                  <c:v>22.7</c:v>
                </c:pt>
                <c:pt idx="19">
                  <c:v>21.7</c:v>
                </c:pt>
                <c:pt idx="20">
                  <c:v>21.9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42363520"/>
        <c:axId val="42377600"/>
      </c:barChart>
      <c:catAx>
        <c:axId val="4236352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2442">
            <a:solidFill>
              <a:schemeClr val="tx1"/>
            </a:solidFill>
            <a:prstDash val="solid"/>
          </a:ln>
        </c:spPr>
        <c:txPr>
          <a:bodyPr rot="-5400000" vert="horz"/>
          <a:lstStyle/>
          <a:p>
            <a:pPr>
              <a:defRPr sz="900" b="0" i="0" u="none" strike="noStrike" baseline="0">
                <a:solidFill>
                  <a:schemeClr val="tx1"/>
                </a:solidFill>
                <a:latin typeface="Frutiger CE 45 Light"/>
                <a:ea typeface="Frutiger CE 45 Light"/>
                <a:cs typeface="Frutiger CE 45 Light"/>
              </a:defRPr>
            </a:pPr>
            <a:endParaRPr lang="hu-HU"/>
          </a:p>
        </c:txPr>
        <c:crossAx val="4237760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42377600"/>
        <c:scaling>
          <c:orientation val="minMax"/>
          <c:max val="40"/>
          <c:min val="0"/>
        </c:scaling>
        <c:delete val="0"/>
        <c:axPos val="l"/>
        <c:majorGridlines>
          <c:spPr>
            <a:ln w="2442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244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96" b="0" i="0" u="none" strike="noStrike" baseline="0">
                <a:solidFill>
                  <a:schemeClr val="tx1"/>
                </a:solidFill>
                <a:latin typeface="Frutiger CE 45 Light"/>
                <a:ea typeface="Frutiger CE 45 Light"/>
                <a:cs typeface="Frutiger CE 45 Light"/>
              </a:defRPr>
            </a:pPr>
            <a:endParaRPr lang="hu-HU"/>
          </a:p>
        </c:txPr>
        <c:crossAx val="42363520"/>
        <c:crosses val="autoZero"/>
        <c:crossBetween val="between"/>
      </c:valAx>
      <c:spPr>
        <a:noFill/>
        <a:ln w="9768">
          <a:solidFill>
            <a:schemeClr val="tx1"/>
          </a:solidFill>
          <a:prstDash val="solid"/>
        </a:ln>
      </c:spPr>
    </c:plotArea>
    <c:legend>
      <c:legendPos val="t"/>
      <c:layout>
        <c:manualLayout>
          <c:xMode val="edge"/>
          <c:yMode val="edge"/>
          <c:x val="4.950032986732613E-2"/>
          <c:y val="0.15488863291373772"/>
          <c:w val="0.17166494312306102"/>
          <c:h val="7.0769672934891295E-2"/>
        </c:manualLayout>
      </c:layout>
      <c:overlay val="0"/>
      <c:spPr>
        <a:solidFill>
          <a:schemeClr val="bg1"/>
        </a:solidFill>
        <a:ln w="2442">
          <a:solidFill>
            <a:schemeClr val="tx1"/>
          </a:solidFill>
          <a:prstDash val="solid"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Frutiger CE 45 Light"/>
              <a:ea typeface="Frutiger CE 45 Light"/>
              <a:cs typeface="Frutiger CE 45 Light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865" b="0" i="0" u="none" strike="noStrike" baseline="0">
          <a:solidFill>
            <a:schemeClr val="tx1"/>
          </a:solidFill>
          <a:latin typeface="Frutiger CE 45 Light"/>
          <a:ea typeface="Frutiger CE 45 Light"/>
          <a:cs typeface="Frutiger CE 45 Light"/>
        </a:defRPr>
      </a:pPr>
      <a:endParaRPr lang="hu-HU"/>
    </a:p>
  </c:txPr>
  <c:externalData r:id="rId1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50" b="1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Az</a:t>
            </a:r>
            <a:r>
              <a:rPr lang="en-GB" dirty="0" smtClean="0"/>
              <a:t> </a:t>
            </a:r>
            <a:r>
              <a:rPr lang="hu-HU" dirty="0" smtClean="0"/>
              <a:t>RTL Klub Híradó</a:t>
            </a:r>
            <a:r>
              <a:rPr lang="en-GB" dirty="0" smtClean="0"/>
              <a:t> </a:t>
            </a:r>
            <a:r>
              <a:rPr lang="hu-HU" dirty="0" smtClean="0"/>
              <a:t>és a TV2 Tények (18:30-as</a:t>
            </a:r>
            <a:r>
              <a:rPr lang="hu-HU" baseline="0" dirty="0" smtClean="0"/>
              <a:t> vagy 18:00-ás</a:t>
            </a:r>
            <a:r>
              <a:rPr lang="hu-HU" dirty="0" smtClean="0"/>
              <a:t>) adásainak átlagos havi közönségaránya </a:t>
            </a:r>
          </a:p>
          <a:p>
            <a:pPr>
              <a:defRPr sz="1250" b="1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 18-49 éves városi*</a:t>
            </a:r>
            <a:r>
              <a:rPr lang="hu-HU" baseline="0" dirty="0" smtClean="0"/>
              <a:t> célcsoport</a:t>
            </a:r>
            <a:r>
              <a:rPr lang="hu-HU" dirty="0" smtClean="0"/>
              <a:t> körében, 2013 január 1. – 2014 szeptember 14. között</a:t>
            </a:r>
            <a:endParaRPr lang="en-GB" dirty="0"/>
          </a:p>
        </c:rich>
      </c:tx>
      <c:layout>
        <c:manualLayout>
          <c:xMode val="edge"/>
          <c:yMode val="edge"/>
          <c:x val="0.16053497485190263"/>
          <c:y val="0"/>
        </c:manualLayout>
      </c:layout>
      <c:overlay val="0"/>
      <c:spPr>
        <a:noFill/>
        <a:ln w="19535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2399172699069287E-2"/>
          <c:y val="0.14664310954063603"/>
          <c:w val="0.95863495346432259"/>
          <c:h val="0.71078891979956693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Sheet1!$B$1</c:f>
              <c:strCache>
                <c:ptCount val="1"/>
                <c:pt idx="0">
                  <c:v>Hírado</c:v>
                </c:pt>
              </c:strCache>
            </c:strRef>
          </c:tx>
          <c:spPr>
            <a:solidFill>
              <a:srgbClr val="FF6600"/>
            </a:solidFill>
            <a:ln w="9768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13"/>
              <c:layout>
                <c:manualLayout>
                  <c:x val="-4.864207539521686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-8.1070125658694765E-3"/>
                  <c:y val="-1.23361603700848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>
                <c:manualLayout>
                  <c:x val="-4.8642075395218054E-3"/>
                  <c:y val="-3.08404009252120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>
                <c:manualLayout>
                  <c:x val="-1.2971220105391163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19535">
                <a:noFill/>
              </a:ln>
            </c:spPr>
            <c:txPr>
              <a:bodyPr/>
              <a:lstStyle/>
              <a:p>
                <a:pPr>
                  <a:defRPr sz="900" b="1" i="0" u="none" strike="noStrike" baseline="0">
                    <a:solidFill>
                      <a:schemeClr val="tx1"/>
                    </a:solidFill>
                    <a:latin typeface="Frutiger CE 45 Light"/>
                    <a:ea typeface="Frutiger CE 45 Light"/>
                    <a:cs typeface="Frutiger CE 45 Ligh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Sheet1!$A$2:$A$22</c:f>
              <c:strCache>
                <c:ptCount val="21"/>
                <c:pt idx="0">
                  <c:v>2013m1</c:v>
                </c:pt>
                <c:pt idx="1">
                  <c:v>2013m2</c:v>
                </c:pt>
                <c:pt idx="2">
                  <c:v>2013m3</c:v>
                </c:pt>
                <c:pt idx="3">
                  <c:v>2013m4</c:v>
                </c:pt>
                <c:pt idx="4">
                  <c:v>2013m5</c:v>
                </c:pt>
                <c:pt idx="5">
                  <c:v>2013m6</c:v>
                </c:pt>
                <c:pt idx="6">
                  <c:v>2013m7</c:v>
                </c:pt>
                <c:pt idx="7">
                  <c:v>2013m8</c:v>
                </c:pt>
                <c:pt idx="8">
                  <c:v>2013m9</c:v>
                </c:pt>
                <c:pt idx="9">
                  <c:v>2013m10</c:v>
                </c:pt>
                <c:pt idx="10">
                  <c:v>2013m11</c:v>
                </c:pt>
                <c:pt idx="11">
                  <c:v>2013m12</c:v>
                </c:pt>
                <c:pt idx="12">
                  <c:v>2014m1</c:v>
                </c:pt>
                <c:pt idx="13">
                  <c:v>2014m2</c:v>
                </c:pt>
                <c:pt idx="14">
                  <c:v>2014m3</c:v>
                </c:pt>
                <c:pt idx="15">
                  <c:v>2014m4</c:v>
                </c:pt>
                <c:pt idx="16">
                  <c:v>2014m5</c:v>
                </c:pt>
                <c:pt idx="17">
                  <c:v>2014m6</c:v>
                </c:pt>
                <c:pt idx="18">
                  <c:v>2014m7</c:v>
                </c:pt>
                <c:pt idx="19">
                  <c:v>2014m8</c:v>
                </c:pt>
                <c:pt idx="20">
                  <c:v>2014m9 1-14</c:v>
                </c:pt>
              </c:strCache>
            </c:strRef>
          </c:cat>
          <c:val>
            <c:numRef>
              <c:f>Sheet1!$B$2:$B$22</c:f>
              <c:numCache>
                <c:formatCode>General</c:formatCode>
                <c:ptCount val="21"/>
                <c:pt idx="0">
                  <c:v>30.5</c:v>
                </c:pt>
                <c:pt idx="1">
                  <c:v>30.3</c:v>
                </c:pt>
                <c:pt idx="2">
                  <c:v>27.3</c:v>
                </c:pt>
                <c:pt idx="3">
                  <c:v>28.5</c:v>
                </c:pt>
                <c:pt idx="4">
                  <c:v>27.5</c:v>
                </c:pt>
                <c:pt idx="5">
                  <c:v>27.3</c:v>
                </c:pt>
                <c:pt idx="6">
                  <c:v>24.7</c:v>
                </c:pt>
                <c:pt idx="7">
                  <c:v>24.2</c:v>
                </c:pt>
                <c:pt idx="8">
                  <c:v>23.4</c:v>
                </c:pt>
                <c:pt idx="9">
                  <c:v>24.2</c:v>
                </c:pt>
                <c:pt idx="10">
                  <c:v>23.6</c:v>
                </c:pt>
                <c:pt idx="11">
                  <c:v>21</c:v>
                </c:pt>
                <c:pt idx="12">
                  <c:v>21.8</c:v>
                </c:pt>
                <c:pt idx="13">
                  <c:v>19.100000000000001</c:v>
                </c:pt>
                <c:pt idx="14">
                  <c:v>19.600000000000001</c:v>
                </c:pt>
                <c:pt idx="15">
                  <c:v>17.899999999999999</c:v>
                </c:pt>
                <c:pt idx="16">
                  <c:v>17.3</c:v>
                </c:pt>
                <c:pt idx="17">
                  <c:v>16.600000000000001</c:v>
                </c:pt>
                <c:pt idx="18">
                  <c:v>19.7</c:v>
                </c:pt>
                <c:pt idx="19">
                  <c:v>21.3</c:v>
                </c:pt>
                <c:pt idx="20">
                  <c:v>22.5</c:v>
                </c:pt>
              </c:numCache>
            </c:numRef>
          </c:val>
        </c:ser>
        <c:ser>
          <c:idx val="0"/>
          <c:order val="1"/>
          <c:tx>
            <c:strRef>
              <c:f>Sheet1!$C$1</c:f>
              <c:strCache>
                <c:ptCount val="1"/>
                <c:pt idx="0">
                  <c:v>Tények</c:v>
                </c:pt>
              </c:strCache>
            </c:strRef>
          </c:tx>
          <c:spPr>
            <a:solidFill>
              <a:srgbClr val="800080"/>
            </a:solidFill>
            <a:ln w="9768">
              <a:solidFill>
                <a:schemeClr val="tx1"/>
              </a:solidFill>
              <a:prstDash val="solid"/>
            </a:ln>
          </c:spPr>
          <c:invertIfNegative val="0"/>
          <c:dLbls>
            <c:numFmt formatCode="0.0" sourceLinked="0"/>
            <c:spPr>
              <a:noFill/>
              <a:ln w="19535">
                <a:noFill/>
              </a:ln>
            </c:spPr>
            <c:txPr>
              <a:bodyPr/>
              <a:lstStyle/>
              <a:p>
                <a:pPr>
                  <a:defRPr sz="900" b="1" i="0" u="none" strike="noStrike" baseline="0">
                    <a:solidFill>
                      <a:schemeClr val="tx1"/>
                    </a:solidFill>
                    <a:latin typeface="Frutiger CE 45 Light"/>
                    <a:ea typeface="Frutiger CE 45 Light"/>
                    <a:cs typeface="Frutiger CE 45 Ligh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Sheet1!$A$2:$A$22</c:f>
              <c:strCache>
                <c:ptCount val="21"/>
                <c:pt idx="0">
                  <c:v>2013m1</c:v>
                </c:pt>
                <c:pt idx="1">
                  <c:v>2013m2</c:v>
                </c:pt>
                <c:pt idx="2">
                  <c:v>2013m3</c:v>
                </c:pt>
                <c:pt idx="3">
                  <c:v>2013m4</c:v>
                </c:pt>
                <c:pt idx="4">
                  <c:v>2013m5</c:v>
                </c:pt>
                <c:pt idx="5">
                  <c:v>2013m6</c:v>
                </c:pt>
                <c:pt idx="6">
                  <c:v>2013m7</c:v>
                </c:pt>
                <c:pt idx="7">
                  <c:v>2013m8</c:v>
                </c:pt>
                <c:pt idx="8">
                  <c:v>2013m9</c:v>
                </c:pt>
                <c:pt idx="9">
                  <c:v>2013m10</c:v>
                </c:pt>
                <c:pt idx="10">
                  <c:v>2013m11</c:v>
                </c:pt>
                <c:pt idx="11">
                  <c:v>2013m12</c:v>
                </c:pt>
                <c:pt idx="12">
                  <c:v>2014m1</c:v>
                </c:pt>
                <c:pt idx="13">
                  <c:v>2014m2</c:v>
                </c:pt>
                <c:pt idx="14">
                  <c:v>2014m3</c:v>
                </c:pt>
                <c:pt idx="15">
                  <c:v>2014m4</c:v>
                </c:pt>
                <c:pt idx="16">
                  <c:v>2014m5</c:v>
                </c:pt>
                <c:pt idx="17">
                  <c:v>2014m6</c:v>
                </c:pt>
                <c:pt idx="18">
                  <c:v>2014m7</c:v>
                </c:pt>
                <c:pt idx="19">
                  <c:v>2014m8</c:v>
                </c:pt>
                <c:pt idx="20">
                  <c:v>2014m9 1-14</c:v>
                </c:pt>
              </c:strCache>
            </c:strRef>
          </c:cat>
          <c:val>
            <c:numRef>
              <c:f>Sheet1!$C$2:$C$22</c:f>
              <c:numCache>
                <c:formatCode>General</c:formatCode>
                <c:ptCount val="21"/>
                <c:pt idx="0">
                  <c:v>20.6</c:v>
                </c:pt>
                <c:pt idx="1">
                  <c:v>20.6</c:v>
                </c:pt>
                <c:pt idx="2">
                  <c:v>21.6</c:v>
                </c:pt>
                <c:pt idx="3">
                  <c:v>21.6</c:v>
                </c:pt>
                <c:pt idx="4">
                  <c:v>21.1</c:v>
                </c:pt>
                <c:pt idx="5">
                  <c:v>22.4</c:v>
                </c:pt>
                <c:pt idx="6">
                  <c:v>22.2</c:v>
                </c:pt>
                <c:pt idx="7">
                  <c:v>22.4</c:v>
                </c:pt>
                <c:pt idx="8">
                  <c:v>23.9</c:v>
                </c:pt>
                <c:pt idx="9">
                  <c:v>22.3</c:v>
                </c:pt>
                <c:pt idx="10">
                  <c:v>21.8</c:v>
                </c:pt>
                <c:pt idx="11">
                  <c:v>22.3</c:v>
                </c:pt>
                <c:pt idx="12">
                  <c:v>22.3</c:v>
                </c:pt>
                <c:pt idx="13">
                  <c:v>22.1</c:v>
                </c:pt>
                <c:pt idx="14">
                  <c:v>20.2</c:v>
                </c:pt>
                <c:pt idx="15">
                  <c:v>20.2</c:v>
                </c:pt>
                <c:pt idx="16">
                  <c:v>18.8</c:v>
                </c:pt>
                <c:pt idx="17">
                  <c:v>16.2</c:v>
                </c:pt>
                <c:pt idx="18">
                  <c:v>18.5</c:v>
                </c:pt>
                <c:pt idx="19">
                  <c:v>18</c:v>
                </c:pt>
                <c:pt idx="20">
                  <c:v>18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36566144"/>
        <c:axId val="36567680"/>
      </c:barChart>
      <c:catAx>
        <c:axId val="36566144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2442">
            <a:solidFill>
              <a:schemeClr val="tx1"/>
            </a:solidFill>
            <a:prstDash val="solid"/>
          </a:ln>
        </c:spPr>
        <c:txPr>
          <a:bodyPr rot="-5400000" vert="horz"/>
          <a:lstStyle/>
          <a:p>
            <a:pPr>
              <a:defRPr sz="900" b="0" i="0" u="none" strike="noStrike" baseline="0">
                <a:solidFill>
                  <a:schemeClr val="tx1"/>
                </a:solidFill>
                <a:latin typeface="Frutiger CE 45 Light"/>
                <a:ea typeface="Frutiger CE 45 Light"/>
                <a:cs typeface="Frutiger CE 45 Light"/>
              </a:defRPr>
            </a:pPr>
            <a:endParaRPr lang="hu-HU"/>
          </a:p>
        </c:txPr>
        <c:crossAx val="3656768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36567680"/>
        <c:scaling>
          <c:orientation val="minMax"/>
          <c:max val="40"/>
          <c:min val="0"/>
        </c:scaling>
        <c:delete val="0"/>
        <c:axPos val="l"/>
        <c:majorGridlines>
          <c:spPr>
            <a:ln w="2442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244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96" b="0" i="0" u="none" strike="noStrike" baseline="0">
                <a:solidFill>
                  <a:schemeClr val="tx1"/>
                </a:solidFill>
                <a:latin typeface="Frutiger CE 45 Light"/>
                <a:ea typeface="Frutiger CE 45 Light"/>
                <a:cs typeface="Frutiger CE 45 Light"/>
              </a:defRPr>
            </a:pPr>
            <a:endParaRPr lang="hu-HU"/>
          </a:p>
        </c:txPr>
        <c:crossAx val="36566144"/>
        <c:crosses val="autoZero"/>
        <c:crossBetween val="between"/>
      </c:valAx>
      <c:spPr>
        <a:noFill/>
        <a:ln w="9768">
          <a:solidFill>
            <a:schemeClr val="tx1"/>
          </a:solidFill>
          <a:prstDash val="solid"/>
        </a:ln>
      </c:spPr>
    </c:plotArea>
    <c:legend>
      <c:legendPos val="t"/>
      <c:layout>
        <c:manualLayout>
          <c:xMode val="edge"/>
          <c:yMode val="edge"/>
          <c:x val="4.950032986732613E-2"/>
          <c:y val="0.15488863291373772"/>
          <c:w val="0.17166494312306102"/>
          <c:h val="7.0769672934891295E-2"/>
        </c:manualLayout>
      </c:layout>
      <c:overlay val="0"/>
      <c:spPr>
        <a:solidFill>
          <a:schemeClr val="bg1"/>
        </a:solidFill>
        <a:ln w="2442">
          <a:solidFill>
            <a:schemeClr val="tx1"/>
          </a:solidFill>
          <a:prstDash val="solid"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Frutiger CE 45 Light"/>
              <a:ea typeface="Frutiger CE 45 Light"/>
              <a:cs typeface="Frutiger CE 45 Light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865" b="0" i="0" u="none" strike="noStrike" baseline="0">
          <a:solidFill>
            <a:schemeClr val="tx1"/>
          </a:solidFill>
          <a:latin typeface="Frutiger CE 45 Light"/>
          <a:ea typeface="Frutiger CE 45 Light"/>
          <a:cs typeface="Frutiger CE 45 Light"/>
        </a:defRPr>
      </a:pPr>
      <a:endParaRPr lang="hu-HU"/>
    </a:p>
  </c:txPr>
  <c:externalData r:id="rId1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50" b="1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Az</a:t>
            </a:r>
            <a:r>
              <a:rPr lang="en-GB" dirty="0" smtClean="0"/>
              <a:t> </a:t>
            </a:r>
            <a:r>
              <a:rPr lang="hu-HU" dirty="0" smtClean="0"/>
              <a:t>RTL Klub Híradó</a:t>
            </a:r>
            <a:r>
              <a:rPr lang="en-GB" dirty="0" smtClean="0"/>
              <a:t> </a:t>
            </a:r>
            <a:r>
              <a:rPr lang="hu-HU" dirty="0" smtClean="0"/>
              <a:t>és a TV2 Tények (18:30-as</a:t>
            </a:r>
            <a:r>
              <a:rPr lang="hu-HU" baseline="0" dirty="0" smtClean="0"/>
              <a:t> vagy 18:00-ás</a:t>
            </a:r>
            <a:r>
              <a:rPr lang="hu-HU" dirty="0" smtClean="0"/>
              <a:t>) adásainak átlagos havi közönségaránya </a:t>
            </a:r>
          </a:p>
          <a:p>
            <a:pPr>
              <a:defRPr sz="1250" b="1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 18-49 éves ABC vásárlóerejű*</a:t>
            </a:r>
            <a:r>
              <a:rPr lang="hu-HU" baseline="0" dirty="0" smtClean="0"/>
              <a:t> célcsoport</a:t>
            </a:r>
            <a:r>
              <a:rPr lang="hu-HU" dirty="0" smtClean="0"/>
              <a:t> körében, 2013 január 1. – 2014 szeptember 14. között</a:t>
            </a:r>
            <a:endParaRPr lang="en-GB" dirty="0"/>
          </a:p>
        </c:rich>
      </c:tx>
      <c:layout>
        <c:manualLayout>
          <c:xMode val="edge"/>
          <c:yMode val="edge"/>
          <c:x val="0.16053497485190263"/>
          <c:y val="0"/>
        </c:manualLayout>
      </c:layout>
      <c:overlay val="0"/>
      <c:spPr>
        <a:noFill/>
        <a:ln w="19535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2399172699069287E-2"/>
          <c:y val="0.14664310954063603"/>
          <c:w val="0.95863495346432259"/>
          <c:h val="0.71078891979956693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Sheet1!$B$1</c:f>
              <c:strCache>
                <c:ptCount val="1"/>
                <c:pt idx="0">
                  <c:v>Hírado</c:v>
                </c:pt>
              </c:strCache>
            </c:strRef>
          </c:tx>
          <c:spPr>
            <a:solidFill>
              <a:srgbClr val="FF6600"/>
            </a:solidFill>
            <a:ln w="9768">
              <a:solidFill>
                <a:schemeClr val="tx1"/>
              </a:solidFill>
              <a:prstDash val="solid"/>
            </a:ln>
          </c:spPr>
          <c:invertIfNegative val="0"/>
          <c:dLbls>
            <c:dLbl>
              <c:idx val="13"/>
              <c:layout>
                <c:manualLayout>
                  <c:x val="-4.8642075395216866E-3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4"/>
              <c:layout>
                <c:manualLayout>
                  <c:x val="-8.1070125658694765E-3"/>
                  <c:y val="-1.233616037008481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5"/>
              <c:layout>
                <c:manualLayout>
                  <c:x val="-4.8642075395218054E-3"/>
                  <c:y val="-3.0840400925212026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6"/>
              <c:layout>
                <c:manualLayout>
                  <c:x val="-1.2971220105391163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 w="19535">
                <a:noFill/>
              </a:ln>
            </c:spPr>
            <c:txPr>
              <a:bodyPr/>
              <a:lstStyle/>
              <a:p>
                <a:pPr>
                  <a:defRPr sz="900" b="1" i="0" u="none" strike="noStrike" baseline="0">
                    <a:solidFill>
                      <a:schemeClr val="tx1"/>
                    </a:solidFill>
                    <a:latin typeface="Frutiger CE 45 Light"/>
                    <a:ea typeface="Frutiger CE 45 Light"/>
                    <a:cs typeface="Frutiger CE 45 Ligh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Sheet1!$A$2:$A$22</c:f>
              <c:strCache>
                <c:ptCount val="21"/>
                <c:pt idx="0">
                  <c:v>2013m1</c:v>
                </c:pt>
                <c:pt idx="1">
                  <c:v>2013m2</c:v>
                </c:pt>
                <c:pt idx="2">
                  <c:v>2013m3</c:v>
                </c:pt>
                <c:pt idx="3">
                  <c:v>2013m4</c:v>
                </c:pt>
                <c:pt idx="4">
                  <c:v>2013m5</c:v>
                </c:pt>
                <c:pt idx="5">
                  <c:v>2013m6</c:v>
                </c:pt>
                <c:pt idx="6">
                  <c:v>2013m7</c:v>
                </c:pt>
                <c:pt idx="7">
                  <c:v>2013m8</c:v>
                </c:pt>
                <c:pt idx="8">
                  <c:v>2013m9</c:v>
                </c:pt>
                <c:pt idx="9">
                  <c:v>2013m10</c:v>
                </c:pt>
                <c:pt idx="10">
                  <c:v>2013m11</c:v>
                </c:pt>
                <c:pt idx="11">
                  <c:v>2013m12</c:v>
                </c:pt>
                <c:pt idx="12">
                  <c:v>2014m1</c:v>
                </c:pt>
                <c:pt idx="13">
                  <c:v>2014m2</c:v>
                </c:pt>
                <c:pt idx="14">
                  <c:v>2014m3</c:v>
                </c:pt>
                <c:pt idx="15">
                  <c:v>2014m4</c:v>
                </c:pt>
                <c:pt idx="16">
                  <c:v>2014m5</c:v>
                </c:pt>
                <c:pt idx="17">
                  <c:v>2014m6</c:v>
                </c:pt>
                <c:pt idx="18">
                  <c:v>2014m7</c:v>
                </c:pt>
                <c:pt idx="19">
                  <c:v>2014m8</c:v>
                </c:pt>
                <c:pt idx="20">
                  <c:v>2014m9 1-14</c:v>
                </c:pt>
              </c:strCache>
            </c:strRef>
          </c:cat>
          <c:val>
            <c:numRef>
              <c:f>Sheet1!$B$2:$B$22</c:f>
              <c:numCache>
                <c:formatCode>General</c:formatCode>
                <c:ptCount val="21"/>
                <c:pt idx="0">
                  <c:v>27.1</c:v>
                </c:pt>
                <c:pt idx="1">
                  <c:v>27.1</c:v>
                </c:pt>
                <c:pt idx="2">
                  <c:v>26.4</c:v>
                </c:pt>
                <c:pt idx="3">
                  <c:v>26.5</c:v>
                </c:pt>
                <c:pt idx="4">
                  <c:v>26</c:v>
                </c:pt>
                <c:pt idx="5">
                  <c:v>26.9</c:v>
                </c:pt>
                <c:pt idx="6">
                  <c:v>24.3</c:v>
                </c:pt>
                <c:pt idx="7">
                  <c:v>23.4</c:v>
                </c:pt>
                <c:pt idx="8">
                  <c:v>23.1</c:v>
                </c:pt>
                <c:pt idx="9">
                  <c:v>23.3</c:v>
                </c:pt>
                <c:pt idx="10">
                  <c:v>23.1</c:v>
                </c:pt>
                <c:pt idx="11">
                  <c:v>20.3</c:v>
                </c:pt>
                <c:pt idx="12">
                  <c:v>21.5</c:v>
                </c:pt>
                <c:pt idx="13">
                  <c:v>18.399999999999999</c:v>
                </c:pt>
                <c:pt idx="14">
                  <c:v>17.899999999999999</c:v>
                </c:pt>
                <c:pt idx="15">
                  <c:v>16.8</c:v>
                </c:pt>
                <c:pt idx="16">
                  <c:v>16.2</c:v>
                </c:pt>
                <c:pt idx="17">
                  <c:v>15.1</c:v>
                </c:pt>
                <c:pt idx="18">
                  <c:v>18.100000000000001</c:v>
                </c:pt>
                <c:pt idx="19">
                  <c:v>20.6</c:v>
                </c:pt>
                <c:pt idx="20">
                  <c:v>21.3</c:v>
                </c:pt>
              </c:numCache>
            </c:numRef>
          </c:val>
        </c:ser>
        <c:ser>
          <c:idx val="0"/>
          <c:order val="1"/>
          <c:tx>
            <c:strRef>
              <c:f>Sheet1!$C$1</c:f>
              <c:strCache>
                <c:ptCount val="1"/>
                <c:pt idx="0">
                  <c:v>Tények</c:v>
                </c:pt>
              </c:strCache>
            </c:strRef>
          </c:tx>
          <c:spPr>
            <a:solidFill>
              <a:srgbClr val="800080"/>
            </a:solidFill>
            <a:ln w="9768">
              <a:solidFill>
                <a:schemeClr val="tx1"/>
              </a:solidFill>
              <a:prstDash val="solid"/>
            </a:ln>
          </c:spPr>
          <c:invertIfNegative val="0"/>
          <c:dLbls>
            <c:numFmt formatCode="0.0" sourceLinked="0"/>
            <c:spPr>
              <a:noFill/>
              <a:ln w="19535">
                <a:noFill/>
              </a:ln>
            </c:spPr>
            <c:txPr>
              <a:bodyPr/>
              <a:lstStyle/>
              <a:p>
                <a:pPr>
                  <a:defRPr sz="900" b="1" i="0" u="none" strike="noStrike" baseline="0">
                    <a:solidFill>
                      <a:schemeClr val="tx1"/>
                    </a:solidFill>
                    <a:latin typeface="Frutiger CE 45 Light"/>
                    <a:ea typeface="Frutiger CE 45 Light"/>
                    <a:cs typeface="Frutiger CE 45 Light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Sheet1!$A$2:$A$22</c:f>
              <c:strCache>
                <c:ptCount val="21"/>
                <c:pt idx="0">
                  <c:v>2013m1</c:v>
                </c:pt>
                <c:pt idx="1">
                  <c:v>2013m2</c:v>
                </c:pt>
                <c:pt idx="2">
                  <c:v>2013m3</c:v>
                </c:pt>
                <c:pt idx="3">
                  <c:v>2013m4</c:v>
                </c:pt>
                <c:pt idx="4">
                  <c:v>2013m5</c:v>
                </c:pt>
                <c:pt idx="5">
                  <c:v>2013m6</c:v>
                </c:pt>
                <c:pt idx="6">
                  <c:v>2013m7</c:v>
                </c:pt>
                <c:pt idx="7">
                  <c:v>2013m8</c:v>
                </c:pt>
                <c:pt idx="8">
                  <c:v>2013m9</c:v>
                </c:pt>
                <c:pt idx="9">
                  <c:v>2013m10</c:v>
                </c:pt>
                <c:pt idx="10">
                  <c:v>2013m11</c:v>
                </c:pt>
                <c:pt idx="11">
                  <c:v>2013m12</c:v>
                </c:pt>
                <c:pt idx="12">
                  <c:v>2014m1</c:v>
                </c:pt>
                <c:pt idx="13">
                  <c:v>2014m2</c:v>
                </c:pt>
                <c:pt idx="14">
                  <c:v>2014m3</c:v>
                </c:pt>
                <c:pt idx="15">
                  <c:v>2014m4</c:v>
                </c:pt>
                <c:pt idx="16">
                  <c:v>2014m5</c:v>
                </c:pt>
                <c:pt idx="17">
                  <c:v>2014m6</c:v>
                </c:pt>
                <c:pt idx="18">
                  <c:v>2014m7</c:v>
                </c:pt>
                <c:pt idx="19">
                  <c:v>2014m8</c:v>
                </c:pt>
                <c:pt idx="20">
                  <c:v>2014m9 1-14</c:v>
                </c:pt>
              </c:strCache>
            </c:strRef>
          </c:cat>
          <c:val>
            <c:numRef>
              <c:f>Sheet1!$C$2:$C$22</c:f>
              <c:numCache>
                <c:formatCode>General</c:formatCode>
                <c:ptCount val="21"/>
                <c:pt idx="0">
                  <c:v>21.5</c:v>
                </c:pt>
                <c:pt idx="1">
                  <c:v>20.100000000000001</c:v>
                </c:pt>
                <c:pt idx="2">
                  <c:v>20</c:v>
                </c:pt>
                <c:pt idx="3">
                  <c:v>19.3</c:v>
                </c:pt>
                <c:pt idx="4">
                  <c:v>18</c:v>
                </c:pt>
                <c:pt idx="5">
                  <c:v>19.7</c:v>
                </c:pt>
                <c:pt idx="6">
                  <c:v>20.100000000000001</c:v>
                </c:pt>
                <c:pt idx="7">
                  <c:v>21.3</c:v>
                </c:pt>
                <c:pt idx="8">
                  <c:v>22.4</c:v>
                </c:pt>
                <c:pt idx="9">
                  <c:v>21.2</c:v>
                </c:pt>
                <c:pt idx="10">
                  <c:v>21.7</c:v>
                </c:pt>
                <c:pt idx="11">
                  <c:v>22</c:v>
                </c:pt>
                <c:pt idx="12">
                  <c:v>22</c:v>
                </c:pt>
                <c:pt idx="13">
                  <c:v>22.4</c:v>
                </c:pt>
                <c:pt idx="14">
                  <c:v>20.6</c:v>
                </c:pt>
                <c:pt idx="15">
                  <c:v>20.2</c:v>
                </c:pt>
                <c:pt idx="16">
                  <c:v>19.899999999999999</c:v>
                </c:pt>
                <c:pt idx="17">
                  <c:v>16.399999999999999</c:v>
                </c:pt>
                <c:pt idx="18">
                  <c:v>18.2</c:v>
                </c:pt>
                <c:pt idx="19">
                  <c:v>18</c:v>
                </c:pt>
                <c:pt idx="20">
                  <c:v>17.5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42892672"/>
        <c:axId val="42898560"/>
      </c:barChart>
      <c:catAx>
        <c:axId val="4289267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2442">
            <a:solidFill>
              <a:schemeClr val="tx1"/>
            </a:solidFill>
            <a:prstDash val="solid"/>
          </a:ln>
        </c:spPr>
        <c:txPr>
          <a:bodyPr rot="-5400000" vert="horz"/>
          <a:lstStyle/>
          <a:p>
            <a:pPr>
              <a:defRPr sz="900" b="0" i="0" u="none" strike="noStrike" baseline="0">
                <a:solidFill>
                  <a:schemeClr val="tx1"/>
                </a:solidFill>
                <a:latin typeface="Frutiger CE 45 Light"/>
                <a:ea typeface="Frutiger CE 45 Light"/>
                <a:cs typeface="Frutiger CE 45 Light"/>
              </a:defRPr>
            </a:pPr>
            <a:endParaRPr lang="hu-HU"/>
          </a:p>
        </c:txPr>
        <c:crossAx val="4289856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42898560"/>
        <c:scaling>
          <c:orientation val="minMax"/>
          <c:max val="40"/>
          <c:min val="0"/>
        </c:scaling>
        <c:delete val="0"/>
        <c:axPos val="l"/>
        <c:majorGridlines>
          <c:spPr>
            <a:ln w="2442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244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96" b="0" i="0" u="none" strike="noStrike" baseline="0">
                <a:solidFill>
                  <a:schemeClr val="tx1"/>
                </a:solidFill>
                <a:latin typeface="Frutiger CE 45 Light"/>
                <a:ea typeface="Frutiger CE 45 Light"/>
                <a:cs typeface="Frutiger CE 45 Light"/>
              </a:defRPr>
            </a:pPr>
            <a:endParaRPr lang="hu-HU"/>
          </a:p>
        </c:txPr>
        <c:crossAx val="42892672"/>
        <c:crosses val="autoZero"/>
        <c:crossBetween val="between"/>
      </c:valAx>
      <c:spPr>
        <a:noFill/>
        <a:ln w="9768">
          <a:solidFill>
            <a:schemeClr val="tx1"/>
          </a:solidFill>
          <a:prstDash val="solid"/>
        </a:ln>
      </c:spPr>
    </c:plotArea>
    <c:legend>
      <c:legendPos val="t"/>
      <c:layout>
        <c:manualLayout>
          <c:xMode val="edge"/>
          <c:yMode val="edge"/>
          <c:x val="4.950032986732613E-2"/>
          <c:y val="0.15488863291373772"/>
          <c:w val="0.17166494312306102"/>
          <c:h val="7.0769672934891295E-2"/>
        </c:manualLayout>
      </c:layout>
      <c:overlay val="0"/>
      <c:spPr>
        <a:solidFill>
          <a:schemeClr val="bg1"/>
        </a:solidFill>
        <a:ln w="2442">
          <a:solidFill>
            <a:schemeClr val="tx1"/>
          </a:solidFill>
          <a:prstDash val="solid"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Frutiger CE 45 Light"/>
              <a:ea typeface="Frutiger CE 45 Light"/>
              <a:cs typeface="Frutiger CE 45 Light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865" b="0" i="0" u="none" strike="noStrike" baseline="0">
          <a:solidFill>
            <a:schemeClr val="tx1"/>
          </a:solidFill>
          <a:latin typeface="Frutiger CE 45 Light"/>
          <a:ea typeface="Frutiger CE 45 Light"/>
          <a:cs typeface="Frutiger CE 45 Light"/>
        </a:defRPr>
      </a:pPr>
      <a:endParaRPr lang="hu-HU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400" b="1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sz="1400" dirty="0" err="1" smtClean="0"/>
              <a:t>Televíziócsatornák</a:t>
            </a:r>
            <a:r>
              <a:rPr lang="hu-HU" sz="1400" dirty="0" smtClean="0"/>
              <a:t> hírműsorainak* kumulált heti elérése  2014 –</a:t>
            </a:r>
            <a:r>
              <a:rPr lang="hu-HU" sz="1400" dirty="0" err="1" smtClean="0"/>
              <a:t>ben</a:t>
            </a:r>
            <a:endParaRPr lang="hu-HU" sz="1400" dirty="0" smtClean="0"/>
          </a:p>
          <a:p>
            <a:pPr>
              <a:defRPr sz="1400" b="1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sz="1400" dirty="0" smtClean="0"/>
              <a:t>1.-36. hét, 18-49 éves célcsoport</a:t>
            </a:r>
            <a:endParaRPr lang="en-GB" sz="1400" dirty="0"/>
          </a:p>
        </c:rich>
      </c:tx>
      <c:layout>
        <c:manualLayout>
          <c:xMode val="edge"/>
          <c:yMode val="edge"/>
          <c:x val="0.26214691280301267"/>
          <c:y val="1.5336460200074387E-2"/>
        </c:manualLayout>
      </c:layout>
      <c:overlay val="0"/>
      <c:spPr>
        <a:noFill/>
        <a:ln w="19535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2399172699069287E-2"/>
          <c:y val="0.14664310954063603"/>
          <c:w val="0.95863495346432259"/>
          <c:h val="0.71078891979956693"/>
        </c:manualLayout>
      </c:layout>
      <c:lineChart>
        <c:grouping val="standard"/>
        <c:varyColors val="0"/>
        <c:ser>
          <c:idx val="2"/>
          <c:order val="0"/>
          <c:tx>
            <c:strRef>
              <c:f>Sheet1!$B$1</c:f>
              <c:strCache>
                <c:ptCount val="1"/>
                <c:pt idx="0">
                  <c:v>M1</c:v>
                </c:pt>
              </c:strCache>
            </c:strRef>
          </c:tx>
          <c:spPr>
            <a:ln w="31750">
              <a:solidFill>
                <a:schemeClr val="accent6">
                  <a:lumMod val="40000"/>
                  <a:lumOff val="60000"/>
                </a:schemeClr>
              </a:solidFill>
              <a:prstDash val="solid"/>
            </a:ln>
          </c:spPr>
          <c:marker>
            <c:symbol val="none"/>
          </c:marker>
          <c:dLbls>
            <c:dLbl>
              <c:idx val="36"/>
              <c:layout>
                <c:manualLayout>
                  <c:x val="0"/>
                  <c:y val="-2.45383363201190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Sheet1!$A$2:$A$38</c:f>
              <c:strCache>
                <c:ptCount val="37"/>
                <c:pt idx="0">
                  <c:v>2014w01</c:v>
                </c:pt>
                <c:pt idx="1">
                  <c:v>2014w02</c:v>
                </c:pt>
                <c:pt idx="2">
                  <c:v>2014w03</c:v>
                </c:pt>
                <c:pt idx="3">
                  <c:v>2014w04</c:v>
                </c:pt>
                <c:pt idx="4">
                  <c:v>2014w05</c:v>
                </c:pt>
                <c:pt idx="5">
                  <c:v>2014w06</c:v>
                </c:pt>
                <c:pt idx="6">
                  <c:v>2014w07</c:v>
                </c:pt>
                <c:pt idx="7">
                  <c:v>2014w08</c:v>
                </c:pt>
                <c:pt idx="8">
                  <c:v>2014w09</c:v>
                </c:pt>
                <c:pt idx="9">
                  <c:v>2014w10</c:v>
                </c:pt>
                <c:pt idx="10">
                  <c:v>2014w11</c:v>
                </c:pt>
                <c:pt idx="11">
                  <c:v>2014w12</c:v>
                </c:pt>
                <c:pt idx="12">
                  <c:v>2014w13</c:v>
                </c:pt>
                <c:pt idx="13">
                  <c:v>2014w14</c:v>
                </c:pt>
                <c:pt idx="14">
                  <c:v>2014w15</c:v>
                </c:pt>
                <c:pt idx="15">
                  <c:v>2014w16</c:v>
                </c:pt>
                <c:pt idx="16">
                  <c:v>2014w17</c:v>
                </c:pt>
                <c:pt idx="17">
                  <c:v>2014w18</c:v>
                </c:pt>
                <c:pt idx="18">
                  <c:v>2014w19</c:v>
                </c:pt>
                <c:pt idx="19">
                  <c:v>2014w20</c:v>
                </c:pt>
                <c:pt idx="20">
                  <c:v>2014w21</c:v>
                </c:pt>
                <c:pt idx="21">
                  <c:v>2014w22</c:v>
                </c:pt>
                <c:pt idx="22">
                  <c:v>2014w23</c:v>
                </c:pt>
                <c:pt idx="23">
                  <c:v>2014w24</c:v>
                </c:pt>
                <c:pt idx="24">
                  <c:v>2014w25</c:v>
                </c:pt>
                <c:pt idx="25">
                  <c:v>2014w26</c:v>
                </c:pt>
                <c:pt idx="26">
                  <c:v>2014w27</c:v>
                </c:pt>
                <c:pt idx="27">
                  <c:v>2014w28</c:v>
                </c:pt>
                <c:pt idx="28">
                  <c:v>2014w29</c:v>
                </c:pt>
                <c:pt idx="29">
                  <c:v>2014w30</c:v>
                </c:pt>
                <c:pt idx="30">
                  <c:v>2014w31</c:v>
                </c:pt>
                <c:pt idx="31">
                  <c:v>2014w32</c:v>
                </c:pt>
                <c:pt idx="32">
                  <c:v>2014w33</c:v>
                </c:pt>
                <c:pt idx="33">
                  <c:v>2014w34</c:v>
                </c:pt>
                <c:pt idx="34">
                  <c:v>2014w35</c:v>
                </c:pt>
                <c:pt idx="35">
                  <c:v>2014w36</c:v>
                </c:pt>
                <c:pt idx="36">
                  <c:v>2014w37</c:v>
                </c:pt>
              </c:strCache>
            </c:strRef>
          </c:cat>
          <c:val>
            <c:numRef>
              <c:f>Sheet1!$B$2:$B$38</c:f>
              <c:numCache>
                <c:formatCode>General</c:formatCode>
                <c:ptCount val="37"/>
                <c:pt idx="1">
                  <c:v>28.4</c:v>
                </c:pt>
                <c:pt idx="2">
                  <c:v>31.3</c:v>
                </c:pt>
                <c:pt idx="3">
                  <c:v>33.299999999999997</c:v>
                </c:pt>
                <c:pt idx="4">
                  <c:v>31.2</c:v>
                </c:pt>
                <c:pt idx="5">
                  <c:v>31.5</c:v>
                </c:pt>
                <c:pt idx="6">
                  <c:v>30.2</c:v>
                </c:pt>
                <c:pt idx="7">
                  <c:v>32</c:v>
                </c:pt>
                <c:pt idx="8">
                  <c:v>28.5</c:v>
                </c:pt>
                <c:pt idx="9">
                  <c:v>27.7</c:v>
                </c:pt>
                <c:pt idx="10">
                  <c:v>31.3</c:v>
                </c:pt>
                <c:pt idx="11">
                  <c:v>25.3</c:v>
                </c:pt>
                <c:pt idx="12">
                  <c:v>31.8</c:v>
                </c:pt>
                <c:pt idx="13">
                  <c:v>36</c:v>
                </c:pt>
                <c:pt idx="14">
                  <c:v>28.3</c:v>
                </c:pt>
                <c:pt idx="15">
                  <c:v>30.2</c:v>
                </c:pt>
                <c:pt idx="16">
                  <c:v>26.7</c:v>
                </c:pt>
                <c:pt idx="17">
                  <c:v>29.8</c:v>
                </c:pt>
                <c:pt idx="18">
                  <c:v>30.5</c:v>
                </c:pt>
                <c:pt idx="19">
                  <c:v>30</c:v>
                </c:pt>
                <c:pt idx="20">
                  <c:v>27.6</c:v>
                </c:pt>
                <c:pt idx="21">
                  <c:v>26.9</c:v>
                </c:pt>
                <c:pt idx="22">
                  <c:v>27.8</c:v>
                </c:pt>
                <c:pt idx="23">
                  <c:v>35.299999999999997</c:v>
                </c:pt>
                <c:pt idx="24">
                  <c:v>42</c:v>
                </c:pt>
                <c:pt idx="25">
                  <c:v>37.799999999999997</c:v>
                </c:pt>
                <c:pt idx="26">
                  <c:v>38.700000000000003</c:v>
                </c:pt>
                <c:pt idx="27">
                  <c:v>34.1</c:v>
                </c:pt>
                <c:pt idx="28">
                  <c:v>30.5</c:v>
                </c:pt>
                <c:pt idx="29">
                  <c:v>31.2</c:v>
                </c:pt>
                <c:pt idx="30">
                  <c:v>27.2</c:v>
                </c:pt>
                <c:pt idx="31">
                  <c:v>26.5</c:v>
                </c:pt>
                <c:pt idx="32">
                  <c:v>22.3</c:v>
                </c:pt>
                <c:pt idx="33">
                  <c:v>28.5</c:v>
                </c:pt>
                <c:pt idx="34">
                  <c:v>26.1</c:v>
                </c:pt>
                <c:pt idx="35">
                  <c:v>28.9</c:v>
                </c:pt>
                <c:pt idx="36">
                  <c:v>28.9</c:v>
                </c:pt>
              </c:numCache>
            </c:numRef>
          </c:val>
          <c:smooth val="0"/>
        </c:ser>
        <c:ser>
          <c:idx val="0"/>
          <c:order val="1"/>
          <c:tx>
            <c:strRef>
              <c:f>Sheet1!$C$1</c:f>
              <c:strCache>
                <c:ptCount val="1"/>
                <c:pt idx="0">
                  <c:v>TV2</c:v>
                </c:pt>
              </c:strCache>
            </c:strRef>
          </c:tx>
          <c:spPr>
            <a:ln w="31750">
              <a:solidFill>
                <a:srgbClr val="660066"/>
              </a:solidFill>
              <a:prstDash val="solid"/>
            </a:ln>
          </c:spPr>
          <c:marker>
            <c:symbol val="none"/>
          </c:marker>
          <c:dLbls>
            <c:dLbl>
              <c:idx val="36"/>
              <c:layout>
                <c:manualLayout>
                  <c:x val="0"/>
                  <c:y val="3.067292040014877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Sheet1!$A$2:$A$38</c:f>
              <c:strCache>
                <c:ptCount val="37"/>
                <c:pt idx="0">
                  <c:v>2014w01</c:v>
                </c:pt>
                <c:pt idx="1">
                  <c:v>2014w02</c:v>
                </c:pt>
                <c:pt idx="2">
                  <c:v>2014w03</c:v>
                </c:pt>
                <c:pt idx="3">
                  <c:v>2014w04</c:v>
                </c:pt>
                <c:pt idx="4">
                  <c:v>2014w05</c:v>
                </c:pt>
                <c:pt idx="5">
                  <c:v>2014w06</c:v>
                </c:pt>
                <c:pt idx="6">
                  <c:v>2014w07</c:v>
                </c:pt>
                <c:pt idx="7">
                  <c:v>2014w08</c:v>
                </c:pt>
                <c:pt idx="8">
                  <c:v>2014w09</c:v>
                </c:pt>
                <c:pt idx="9">
                  <c:v>2014w10</c:v>
                </c:pt>
                <c:pt idx="10">
                  <c:v>2014w11</c:v>
                </c:pt>
                <c:pt idx="11">
                  <c:v>2014w12</c:v>
                </c:pt>
                <c:pt idx="12">
                  <c:v>2014w13</c:v>
                </c:pt>
                <c:pt idx="13">
                  <c:v>2014w14</c:v>
                </c:pt>
                <c:pt idx="14">
                  <c:v>2014w15</c:v>
                </c:pt>
                <c:pt idx="15">
                  <c:v>2014w16</c:v>
                </c:pt>
                <c:pt idx="16">
                  <c:v>2014w17</c:v>
                </c:pt>
                <c:pt idx="17">
                  <c:v>2014w18</c:v>
                </c:pt>
                <c:pt idx="18">
                  <c:v>2014w19</c:v>
                </c:pt>
                <c:pt idx="19">
                  <c:v>2014w20</c:v>
                </c:pt>
                <c:pt idx="20">
                  <c:v>2014w21</c:v>
                </c:pt>
                <c:pt idx="21">
                  <c:v>2014w22</c:v>
                </c:pt>
                <c:pt idx="22">
                  <c:v>2014w23</c:v>
                </c:pt>
                <c:pt idx="23">
                  <c:v>2014w24</c:v>
                </c:pt>
                <c:pt idx="24">
                  <c:v>2014w25</c:v>
                </c:pt>
                <c:pt idx="25">
                  <c:v>2014w26</c:v>
                </c:pt>
                <c:pt idx="26">
                  <c:v>2014w27</c:v>
                </c:pt>
                <c:pt idx="27">
                  <c:v>2014w28</c:v>
                </c:pt>
                <c:pt idx="28">
                  <c:v>2014w29</c:v>
                </c:pt>
                <c:pt idx="29">
                  <c:v>2014w30</c:v>
                </c:pt>
                <c:pt idx="30">
                  <c:v>2014w31</c:v>
                </c:pt>
                <c:pt idx="31">
                  <c:v>2014w32</c:v>
                </c:pt>
                <c:pt idx="32">
                  <c:v>2014w33</c:v>
                </c:pt>
                <c:pt idx="33">
                  <c:v>2014w34</c:v>
                </c:pt>
                <c:pt idx="34">
                  <c:v>2014w35</c:v>
                </c:pt>
                <c:pt idx="35">
                  <c:v>2014w36</c:v>
                </c:pt>
                <c:pt idx="36">
                  <c:v>2014w37</c:v>
                </c:pt>
              </c:strCache>
            </c:strRef>
          </c:cat>
          <c:val>
            <c:numRef>
              <c:f>Sheet1!$C$2:$C$38</c:f>
              <c:numCache>
                <c:formatCode>General</c:formatCode>
                <c:ptCount val="37"/>
                <c:pt idx="1">
                  <c:v>51.6</c:v>
                </c:pt>
                <c:pt idx="2">
                  <c:v>49.4</c:v>
                </c:pt>
                <c:pt idx="3">
                  <c:v>50.5</c:v>
                </c:pt>
                <c:pt idx="4">
                  <c:v>50.3</c:v>
                </c:pt>
                <c:pt idx="5">
                  <c:v>50.8</c:v>
                </c:pt>
                <c:pt idx="6">
                  <c:v>49.3</c:v>
                </c:pt>
                <c:pt idx="7">
                  <c:v>49.4</c:v>
                </c:pt>
                <c:pt idx="8">
                  <c:v>48.1</c:v>
                </c:pt>
                <c:pt idx="9">
                  <c:v>47.3</c:v>
                </c:pt>
                <c:pt idx="10">
                  <c:v>46.8</c:v>
                </c:pt>
                <c:pt idx="11">
                  <c:v>44.4</c:v>
                </c:pt>
                <c:pt idx="12">
                  <c:v>47.1</c:v>
                </c:pt>
                <c:pt idx="13">
                  <c:v>45.2</c:v>
                </c:pt>
                <c:pt idx="14">
                  <c:v>45</c:v>
                </c:pt>
                <c:pt idx="15">
                  <c:v>46.8</c:v>
                </c:pt>
                <c:pt idx="16">
                  <c:v>45.3</c:v>
                </c:pt>
                <c:pt idx="17">
                  <c:v>45.5</c:v>
                </c:pt>
                <c:pt idx="18">
                  <c:v>44.7</c:v>
                </c:pt>
                <c:pt idx="19">
                  <c:v>46.9</c:v>
                </c:pt>
                <c:pt idx="20">
                  <c:v>41.9</c:v>
                </c:pt>
                <c:pt idx="21">
                  <c:v>44</c:v>
                </c:pt>
                <c:pt idx="22">
                  <c:v>35.799999999999997</c:v>
                </c:pt>
                <c:pt idx="23">
                  <c:v>36.200000000000003</c:v>
                </c:pt>
                <c:pt idx="24">
                  <c:v>38</c:v>
                </c:pt>
                <c:pt idx="25">
                  <c:v>37.4</c:v>
                </c:pt>
                <c:pt idx="26">
                  <c:v>39.299999999999997</c:v>
                </c:pt>
                <c:pt idx="27">
                  <c:v>40.299999999999997</c:v>
                </c:pt>
                <c:pt idx="28">
                  <c:v>38.1</c:v>
                </c:pt>
                <c:pt idx="29">
                  <c:v>37.5</c:v>
                </c:pt>
                <c:pt idx="30">
                  <c:v>37.5</c:v>
                </c:pt>
                <c:pt idx="31">
                  <c:v>37.200000000000003</c:v>
                </c:pt>
                <c:pt idx="32">
                  <c:v>37.5</c:v>
                </c:pt>
                <c:pt idx="33">
                  <c:v>42.4</c:v>
                </c:pt>
                <c:pt idx="34">
                  <c:v>38.4</c:v>
                </c:pt>
                <c:pt idx="35">
                  <c:v>41.2</c:v>
                </c:pt>
                <c:pt idx="36">
                  <c:v>40.5</c:v>
                </c:pt>
              </c:numCache>
            </c:numRef>
          </c:val>
          <c:smooth val="0"/>
        </c:ser>
        <c:ser>
          <c:idx val="1"/>
          <c:order val="2"/>
          <c:tx>
            <c:strRef>
              <c:f>Sheet1!$D$1</c:f>
              <c:strCache>
                <c:ptCount val="1"/>
                <c:pt idx="0">
                  <c:v>RTL Klub</c:v>
                </c:pt>
              </c:strCache>
            </c:strRef>
          </c:tx>
          <c:spPr>
            <a:ln>
              <a:solidFill>
                <a:srgbClr val="F5640B"/>
              </a:solidFill>
            </a:ln>
          </c:spPr>
          <c:marker>
            <c:symbol val="none"/>
          </c:marker>
          <c:dLbls>
            <c:dLbl>
              <c:idx val="36"/>
              <c:layout>
                <c:manualLayout>
                  <c:x val="0"/>
                  <c:y val="-2.453833632011901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Sheet1!$A$2:$A$38</c:f>
              <c:strCache>
                <c:ptCount val="37"/>
                <c:pt idx="0">
                  <c:v>2014w01</c:v>
                </c:pt>
                <c:pt idx="1">
                  <c:v>2014w02</c:v>
                </c:pt>
                <c:pt idx="2">
                  <c:v>2014w03</c:v>
                </c:pt>
                <c:pt idx="3">
                  <c:v>2014w04</c:v>
                </c:pt>
                <c:pt idx="4">
                  <c:v>2014w05</c:v>
                </c:pt>
                <c:pt idx="5">
                  <c:v>2014w06</c:v>
                </c:pt>
                <c:pt idx="6">
                  <c:v>2014w07</c:v>
                </c:pt>
                <c:pt idx="7">
                  <c:v>2014w08</c:v>
                </c:pt>
                <c:pt idx="8">
                  <c:v>2014w09</c:v>
                </c:pt>
                <c:pt idx="9">
                  <c:v>2014w10</c:v>
                </c:pt>
                <c:pt idx="10">
                  <c:v>2014w11</c:v>
                </c:pt>
                <c:pt idx="11">
                  <c:v>2014w12</c:v>
                </c:pt>
                <c:pt idx="12">
                  <c:v>2014w13</c:v>
                </c:pt>
                <c:pt idx="13">
                  <c:v>2014w14</c:v>
                </c:pt>
                <c:pt idx="14">
                  <c:v>2014w15</c:v>
                </c:pt>
                <c:pt idx="15">
                  <c:v>2014w16</c:v>
                </c:pt>
                <c:pt idx="16">
                  <c:v>2014w17</c:v>
                </c:pt>
                <c:pt idx="17">
                  <c:v>2014w18</c:v>
                </c:pt>
                <c:pt idx="18">
                  <c:v>2014w19</c:v>
                </c:pt>
                <c:pt idx="19">
                  <c:v>2014w20</c:v>
                </c:pt>
                <c:pt idx="20">
                  <c:v>2014w21</c:v>
                </c:pt>
                <c:pt idx="21">
                  <c:v>2014w22</c:v>
                </c:pt>
                <c:pt idx="22">
                  <c:v>2014w23</c:v>
                </c:pt>
                <c:pt idx="23">
                  <c:v>2014w24</c:v>
                </c:pt>
                <c:pt idx="24">
                  <c:v>2014w25</c:v>
                </c:pt>
                <c:pt idx="25">
                  <c:v>2014w26</c:v>
                </c:pt>
                <c:pt idx="26">
                  <c:v>2014w27</c:v>
                </c:pt>
                <c:pt idx="27">
                  <c:v>2014w28</c:v>
                </c:pt>
                <c:pt idx="28">
                  <c:v>2014w29</c:v>
                </c:pt>
                <c:pt idx="29">
                  <c:v>2014w30</c:v>
                </c:pt>
                <c:pt idx="30">
                  <c:v>2014w31</c:v>
                </c:pt>
                <c:pt idx="31">
                  <c:v>2014w32</c:v>
                </c:pt>
                <c:pt idx="32">
                  <c:v>2014w33</c:v>
                </c:pt>
                <c:pt idx="33">
                  <c:v>2014w34</c:v>
                </c:pt>
                <c:pt idx="34">
                  <c:v>2014w35</c:v>
                </c:pt>
                <c:pt idx="35">
                  <c:v>2014w36</c:v>
                </c:pt>
                <c:pt idx="36">
                  <c:v>2014w37</c:v>
                </c:pt>
              </c:strCache>
            </c:strRef>
          </c:cat>
          <c:val>
            <c:numRef>
              <c:f>Sheet1!$D$2:$D$38</c:f>
              <c:numCache>
                <c:formatCode>General</c:formatCode>
                <c:ptCount val="37"/>
                <c:pt idx="1">
                  <c:v>43</c:v>
                </c:pt>
                <c:pt idx="2">
                  <c:v>41.9</c:v>
                </c:pt>
                <c:pt idx="3">
                  <c:v>45.4</c:v>
                </c:pt>
                <c:pt idx="4">
                  <c:v>42.4</c:v>
                </c:pt>
                <c:pt idx="5">
                  <c:v>42.6</c:v>
                </c:pt>
                <c:pt idx="6">
                  <c:v>40.4</c:v>
                </c:pt>
                <c:pt idx="7">
                  <c:v>40.5</c:v>
                </c:pt>
                <c:pt idx="8">
                  <c:v>42.6</c:v>
                </c:pt>
                <c:pt idx="9">
                  <c:v>40.299999999999997</c:v>
                </c:pt>
                <c:pt idx="10">
                  <c:v>41.2</c:v>
                </c:pt>
                <c:pt idx="11">
                  <c:v>39.799999999999997</c:v>
                </c:pt>
                <c:pt idx="12">
                  <c:v>41</c:v>
                </c:pt>
                <c:pt idx="13">
                  <c:v>36.4</c:v>
                </c:pt>
                <c:pt idx="14">
                  <c:v>35.299999999999997</c:v>
                </c:pt>
                <c:pt idx="15">
                  <c:v>35.1</c:v>
                </c:pt>
                <c:pt idx="16">
                  <c:v>35.5</c:v>
                </c:pt>
                <c:pt idx="17">
                  <c:v>33.6</c:v>
                </c:pt>
                <c:pt idx="18">
                  <c:v>34.299999999999997</c:v>
                </c:pt>
                <c:pt idx="19">
                  <c:v>35.700000000000003</c:v>
                </c:pt>
                <c:pt idx="20">
                  <c:v>31.4</c:v>
                </c:pt>
                <c:pt idx="21">
                  <c:v>33.6</c:v>
                </c:pt>
                <c:pt idx="22">
                  <c:v>27.6</c:v>
                </c:pt>
                <c:pt idx="23">
                  <c:v>32.299999999999997</c:v>
                </c:pt>
                <c:pt idx="24">
                  <c:v>38.5</c:v>
                </c:pt>
                <c:pt idx="25">
                  <c:v>39.6</c:v>
                </c:pt>
                <c:pt idx="26">
                  <c:v>41.3</c:v>
                </c:pt>
                <c:pt idx="27">
                  <c:v>39.700000000000003</c:v>
                </c:pt>
                <c:pt idx="28">
                  <c:v>38.200000000000003</c:v>
                </c:pt>
                <c:pt idx="29">
                  <c:v>40.1</c:v>
                </c:pt>
                <c:pt idx="30">
                  <c:v>42</c:v>
                </c:pt>
                <c:pt idx="31">
                  <c:v>38.1</c:v>
                </c:pt>
                <c:pt idx="32">
                  <c:v>38.6</c:v>
                </c:pt>
                <c:pt idx="33">
                  <c:v>41.4</c:v>
                </c:pt>
                <c:pt idx="34">
                  <c:v>39.6</c:v>
                </c:pt>
                <c:pt idx="35">
                  <c:v>41.8</c:v>
                </c:pt>
                <c:pt idx="36">
                  <c:v>43.5</c:v>
                </c:pt>
              </c:numCache>
            </c:numRef>
          </c:val>
          <c:smooth val="0"/>
        </c:ser>
        <c:dLbls>
          <c:showLegendKey val="0"/>
          <c:showVal val="1"/>
          <c:showCatName val="0"/>
          <c:showSerName val="0"/>
          <c:showPercent val="0"/>
          <c:showBubbleSize val="0"/>
        </c:dLbls>
        <c:marker val="1"/>
        <c:smooth val="0"/>
        <c:axId val="43097088"/>
        <c:axId val="43107072"/>
      </c:lineChart>
      <c:catAx>
        <c:axId val="4309708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2442">
            <a:solidFill>
              <a:schemeClr val="tx1"/>
            </a:solidFill>
            <a:prstDash val="solid"/>
          </a:ln>
        </c:spPr>
        <c:txPr>
          <a:bodyPr rot="-5400000" vert="horz"/>
          <a:lstStyle/>
          <a:p>
            <a:pPr>
              <a:defRPr sz="900" b="0" i="0" u="none" strike="noStrike" baseline="0">
                <a:solidFill>
                  <a:schemeClr val="tx1"/>
                </a:solidFill>
                <a:latin typeface="Frutiger CE 45 Light"/>
                <a:ea typeface="Frutiger CE 45 Light"/>
                <a:cs typeface="Frutiger CE 45 Light"/>
              </a:defRPr>
            </a:pPr>
            <a:endParaRPr lang="hu-HU"/>
          </a:p>
        </c:txPr>
        <c:crossAx val="43107072"/>
        <c:crosses val="autoZero"/>
        <c:auto val="1"/>
        <c:lblAlgn val="ctr"/>
        <c:lblOffset val="100"/>
        <c:noMultiLvlLbl val="0"/>
      </c:catAx>
      <c:valAx>
        <c:axId val="43107072"/>
        <c:scaling>
          <c:orientation val="minMax"/>
          <c:max val="60"/>
          <c:min val="0"/>
        </c:scaling>
        <c:delete val="0"/>
        <c:axPos val="l"/>
        <c:majorGridlines>
          <c:spPr>
            <a:ln w="2442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244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96" b="0" i="0" u="none" strike="noStrike" baseline="0">
                <a:solidFill>
                  <a:schemeClr val="tx1"/>
                </a:solidFill>
                <a:latin typeface="Frutiger CE 45 Light"/>
                <a:ea typeface="Frutiger CE 45 Light"/>
                <a:cs typeface="Frutiger CE 45 Light"/>
              </a:defRPr>
            </a:pPr>
            <a:endParaRPr lang="hu-HU"/>
          </a:p>
        </c:txPr>
        <c:crossAx val="43097088"/>
        <c:crosses val="autoZero"/>
        <c:crossBetween val="between"/>
      </c:valAx>
      <c:spPr>
        <a:noFill/>
        <a:ln w="9768">
          <a:solidFill>
            <a:schemeClr val="tx1"/>
          </a:solidFill>
          <a:prstDash val="solid"/>
        </a:ln>
      </c:spPr>
    </c:plotArea>
    <c:legend>
      <c:legendPos val="t"/>
      <c:layout>
        <c:manualLayout>
          <c:xMode val="edge"/>
          <c:yMode val="edge"/>
          <c:x val="6.4016321003198998E-2"/>
          <c:y val="0.63338614550074146"/>
          <c:w val="0.11155024841775699"/>
          <c:h val="0.19408568130111145"/>
        </c:manualLayout>
      </c:layout>
      <c:overlay val="0"/>
      <c:spPr>
        <a:solidFill>
          <a:schemeClr val="bg1"/>
        </a:solidFill>
        <a:ln w="2442">
          <a:solidFill>
            <a:schemeClr val="tx1"/>
          </a:solidFill>
          <a:prstDash val="solid"/>
        </a:ln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Frutiger CE 45 Light"/>
              <a:ea typeface="Frutiger CE 45 Light"/>
              <a:cs typeface="Frutiger CE 45 Light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865" b="0" i="0" u="none" strike="noStrike" baseline="0">
          <a:solidFill>
            <a:schemeClr val="tx1"/>
          </a:solidFill>
          <a:latin typeface="Frutiger CE 45 Light"/>
          <a:ea typeface="Frutiger CE 45 Light"/>
          <a:cs typeface="Frutiger CE 45 Light"/>
        </a:defRPr>
      </a:pPr>
      <a:endParaRPr lang="hu-HU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650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 TV2 nézői profilja korcsoportok szerint</a:t>
            </a:r>
          </a:p>
          <a:p>
            <a:pPr>
              <a:defRPr sz="1650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teljes nap, január-augusztusi</a:t>
            </a:r>
            <a:r>
              <a:rPr lang="hu-HU" baseline="0" dirty="0" smtClean="0"/>
              <a:t> időszakok évente, 2004-2014</a:t>
            </a:r>
            <a:endParaRPr lang="en-GB" dirty="0"/>
          </a:p>
        </c:rich>
      </c:tx>
      <c:layout>
        <c:manualLayout>
          <c:xMode val="edge"/>
          <c:yMode val="edge"/>
          <c:x val="0.21554179791452108"/>
          <c:y val="5.2185257664709717E-3"/>
        </c:manualLayout>
      </c:layout>
      <c:overlay val="0"/>
      <c:spPr>
        <a:noFill/>
        <a:ln w="25401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6.3305978898007029E-2"/>
          <c:y val="0.15268817204301072"/>
          <c:w val="0.830037347542677"/>
          <c:h val="0.74193548387096753"/>
        </c:manualLayout>
      </c:layout>
      <c:barChart>
        <c:barDir val="col"/>
        <c:grouping val="percentStacked"/>
        <c:varyColors val="0"/>
        <c:ser>
          <c:idx val="2"/>
          <c:order val="0"/>
          <c:tx>
            <c:strRef>
              <c:f>Sheet1!$A$2</c:f>
              <c:strCache>
                <c:ptCount val="1"/>
                <c:pt idx="0">
                  <c:v>4-12</c:v>
                </c:pt>
              </c:strCache>
            </c:strRef>
          </c:tx>
          <c:spPr>
            <a:solidFill>
              <a:srgbClr val="FF6600"/>
            </a:solidFill>
            <a:ln w="12701">
              <a:solidFill>
                <a:schemeClr val="tx1"/>
              </a:solidFill>
              <a:prstDash val="solid"/>
            </a:ln>
          </c:spPr>
          <c:invertIfNegative val="0"/>
          <c:dLbls>
            <c:numFmt formatCode="#,##0" sourceLinked="0"/>
            <c:spPr>
              <a:noFill/>
              <a:ln w="25401">
                <a:noFill/>
              </a:ln>
            </c:spPr>
            <c:txPr>
              <a:bodyPr/>
              <a:lstStyle/>
              <a:p>
                <a:pPr>
                  <a:defRPr sz="1050" b="0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Sheet1!$B$1:$L$1</c:f>
              <c:strCache>
                <c:ptCount val="11"/>
                <c:pt idx="0">
                  <c:v>04m1-04m8</c:v>
                </c:pt>
                <c:pt idx="1">
                  <c:v>05m1-05m8</c:v>
                </c:pt>
                <c:pt idx="2">
                  <c:v>06m1-06m8</c:v>
                </c:pt>
                <c:pt idx="3">
                  <c:v>07m1-07m8</c:v>
                </c:pt>
                <c:pt idx="4">
                  <c:v>08m1-08m8</c:v>
                </c:pt>
                <c:pt idx="5">
                  <c:v>09m1-09m8</c:v>
                </c:pt>
                <c:pt idx="6">
                  <c:v>10m1-10m8</c:v>
                </c:pt>
                <c:pt idx="7">
                  <c:v>11m1-11m8</c:v>
                </c:pt>
                <c:pt idx="8">
                  <c:v>12m1-12m8</c:v>
                </c:pt>
                <c:pt idx="9">
                  <c:v>13m1-13m8</c:v>
                </c:pt>
                <c:pt idx="10">
                  <c:v>14m1-14m8</c:v>
                </c:pt>
              </c:strCache>
            </c:strRef>
          </c:cat>
          <c:val>
            <c:numRef>
              <c:f>Sheet1!$B$2:$L$2</c:f>
              <c:numCache>
                <c:formatCode>General</c:formatCode>
                <c:ptCount val="11"/>
                <c:pt idx="0">
                  <c:v>9</c:v>
                </c:pt>
                <c:pt idx="1">
                  <c:v>7</c:v>
                </c:pt>
                <c:pt idx="2">
                  <c:v>6</c:v>
                </c:pt>
                <c:pt idx="3">
                  <c:v>5</c:v>
                </c:pt>
                <c:pt idx="4">
                  <c:v>4</c:v>
                </c:pt>
                <c:pt idx="5">
                  <c:v>4</c:v>
                </c:pt>
                <c:pt idx="6">
                  <c:v>5</c:v>
                </c:pt>
                <c:pt idx="7">
                  <c:v>5</c:v>
                </c:pt>
                <c:pt idx="8">
                  <c:v>4</c:v>
                </c:pt>
                <c:pt idx="9">
                  <c:v>4</c:v>
                </c:pt>
                <c:pt idx="10">
                  <c:v>3</c:v>
                </c:pt>
              </c:numCache>
            </c:numRef>
          </c:val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13-17</c:v>
                </c:pt>
              </c:strCache>
            </c:strRef>
          </c:tx>
          <c:spPr>
            <a:solidFill>
              <a:srgbClr val="800080"/>
            </a:solidFill>
            <a:ln w="12701">
              <a:solidFill>
                <a:schemeClr val="tx1"/>
              </a:solidFill>
              <a:prstDash val="solid"/>
            </a:ln>
          </c:spPr>
          <c:invertIfNegative val="0"/>
          <c:dLbls>
            <c:numFmt formatCode="#,##0" sourceLinked="0"/>
            <c:spPr>
              <a:noFill/>
              <a:ln w="25401">
                <a:noFill/>
              </a:ln>
            </c:spPr>
            <c:txPr>
              <a:bodyPr/>
              <a:lstStyle/>
              <a:p>
                <a:pPr>
                  <a:defRPr sz="1050" b="0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Sheet1!$B$1:$L$1</c:f>
              <c:strCache>
                <c:ptCount val="11"/>
                <c:pt idx="0">
                  <c:v>04m1-04m8</c:v>
                </c:pt>
                <c:pt idx="1">
                  <c:v>05m1-05m8</c:v>
                </c:pt>
                <c:pt idx="2">
                  <c:v>06m1-06m8</c:v>
                </c:pt>
                <c:pt idx="3">
                  <c:v>07m1-07m8</c:v>
                </c:pt>
                <c:pt idx="4">
                  <c:v>08m1-08m8</c:v>
                </c:pt>
                <c:pt idx="5">
                  <c:v>09m1-09m8</c:v>
                </c:pt>
                <c:pt idx="6">
                  <c:v>10m1-10m8</c:v>
                </c:pt>
                <c:pt idx="7">
                  <c:v>11m1-11m8</c:v>
                </c:pt>
                <c:pt idx="8">
                  <c:v>12m1-12m8</c:v>
                </c:pt>
                <c:pt idx="9">
                  <c:v>13m1-13m8</c:v>
                </c:pt>
                <c:pt idx="10">
                  <c:v>14m1-14m8</c:v>
                </c:pt>
              </c:strCache>
            </c:strRef>
          </c:cat>
          <c:val>
            <c:numRef>
              <c:f>Sheet1!$B$3:$L$3</c:f>
              <c:numCache>
                <c:formatCode>General</c:formatCode>
                <c:ptCount val="11"/>
                <c:pt idx="0">
                  <c:v>5</c:v>
                </c:pt>
                <c:pt idx="1">
                  <c:v>5</c:v>
                </c:pt>
                <c:pt idx="2">
                  <c:v>4</c:v>
                </c:pt>
                <c:pt idx="3">
                  <c:v>5</c:v>
                </c:pt>
                <c:pt idx="4">
                  <c:v>4</c:v>
                </c:pt>
                <c:pt idx="5">
                  <c:v>4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3</c:v>
                </c:pt>
                <c:pt idx="10">
                  <c:v>2</c:v>
                </c:pt>
              </c:numCache>
            </c:numRef>
          </c:val>
        </c:ser>
        <c:ser>
          <c:idx val="0"/>
          <c:order val="2"/>
          <c:tx>
            <c:strRef>
              <c:f>Sheet1!$A$4</c:f>
              <c:strCache>
                <c:ptCount val="1"/>
                <c:pt idx="0">
                  <c:v>18-29</c:v>
                </c:pt>
              </c:strCache>
            </c:strRef>
          </c:tx>
          <c:spPr>
            <a:solidFill>
              <a:srgbClr val="CC99FF"/>
            </a:solidFill>
            <a:ln w="12701">
              <a:solidFill>
                <a:schemeClr val="tx1"/>
              </a:solidFill>
              <a:prstDash val="solid"/>
            </a:ln>
          </c:spPr>
          <c:invertIfNegative val="0"/>
          <c:dLbls>
            <c:numFmt formatCode="#,##0" sourceLinked="0"/>
            <c:spPr>
              <a:noFill/>
              <a:ln w="25401">
                <a:noFill/>
              </a:ln>
            </c:spPr>
            <c:txPr>
              <a:bodyPr/>
              <a:lstStyle/>
              <a:p>
                <a:pPr>
                  <a:defRPr sz="1050" b="0" i="0" u="none" strike="noStrike" baseline="0">
                    <a:solidFill>
                      <a:schemeClr val="tx1"/>
                    </a:solidFill>
                    <a:latin typeface="Arial Narrow"/>
                    <a:ea typeface="Arial Narrow"/>
                    <a:cs typeface="Arial Narrow"/>
                  </a:defRPr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Sheet1!$B$1:$L$1</c:f>
              <c:strCache>
                <c:ptCount val="11"/>
                <c:pt idx="0">
                  <c:v>04m1-04m8</c:v>
                </c:pt>
                <c:pt idx="1">
                  <c:v>05m1-05m8</c:v>
                </c:pt>
                <c:pt idx="2">
                  <c:v>06m1-06m8</c:v>
                </c:pt>
                <c:pt idx="3">
                  <c:v>07m1-07m8</c:v>
                </c:pt>
                <c:pt idx="4">
                  <c:v>08m1-08m8</c:v>
                </c:pt>
                <c:pt idx="5">
                  <c:v>09m1-09m8</c:v>
                </c:pt>
                <c:pt idx="6">
                  <c:v>10m1-10m8</c:v>
                </c:pt>
                <c:pt idx="7">
                  <c:v>11m1-11m8</c:v>
                </c:pt>
                <c:pt idx="8">
                  <c:v>12m1-12m8</c:v>
                </c:pt>
                <c:pt idx="9">
                  <c:v>13m1-13m8</c:v>
                </c:pt>
                <c:pt idx="10">
                  <c:v>14m1-14m8</c:v>
                </c:pt>
              </c:strCache>
            </c:strRef>
          </c:cat>
          <c:val>
            <c:numRef>
              <c:f>Sheet1!$B$4:$L$4</c:f>
              <c:numCache>
                <c:formatCode>General</c:formatCode>
                <c:ptCount val="11"/>
                <c:pt idx="0">
                  <c:v>13</c:v>
                </c:pt>
                <c:pt idx="1">
                  <c:v>13</c:v>
                </c:pt>
                <c:pt idx="2">
                  <c:v>12</c:v>
                </c:pt>
                <c:pt idx="3">
                  <c:v>12</c:v>
                </c:pt>
                <c:pt idx="4">
                  <c:v>11</c:v>
                </c:pt>
                <c:pt idx="5">
                  <c:v>10</c:v>
                </c:pt>
                <c:pt idx="6">
                  <c:v>11</c:v>
                </c:pt>
                <c:pt idx="7">
                  <c:v>10</c:v>
                </c:pt>
                <c:pt idx="8">
                  <c:v>8</c:v>
                </c:pt>
                <c:pt idx="9">
                  <c:v>8</c:v>
                </c:pt>
                <c:pt idx="10">
                  <c:v>8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30-39</c:v>
                </c:pt>
              </c:strCache>
            </c:strRef>
          </c:tx>
          <c:spPr>
            <a:solidFill>
              <a:schemeClr val="accent6">
                <a:lumMod val="40000"/>
                <a:lumOff val="60000"/>
              </a:schemeClr>
            </a:solidFill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Sheet1!$B$1:$L$1</c:f>
              <c:strCache>
                <c:ptCount val="11"/>
                <c:pt idx="0">
                  <c:v>04m1-04m8</c:v>
                </c:pt>
                <c:pt idx="1">
                  <c:v>05m1-05m8</c:v>
                </c:pt>
                <c:pt idx="2">
                  <c:v>06m1-06m8</c:v>
                </c:pt>
                <c:pt idx="3">
                  <c:v>07m1-07m8</c:v>
                </c:pt>
                <c:pt idx="4">
                  <c:v>08m1-08m8</c:v>
                </c:pt>
                <c:pt idx="5">
                  <c:v>09m1-09m8</c:v>
                </c:pt>
                <c:pt idx="6">
                  <c:v>10m1-10m8</c:v>
                </c:pt>
                <c:pt idx="7">
                  <c:v>11m1-11m8</c:v>
                </c:pt>
                <c:pt idx="8">
                  <c:v>12m1-12m8</c:v>
                </c:pt>
                <c:pt idx="9">
                  <c:v>13m1-13m8</c:v>
                </c:pt>
                <c:pt idx="10">
                  <c:v>14m1-14m8</c:v>
                </c:pt>
              </c:strCache>
            </c:strRef>
          </c:cat>
          <c:val>
            <c:numRef>
              <c:f>Sheet1!$B$5:$L$5</c:f>
              <c:numCache>
                <c:formatCode>General</c:formatCode>
                <c:ptCount val="11"/>
                <c:pt idx="0">
                  <c:v>13</c:v>
                </c:pt>
                <c:pt idx="1">
                  <c:v>13</c:v>
                </c:pt>
                <c:pt idx="2">
                  <c:v>13</c:v>
                </c:pt>
                <c:pt idx="3">
                  <c:v>13</c:v>
                </c:pt>
                <c:pt idx="4">
                  <c:v>14</c:v>
                </c:pt>
                <c:pt idx="5">
                  <c:v>14</c:v>
                </c:pt>
                <c:pt idx="6">
                  <c:v>14</c:v>
                </c:pt>
                <c:pt idx="7">
                  <c:v>12</c:v>
                </c:pt>
                <c:pt idx="8">
                  <c:v>13</c:v>
                </c:pt>
                <c:pt idx="9">
                  <c:v>13</c:v>
                </c:pt>
                <c:pt idx="10">
                  <c:v>12</c:v>
                </c:pt>
              </c:numCache>
            </c:numRef>
          </c:val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40-49</c:v>
                </c:pt>
              </c:strCache>
            </c:strRef>
          </c:tx>
          <c:spPr>
            <a:solidFill>
              <a:schemeClr val="accent4">
                <a:lumMod val="40000"/>
                <a:lumOff val="60000"/>
              </a:schemeClr>
            </a:solidFill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Sheet1!$B$1:$L$1</c:f>
              <c:strCache>
                <c:ptCount val="11"/>
                <c:pt idx="0">
                  <c:v>04m1-04m8</c:v>
                </c:pt>
                <c:pt idx="1">
                  <c:v>05m1-05m8</c:v>
                </c:pt>
                <c:pt idx="2">
                  <c:v>06m1-06m8</c:v>
                </c:pt>
                <c:pt idx="3">
                  <c:v>07m1-07m8</c:v>
                </c:pt>
                <c:pt idx="4">
                  <c:v>08m1-08m8</c:v>
                </c:pt>
                <c:pt idx="5">
                  <c:v>09m1-09m8</c:v>
                </c:pt>
                <c:pt idx="6">
                  <c:v>10m1-10m8</c:v>
                </c:pt>
                <c:pt idx="7">
                  <c:v>11m1-11m8</c:v>
                </c:pt>
                <c:pt idx="8">
                  <c:v>12m1-12m8</c:v>
                </c:pt>
                <c:pt idx="9">
                  <c:v>13m1-13m8</c:v>
                </c:pt>
                <c:pt idx="10">
                  <c:v>14m1-14m8</c:v>
                </c:pt>
              </c:strCache>
            </c:strRef>
          </c:cat>
          <c:val>
            <c:numRef>
              <c:f>Sheet1!$B$6:$L$6</c:f>
              <c:numCache>
                <c:formatCode>General</c:formatCode>
                <c:ptCount val="11"/>
                <c:pt idx="0">
                  <c:v>18</c:v>
                </c:pt>
                <c:pt idx="1">
                  <c:v>18</c:v>
                </c:pt>
                <c:pt idx="2">
                  <c:v>15</c:v>
                </c:pt>
                <c:pt idx="3">
                  <c:v>16</c:v>
                </c:pt>
                <c:pt idx="4">
                  <c:v>15</c:v>
                </c:pt>
                <c:pt idx="5">
                  <c:v>14</c:v>
                </c:pt>
                <c:pt idx="6">
                  <c:v>14</c:v>
                </c:pt>
                <c:pt idx="7">
                  <c:v>14</c:v>
                </c:pt>
                <c:pt idx="8">
                  <c:v>13</c:v>
                </c:pt>
                <c:pt idx="9">
                  <c:v>15</c:v>
                </c:pt>
                <c:pt idx="10">
                  <c:v>14</c:v>
                </c:pt>
              </c:numCache>
            </c:numRef>
          </c:val>
        </c:ser>
        <c:ser>
          <c:idx val="5"/>
          <c:order val="5"/>
          <c:tx>
            <c:strRef>
              <c:f>Sheet1!$A$7</c:f>
              <c:strCache>
                <c:ptCount val="1"/>
                <c:pt idx="0">
                  <c:v>50-59</c:v>
                </c:pt>
              </c:strCache>
            </c:strRef>
          </c:tx>
          <c:spPr>
            <a:solidFill>
              <a:srgbClr val="F5640B"/>
            </a:solidFill>
          </c:spPr>
          <c:invertIfNegative val="0"/>
          <c:dLbls>
            <c:numFmt formatCode="#,##0" sourceLinked="0"/>
            <c:txPr>
              <a:bodyPr/>
              <a:lstStyle/>
              <a:p>
                <a:pPr>
                  <a:defRPr b="0"/>
                </a:pPr>
                <a:endParaRPr lang="hu-H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Sheet1!$B$1:$L$1</c:f>
              <c:strCache>
                <c:ptCount val="11"/>
                <c:pt idx="0">
                  <c:v>04m1-04m8</c:v>
                </c:pt>
                <c:pt idx="1">
                  <c:v>05m1-05m8</c:v>
                </c:pt>
                <c:pt idx="2">
                  <c:v>06m1-06m8</c:v>
                </c:pt>
                <c:pt idx="3">
                  <c:v>07m1-07m8</c:v>
                </c:pt>
                <c:pt idx="4">
                  <c:v>08m1-08m8</c:v>
                </c:pt>
                <c:pt idx="5">
                  <c:v>09m1-09m8</c:v>
                </c:pt>
                <c:pt idx="6">
                  <c:v>10m1-10m8</c:v>
                </c:pt>
                <c:pt idx="7">
                  <c:v>11m1-11m8</c:v>
                </c:pt>
                <c:pt idx="8">
                  <c:v>12m1-12m8</c:v>
                </c:pt>
                <c:pt idx="9">
                  <c:v>13m1-13m8</c:v>
                </c:pt>
                <c:pt idx="10">
                  <c:v>14m1-14m8</c:v>
                </c:pt>
              </c:strCache>
            </c:strRef>
          </c:cat>
          <c:val>
            <c:numRef>
              <c:f>Sheet1!$B$7:$L$7</c:f>
              <c:numCache>
                <c:formatCode>General</c:formatCode>
                <c:ptCount val="11"/>
                <c:pt idx="0">
                  <c:v>16</c:v>
                </c:pt>
                <c:pt idx="1">
                  <c:v>17</c:v>
                </c:pt>
                <c:pt idx="2">
                  <c:v>20</c:v>
                </c:pt>
                <c:pt idx="3">
                  <c:v>20</c:v>
                </c:pt>
                <c:pt idx="4">
                  <c:v>20</c:v>
                </c:pt>
                <c:pt idx="5">
                  <c:v>20</c:v>
                </c:pt>
                <c:pt idx="6">
                  <c:v>18</c:v>
                </c:pt>
                <c:pt idx="7">
                  <c:v>21</c:v>
                </c:pt>
                <c:pt idx="8">
                  <c:v>20</c:v>
                </c:pt>
                <c:pt idx="9">
                  <c:v>18</c:v>
                </c:pt>
                <c:pt idx="10">
                  <c:v>19</c:v>
                </c:pt>
              </c:numCache>
            </c:numRef>
          </c:val>
        </c:ser>
        <c:ser>
          <c:idx val="6"/>
          <c:order val="6"/>
          <c:tx>
            <c:strRef>
              <c:f>Sheet1!$A$8</c:f>
              <c:strCache>
                <c:ptCount val="1"/>
                <c:pt idx="0">
                  <c:v>60+</c:v>
                </c:pt>
              </c:strCache>
            </c:strRef>
          </c:tx>
          <c:invertIfNegative val="0"/>
          <c:cat>
            <c:strRef>
              <c:f>Sheet1!$B$1:$L$1</c:f>
              <c:strCache>
                <c:ptCount val="11"/>
                <c:pt idx="0">
                  <c:v>04m1-04m8</c:v>
                </c:pt>
                <c:pt idx="1">
                  <c:v>05m1-05m8</c:v>
                </c:pt>
                <c:pt idx="2">
                  <c:v>06m1-06m8</c:v>
                </c:pt>
                <c:pt idx="3">
                  <c:v>07m1-07m8</c:v>
                </c:pt>
                <c:pt idx="4">
                  <c:v>08m1-08m8</c:v>
                </c:pt>
                <c:pt idx="5">
                  <c:v>09m1-09m8</c:v>
                </c:pt>
                <c:pt idx="6">
                  <c:v>10m1-10m8</c:v>
                </c:pt>
                <c:pt idx="7">
                  <c:v>11m1-11m8</c:v>
                </c:pt>
                <c:pt idx="8">
                  <c:v>12m1-12m8</c:v>
                </c:pt>
                <c:pt idx="9">
                  <c:v>13m1-13m8</c:v>
                </c:pt>
                <c:pt idx="10">
                  <c:v>14m1-14m8</c:v>
                </c:pt>
              </c:strCache>
            </c:strRef>
          </c:cat>
          <c:val>
            <c:numRef>
              <c:f>Sheet1!$B$8:$L$8</c:f>
              <c:numCache>
                <c:formatCode>General</c:formatCode>
                <c:ptCount val="11"/>
                <c:pt idx="0">
                  <c:v>26</c:v>
                </c:pt>
                <c:pt idx="1">
                  <c:v>27</c:v>
                </c:pt>
                <c:pt idx="2">
                  <c:v>29</c:v>
                </c:pt>
                <c:pt idx="3">
                  <c:v>30</c:v>
                </c:pt>
                <c:pt idx="4">
                  <c:v>31</c:v>
                </c:pt>
                <c:pt idx="5">
                  <c:v>34</c:v>
                </c:pt>
                <c:pt idx="6">
                  <c:v>34</c:v>
                </c:pt>
                <c:pt idx="7">
                  <c:v>37</c:v>
                </c:pt>
                <c:pt idx="8">
                  <c:v>39</c:v>
                </c:pt>
                <c:pt idx="9">
                  <c:v>40</c:v>
                </c:pt>
                <c:pt idx="10">
                  <c:v>42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43149952"/>
        <c:axId val="43176320"/>
      </c:barChart>
      <c:catAx>
        <c:axId val="4314995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43176320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43176320"/>
        <c:scaling>
          <c:orientation val="minMax"/>
          <c:max val="1"/>
          <c:min val="0"/>
        </c:scaling>
        <c:delete val="0"/>
        <c:axPos val="l"/>
        <c:majorGridlines>
          <c:spPr>
            <a:ln w="3175">
              <a:solidFill>
                <a:schemeClr val="tx1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175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25" b="0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endParaRPr lang="hu-HU"/>
          </a:p>
        </c:txPr>
        <c:crossAx val="43149952"/>
        <c:crosses val="autoZero"/>
        <c:crossBetween val="between"/>
        <c:majorUnit val="0.1"/>
        <c:minorUnit val="2.0000000000000009E-3"/>
      </c:valAx>
      <c:spPr>
        <a:noFill/>
        <a:ln w="12701">
          <a:solidFill>
            <a:schemeClr val="tx1"/>
          </a:solidFill>
          <a:prstDash val="solid"/>
        </a:ln>
      </c:spPr>
    </c:plotArea>
    <c:legend>
      <c:legendPos val="r"/>
      <c:layout>
        <c:manualLayout>
          <c:xMode val="edge"/>
          <c:yMode val="edge"/>
          <c:x val="0.91875582882058215"/>
          <c:y val="0.19842170413629803"/>
          <c:w val="6.3133906360901493E-2"/>
          <c:h val="0.62920936252831405"/>
        </c:manualLayout>
      </c:layout>
      <c:overlay val="0"/>
      <c:spPr>
        <a:solidFill>
          <a:schemeClr val="bg1"/>
        </a:solidFill>
        <a:ln w="3175">
          <a:solidFill>
            <a:schemeClr val="tx1"/>
          </a:solidFill>
          <a:prstDash val="solid"/>
        </a:ln>
      </c:spPr>
      <c:txPr>
        <a:bodyPr/>
        <a:lstStyle/>
        <a:p>
          <a:pPr>
            <a:defRPr sz="1100" b="1" i="0" u="none" strike="noStrike" baseline="0">
              <a:solidFill>
                <a:schemeClr val="tx1"/>
              </a:solidFill>
              <a:latin typeface="Arial Narrow"/>
              <a:ea typeface="Arial Narrow"/>
              <a:cs typeface="Arial Narrow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050" b="0" i="0" u="none" strike="noStrike" baseline="0">
          <a:solidFill>
            <a:schemeClr val="tx1"/>
          </a:solidFill>
          <a:latin typeface="Arial Narrow"/>
          <a:ea typeface="Arial Narrow"/>
          <a:cs typeface="Arial Narrow"/>
        </a:defRPr>
      </a:pPr>
      <a:endParaRPr lang="hu-HU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hu-H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/>
          <a:lstStyle/>
          <a:p>
            <a:pPr>
              <a:defRPr sz="1250" b="1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 közszolgálati csatornák (M1, M2, </a:t>
            </a:r>
            <a:r>
              <a:rPr lang="hu-HU" dirty="0" err="1" smtClean="0"/>
              <a:t>DunaTV</a:t>
            </a:r>
            <a:r>
              <a:rPr lang="hu-HU" dirty="0" smtClean="0"/>
              <a:t>, </a:t>
            </a:r>
            <a:r>
              <a:rPr lang="hu-HU" dirty="0" err="1" smtClean="0"/>
              <a:t>DunaWorld</a:t>
            </a:r>
            <a:r>
              <a:rPr lang="hu-HU" dirty="0" smtClean="0"/>
              <a:t>, M3) havi közönségarányának változása</a:t>
            </a:r>
            <a:r>
              <a:rPr lang="hu-HU" baseline="0" dirty="0" smtClean="0"/>
              <a:t> </a:t>
            </a:r>
          </a:p>
          <a:p>
            <a:pPr>
              <a:defRPr sz="1250" b="1" i="0" u="none" strike="noStrike" baseline="0">
                <a:solidFill>
                  <a:schemeClr val="tx1"/>
                </a:solidFill>
                <a:latin typeface="Arial Narrow"/>
                <a:ea typeface="Arial Narrow"/>
                <a:cs typeface="Arial Narrow"/>
              </a:defRPr>
            </a:pPr>
            <a:r>
              <a:rPr lang="hu-HU" dirty="0" smtClean="0"/>
              <a:t>a 18-49 éves korosztály körében, 2012 január 1. – 2014 szeptember 10. között</a:t>
            </a:r>
            <a:endParaRPr lang="en-GB" dirty="0"/>
          </a:p>
        </c:rich>
      </c:tx>
      <c:layout>
        <c:manualLayout>
          <c:xMode val="edge"/>
          <c:yMode val="edge"/>
          <c:x val="0.16053497485190263"/>
          <c:y val="0"/>
        </c:manualLayout>
      </c:layout>
      <c:overlay val="0"/>
      <c:spPr>
        <a:noFill/>
        <a:ln w="19535">
          <a:noFill/>
        </a:ln>
      </c:spPr>
    </c:title>
    <c:autoTitleDeleted val="0"/>
    <c:plotArea>
      <c:layout>
        <c:manualLayout>
          <c:layoutTarget val="inner"/>
          <c:xMode val="edge"/>
          <c:yMode val="edge"/>
          <c:x val="4.2399172699069287E-2"/>
          <c:y val="0.14664310954063603"/>
          <c:w val="0.95863495346432259"/>
          <c:h val="0.71078891979956693"/>
        </c:manualLayout>
      </c:layout>
      <c:barChart>
        <c:barDir val="col"/>
        <c:grouping val="stacked"/>
        <c:varyColors val="0"/>
        <c:ser>
          <c:idx val="2"/>
          <c:order val="0"/>
          <c:tx>
            <c:strRef>
              <c:f>Sheet1!$A$2</c:f>
              <c:strCache>
                <c:ptCount val="1"/>
                <c:pt idx="0">
                  <c:v>M1</c:v>
                </c:pt>
              </c:strCache>
            </c:strRef>
          </c:tx>
          <c:spPr>
            <a:solidFill>
              <a:srgbClr val="FF6600"/>
            </a:solidFill>
            <a:ln w="9768">
              <a:noFill/>
              <a:prstDash val="solid"/>
            </a:ln>
          </c:spPr>
          <c:invertIfNegative val="0"/>
          <c:dLbls>
            <c:dLbl>
              <c:idx val="8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9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Sheet1!$B$1:$AH$1</c:f>
              <c:strCache>
                <c:ptCount val="33"/>
                <c:pt idx="0">
                  <c:v>2012m1</c:v>
                </c:pt>
                <c:pt idx="1">
                  <c:v>2012m2</c:v>
                </c:pt>
                <c:pt idx="2">
                  <c:v>2012m3</c:v>
                </c:pt>
                <c:pt idx="3">
                  <c:v>2012m4</c:v>
                </c:pt>
                <c:pt idx="4">
                  <c:v>2012m5</c:v>
                </c:pt>
                <c:pt idx="5">
                  <c:v>2012m6</c:v>
                </c:pt>
                <c:pt idx="6">
                  <c:v>2012m7</c:v>
                </c:pt>
                <c:pt idx="7">
                  <c:v>2012m8</c:v>
                </c:pt>
                <c:pt idx="8">
                  <c:v>2012m9</c:v>
                </c:pt>
                <c:pt idx="9">
                  <c:v>2012m10</c:v>
                </c:pt>
                <c:pt idx="10">
                  <c:v>2012m11</c:v>
                </c:pt>
                <c:pt idx="11">
                  <c:v>2012m12</c:v>
                </c:pt>
                <c:pt idx="12">
                  <c:v>2013m1</c:v>
                </c:pt>
                <c:pt idx="13">
                  <c:v>2013m2</c:v>
                </c:pt>
                <c:pt idx="14">
                  <c:v>2013m3</c:v>
                </c:pt>
                <c:pt idx="15">
                  <c:v>2013m4</c:v>
                </c:pt>
                <c:pt idx="16">
                  <c:v>2013m5</c:v>
                </c:pt>
                <c:pt idx="17">
                  <c:v>2013m6</c:v>
                </c:pt>
                <c:pt idx="18">
                  <c:v>2013m7</c:v>
                </c:pt>
                <c:pt idx="19">
                  <c:v>2013m8</c:v>
                </c:pt>
                <c:pt idx="20">
                  <c:v>2013m9</c:v>
                </c:pt>
                <c:pt idx="21">
                  <c:v>2013m10</c:v>
                </c:pt>
                <c:pt idx="22">
                  <c:v>2013m11</c:v>
                </c:pt>
                <c:pt idx="23">
                  <c:v>2013m12</c:v>
                </c:pt>
                <c:pt idx="24">
                  <c:v>2014m1</c:v>
                </c:pt>
                <c:pt idx="25">
                  <c:v>2014m2</c:v>
                </c:pt>
                <c:pt idx="26">
                  <c:v>2014m3</c:v>
                </c:pt>
                <c:pt idx="27">
                  <c:v>2014m4</c:v>
                </c:pt>
                <c:pt idx="28">
                  <c:v>2014m5</c:v>
                </c:pt>
                <c:pt idx="29">
                  <c:v>2014m6</c:v>
                </c:pt>
                <c:pt idx="30">
                  <c:v>2014m7</c:v>
                </c:pt>
                <c:pt idx="31">
                  <c:v>2014m8</c:v>
                </c:pt>
                <c:pt idx="32">
                  <c:v>2014m9 1-14</c:v>
                </c:pt>
              </c:strCache>
            </c:strRef>
          </c:cat>
          <c:val>
            <c:numRef>
              <c:f>Sheet1!$B$2:$AH$2</c:f>
              <c:numCache>
                <c:formatCode>General</c:formatCode>
                <c:ptCount val="33"/>
                <c:pt idx="0">
                  <c:v>4.9000000000000004</c:v>
                </c:pt>
                <c:pt idx="1">
                  <c:v>5</c:v>
                </c:pt>
                <c:pt idx="2">
                  <c:v>5.2</c:v>
                </c:pt>
                <c:pt idx="3">
                  <c:v>5</c:v>
                </c:pt>
                <c:pt idx="4">
                  <c:v>5.3</c:v>
                </c:pt>
                <c:pt idx="5">
                  <c:v>10.5</c:v>
                </c:pt>
                <c:pt idx="6">
                  <c:v>7.9</c:v>
                </c:pt>
                <c:pt idx="7">
                  <c:v>9.1999999999999993</c:v>
                </c:pt>
                <c:pt idx="8">
                  <c:v>5.2</c:v>
                </c:pt>
                <c:pt idx="9">
                  <c:v>4.8</c:v>
                </c:pt>
                <c:pt idx="10">
                  <c:v>4.8</c:v>
                </c:pt>
                <c:pt idx="11">
                  <c:v>4.4000000000000004</c:v>
                </c:pt>
                <c:pt idx="12">
                  <c:v>4.2</c:v>
                </c:pt>
                <c:pt idx="13">
                  <c:v>4.5</c:v>
                </c:pt>
                <c:pt idx="14">
                  <c:v>5.3</c:v>
                </c:pt>
                <c:pt idx="15">
                  <c:v>5.0999999999999996</c:v>
                </c:pt>
                <c:pt idx="16">
                  <c:v>5.6</c:v>
                </c:pt>
                <c:pt idx="17">
                  <c:v>5.8</c:v>
                </c:pt>
                <c:pt idx="18">
                  <c:v>5.0999999999999996</c:v>
                </c:pt>
                <c:pt idx="19">
                  <c:v>4.3</c:v>
                </c:pt>
                <c:pt idx="20">
                  <c:v>4.5999999999999996</c:v>
                </c:pt>
                <c:pt idx="21">
                  <c:v>4</c:v>
                </c:pt>
                <c:pt idx="22">
                  <c:v>4.0999999999999996</c:v>
                </c:pt>
                <c:pt idx="23">
                  <c:v>3.5</c:v>
                </c:pt>
                <c:pt idx="24">
                  <c:v>3.5</c:v>
                </c:pt>
                <c:pt idx="25">
                  <c:v>3.8</c:v>
                </c:pt>
                <c:pt idx="26">
                  <c:v>4</c:v>
                </c:pt>
                <c:pt idx="27">
                  <c:v>4.0999999999999996</c:v>
                </c:pt>
                <c:pt idx="28">
                  <c:v>4.2</c:v>
                </c:pt>
                <c:pt idx="29">
                  <c:v>10.4</c:v>
                </c:pt>
                <c:pt idx="30">
                  <c:v>8.1999999999999993</c:v>
                </c:pt>
                <c:pt idx="31">
                  <c:v>3.7</c:v>
                </c:pt>
                <c:pt idx="32">
                  <c:v>4.4000000000000004</c:v>
                </c:pt>
              </c:numCache>
            </c:numRef>
          </c:val>
        </c:ser>
        <c:ser>
          <c:idx val="0"/>
          <c:order val="1"/>
          <c:tx>
            <c:strRef>
              <c:f>Sheet1!$A$3</c:f>
              <c:strCache>
                <c:ptCount val="1"/>
                <c:pt idx="0">
                  <c:v>M2</c:v>
                </c:pt>
              </c:strCache>
            </c:strRef>
          </c:tx>
          <c:spPr>
            <a:solidFill>
              <a:srgbClr val="800080"/>
            </a:solidFill>
            <a:ln w="9768">
              <a:noFill/>
              <a:prstDash val="solid"/>
            </a:ln>
          </c:spPr>
          <c:invertIfNegative val="0"/>
          <c:dLbls>
            <c:dLbl>
              <c:idx val="8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9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Sheet1!$B$1:$AH$1</c:f>
              <c:strCache>
                <c:ptCount val="33"/>
                <c:pt idx="0">
                  <c:v>2012m1</c:v>
                </c:pt>
                <c:pt idx="1">
                  <c:v>2012m2</c:v>
                </c:pt>
                <c:pt idx="2">
                  <c:v>2012m3</c:v>
                </c:pt>
                <c:pt idx="3">
                  <c:v>2012m4</c:v>
                </c:pt>
                <c:pt idx="4">
                  <c:v>2012m5</c:v>
                </c:pt>
                <c:pt idx="5">
                  <c:v>2012m6</c:v>
                </c:pt>
                <c:pt idx="6">
                  <c:v>2012m7</c:v>
                </c:pt>
                <c:pt idx="7">
                  <c:v>2012m8</c:v>
                </c:pt>
                <c:pt idx="8">
                  <c:v>2012m9</c:v>
                </c:pt>
                <c:pt idx="9">
                  <c:v>2012m10</c:v>
                </c:pt>
                <c:pt idx="10">
                  <c:v>2012m11</c:v>
                </c:pt>
                <c:pt idx="11">
                  <c:v>2012m12</c:v>
                </c:pt>
                <c:pt idx="12">
                  <c:v>2013m1</c:v>
                </c:pt>
                <c:pt idx="13">
                  <c:v>2013m2</c:v>
                </c:pt>
                <c:pt idx="14">
                  <c:v>2013m3</c:v>
                </c:pt>
                <c:pt idx="15">
                  <c:v>2013m4</c:v>
                </c:pt>
                <c:pt idx="16">
                  <c:v>2013m5</c:v>
                </c:pt>
                <c:pt idx="17">
                  <c:v>2013m6</c:v>
                </c:pt>
                <c:pt idx="18">
                  <c:v>2013m7</c:v>
                </c:pt>
                <c:pt idx="19">
                  <c:v>2013m8</c:v>
                </c:pt>
                <c:pt idx="20">
                  <c:v>2013m9</c:v>
                </c:pt>
                <c:pt idx="21">
                  <c:v>2013m10</c:v>
                </c:pt>
                <c:pt idx="22">
                  <c:v>2013m11</c:v>
                </c:pt>
                <c:pt idx="23">
                  <c:v>2013m12</c:v>
                </c:pt>
                <c:pt idx="24">
                  <c:v>2014m1</c:v>
                </c:pt>
                <c:pt idx="25">
                  <c:v>2014m2</c:v>
                </c:pt>
                <c:pt idx="26">
                  <c:v>2014m3</c:v>
                </c:pt>
                <c:pt idx="27">
                  <c:v>2014m4</c:v>
                </c:pt>
                <c:pt idx="28">
                  <c:v>2014m5</c:v>
                </c:pt>
                <c:pt idx="29">
                  <c:v>2014m6</c:v>
                </c:pt>
                <c:pt idx="30">
                  <c:v>2014m7</c:v>
                </c:pt>
                <c:pt idx="31">
                  <c:v>2014m8</c:v>
                </c:pt>
                <c:pt idx="32">
                  <c:v>2014m9 1-14</c:v>
                </c:pt>
              </c:strCache>
            </c:strRef>
          </c:cat>
          <c:val>
            <c:numRef>
              <c:f>Sheet1!$B$3:$AH$3</c:f>
              <c:numCache>
                <c:formatCode>General</c:formatCode>
                <c:ptCount val="33"/>
                <c:pt idx="0">
                  <c:v>1.8</c:v>
                </c:pt>
                <c:pt idx="1">
                  <c:v>1.5</c:v>
                </c:pt>
                <c:pt idx="2">
                  <c:v>1.6</c:v>
                </c:pt>
                <c:pt idx="3">
                  <c:v>1.8</c:v>
                </c:pt>
                <c:pt idx="4">
                  <c:v>1.7</c:v>
                </c:pt>
                <c:pt idx="5">
                  <c:v>1.7</c:v>
                </c:pt>
                <c:pt idx="6">
                  <c:v>2.1</c:v>
                </c:pt>
                <c:pt idx="7">
                  <c:v>2.2999999999999998</c:v>
                </c:pt>
                <c:pt idx="8">
                  <c:v>1.5</c:v>
                </c:pt>
                <c:pt idx="9">
                  <c:v>1.4</c:v>
                </c:pt>
                <c:pt idx="10">
                  <c:v>1.5</c:v>
                </c:pt>
                <c:pt idx="11">
                  <c:v>1.7</c:v>
                </c:pt>
                <c:pt idx="12">
                  <c:v>2</c:v>
                </c:pt>
                <c:pt idx="13">
                  <c:v>2</c:v>
                </c:pt>
                <c:pt idx="14">
                  <c:v>2.1</c:v>
                </c:pt>
                <c:pt idx="15">
                  <c:v>2.2000000000000002</c:v>
                </c:pt>
                <c:pt idx="16">
                  <c:v>1.9</c:v>
                </c:pt>
                <c:pt idx="17">
                  <c:v>2</c:v>
                </c:pt>
                <c:pt idx="18">
                  <c:v>2.5</c:v>
                </c:pt>
                <c:pt idx="19">
                  <c:v>3.3</c:v>
                </c:pt>
                <c:pt idx="20">
                  <c:v>3.2</c:v>
                </c:pt>
                <c:pt idx="21">
                  <c:v>3.5</c:v>
                </c:pt>
                <c:pt idx="22">
                  <c:v>3.5</c:v>
                </c:pt>
                <c:pt idx="23">
                  <c:v>2.9</c:v>
                </c:pt>
                <c:pt idx="24">
                  <c:v>3.1</c:v>
                </c:pt>
                <c:pt idx="25">
                  <c:v>2.9</c:v>
                </c:pt>
                <c:pt idx="26">
                  <c:v>3.1</c:v>
                </c:pt>
                <c:pt idx="27">
                  <c:v>2.8</c:v>
                </c:pt>
                <c:pt idx="28">
                  <c:v>2.7</c:v>
                </c:pt>
                <c:pt idx="29">
                  <c:v>3.2</c:v>
                </c:pt>
                <c:pt idx="30">
                  <c:v>3.3</c:v>
                </c:pt>
                <c:pt idx="31">
                  <c:v>2.9</c:v>
                </c:pt>
                <c:pt idx="32">
                  <c:v>2.8</c:v>
                </c:pt>
              </c:numCache>
            </c:numRef>
          </c:val>
        </c:ser>
        <c:ser>
          <c:idx val="1"/>
          <c:order val="2"/>
          <c:tx>
            <c:strRef>
              <c:f>Sheet1!$A$4</c:f>
              <c:strCache>
                <c:ptCount val="1"/>
                <c:pt idx="0">
                  <c:v>Duna TV</c:v>
                </c:pt>
              </c:strCache>
            </c:strRef>
          </c:tx>
          <c:invertIfNegative val="0"/>
          <c:dLbls>
            <c:dLbl>
              <c:idx val="8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9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Sheet1!$B$1:$AH$1</c:f>
              <c:strCache>
                <c:ptCount val="33"/>
                <c:pt idx="0">
                  <c:v>2012m1</c:v>
                </c:pt>
                <c:pt idx="1">
                  <c:v>2012m2</c:v>
                </c:pt>
                <c:pt idx="2">
                  <c:v>2012m3</c:v>
                </c:pt>
                <c:pt idx="3">
                  <c:v>2012m4</c:v>
                </c:pt>
                <c:pt idx="4">
                  <c:v>2012m5</c:v>
                </c:pt>
                <c:pt idx="5">
                  <c:v>2012m6</c:v>
                </c:pt>
                <c:pt idx="6">
                  <c:v>2012m7</c:v>
                </c:pt>
                <c:pt idx="7">
                  <c:v>2012m8</c:v>
                </c:pt>
                <c:pt idx="8">
                  <c:v>2012m9</c:v>
                </c:pt>
                <c:pt idx="9">
                  <c:v>2012m10</c:v>
                </c:pt>
                <c:pt idx="10">
                  <c:v>2012m11</c:v>
                </c:pt>
                <c:pt idx="11">
                  <c:v>2012m12</c:v>
                </c:pt>
                <c:pt idx="12">
                  <c:v>2013m1</c:v>
                </c:pt>
                <c:pt idx="13">
                  <c:v>2013m2</c:v>
                </c:pt>
                <c:pt idx="14">
                  <c:v>2013m3</c:v>
                </c:pt>
                <c:pt idx="15">
                  <c:v>2013m4</c:v>
                </c:pt>
                <c:pt idx="16">
                  <c:v>2013m5</c:v>
                </c:pt>
                <c:pt idx="17">
                  <c:v>2013m6</c:v>
                </c:pt>
                <c:pt idx="18">
                  <c:v>2013m7</c:v>
                </c:pt>
                <c:pt idx="19">
                  <c:v>2013m8</c:v>
                </c:pt>
                <c:pt idx="20">
                  <c:v>2013m9</c:v>
                </c:pt>
                <c:pt idx="21">
                  <c:v>2013m10</c:v>
                </c:pt>
                <c:pt idx="22">
                  <c:v>2013m11</c:v>
                </c:pt>
                <c:pt idx="23">
                  <c:v>2013m12</c:v>
                </c:pt>
                <c:pt idx="24">
                  <c:v>2014m1</c:v>
                </c:pt>
                <c:pt idx="25">
                  <c:v>2014m2</c:v>
                </c:pt>
                <c:pt idx="26">
                  <c:v>2014m3</c:v>
                </c:pt>
                <c:pt idx="27">
                  <c:v>2014m4</c:v>
                </c:pt>
                <c:pt idx="28">
                  <c:v>2014m5</c:v>
                </c:pt>
                <c:pt idx="29">
                  <c:v>2014m6</c:v>
                </c:pt>
                <c:pt idx="30">
                  <c:v>2014m7</c:v>
                </c:pt>
                <c:pt idx="31">
                  <c:v>2014m8</c:v>
                </c:pt>
                <c:pt idx="32">
                  <c:v>2014m9 1-14</c:v>
                </c:pt>
              </c:strCache>
            </c:strRef>
          </c:cat>
          <c:val>
            <c:numRef>
              <c:f>Sheet1!$B$4:$AH$4</c:f>
              <c:numCache>
                <c:formatCode>General</c:formatCode>
                <c:ptCount val="33"/>
                <c:pt idx="0">
                  <c:v>1.2</c:v>
                </c:pt>
                <c:pt idx="1">
                  <c:v>1.2</c:v>
                </c:pt>
                <c:pt idx="2">
                  <c:v>1.1000000000000001</c:v>
                </c:pt>
                <c:pt idx="3">
                  <c:v>0.9</c:v>
                </c:pt>
                <c:pt idx="4">
                  <c:v>1</c:v>
                </c:pt>
                <c:pt idx="5">
                  <c:v>0.9</c:v>
                </c:pt>
                <c:pt idx="6">
                  <c:v>1.1000000000000001</c:v>
                </c:pt>
                <c:pt idx="7">
                  <c:v>1.3</c:v>
                </c:pt>
                <c:pt idx="8">
                  <c:v>1</c:v>
                </c:pt>
                <c:pt idx="9">
                  <c:v>0.9</c:v>
                </c:pt>
                <c:pt idx="10">
                  <c:v>1</c:v>
                </c:pt>
                <c:pt idx="11">
                  <c:v>1</c:v>
                </c:pt>
                <c:pt idx="12">
                  <c:v>1</c:v>
                </c:pt>
                <c:pt idx="13">
                  <c:v>1</c:v>
                </c:pt>
                <c:pt idx="14">
                  <c:v>1</c:v>
                </c:pt>
                <c:pt idx="15">
                  <c:v>0.9</c:v>
                </c:pt>
                <c:pt idx="16">
                  <c:v>0.9</c:v>
                </c:pt>
                <c:pt idx="17">
                  <c:v>0.9</c:v>
                </c:pt>
                <c:pt idx="18">
                  <c:v>1.2</c:v>
                </c:pt>
                <c:pt idx="19">
                  <c:v>1.8</c:v>
                </c:pt>
                <c:pt idx="20">
                  <c:v>1.6</c:v>
                </c:pt>
                <c:pt idx="21">
                  <c:v>1.4</c:v>
                </c:pt>
                <c:pt idx="22">
                  <c:v>1.4</c:v>
                </c:pt>
                <c:pt idx="23">
                  <c:v>1.7</c:v>
                </c:pt>
                <c:pt idx="24">
                  <c:v>1.5</c:v>
                </c:pt>
                <c:pt idx="25">
                  <c:v>1.1000000000000001</c:v>
                </c:pt>
                <c:pt idx="26">
                  <c:v>1.3</c:v>
                </c:pt>
                <c:pt idx="27">
                  <c:v>1.5</c:v>
                </c:pt>
                <c:pt idx="28">
                  <c:v>1.8</c:v>
                </c:pt>
                <c:pt idx="29">
                  <c:v>1.9</c:v>
                </c:pt>
                <c:pt idx="30">
                  <c:v>1.8</c:v>
                </c:pt>
                <c:pt idx="31">
                  <c:v>1.8</c:v>
                </c:pt>
                <c:pt idx="32">
                  <c:v>1.6</c:v>
                </c:pt>
              </c:numCache>
            </c:numRef>
          </c:val>
        </c:ser>
        <c:ser>
          <c:idx val="3"/>
          <c:order val="3"/>
          <c:tx>
            <c:strRef>
              <c:f>Sheet1!$A$5</c:f>
              <c:strCache>
                <c:ptCount val="1"/>
                <c:pt idx="0">
                  <c:v>Duna World</c:v>
                </c:pt>
              </c:strCache>
            </c:strRef>
          </c:tx>
          <c:invertIfNegative val="0"/>
          <c:dLbls>
            <c:dLbl>
              <c:idx val="8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9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0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Sheet1!$B$1:$AH$1</c:f>
              <c:strCache>
                <c:ptCount val="33"/>
                <c:pt idx="0">
                  <c:v>2012m1</c:v>
                </c:pt>
                <c:pt idx="1">
                  <c:v>2012m2</c:v>
                </c:pt>
                <c:pt idx="2">
                  <c:v>2012m3</c:v>
                </c:pt>
                <c:pt idx="3">
                  <c:v>2012m4</c:v>
                </c:pt>
                <c:pt idx="4">
                  <c:v>2012m5</c:v>
                </c:pt>
                <c:pt idx="5">
                  <c:v>2012m6</c:v>
                </c:pt>
                <c:pt idx="6">
                  <c:v>2012m7</c:v>
                </c:pt>
                <c:pt idx="7">
                  <c:v>2012m8</c:v>
                </c:pt>
                <c:pt idx="8">
                  <c:v>2012m9</c:v>
                </c:pt>
                <c:pt idx="9">
                  <c:v>2012m10</c:v>
                </c:pt>
                <c:pt idx="10">
                  <c:v>2012m11</c:v>
                </c:pt>
                <c:pt idx="11">
                  <c:v>2012m12</c:v>
                </c:pt>
                <c:pt idx="12">
                  <c:v>2013m1</c:v>
                </c:pt>
                <c:pt idx="13">
                  <c:v>2013m2</c:v>
                </c:pt>
                <c:pt idx="14">
                  <c:v>2013m3</c:v>
                </c:pt>
                <c:pt idx="15">
                  <c:v>2013m4</c:v>
                </c:pt>
                <c:pt idx="16">
                  <c:v>2013m5</c:v>
                </c:pt>
                <c:pt idx="17">
                  <c:v>2013m6</c:v>
                </c:pt>
                <c:pt idx="18">
                  <c:v>2013m7</c:v>
                </c:pt>
                <c:pt idx="19">
                  <c:v>2013m8</c:v>
                </c:pt>
                <c:pt idx="20">
                  <c:v>2013m9</c:v>
                </c:pt>
                <c:pt idx="21">
                  <c:v>2013m10</c:v>
                </c:pt>
                <c:pt idx="22">
                  <c:v>2013m11</c:v>
                </c:pt>
                <c:pt idx="23">
                  <c:v>2013m12</c:v>
                </c:pt>
                <c:pt idx="24">
                  <c:v>2014m1</c:v>
                </c:pt>
                <c:pt idx="25">
                  <c:v>2014m2</c:v>
                </c:pt>
                <c:pt idx="26">
                  <c:v>2014m3</c:v>
                </c:pt>
                <c:pt idx="27">
                  <c:v>2014m4</c:v>
                </c:pt>
                <c:pt idx="28">
                  <c:v>2014m5</c:v>
                </c:pt>
                <c:pt idx="29">
                  <c:v>2014m6</c:v>
                </c:pt>
                <c:pt idx="30">
                  <c:v>2014m7</c:v>
                </c:pt>
                <c:pt idx="31">
                  <c:v>2014m8</c:v>
                </c:pt>
                <c:pt idx="32">
                  <c:v>2014m9 1-14</c:v>
                </c:pt>
              </c:strCache>
            </c:strRef>
          </c:cat>
          <c:val>
            <c:numRef>
              <c:f>Sheet1!$B$5:$AH$5</c:f>
              <c:numCache>
                <c:formatCode>General</c:formatCode>
                <c:ptCount val="33"/>
                <c:pt idx="0">
                  <c:v>0</c:v>
                </c:pt>
                <c:pt idx="1">
                  <c:v>0</c:v>
                </c:pt>
                <c:pt idx="2">
                  <c:v>0.5</c:v>
                </c:pt>
                <c:pt idx="3">
                  <c:v>0.4</c:v>
                </c:pt>
                <c:pt idx="4">
                  <c:v>0.4</c:v>
                </c:pt>
                <c:pt idx="5">
                  <c:v>0.6</c:v>
                </c:pt>
                <c:pt idx="6">
                  <c:v>0.7</c:v>
                </c:pt>
                <c:pt idx="7">
                  <c:v>0.6</c:v>
                </c:pt>
                <c:pt idx="8">
                  <c:v>0.6</c:v>
                </c:pt>
                <c:pt idx="9">
                  <c:v>0.7</c:v>
                </c:pt>
                <c:pt idx="10">
                  <c:v>0.7</c:v>
                </c:pt>
                <c:pt idx="11">
                  <c:v>0.7</c:v>
                </c:pt>
                <c:pt idx="12">
                  <c:v>0.7</c:v>
                </c:pt>
                <c:pt idx="13">
                  <c:v>0.7</c:v>
                </c:pt>
                <c:pt idx="14">
                  <c:v>0.6</c:v>
                </c:pt>
                <c:pt idx="15">
                  <c:v>0.6</c:v>
                </c:pt>
                <c:pt idx="16">
                  <c:v>0.6</c:v>
                </c:pt>
                <c:pt idx="17">
                  <c:v>0.8</c:v>
                </c:pt>
                <c:pt idx="18">
                  <c:v>0.9</c:v>
                </c:pt>
                <c:pt idx="19">
                  <c:v>0.9</c:v>
                </c:pt>
                <c:pt idx="20">
                  <c:v>0.8</c:v>
                </c:pt>
                <c:pt idx="21">
                  <c:v>0.7</c:v>
                </c:pt>
                <c:pt idx="22">
                  <c:v>0.8</c:v>
                </c:pt>
                <c:pt idx="23">
                  <c:v>0.8</c:v>
                </c:pt>
                <c:pt idx="24">
                  <c:v>0.8</c:v>
                </c:pt>
                <c:pt idx="25">
                  <c:v>0.7</c:v>
                </c:pt>
                <c:pt idx="26">
                  <c:v>0.6</c:v>
                </c:pt>
                <c:pt idx="27">
                  <c:v>0.6</c:v>
                </c:pt>
                <c:pt idx="28">
                  <c:v>0.7</c:v>
                </c:pt>
                <c:pt idx="29">
                  <c:v>0.6</c:v>
                </c:pt>
                <c:pt idx="30">
                  <c:v>0.6</c:v>
                </c:pt>
                <c:pt idx="31">
                  <c:v>0.8</c:v>
                </c:pt>
                <c:pt idx="32">
                  <c:v>0.6</c:v>
                </c:pt>
              </c:numCache>
            </c:numRef>
          </c:val>
        </c:ser>
        <c:ser>
          <c:idx val="4"/>
          <c:order val="4"/>
          <c:tx>
            <c:strRef>
              <c:f>Sheet1!$A$6</c:f>
              <c:strCache>
                <c:ptCount val="1"/>
                <c:pt idx="0">
                  <c:v>M3</c:v>
                </c:pt>
              </c:strCache>
            </c:strRef>
          </c:tx>
          <c:spPr>
            <a:solidFill>
              <a:srgbClr val="0070C0"/>
            </a:solidFill>
          </c:spPr>
          <c:invertIfNegative val="0"/>
          <c:dLbls>
            <c:dLbl>
              <c:idx val="31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2"/>
              <c:layout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b="1"/>
                </a:pPr>
                <a:endParaRPr lang="hu-HU"/>
              </a:p>
            </c:txPr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Sheet1!$B$1:$AH$1</c:f>
              <c:strCache>
                <c:ptCount val="33"/>
                <c:pt idx="0">
                  <c:v>2012m1</c:v>
                </c:pt>
                <c:pt idx="1">
                  <c:v>2012m2</c:v>
                </c:pt>
                <c:pt idx="2">
                  <c:v>2012m3</c:v>
                </c:pt>
                <c:pt idx="3">
                  <c:v>2012m4</c:v>
                </c:pt>
                <c:pt idx="4">
                  <c:v>2012m5</c:v>
                </c:pt>
                <c:pt idx="5">
                  <c:v>2012m6</c:v>
                </c:pt>
                <c:pt idx="6">
                  <c:v>2012m7</c:v>
                </c:pt>
                <c:pt idx="7">
                  <c:v>2012m8</c:v>
                </c:pt>
                <c:pt idx="8">
                  <c:v>2012m9</c:v>
                </c:pt>
                <c:pt idx="9">
                  <c:v>2012m10</c:v>
                </c:pt>
                <c:pt idx="10">
                  <c:v>2012m11</c:v>
                </c:pt>
                <c:pt idx="11">
                  <c:v>2012m12</c:v>
                </c:pt>
                <c:pt idx="12">
                  <c:v>2013m1</c:v>
                </c:pt>
                <c:pt idx="13">
                  <c:v>2013m2</c:v>
                </c:pt>
                <c:pt idx="14">
                  <c:v>2013m3</c:v>
                </c:pt>
                <c:pt idx="15">
                  <c:v>2013m4</c:v>
                </c:pt>
                <c:pt idx="16">
                  <c:v>2013m5</c:v>
                </c:pt>
                <c:pt idx="17">
                  <c:v>2013m6</c:v>
                </c:pt>
                <c:pt idx="18">
                  <c:v>2013m7</c:v>
                </c:pt>
                <c:pt idx="19">
                  <c:v>2013m8</c:v>
                </c:pt>
                <c:pt idx="20">
                  <c:v>2013m9</c:v>
                </c:pt>
                <c:pt idx="21">
                  <c:v>2013m10</c:v>
                </c:pt>
                <c:pt idx="22">
                  <c:v>2013m11</c:v>
                </c:pt>
                <c:pt idx="23">
                  <c:v>2013m12</c:v>
                </c:pt>
                <c:pt idx="24">
                  <c:v>2014m1</c:v>
                </c:pt>
                <c:pt idx="25">
                  <c:v>2014m2</c:v>
                </c:pt>
                <c:pt idx="26">
                  <c:v>2014m3</c:v>
                </c:pt>
                <c:pt idx="27">
                  <c:v>2014m4</c:v>
                </c:pt>
                <c:pt idx="28">
                  <c:v>2014m5</c:v>
                </c:pt>
                <c:pt idx="29">
                  <c:v>2014m6</c:v>
                </c:pt>
                <c:pt idx="30">
                  <c:v>2014m7</c:v>
                </c:pt>
                <c:pt idx="31">
                  <c:v>2014m8</c:v>
                </c:pt>
                <c:pt idx="32">
                  <c:v>2014m9 1-14</c:v>
                </c:pt>
              </c:strCache>
            </c:strRef>
          </c:cat>
          <c:val>
            <c:numRef>
              <c:f>Sheet1!$B$6:$AH$6</c:f>
              <c:numCache>
                <c:formatCode>General</c:formatCode>
                <c:ptCount val="33"/>
                <c:pt idx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  <c:pt idx="13">
                  <c:v>0</c:v>
                </c:pt>
                <c:pt idx="14">
                  <c:v>0</c:v>
                </c:pt>
                <c:pt idx="15">
                  <c:v>0</c:v>
                </c:pt>
                <c:pt idx="16">
                  <c:v>0</c:v>
                </c:pt>
                <c:pt idx="17">
                  <c:v>0</c:v>
                </c:pt>
                <c:pt idx="18">
                  <c:v>0</c:v>
                </c:pt>
                <c:pt idx="19">
                  <c:v>0</c:v>
                </c:pt>
                <c:pt idx="20">
                  <c:v>0</c:v>
                </c:pt>
                <c:pt idx="21">
                  <c:v>0</c:v>
                </c:pt>
                <c:pt idx="22">
                  <c:v>0</c:v>
                </c:pt>
                <c:pt idx="23">
                  <c:v>0</c:v>
                </c:pt>
                <c:pt idx="24">
                  <c:v>0.8</c:v>
                </c:pt>
                <c:pt idx="25">
                  <c:v>0.8</c:v>
                </c:pt>
                <c:pt idx="26">
                  <c:v>0.8</c:v>
                </c:pt>
                <c:pt idx="27">
                  <c:v>1</c:v>
                </c:pt>
                <c:pt idx="28">
                  <c:v>0.9</c:v>
                </c:pt>
                <c:pt idx="29">
                  <c:v>1</c:v>
                </c:pt>
                <c:pt idx="30">
                  <c:v>1.2</c:v>
                </c:pt>
                <c:pt idx="31">
                  <c:v>1.2</c:v>
                </c:pt>
                <c:pt idx="32">
                  <c:v>0.6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36249600"/>
        <c:axId val="36251136"/>
      </c:barChart>
      <c:catAx>
        <c:axId val="362496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ln w="2442">
            <a:solidFill>
              <a:schemeClr val="tx1"/>
            </a:solidFill>
            <a:prstDash val="solid"/>
          </a:ln>
        </c:spPr>
        <c:txPr>
          <a:bodyPr rot="-5400000" vert="horz"/>
          <a:lstStyle/>
          <a:p>
            <a:pPr>
              <a:defRPr sz="900" b="0" i="0" u="none" strike="noStrike" baseline="0">
                <a:solidFill>
                  <a:schemeClr val="tx1"/>
                </a:solidFill>
                <a:latin typeface="Frutiger CE 45 Light"/>
                <a:ea typeface="Frutiger CE 45 Light"/>
                <a:cs typeface="Frutiger CE 45 Light"/>
              </a:defRPr>
            </a:pPr>
            <a:endParaRPr lang="hu-HU"/>
          </a:p>
        </c:txPr>
        <c:crossAx val="36251136"/>
        <c:crosses val="autoZero"/>
        <c:auto val="1"/>
        <c:lblAlgn val="ctr"/>
        <c:lblOffset val="100"/>
        <c:noMultiLvlLbl val="0"/>
      </c:catAx>
      <c:valAx>
        <c:axId val="36251136"/>
        <c:scaling>
          <c:orientation val="minMax"/>
          <c:max val="18"/>
          <c:min val="0"/>
        </c:scaling>
        <c:delete val="0"/>
        <c:axPos val="l"/>
        <c:majorGridlines>
          <c:spPr>
            <a:ln w="2442">
              <a:solidFill>
                <a:schemeClr val="tx1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2442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1096" b="0" i="0" u="none" strike="noStrike" baseline="0">
                <a:solidFill>
                  <a:schemeClr val="tx1"/>
                </a:solidFill>
                <a:latin typeface="Frutiger CE 45 Light"/>
                <a:ea typeface="Frutiger CE 45 Light"/>
                <a:cs typeface="Frutiger CE 45 Light"/>
              </a:defRPr>
            </a:pPr>
            <a:endParaRPr lang="hu-HU"/>
          </a:p>
        </c:txPr>
        <c:crossAx val="36249600"/>
        <c:crosses val="autoZero"/>
        <c:crossBetween val="between"/>
      </c:valAx>
      <c:spPr>
        <a:noFill/>
        <a:ln w="9768">
          <a:solidFill>
            <a:schemeClr val="tx1"/>
          </a:solidFill>
          <a:prstDash val="solid"/>
        </a:ln>
      </c:spPr>
    </c:plotArea>
    <c:legend>
      <c:legendPos val="t"/>
      <c:layout>
        <c:manualLayout>
          <c:xMode val="edge"/>
          <c:yMode val="edge"/>
          <c:x val="4.950032986732613E-2"/>
          <c:y val="0.16715775541848008"/>
          <c:w val="9.7680047438716222E-2"/>
          <c:h val="0.26770069026146853"/>
        </c:manualLayout>
      </c:layout>
      <c:overlay val="0"/>
      <c:spPr>
        <a:solidFill>
          <a:schemeClr val="bg1"/>
        </a:solidFill>
        <a:ln w="2442">
          <a:solidFill>
            <a:schemeClr val="tx1"/>
          </a:solidFill>
          <a:prstDash val="solid"/>
        </a:ln>
      </c:spPr>
      <c:txPr>
        <a:bodyPr/>
        <a:lstStyle/>
        <a:p>
          <a:pPr>
            <a:defRPr sz="1000" b="0" i="0" u="none" strike="noStrike" baseline="0">
              <a:solidFill>
                <a:schemeClr val="tx1"/>
              </a:solidFill>
              <a:latin typeface="Frutiger CE 45 Light"/>
              <a:ea typeface="Frutiger CE 45 Light"/>
              <a:cs typeface="Frutiger CE 45 Light"/>
            </a:defRPr>
          </a:pPr>
          <a:endParaRPr lang="hu-HU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865" b="0" i="0" u="none" strike="noStrike" baseline="0">
          <a:solidFill>
            <a:schemeClr val="tx1"/>
          </a:solidFill>
          <a:latin typeface="Frutiger CE 45 Light"/>
          <a:ea typeface="Frutiger CE 45 Light"/>
          <a:cs typeface="Frutiger CE 45 Light"/>
        </a:defRPr>
      </a:pPr>
      <a:endParaRPr lang="hu-HU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0.72994</cdr:x>
      <cdr:y>0.19682</cdr:y>
    </cdr:from>
    <cdr:to>
      <cdr:x>0.76543</cdr:x>
      <cdr:y>0.2486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5926012" y="957982"/>
          <a:ext cx="288131" cy="252028"/>
        </a:xfrm>
        <a:prstGeom xmlns:a="http://schemas.openxmlformats.org/drawingml/2006/main" prst="rect">
          <a:avLst/>
        </a:prstGeom>
        <a:solidFill xmlns:a="http://schemas.openxmlformats.org/drawingml/2006/main">
          <a:schemeClr val="tx2"/>
        </a:solidFill>
        <a:ln xmlns:a="http://schemas.openxmlformats.org/drawingml/2006/main">
          <a:solidFill>
            <a:schemeClr val="bg2"/>
          </a:solidFill>
        </a:ln>
      </cdr:spPr>
      <cdr:txBody>
        <a:bodyPr xmlns:a="http://schemas.openxmlformats.org/drawingml/2006/main" vertOverflow="clip" wrap="none" lIns="36000" rIns="36000" bIns="36000" rtlCol="0" anchor="ctr">
          <a:noAutofit/>
        </a:bodyPr>
        <a:lstStyle xmlns:a="http://schemas.openxmlformats.org/drawingml/2006/main"/>
        <a:p xmlns:a="http://schemas.openxmlformats.org/drawingml/2006/main">
          <a:r>
            <a:rPr lang="hu-HU" sz="1200" b="1" i="0" dirty="0" smtClean="0">
              <a:solidFill>
                <a:srgbClr val="FF0000"/>
              </a:solidFill>
              <a:latin typeface="+mn-lt"/>
            </a:rPr>
            <a:t>34%</a:t>
          </a:r>
        </a:p>
      </cdr:txBody>
    </cdr:sp>
  </cdr:relSizeAnchor>
  <cdr:relSizeAnchor xmlns:cdr="http://schemas.openxmlformats.org/drawingml/2006/chartDrawing">
    <cdr:from>
      <cdr:x>0.60134</cdr:x>
      <cdr:y>0.56668</cdr:y>
    </cdr:from>
    <cdr:to>
      <cdr:x>0.63683</cdr:x>
      <cdr:y>0.61846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881996" y="2758182"/>
          <a:ext cx="288131" cy="252028"/>
        </a:xfrm>
        <a:prstGeom xmlns:a="http://schemas.openxmlformats.org/drawingml/2006/main" prst="rect">
          <a:avLst/>
        </a:prstGeom>
        <a:solidFill xmlns:a="http://schemas.openxmlformats.org/drawingml/2006/main">
          <a:schemeClr val="tx2"/>
        </a:solidFill>
        <a:ln xmlns:a="http://schemas.openxmlformats.org/drawingml/2006/main">
          <a:solidFill>
            <a:schemeClr val="bg2"/>
          </a:solidFill>
        </a:ln>
      </cdr:spPr>
      <cdr:txBody>
        <a:bodyPr xmlns:a="http://schemas.openxmlformats.org/drawingml/2006/main" wrap="none" lIns="36000" rIns="36000" bIns="36000" rtlCol="0" anchor="ctr">
          <a:no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200" b="1" i="0" dirty="0" smtClean="0">
              <a:solidFill>
                <a:srgbClr val="FF0000"/>
              </a:solidFill>
              <a:latin typeface="+mn-lt"/>
            </a:rPr>
            <a:t>51%</a:t>
          </a:r>
        </a:p>
      </cdr:txBody>
    </cdr:sp>
  </cdr:relSizeAnchor>
  <cdr:relSizeAnchor xmlns:cdr="http://schemas.openxmlformats.org/drawingml/2006/chartDrawing">
    <cdr:from>
      <cdr:x>0.60578</cdr:x>
      <cdr:y>0.22641</cdr:y>
    </cdr:from>
    <cdr:to>
      <cdr:x>0.64127</cdr:x>
      <cdr:y>0.27819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4918000" y="1101998"/>
          <a:ext cx="288131" cy="252028"/>
        </a:xfrm>
        <a:prstGeom xmlns:a="http://schemas.openxmlformats.org/drawingml/2006/main" prst="rect">
          <a:avLst/>
        </a:prstGeom>
        <a:solidFill xmlns:a="http://schemas.openxmlformats.org/drawingml/2006/main">
          <a:schemeClr val="tx2"/>
        </a:solidFill>
        <a:ln xmlns:a="http://schemas.openxmlformats.org/drawingml/2006/main">
          <a:solidFill>
            <a:schemeClr val="bg2"/>
          </a:solidFill>
        </a:ln>
      </cdr:spPr>
      <cdr:txBody>
        <a:bodyPr xmlns:a="http://schemas.openxmlformats.org/drawingml/2006/main" wrap="none" lIns="36000" rIns="36000" bIns="36000" rtlCol="0" anchor="ctr">
          <a:no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200" b="1" i="0" dirty="0" smtClean="0">
              <a:solidFill>
                <a:srgbClr val="FF0000"/>
              </a:solidFill>
              <a:latin typeface="+mn-lt"/>
            </a:rPr>
            <a:t>49%</a:t>
          </a:r>
        </a:p>
      </cdr:txBody>
    </cdr:sp>
  </cdr:relSizeAnchor>
  <cdr:relSizeAnchor xmlns:cdr="http://schemas.openxmlformats.org/drawingml/2006/chartDrawing">
    <cdr:from>
      <cdr:x>0.72995</cdr:x>
      <cdr:y>0.54449</cdr:y>
    </cdr:from>
    <cdr:to>
      <cdr:x>0.76544</cdr:x>
      <cdr:y>0.59627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5926112" y="2650170"/>
          <a:ext cx="288131" cy="252028"/>
        </a:xfrm>
        <a:prstGeom xmlns:a="http://schemas.openxmlformats.org/drawingml/2006/main" prst="rect">
          <a:avLst/>
        </a:prstGeom>
        <a:solidFill xmlns:a="http://schemas.openxmlformats.org/drawingml/2006/main">
          <a:schemeClr val="tx2"/>
        </a:solidFill>
        <a:ln xmlns:a="http://schemas.openxmlformats.org/drawingml/2006/main">
          <a:solidFill>
            <a:schemeClr val="bg2"/>
          </a:solidFill>
        </a:ln>
      </cdr:spPr>
      <cdr:txBody>
        <a:bodyPr xmlns:a="http://schemas.openxmlformats.org/drawingml/2006/main" wrap="none" lIns="36000" rIns="36000" bIns="36000" rtlCol="0" anchor="ctr">
          <a:noAutofit/>
        </a:bodyPr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hu-HU" sz="1200" b="1" i="0" dirty="0" smtClean="0">
              <a:solidFill>
                <a:srgbClr val="FF0000"/>
              </a:solidFill>
              <a:latin typeface="+mn-lt"/>
            </a:rPr>
            <a:t>66%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0.63945</cdr:x>
      <cdr:y>0.32316</cdr:y>
    </cdr:from>
    <cdr:to>
      <cdr:x>0.67501</cdr:x>
      <cdr:y>0.3728</cdr:y>
    </cdr:to>
    <cdr:sp macro="" textlink="">
      <cdr:nvSpPr>
        <cdr:cNvPr id="2" name="Oval 1"/>
        <cdr:cNvSpPr/>
      </cdr:nvSpPr>
      <cdr:spPr bwMode="auto">
        <a:xfrm xmlns:a="http://schemas.openxmlformats.org/drawingml/2006/main">
          <a:off x="5180198" y="1640610"/>
          <a:ext cx="288072" cy="252013"/>
        </a:xfrm>
        <a:prstGeom xmlns:a="http://schemas.openxmlformats.org/drawingml/2006/main" prst="ellipse">
          <a:avLst/>
        </a:prstGeom>
        <a:noFill xmlns:a="http://schemas.openxmlformats.org/drawingml/2006/main"/>
        <a:ln xmlns:a="http://schemas.openxmlformats.org/drawingml/2006/main" w="19050" cap="flat" cmpd="sng" algn="ctr">
          <a:solidFill>
            <a:srgbClr val="C00000"/>
          </a:solidFill>
          <a:prstDash val="solid"/>
          <a:round/>
          <a:headEnd type="none" w="med" len="med"/>
          <a:tailEnd type="none" w="med" len="med"/>
        </a:ln>
        <a:effectLst xmlns:a="http://schemas.openxmlformats.org/drawingml/2006/main"/>
      </cdr:spPr>
      <cdr:txBody>
        <a:bodyPr xmlns:a="http://schemas.openxmlformats.org/drawingml/2006/main" lIns="0" tIns="0" rIns="0" bIns="0" rtlCol="0" anchor="ctr"/>
        <a:lstStyle xmlns:a="http://schemas.openxmlformats.org/drawingml/2006/main">
          <a:defPPr>
            <a:defRPr lang="en-US"/>
          </a:defPPr>
          <a:lvl1pPr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1pPr>
          <a:lvl2pPr marL="4572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2pPr>
          <a:lvl3pPr marL="9144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3pPr>
          <a:lvl4pPr marL="13716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4pPr>
          <a:lvl5pPr marL="1828800" algn="l" rtl="0" fontAlgn="base">
            <a:spcBef>
              <a:spcPct val="0"/>
            </a:spcBef>
            <a:spcAft>
              <a:spcPct val="0"/>
            </a:spcAft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5pPr>
          <a:lvl6pPr marL="22860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6pPr>
          <a:lvl7pPr marL="27432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7pPr>
          <a:lvl8pPr marL="32004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8pPr>
          <a:lvl9pPr marL="3657600" algn="l" defTabSz="914400" rtl="0" eaLnBrk="1" latinLnBrk="0" hangingPunct="1">
            <a:defRPr kern="1200">
              <a:solidFill>
                <a:schemeClr val="tx1"/>
              </a:solidFill>
              <a:latin typeface="Arial" charset="0"/>
              <a:ea typeface="+mn-ea"/>
              <a:cs typeface="+mn-cs"/>
            </a:defRPr>
          </a:lvl9pPr>
        </a:lstStyle>
        <a:p xmlns:a="http://schemas.openxmlformats.org/drawingml/2006/main">
          <a:pPr algn="ctr"/>
          <a:endParaRPr lang="hu-HU" i="0" dirty="0" smtClean="0">
            <a:latin typeface="+mn-lt"/>
          </a:endParaRP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0.16476</cdr:x>
      <cdr:y>0.80426</cdr:y>
    </cdr:from>
    <cdr:to>
      <cdr:x>0.22547</cdr:x>
      <cdr:y>0.89925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270099" y="3963082"/>
          <a:ext cx="468052" cy="4680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pPr algn="ctr"/>
          <a:r>
            <a:rPr lang="hu-HU" sz="1100" b="1" dirty="0" smtClean="0"/>
            <a:t>TV2</a:t>
          </a:r>
        </a:p>
        <a:p xmlns:a="http://schemas.openxmlformats.org/drawingml/2006/main">
          <a:pPr algn="ctr"/>
          <a:r>
            <a:rPr lang="hu-HU" b="1" dirty="0" smtClean="0"/>
            <a:t>idősáv</a:t>
          </a:r>
          <a:endParaRPr lang="hu-HU" sz="1100" b="1" dirty="0"/>
        </a:p>
      </cdr:txBody>
    </cdr:sp>
  </cdr:relSizeAnchor>
  <cdr:relSizeAnchor xmlns:cdr="http://schemas.openxmlformats.org/drawingml/2006/chartDrawing">
    <cdr:from>
      <cdr:x>0.6425</cdr:x>
      <cdr:y>0.79977</cdr:y>
    </cdr:from>
    <cdr:to>
      <cdr:x>0.70322</cdr:x>
      <cdr:y>0.89476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4952987" y="3940956"/>
          <a:ext cx="468052" cy="468052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algn="ctr"/>
          <a:r>
            <a:rPr lang="hu-HU" sz="1100" b="1" dirty="0" smtClean="0"/>
            <a:t>TV2</a:t>
          </a:r>
        </a:p>
        <a:p xmlns:a="http://schemas.openxmlformats.org/drawingml/2006/main">
          <a:pPr algn="ctr"/>
          <a:r>
            <a:rPr lang="hu-HU" b="1" dirty="0" smtClean="0"/>
            <a:t>idősáv</a:t>
          </a:r>
          <a:endParaRPr lang="hu-HU" sz="1100" b="1" dirty="0"/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963D9EB3-1ACC-44B1-A4EF-53F75F4BBB51}" type="datetimeFigureOut">
              <a:rPr lang="en-US"/>
              <a:pPr>
                <a:defRPr/>
              </a:pPr>
              <a:t>9/15/2014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A022FEDE-7C89-4C4C-B953-8C26484A383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8608873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28" tIns="45714" rIns="91428" bIns="45714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EAF68F85-365A-4198-B66F-DCC637AAF9FB}" type="datetimeFigureOut">
              <a:rPr lang="en-GB"/>
              <a:pPr>
                <a:defRPr/>
              </a:pPr>
              <a:t>15/09/2014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46125"/>
            <a:ext cx="4959350" cy="3721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28" tIns="45714" rIns="91428" bIns="45714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28" tIns="45714" rIns="91428" bIns="45714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dirty="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28" tIns="45714" rIns="91428" bIns="45714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6228A14-9E48-4612-BB58-BA1E235226B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4316572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3.emf"/><Relationship Id="rId4" Type="http://schemas.openxmlformats.org/officeDocument/2006/relationships/oleObject" Target="../embeddings/oleObject1.bin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5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6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7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8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8.xml"/></Relationships>
</file>

<file path=ppt/slideLayouts/_rels/slideLayout1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9.xml"/></Relationships>
</file>

<file path=ppt/slideLayouts/_rels/slideLayout1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0.xml"/></Relationships>
</file>

<file path=ppt/slideLayouts/_rels/slideLayout1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ChangeArrowheads="1"/>
          </p:cNvSpPr>
          <p:nvPr userDrawn="1"/>
        </p:nvSpPr>
        <p:spPr bwMode="auto">
          <a:xfrm>
            <a:off x="0" y="0"/>
            <a:ext cx="9144000" cy="6021388"/>
          </a:xfrm>
          <a:prstGeom prst="rect">
            <a:avLst/>
          </a:prstGeom>
          <a:solidFill>
            <a:schemeClr val="accent2"/>
          </a:soli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Arial Narrow" charset="0"/>
              <a:cs typeface="Arial" charset="0"/>
            </a:endParaRPr>
          </a:p>
        </p:txBody>
      </p:sp>
      <p:sp>
        <p:nvSpPr>
          <p:cNvPr id="3" name="Rectangle 7"/>
          <p:cNvSpPr/>
          <p:nvPr userDrawn="1"/>
        </p:nvSpPr>
        <p:spPr>
          <a:xfrm>
            <a:off x="9001125" y="6021388"/>
            <a:ext cx="142875" cy="8366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4" name="Rectangle 8"/>
          <p:cNvSpPr/>
          <p:nvPr userDrawn="1"/>
        </p:nvSpPr>
        <p:spPr>
          <a:xfrm>
            <a:off x="9001125" y="0"/>
            <a:ext cx="142875" cy="60213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" name="Text Box 9"/>
          <p:cNvSpPr txBox="1">
            <a:spLocks noChangeArrowheads="1"/>
          </p:cNvSpPr>
          <p:nvPr userDrawn="1"/>
        </p:nvSpPr>
        <p:spPr bwMode="auto">
          <a:xfrm>
            <a:off x="288925" y="6264275"/>
            <a:ext cx="3498850" cy="4095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90000" tIns="82800" rIns="90000" bIns="82800">
            <a:spAutoFit/>
          </a:bodyPr>
          <a:lstStyle>
            <a:lvl1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0" i="0" dirty="0" smtClean="0">
                <a:solidFill>
                  <a:schemeClr val="tx1"/>
                </a:solidFill>
                <a:latin typeface="Arial Narrow" charset="0"/>
              </a:rPr>
              <a:t>The leading European entertainment network</a:t>
            </a:r>
            <a:endParaRPr lang="en-GB" sz="1600" b="0" i="0" dirty="0">
              <a:solidFill>
                <a:schemeClr val="tx1"/>
              </a:solidFill>
              <a:latin typeface="Arial Narrow" charset="0"/>
            </a:endParaRPr>
          </a:p>
        </p:txBody>
      </p:sp>
      <p:pic>
        <p:nvPicPr>
          <p:cNvPr id="6" name="Picture 10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921625" y="6186488"/>
            <a:ext cx="862013" cy="50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9"/>
          <p:cNvSpPr txBox="1">
            <a:spLocks noChangeArrowheads="1"/>
          </p:cNvSpPr>
          <p:nvPr userDrawn="1"/>
        </p:nvSpPr>
        <p:spPr bwMode="auto">
          <a:xfrm>
            <a:off x="288925" y="6264275"/>
            <a:ext cx="3498850" cy="4095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90000" tIns="82800" rIns="90000" bIns="82800">
            <a:spAutoFit/>
          </a:bodyPr>
          <a:lstStyle>
            <a:lvl1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0" i="0" dirty="0" smtClean="0">
                <a:solidFill>
                  <a:schemeClr val="tx1"/>
                </a:solidFill>
                <a:latin typeface="Arial Narrow" charset="0"/>
              </a:rPr>
              <a:t>The leading European entertainment network</a:t>
            </a:r>
            <a:endParaRPr lang="en-GB" sz="1600" b="0" i="0" dirty="0">
              <a:solidFill>
                <a:schemeClr val="tx1"/>
              </a:solidFill>
              <a:latin typeface="Arial Narrow" charset="0"/>
            </a:endParaRP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921625" y="6186488"/>
            <a:ext cx="862013" cy="50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Rectangle 5"/>
          <p:cNvSpPr/>
          <p:nvPr userDrawn="1"/>
        </p:nvSpPr>
        <p:spPr>
          <a:xfrm>
            <a:off x="9001125" y="6021388"/>
            <a:ext cx="142875" cy="8366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5" name="Rectangle 6"/>
          <p:cNvSpPr/>
          <p:nvPr userDrawn="1"/>
        </p:nvSpPr>
        <p:spPr>
          <a:xfrm>
            <a:off x="9001125" y="0"/>
            <a:ext cx="142875" cy="60213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3271838"/>
            <a:ext cx="9144000" cy="274955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2"/>
              </a:gs>
            </a:gsLst>
            <a:lin ang="5400000" scaled="0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Arial Narrow" charset="0"/>
              <a:cs typeface="Arial" charset="0"/>
            </a:endParaRPr>
          </a:p>
        </p:txBody>
      </p:sp>
      <p:sp>
        <p:nvSpPr>
          <p:cNvPr id="6" name="Rectangle 12"/>
          <p:cNvSpPr/>
          <p:nvPr userDrawn="1"/>
        </p:nvSpPr>
        <p:spPr>
          <a:xfrm>
            <a:off x="9001125" y="6021388"/>
            <a:ext cx="142875" cy="8366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Rectangle 13"/>
          <p:cNvSpPr/>
          <p:nvPr userDrawn="1"/>
        </p:nvSpPr>
        <p:spPr>
          <a:xfrm>
            <a:off x="9001125" y="0"/>
            <a:ext cx="142875" cy="60213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" name="Text Box 9"/>
          <p:cNvSpPr txBox="1">
            <a:spLocks noChangeArrowheads="1"/>
          </p:cNvSpPr>
          <p:nvPr userDrawn="1"/>
        </p:nvSpPr>
        <p:spPr bwMode="auto">
          <a:xfrm>
            <a:off x="288925" y="6264275"/>
            <a:ext cx="3498850" cy="4095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90000" tIns="82800" rIns="90000" bIns="82800">
            <a:spAutoFit/>
          </a:bodyPr>
          <a:lstStyle>
            <a:lvl1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0" i="0" dirty="0" smtClean="0">
                <a:solidFill>
                  <a:schemeClr val="tx1"/>
                </a:solidFill>
                <a:latin typeface="Arial Narrow" charset="0"/>
              </a:rPr>
              <a:t>The leading European entertainment network</a:t>
            </a:r>
            <a:endParaRPr lang="en-GB" sz="1600" b="0" i="0" dirty="0">
              <a:solidFill>
                <a:schemeClr val="tx1"/>
              </a:solidFill>
              <a:latin typeface="Arial Narrow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921625" y="6186488"/>
            <a:ext cx="862013" cy="50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376224" y="3205325"/>
            <a:ext cx="8389484" cy="294956"/>
          </a:xfrm>
        </p:spPr>
        <p:txBody>
          <a:bodyPr lIns="0" tIns="0" rIns="0" bIns="0"/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369610" y="3560489"/>
            <a:ext cx="8387133" cy="2338287"/>
          </a:xfrm>
        </p:spPr>
        <p:txBody>
          <a:bodyPr lIns="0" tIns="0" rIns="0" bIns="0"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6811" y="582714"/>
            <a:ext cx="8425791" cy="2594271"/>
          </a:xfrm>
          <a:prstGeom prst="rect">
            <a:avLst/>
          </a:prstGeom>
          <a:noFill/>
          <a:ln>
            <a:noFill/>
          </a:ln>
          <a:extLst/>
        </p:spPr>
        <p:txBody>
          <a:bodyPr anchor="b"/>
          <a:lstStyle>
            <a:lvl1pPr>
              <a:defRPr lang="en-GB" sz="3200" b="1" cap="all" baseline="0" dirty="0" smtClean="0">
                <a:solidFill>
                  <a:schemeClr val="accent2"/>
                </a:solidFill>
                <a:latin typeface="Arial Narrow" pitchFamily="34" charset="0"/>
                <a:ea typeface="ＭＳ Ｐゴシック" charset="-128"/>
                <a:cs typeface="ＭＳ Ｐゴシック" charset="-128"/>
              </a:defRPr>
            </a:lvl1pPr>
          </a:lstStyle>
          <a:p>
            <a:pPr lvl="0"/>
            <a:endParaRPr lang="en-GB" noProof="0" smtClean="0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010" y="-1"/>
            <a:ext cx="7343532" cy="998539"/>
          </a:xfrm>
        </p:spPr>
        <p:txBody>
          <a:bodyPr/>
          <a:lstStyle>
            <a:lvl1pPr>
              <a:defRPr>
                <a:latin typeface="Arial Narrow" pitchFamily="34" charset="0"/>
              </a:defRPr>
            </a:lvl1pPr>
          </a:lstStyle>
          <a:p>
            <a:r>
              <a:rPr lang="en-GB" noProof="0" dirty="0" smtClean="0"/>
              <a:t>Click to edit Master title style</a:t>
            </a:r>
            <a:endParaRPr lang="en-GB" noProof="0" dirty="0"/>
          </a:p>
        </p:txBody>
      </p:sp>
      <p:sp>
        <p:nvSpPr>
          <p:cNvPr id="7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354242" y="1370010"/>
            <a:ext cx="8429396" cy="4760202"/>
          </a:xfrm>
        </p:spPr>
        <p:txBody>
          <a:bodyPr lIns="0" tIns="0" rIns="0" bIns="0"/>
          <a:lstStyle>
            <a:lvl1pPr marL="342900" indent="-342900">
              <a:spcBef>
                <a:spcPts val="600"/>
              </a:spcBef>
              <a:spcAft>
                <a:spcPts val="0"/>
              </a:spcAft>
              <a:buClrTx/>
              <a:buFont typeface="Courier New" pitchFamily="49" charset="0"/>
              <a:buChar char="o"/>
              <a:defRPr b="0" cap="none" baseline="0">
                <a:solidFill>
                  <a:schemeClr val="tx1"/>
                </a:solidFill>
              </a:defRPr>
            </a:lvl1pPr>
            <a:lvl2pPr marL="627063" indent="-319088">
              <a:buClr>
                <a:schemeClr val="tx1"/>
              </a:buClr>
              <a:buSzPct val="135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2pPr>
            <a:lvl3pPr marL="957263" indent="-306388">
              <a:buClr>
                <a:schemeClr val="tx1">
                  <a:lumMod val="50000"/>
                  <a:lumOff val="50000"/>
                </a:schemeClr>
              </a:buClr>
              <a:buSzPct val="160000"/>
              <a:buFont typeface="Courier New" pitchFamily="49" charset="0"/>
              <a:buChar char="o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158875" indent="-255588">
              <a:buClr>
                <a:schemeClr val="tx1">
                  <a:lumMod val="50000"/>
                  <a:lumOff val="50000"/>
                </a:schemeClr>
              </a:buClr>
              <a:buSzPct val="140000"/>
              <a:buFont typeface="Arial Narrow" pitchFamily="34" charset="0"/>
              <a:buChar char="●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1403350" indent="-230188">
              <a:buClr>
                <a:schemeClr val="tx1">
                  <a:lumMod val="50000"/>
                  <a:lumOff val="50000"/>
                </a:schemeClr>
              </a:buClr>
              <a:buSzPct val="130000"/>
              <a:buFont typeface="Arial Narrow" pitchFamily="34" charset="0"/>
              <a:buChar char="–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  <a:p>
            <a:pPr lvl="4"/>
            <a:r>
              <a:rPr lang="en-US" noProof="0" dirty="0" smtClean="0"/>
              <a:t>Fifth level</a:t>
            </a:r>
            <a:endParaRPr lang="en-GB" noProof="0" dirty="0"/>
          </a:p>
        </p:txBody>
      </p:sp>
      <p:sp>
        <p:nvSpPr>
          <p:cNvPr id="8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93700" y="6397626"/>
            <a:ext cx="8015194" cy="460374"/>
          </a:xfrm>
        </p:spPr>
        <p:txBody>
          <a:bodyPr lIns="0" tIns="0" rIns="0" bIns="0" anchor="ctr"/>
          <a:lstStyle>
            <a:lvl1pPr marL="0" indent="0">
              <a:buFontTx/>
              <a:buNone/>
              <a:defRPr lang="en-GB" sz="1000" b="0" i="0" kern="1200" dirty="0">
                <a:solidFill>
                  <a:schemeClr val="tx2"/>
                </a:solidFill>
                <a:latin typeface="+mn-lt"/>
                <a:ea typeface="ＭＳ Ｐゴシック" charset="-128"/>
                <a:cs typeface="+mn-cs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14"/>
          </p:nvPr>
        </p:nvSpPr>
        <p:spPr>
          <a:xfrm>
            <a:off x="8108950" y="6397625"/>
            <a:ext cx="668338" cy="44767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lang="en-GB" sz="1200" b="0" i="0" kern="1200" smtClean="0">
                <a:solidFill>
                  <a:schemeClr val="tx1"/>
                </a:solidFill>
                <a:latin typeface="Arial Narrow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20FD64D4-57F0-41B7-95E4-F94A65170A7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9"/>
          <p:cNvSpPr txBox="1">
            <a:spLocks noChangeArrowheads="1"/>
          </p:cNvSpPr>
          <p:nvPr userDrawn="1"/>
        </p:nvSpPr>
        <p:spPr bwMode="auto">
          <a:xfrm>
            <a:off x="288925" y="6264275"/>
            <a:ext cx="3498850" cy="4095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90000" tIns="82800" rIns="90000" bIns="82800">
            <a:spAutoFit/>
          </a:bodyPr>
          <a:lstStyle>
            <a:lvl1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0" i="0" dirty="0" smtClean="0">
                <a:solidFill>
                  <a:schemeClr val="tx1"/>
                </a:solidFill>
                <a:latin typeface="Arial Narrow" charset="0"/>
              </a:rPr>
              <a:t>The leading European entertainment network</a:t>
            </a:r>
            <a:endParaRPr lang="en-GB" sz="1600" b="0" i="0" dirty="0">
              <a:solidFill>
                <a:schemeClr val="tx1"/>
              </a:solidFill>
              <a:latin typeface="Arial Narrow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3010" y="-1"/>
            <a:ext cx="7343532" cy="998539"/>
          </a:xfrm>
        </p:spPr>
        <p:txBody>
          <a:bodyPr/>
          <a:lstStyle>
            <a:lvl1pPr>
              <a:defRPr>
                <a:latin typeface="Arial Narrow" pitchFamily="34" charset="0"/>
              </a:defRPr>
            </a:lvl1pPr>
          </a:lstStyle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  <p:sp>
        <p:nvSpPr>
          <p:cNvPr id="8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354242" y="1370010"/>
            <a:ext cx="8429396" cy="4760202"/>
          </a:xfrm>
        </p:spPr>
        <p:txBody>
          <a:bodyPr lIns="0" tIns="0" rIns="0" bIns="0"/>
          <a:lstStyle>
            <a:lvl1pPr marL="342900" indent="-342900">
              <a:spcBef>
                <a:spcPts val="600"/>
              </a:spcBef>
              <a:spcAft>
                <a:spcPts val="0"/>
              </a:spcAft>
              <a:buFont typeface="Arial Narrow" pitchFamily="34" charset="0"/>
              <a:buChar char="●"/>
              <a:defRPr b="1" cap="all" baseline="0">
                <a:solidFill>
                  <a:schemeClr val="accent2"/>
                </a:solidFill>
              </a:defRPr>
            </a:lvl1pPr>
            <a:lvl2pPr marL="357188" indent="-357188">
              <a:buClr>
                <a:schemeClr val="tx1"/>
              </a:buClr>
              <a:buSzPct val="135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2pPr>
            <a:lvl3pPr marL="646113" indent="-323850">
              <a:buClr>
                <a:schemeClr val="tx1">
                  <a:lumMod val="50000"/>
                  <a:lumOff val="50000"/>
                </a:schemeClr>
              </a:buClr>
              <a:buSzPct val="160000"/>
              <a:buFont typeface="Courier New" pitchFamily="49" charset="0"/>
              <a:buChar char="o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900113" indent="-273050">
              <a:buClr>
                <a:schemeClr val="tx1">
                  <a:lumMod val="50000"/>
                  <a:lumOff val="50000"/>
                </a:schemeClr>
              </a:buClr>
              <a:buSzPct val="140000"/>
              <a:buFont typeface="Arial Narrow" pitchFamily="34" charset="0"/>
              <a:buChar char="●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1168400" indent="-271463">
              <a:buClr>
                <a:schemeClr val="tx1">
                  <a:lumMod val="50000"/>
                  <a:lumOff val="50000"/>
                </a:schemeClr>
              </a:buClr>
              <a:buSzPct val="130000"/>
              <a:buFont typeface="Arial Narrow" pitchFamily="34" charset="0"/>
              <a:buChar char="–"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108950" y="6397625"/>
            <a:ext cx="668338" cy="44767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lang="en-GB" sz="1200" b="0" i="0" kern="1200" smtClean="0">
                <a:solidFill>
                  <a:schemeClr val="tx1"/>
                </a:solidFill>
                <a:latin typeface="Arial Narrow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7DA2FA6A-D6EB-40F3-A5C4-8DB6D929700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2"/>
          <p:cNvSpPr>
            <a:spLocks noGrp="1"/>
          </p:cNvSpPr>
          <p:nvPr>
            <p:ph type="body" idx="1"/>
          </p:nvPr>
        </p:nvSpPr>
        <p:spPr>
          <a:xfrm>
            <a:off x="288899" y="1114478"/>
            <a:ext cx="4040188" cy="522030"/>
          </a:xfrm>
        </p:spPr>
        <p:txBody>
          <a:bodyPr anchor="ctr"/>
          <a:lstStyle>
            <a:lvl1pPr marL="0" indent="0" algn="ctr">
              <a:buNone/>
              <a:defRPr sz="1600" b="1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11" name="Text Placeholder 2"/>
          <p:cNvSpPr>
            <a:spLocks noGrp="1"/>
          </p:cNvSpPr>
          <p:nvPr>
            <p:ph type="body" idx="10"/>
          </p:nvPr>
        </p:nvSpPr>
        <p:spPr>
          <a:xfrm>
            <a:off x="4718643" y="1123103"/>
            <a:ext cx="4040188" cy="522030"/>
          </a:xfrm>
        </p:spPr>
        <p:txBody>
          <a:bodyPr anchor="ctr"/>
          <a:lstStyle>
            <a:lvl1pPr marL="0" indent="0" algn="ctr">
              <a:buNone/>
              <a:defRPr sz="1600" b="1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21"/>
          </p:nvPr>
        </p:nvSpPr>
        <p:spPr>
          <a:xfrm>
            <a:off x="377030" y="1782148"/>
            <a:ext cx="4068596" cy="4615478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5" name="Content Placeholder 2"/>
          <p:cNvSpPr>
            <a:spLocks noGrp="1"/>
          </p:cNvSpPr>
          <p:nvPr>
            <p:ph idx="22"/>
          </p:nvPr>
        </p:nvSpPr>
        <p:spPr>
          <a:xfrm>
            <a:off x="4715728" y="1763486"/>
            <a:ext cx="4068596" cy="4634139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0" name="Title 1"/>
          <p:cNvSpPr>
            <a:spLocks noGrp="1"/>
          </p:cNvSpPr>
          <p:nvPr>
            <p:ph type="title"/>
          </p:nvPr>
        </p:nvSpPr>
        <p:spPr>
          <a:xfrm>
            <a:off x="393010" y="-1"/>
            <a:ext cx="7343532" cy="998539"/>
          </a:xfrm>
        </p:spPr>
        <p:txBody>
          <a:bodyPr/>
          <a:lstStyle>
            <a:lvl1pPr>
              <a:defRPr>
                <a:latin typeface="Arial Narrow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17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93700" y="6397626"/>
            <a:ext cx="8015194" cy="460374"/>
          </a:xfrm>
        </p:spPr>
        <p:txBody>
          <a:bodyPr lIns="0" tIns="0" rIns="0" bIns="0" anchor="ctr"/>
          <a:lstStyle>
            <a:lvl1pPr marL="0" indent="0">
              <a:buFontTx/>
              <a:buNone/>
              <a:defRPr lang="en-GB" sz="1000" b="0" i="0" kern="1200" dirty="0">
                <a:solidFill>
                  <a:schemeClr val="tx2"/>
                </a:solidFill>
                <a:latin typeface="+mn-lt"/>
                <a:ea typeface="ＭＳ Ｐゴシック" charset="-128"/>
                <a:cs typeface="+mn-cs"/>
              </a:defRPr>
            </a:lvl1pPr>
          </a:lstStyle>
          <a:p>
            <a:pPr lvl="0"/>
            <a:endParaRPr lang="en-GB" noProof="0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23"/>
          </p:nvPr>
        </p:nvSpPr>
        <p:spPr>
          <a:xfrm>
            <a:off x="8108950" y="6397625"/>
            <a:ext cx="668338" cy="44767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lang="en-GB" sz="1200" b="0" i="0" kern="1200" smtClean="0">
                <a:solidFill>
                  <a:schemeClr val="tx1"/>
                </a:solidFill>
                <a:latin typeface="Arial Narrow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233CA69D-1EEF-4261-8F3B-01C323B75B59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393010" y="-1"/>
            <a:ext cx="7343532" cy="998539"/>
          </a:xfrm>
        </p:spPr>
        <p:txBody>
          <a:bodyPr/>
          <a:lstStyle>
            <a:lvl1pPr>
              <a:defRPr>
                <a:latin typeface="Arial Narrow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93700" y="6397626"/>
            <a:ext cx="8015194" cy="460374"/>
          </a:xfrm>
        </p:spPr>
        <p:txBody>
          <a:bodyPr lIns="0" tIns="0" rIns="0" bIns="0" anchor="ctr"/>
          <a:lstStyle>
            <a:lvl1pPr marL="0" indent="0">
              <a:buFontTx/>
              <a:buNone/>
              <a:defRPr lang="en-GB" sz="1000" b="0" i="0" kern="1200" dirty="0">
                <a:solidFill>
                  <a:schemeClr val="tx2"/>
                </a:solidFill>
                <a:latin typeface="+mn-lt"/>
                <a:ea typeface="ＭＳ Ｐゴシック" charset="-128"/>
                <a:cs typeface="+mn-cs"/>
              </a:defRPr>
            </a:lvl1pPr>
          </a:lstStyle>
          <a:p>
            <a:pPr lvl="0"/>
            <a:endParaRPr lang="en-GB" dirty="0"/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14"/>
          </p:nvPr>
        </p:nvSpPr>
        <p:spPr>
          <a:xfrm>
            <a:off x="8108950" y="6397625"/>
            <a:ext cx="668338" cy="44767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lang="en-GB" sz="1200" b="0" i="0" kern="1200" smtClean="0">
                <a:solidFill>
                  <a:schemeClr val="tx1"/>
                </a:solidFill>
                <a:latin typeface="Arial Narrow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9D2C3C57-32DD-4147-B3FD-CDE175D1B9C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4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21"/>
          </p:nvPr>
        </p:nvSpPr>
        <p:spPr>
          <a:xfrm>
            <a:off x="359100" y="1223648"/>
            <a:ext cx="4068596" cy="2412412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22"/>
          </p:nvPr>
        </p:nvSpPr>
        <p:spPr>
          <a:xfrm>
            <a:off x="4706528" y="1223648"/>
            <a:ext cx="4068596" cy="2412412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23"/>
          </p:nvPr>
        </p:nvSpPr>
        <p:spPr>
          <a:xfrm>
            <a:off x="359100" y="3924091"/>
            <a:ext cx="4068596" cy="2412412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24"/>
          </p:nvPr>
        </p:nvSpPr>
        <p:spPr>
          <a:xfrm>
            <a:off x="4706528" y="3924091"/>
            <a:ext cx="4068596" cy="2412412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3010" y="-1"/>
            <a:ext cx="7343532" cy="998539"/>
          </a:xfrm>
        </p:spPr>
        <p:txBody>
          <a:bodyPr/>
          <a:lstStyle>
            <a:lvl1pPr>
              <a:defRPr>
                <a:latin typeface="Arial Narrow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15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93700" y="6397626"/>
            <a:ext cx="8015194" cy="460374"/>
          </a:xfrm>
        </p:spPr>
        <p:txBody>
          <a:bodyPr lIns="0" tIns="0" rIns="0" bIns="0" anchor="ctr"/>
          <a:lstStyle>
            <a:lvl1pPr marL="0" indent="0">
              <a:buFontTx/>
              <a:buNone/>
              <a:defRPr lang="en-GB" sz="1000" b="0" i="0" kern="1200" dirty="0">
                <a:solidFill>
                  <a:schemeClr val="tx2"/>
                </a:solidFill>
                <a:latin typeface="+mn-lt"/>
                <a:ea typeface="ＭＳ Ｐゴシック" charset="-128"/>
                <a:cs typeface="+mn-cs"/>
              </a:defRPr>
            </a:lvl1pPr>
          </a:lstStyle>
          <a:p>
            <a:pPr lvl="0"/>
            <a:endParaRPr lang="en-GB" noProof="0"/>
          </a:p>
        </p:txBody>
      </p:sp>
      <p:sp>
        <p:nvSpPr>
          <p:cNvPr id="12" name="Slide Number Placeholder 10"/>
          <p:cNvSpPr>
            <a:spLocks noGrp="1"/>
          </p:cNvSpPr>
          <p:nvPr>
            <p:ph type="sldNum" sz="quarter" idx="25"/>
          </p:nvPr>
        </p:nvSpPr>
        <p:spPr>
          <a:xfrm>
            <a:off x="8108950" y="6397625"/>
            <a:ext cx="668338" cy="44767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lang="en-GB" sz="1200" b="0" i="0" kern="1200" smtClean="0">
                <a:solidFill>
                  <a:schemeClr val="tx1"/>
                </a:solidFill>
                <a:latin typeface="Arial Narrow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853B7518-6B30-4E6A-A3E8-E4EC852EBD48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Content Placeholder 2"/>
          <p:cNvSpPr>
            <a:spLocks noGrp="1"/>
          </p:cNvSpPr>
          <p:nvPr>
            <p:ph idx="21"/>
          </p:nvPr>
        </p:nvSpPr>
        <p:spPr>
          <a:xfrm>
            <a:off x="363512" y="1214970"/>
            <a:ext cx="2603808" cy="2472655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9" name="Content Placeholder 2"/>
          <p:cNvSpPr>
            <a:spLocks noGrp="1"/>
          </p:cNvSpPr>
          <p:nvPr>
            <p:ph idx="24"/>
          </p:nvPr>
        </p:nvSpPr>
        <p:spPr>
          <a:xfrm>
            <a:off x="3215723" y="1214970"/>
            <a:ext cx="2603808" cy="2472655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25"/>
          </p:nvPr>
        </p:nvSpPr>
        <p:spPr>
          <a:xfrm>
            <a:off x="6162351" y="1214970"/>
            <a:ext cx="2603808" cy="2472655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26"/>
          </p:nvPr>
        </p:nvSpPr>
        <p:spPr>
          <a:xfrm>
            <a:off x="366067" y="3915414"/>
            <a:ext cx="2603808" cy="2472655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27"/>
          </p:nvPr>
        </p:nvSpPr>
        <p:spPr>
          <a:xfrm>
            <a:off x="3218278" y="3915414"/>
            <a:ext cx="2603808" cy="2472655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28"/>
          </p:nvPr>
        </p:nvSpPr>
        <p:spPr>
          <a:xfrm>
            <a:off x="6164906" y="3915414"/>
            <a:ext cx="2603808" cy="2472655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393010" y="-1"/>
            <a:ext cx="7343532" cy="998539"/>
          </a:xfrm>
        </p:spPr>
        <p:txBody>
          <a:bodyPr/>
          <a:lstStyle>
            <a:lvl1pPr>
              <a:defRPr>
                <a:latin typeface="Arial Narrow" pitchFamily="34" charset="0"/>
              </a:defRPr>
            </a:lvl1pPr>
          </a:lstStyle>
          <a:p>
            <a:r>
              <a:rPr lang="en-GB" noProof="0" smtClean="0"/>
              <a:t>Click to edit Master title style</a:t>
            </a:r>
            <a:endParaRPr lang="en-GB" noProof="0"/>
          </a:p>
        </p:txBody>
      </p:sp>
      <p:sp>
        <p:nvSpPr>
          <p:cNvPr id="18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93700" y="6397626"/>
            <a:ext cx="8015194" cy="460374"/>
          </a:xfrm>
        </p:spPr>
        <p:txBody>
          <a:bodyPr lIns="0" tIns="0" rIns="0" bIns="0" anchor="ctr"/>
          <a:lstStyle>
            <a:lvl1pPr marL="0" indent="0">
              <a:buFontTx/>
              <a:buNone/>
              <a:defRPr lang="en-GB" sz="1000" b="0" i="0" kern="1200" dirty="0">
                <a:solidFill>
                  <a:schemeClr val="tx2"/>
                </a:solidFill>
                <a:latin typeface="+mn-lt"/>
                <a:ea typeface="ＭＳ Ｐゴシック" charset="-128"/>
                <a:cs typeface="+mn-cs"/>
              </a:defRPr>
            </a:lvl1pPr>
          </a:lstStyle>
          <a:p>
            <a:pPr lvl="0"/>
            <a:endParaRPr lang="en-GB" noProof="0"/>
          </a:p>
        </p:txBody>
      </p:sp>
      <p:sp>
        <p:nvSpPr>
          <p:cNvPr id="14" name="Slide Number Placeholder 10"/>
          <p:cNvSpPr>
            <a:spLocks noGrp="1"/>
          </p:cNvSpPr>
          <p:nvPr>
            <p:ph type="sldNum" sz="quarter" idx="29"/>
          </p:nvPr>
        </p:nvSpPr>
        <p:spPr>
          <a:xfrm>
            <a:off x="8108950" y="6397625"/>
            <a:ext cx="668338" cy="44767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lang="en-GB" sz="1200" b="0" i="0" kern="1200" smtClean="0">
                <a:solidFill>
                  <a:schemeClr val="tx1"/>
                </a:solidFill>
                <a:latin typeface="Arial Narrow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83CF3AF2-2DDD-483A-8529-12110D125A6C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21"/>
          </p:nvPr>
        </p:nvSpPr>
        <p:spPr>
          <a:xfrm>
            <a:off x="368065" y="3915127"/>
            <a:ext cx="4068596" cy="2482498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22"/>
          </p:nvPr>
        </p:nvSpPr>
        <p:spPr>
          <a:xfrm>
            <a:off x="4733658" y="3924379"/>
            <a:ext cx="4049980" cy="2473246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23"/>
          </p:nvPr>
        </p:nvSpPr>
        <p:spPr>
          <a:xfrm>
            <a:off x="368065" y="1214970"/>
            <a:ext cx="8415573" cy="2412412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3010" y="-1"/>
            <a:ext cx="7343532" cy="998539"/>
          </a:xfrm>
        </p:spPr>
        <p:txBody>
          <a:bodyPr/>
          <a:lstStyle>
            <a:lvl1pPr>
              <a:defRPr>
                <a:latin typeface="Arial Narrow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12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93700" y="6397626"/>
            <a:ext cx="8015194" cy="460374"/>
          </a:xfrm>
        </p:spPr>
        <p:txBody>
          <a:bodyPr lIns="0" tIns="0" rIns="0" bIns="0" anchor="ctr"/>
          <a:lstStyle>
            <a:lvl1pPr marL="0" indent="0">
              <a:buFontTx/>
              <a:buNone/>
              <a:defRPr lang="en-GB" sz="1000" b="0" i="0" kern="1200" dirty="0">
                <a:solidFill>
                  <a:schemeClr val="tx2"/>
                </a:solidFill>
                <a:latin typeface="+mn-lt"/>
                <a:ea typeface="ＭＳ Ｐゴシック" charset="-128"/>
                <a:cs typeface="+mn-cs"/>
              </a:defRPr>
            </a:lvl1pPr>
          </a:lstStyle>
          <a:p>
            <a:pPr lvl="0"/>
            <a:endParaRPr lang="en-GB" noProof="0"/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24"/>
          </p:nvPr>
        </p:nvSpPr>
        <p:spPr>
          <a:xfrm>
            <a:off x="8108950" y="6397625"/>
            <a:ext cx="668338" cy="44767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lang="en-GB" sz="1200" b="0" i="0" kern="1200" smtClean="0">
                <a:solidFill>
                  <a:schemeClr val="tx1"/>
                </a:solidFill>
                <a:latin typeface="Arial Narrow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86862BF2-DF3F-4BBF-BD8D-BDB53B7C5F9A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8" name="Object 1"/>
          <p:cNvGraphicFramePr>
            <a:graphicFrameLocks noChangeAspect="1"/>
          </p:cNvGraphicFramePr>
          <p:nvPr>
            <p:custDataLst>
              <p:tags r:id="rId2"/>
            </p:custData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319"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0" name="Picture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0"/>
                        <a:ext cx="158750" cy="158750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Content Placeholder 2"/>
          <p:cNvSpPr>
            <a:spLocks noGrp="1"/>
          </p:cNvSpPr>
          <p:nvPr>
            <p:ph idx="23"/>
          </p:nvPr>
        </p:nvSpPr>
        <p:spPr>
          <a:xfrm>
            <a:off x="352985" y="3931226"/>
            <a:ext cx="8430653" cy="2466400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21"/>
          </p:nvPr>
        </p:nvSpPr>
        <p:spPr>
          <a:xfrm>
            <a:off x="351965" y="1212852"/>
            <a:ext cx="4068596" cy="2472741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2" name="Content Placeholder 2"/>
          <p:cNvSpPr>
            <a:spLocks noGrp="1"/>
          </p:cNvSpPr>
          <p:nvPr>
            <p:ph idx="22"/>
          </p:nvPr>
        </p:nvSpPr>
        <p:spPr>
          <a:xfrm>
            <a:off x="4697563" y="1212852"/>
            <a:ext cx="4068596" cy="2472741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3010" y="-1"/>
            <a:ext cx="7343532" cy="998539"/>
          </a:xfrm>
        </p:spPr>
        <p:txBody>
          <a:bodyPr/>
          <a:lstStyle>
            <a:lvl1pPr>
              <a:defRPr>
                <a:latin typeface="Arial Narrow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14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93700" y="6397626"/>
            <a:ext cx="8015194" cy="460374"/>
          </a:xfrm>
        </p:spPr>
        <p:txBody>
          <a:bodyPr lIns="0" tIns="0" rIns="0" bIns="0" anchor="ctr"/>
          <a:lstStyle>
            <a:lvl1pPr marL="0" indent="0">
              <a:buFontTx/>
              <a:buNone/>
              <a:defRPr lang="en-GB" sz="1000" b="0" i="0" kern="1200" dirty="0">
                <a:solidFill>
                  <a:schemeClr val="tx2"/>
                </a:solidFill>
                <a:latin typeface="+mn-lt"/>
                <a:ea typeface="ＭＳ Ｐゴシック" charset="-128"/>
                <a:cs typeface="+mn-cs"/>
              </a:defRPr>
            </a:lvl1pPr>
          </a:lstStyle>
          <a:p>
            <a:pPr lvl="0"/>
            <a:endParaRPr lang="en-GB" noProof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24"/>
          </p:nvPr>
        </p:nvSpPr>
        <p:spPr>
          <a:xfrm>
            <a:off x="8108950" y="6397625"/>
            <a:ext cx="668338" cy="44767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lang="en-GB" sz="1200" b="0" i="0" kern="1200" smtClean="0">
                <a:solidFill>
                  <a:schemeClr val="tx1"/>
                </a:solidFill>
                <a:latin typeface="Arial Narrow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0B356F97-D13D-45B6-830A-FA74131833BC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tent Placeholder 2"/>
          <p:cNvSpPr>
            <a:spLocks noGrp="1"/>
          </p:cNvSpPr>
          <p:nvPr>
            <p:ph idx="21"/>
          </p:nvPr>
        </p:nvSpPr>
        <p:spPr>
          <a:xfrm>
            <a:off x="4694653" y="1211310"/>
            <a:ext cx="4068596" cy="2412412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0" name="Content Placeholder 2"/>
          <p:cNvSpPr>
            <a:spLocks noGrp="1"/>
          </p:cNvSpPr>
          <p:nvPr>
            <p:ph idx="22"/>
          </p:nvPr>
        </p:nvSpPr>
        <p:spPr>
          <a:xfrm>
            <a:off x="4694653" y="3930493"/>
            <a:ext cx="4068596" cy="2467131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1" name="Content Placeholder 2"/>
          <p:cNvSpPr>
            <a:spLocks noGrp="1"/>
          </p:cNvSpPr>
          <p:nvPr>
            <p:ph idx="23"/>
          </p:nvPr>
        </p:nvSpPr>
        <p:spPr>
          <a:xfrm>
            <a:off x="361662" y="1220275"/>
            <a:ext cx="4068596" cy="5177350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dirty="0" smtClean="0"/>
              <a:t>Click to edit Master text styles</a:t>
            </a:r>
          </a:p>
          <a:p>
            <a:pPr lvl="1"/>
            <a:r>
              <a:rPr lang="en-US" noProof="0" dirty="0" smtClean="0"/>
              <a:t>Second level</a:t>
            </a:r>
          </a:p>
          <a:p>
            <a:pPr lvl="2"/>
            <a:r>
              <a:rPr lang="en-US" noProof="0" dirty="0" smtClean="0"/>
              <a:t>Third level</a:t>
            </a:r>
          </a:p>
          <a:p>
            <a:pPr lvl="3"/>
            <a:r>
              <a:rPr lang="en-US" noProof="0" dirty="0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3010" y="-1"/>
            <a:ext cx="7343532" cy="998539"/>
          </a:xfrm>
        </p:spPr>
        <p:txBody>
          <a:bodyPr/>
          <a:lstStyle>
            <a:lvl1pPr>
              <a:defRPr>
                <a:latin typeface="Arial Narrow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93700" y="6397626"/>
            <a:ext cx="8015194" cy="460374"/>
          </a:xfrm>
        </p:spPr>
        <p:txBody>
          <a:bodyPr lIns="0" tIns="0" rIns="0" bIns="0" anchor="ctr"/>
          <a:lstStyle>
            <a:lvl1pPr marL="0" indent="0">
              <a:buFontTx/>
              <a:buNone/>
              <a:defRPr lang="en-GB" sz="1000" b="0" i="0" kern="1200" dirty="0">
                <a:solidFill>
                  <a:schemeClr val="tx2"/>
                </a:solidFill>
                <a:latin typeface="+mn-lt"/>
                <a:ea typeface="ＭＳ Ｐゴシック" charset="-128"/>
                <a:cs typeface="+mn-cs"/>
              </a:defRPr>
            </a:lvl1pPr>
          </a:lstStyle>
          <a:p>
            <a:pPr lvl="0"/>
            <a:endParaRPr lang="en-GB" noProof="0"/>
          </a:p>
        </p:txBody>
      </p:sp>
      <p:sp>
        <p:nvSpPr>
          <p:cNvPr id="9" name="Slide Number Placeholder 10"/>
          <p:cNvSpPr>
            <a:spLocks noGrp="1"/>
          </p:cNvSpPr>
          <p:nvPr>
            <p:ph type="sldNum" sz="quarter" idx="24"/>
          </p:nvPr>
        </p:nvSpPr>
        <p:spPr>
          <a:xfrm>
            <a:off x="8108950" y="6397625"/>
            <a:ext cx="668338" cy="44767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lang="en-GB" sz="1200" b="0" i="0" kern="1200" smtClean="0">
                <a:solidFill>
                  <a:schemeClr val="tx1"/>
                </a:solidFill>
                <a:latin typeface="Arial Narrow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37CA0C3C-7B38-45AA-9FD7-3DAE6D1234AB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Content Placeholder 2"/>
          <p:cNvSpPr>
            <a:spLocks noGrp="1"/>
          </p:cNvSpPr>
          <p:nvPr>
            <p:ph idx="23"/>
          </p:nvPr>
        </p:nvSpPr>
        <p:spPr>
          <a:xfrm>
            <a:off x="4698530" y="1210944"/>
            <a:ext cx="4068596" cy="5186681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idx="24"/>
          </p:nvPr>
        </p:nvSpPr>
        <p:spPr>
          <a:xfrm>
            <a:off x="361662" y="1220929"/>
            <a:ext cx="4068596" cy="2412412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16" name="Content Placeholder 2"/>
          <p:cNvSpPr>
            <a:spLocks noGrp="1"/>
          </p:cNvSpPr>
          <p:nvPr>
            <p:ph idx="25"/>
          </p:nvPr>
        </p:nvSpPr>
        <p:spPr>
          <a:xfrm>
            <a:off x="352331" y="3921451"/>
            <a:ext cx="4068596" cy="2476174"/>
          </a:xfrm>
        </p:spPr>
        <p:txBody>
          <a:bodyPr lIns="0" tIns="0" rIns="0" bIns="0"/>
          <a:lstStyle>
            <a:lvl1pPr marL="268288" indent="-268288">
              <a:buClr>
                <a:schemeClr val="accent2"/>
              </a:buClr>
              <a:defRPr sz="1800">
                <a:latin typeface="Arial Narrow" pitchFamily="34" charset="0"/>
              </a:defRPr>
            </a:lvl1pPr>
            <a:lvl2pPr marL="484188" indent="-215900">
              <a:buClr>
                <a:schemeClr val="tx1"/>
              </a:buClr>
              <a:defRPr sz="1600">
                <a:latin typeface="Arial Narrow" pitchFamily="34" charset="0"/>
              </a:defRPr>
            </a:lvl2pPr>
            <a:lvl3pPr marL="654050" indent="-171450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3pPr>
            <a:lvl4pPr marL="860425" indent="-179388"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4pPr>
            <a:lvl5pPr>
              <a:buClr>
                <a:schemeClr val="tx1">
                  <a:lumMod val="65000"/>
                  <a:lumOff val="35000"/>
                </a:schemeClr>
              </a:buClr>
              <a:defRPr sz="1600">
                <a:solidFill>
                  <a:schemeClr val="tx1">
                    <a:lumMod val="65000"/>
                    <a:lumOff val="35000"/>
                  </a:schemeClr>
                </a:solidFill>
                <a:latin typeface="Arial Narrow" pitchFamily="34" charset="0"/>
              </a:defRPr>
            </a:lvl5pPr>
          </a:lstStyle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</p:txBody>
      </p:sp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393010" y="-1"/>
            <a:ext cx="7343532" cy="998539"/>
          </a:xfrm>
        </p:spPr>
        <p:txBody>
          <a:bodyPr/>
          <a:lstStyle>
            <a:lvl1pPr>
              <a:defRPr>
                <a:latin typeface="Arial Narrow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11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93700" y="6397626"/>
            <a:ext cx="8015194" cy="460374"/>
          </a:xfrm>
        </p:spPr>
        <p:txBody>
          <a:bodyPr lIns="0" tIns="0" rIns="0" bIns="0" anchor="ctr"/>
          <a:lstStyle>
            <a:lvl1pPr marL="0" indent="0">
              <a:buFontTx/>
              <a:buNone/>
              <a:defRPr lang="en-GB" sz="1000" b="0" i="0" kern="1200" dirty="0">
                <a:solidFill>
                  <a:schemeClr val="tx2"/>
                </a:solidFill>
                <a:latin typeface="+mn-lt"/>
                <a:ea typeface="ＭＳ Ｐゴシック" charset="-128"/>
                <a:cs typeface="+mn-cs"/>
              </a:defRPr>
            </a:lvl1pPr>
          </a:lstStyle>
          <a:p>
            <a:pPr lvl="0"/>
            <a:endParaRPr lang="en-GB" noProof="0"/>
          </a:p>
        </p:txBody>
      </p:sp>
      <p:sp>
        <p:nvSpPr>
          <p:cNvPr id="8" name="Slide Number Placeholder 10"/>
          <p:cNvSpPr>
            <a:spLocks noGrp="1"/>
          </p:cNvSpPr>
          <p:nvPr>
            <p:ph type="sldNum" sz="quarter" idx="26"/>
          </p:nvPr>
        </p:nvSpPr>
        <p:spPr>
          <a:xfrm>
            <a:off x="8108950" y="6397625"/>
            <a:ext cx="668338" cy="44767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lang="en-GB" sz="1200" b="0" i="0" kern="1200" smtClean="0">
                <a:solidFill>
                  <a:schemeClr val="tx1"/>
                </a:solidFill>
                <a:latin typeface="Arial Narrow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3A0C5D2B-CD66-4230-B8C3-389C67ABB5CB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348158" y="1370562"/>
            <a:ext cx="8435480" cy="5027063"/>
          </a:xfrm>
        </p:spPr>
        <p:txBody>
          <a:bodyPr lIns="0" tIns="0" rIns="0" bIns="0"/>
          <a:lstStyle>
            <a:lvl1pPr>
              <a:buClr>
                <a:schemeClr val="accent2"/>
              </a:buClr>
              <a:defRPr>
                <a:latin typeface="Arial Narrow" pitchFamily="34" charset="0"/>
              </a:defRPr>
            </a:lvl1pPr>
          </a:lstStyle>
          <a:p>
            <a:pPr lvl="0"/>
            <a:r>
              <a:rPr lang="en-GB" noProof="0" dirty="0" smtClean="0"/>
              <a:t>Click icon to add table</a:t>
            </a:r>
            <a:endParaRPr lang="en-GB" noProof="0" dirty="0"/>
          </a:p>
        </p:txBody>
      </p:sp>
      <p:sp>
        <p:nvSpPr>
          <p:cNvPr id="4" name="Title 1"/>
          <p:cNvSpPr>
            <a:spLocks noGrp="1"/>
          </p:cNvSpPr>
          <p:nvPr>
            <p:ph type="title"/>
          </p:nvPr>
        </p:nvSpPr>
        <p:spPr>
          <a:xfrm>
            <a:off x="393010" y="-1"/>
            <a:ext cx="7343532" cy="998539"/>
          </a:xfrm>
        </p:spPr>
        <p:txBody>
          <a:bodyPr/>
          <a:lstStyle>
            <a:lvl1pPr>
              <a:defRPr>
                <a:latin typeface="Arial Narrow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9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93700" y="6397626"/>
            <a:ext cx="8015194" cy="460374"/>
          </a:xfrm>
        </p:spPr>
        <p:txBody>
          <a:bodyPr lIns="0" tIns="0" rIns="0" bIns="0" anchor="ctr"/>
          <a:lstStyle>
            <a:lvl1pPr marL="0" indent="0">
              <a:buFontTx/>
              <a:buNone/>
              <a:defRPr lang="en-GB" sz="1000" b="0" i="0" kern="1200" dirty="0">
                <a:solidFill>
                  <a:schemeClr val="tx2"/>
                </a:solidFill>
                <a:latin typeface="+mn-lt"/>
                <a:ea typeface="ＭＳ Ｐゴシック" charset="-128"/>
                <a:cs typeface="+mn-cs"/>
              </a:defRPr>
            </a:lvl1pPr>
          </a:lstStyle>
          <a:p>
            <a:pPr lvl="0"/>
            <a:endParaRPr lang="en-GB" noProof="0"/>
          </a:p>
        </p:txBody>
      </p:sp>
      <p:sp>
        <p:nvSpPr>
          <p:cNvPr id="5" name="Slide Number Placeholder 10"/>
          <p:cNvSpPr>
            <a:spLocks noGrp="1"/>
          </p:cNvSpPr>
          <p:nvPr>
            <p:ph type="sldNum" sz="quarter" idx="14"/>
          </p:nvPr>
        </p:nvSpPr>
        <p:spPr>
          <a:xfrm>
            <a:off x="8108950" y="6397625"/>
            <a:ext cx="668338" cy="44767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lang="en-GB" sz="1200" b="0" i="0" kern="1200" smtClean="0">
                <a:solidFill>
                  <a:schemeClr val="tx1"/>
                </a:solidFill>
                <a:latin typeface="Arial Narrow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B503941F-492D-4145-8A39-4D55E70D128E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Take 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0" y="5887288"/>
            <a:ext cx="9001125" cy="503237"/>
          </a:xfrm>
          <a:solidFill>
            <a:schemeClr val="accent2"/>
          </a:solidFill>
          <a:ln>
            <a:noFill/>
          </a:ln>
        </p:spPr>
        <p:txBody>
          <a:bodyPr anchor="ctr"/>
          <a:lstStyle>
            <a:lvl1pPr marL="180975" indent="0" algn="ctr">
              <a:buNone/>
              <a:defRPr sz="1800" b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393010" y="-1"/>
            <a:ext cx="7343532" cy="998539"/>
          </a:xfrm>
        </p:spPr>
        <p:txBody>
          <a:bodyPr/>
          <a:lstStyle>
            <a:lvl1pPr>
              <a:defRPr>
                <a:latin typeface="Arial Narrow" pitchFamily="34" charset="0"/>
              </a:defRPr>
            </a:lvl1pPr>
          </a:lstStyle>
          <a:p>
            <a:r>
              <a:rPr lang="en-US" noProof="0" smtClean="0"/>
              <a:t>Click to edit Master title style</a:t>
            </a:r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3"/>
          </p:nvPr>
        </p:nvSpPr>
        <p:spPr>
          <a:xfrm>
            <a:off x="393700" y="6397626"/>
            <a:ext cx="8015194" cy="460374"/>
          </a:xfrm>
        </p:spPr>
        <p:txBody>
          <a:bodyPr lIns="0" tIns="0" rIns="0" bIns="0" anchor="ctr"/>
          <a:lstStyle>
            <a:lvl1pPr marL="0" indent="0">
              <a:buFontTx/>
              <a:buNone/>
              <a:defRPr lang="en-GB" sz="1000" b="0" i="0" kern="1200" dirty="0">
                <a:solidFill>
                  <a:schemeClr val="tx2"/>
                </a:solidFill>
                <a:latin typeface="+mn-lt"/>
                <a:ea typeface="ＭＳ Ｐゴシック" charset="-128"/>
                <a:cs typeface="+mn-cs"/>
              </a:defRPr>
            </a:lvl1pPr>
          </a:lstStyle>
          <a:p>
            <a:pPr lvl="0"/>
            <a:endParaRPr lang="en-GB" noProof="0"/>
          </a:p>
        </p:txBody>
      </p:sp>
      <p:sp>
        <p:nvSpPr>
          <p:cNvPr id="6" name="Slide Number Placeholder 10"/>
          <p:cNvSpPr>
            <a:spLocks noGrp="1"/>
          </p:cNvSpPr>
          <p:nvPr>
            <p:ph type="sldNum" sz="quarter" idx="14"/>
          </p:nvPr>
        </p:nvSpPr>
        <p:spPr>
          <a:xfrm>
            <a:off x="8108950" y="6397625"/>
            <a:ext cx="668338" cy="447675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lang="en-GB" sz="1200" b="0" i="0" kern="1200" smtClean="0">
                <a:solidFill>
                  <a:schemeClr val="tx1"/>
                </a:solidFill>
                <a:latin typeface="Arial Narrow" charset="0"/>
                <a:ea typeface="ＭＳ Ｐゴシック" charset="-128"/>
                <a:cs typeface="Arial" charset="0"/>
              </a:defRPr>
            </a:lvl1pPr>
          </a:lstStyle>
          <a:p>
            <a:pPr>
              <a:defRPr/>
            </a:pPr>
            <a:fld id="{872B5589-BA1C-49AB-AC08-523A21536D69}" type="slidenum">
              <a:rPr/>
              <a:pPr>
                <a:defRPr/>
              </a:pPr>
              <a:t>‹#›</a:t>
            </a:fld>
            <a:endParaRPr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OverTx">
  <p:cSld name="Title and Content ov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52400"/>
            <a:ext cx="7315200" cy="838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3400" y="1447800"/>
            <a:ext cx="7772400" cy="228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3400" y="3886200"/>
            <a:ext cx="7772400" cy="22860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 noChangeArrowheads="1"/>
          </p:cNvSpPr>
          <p:nvPr>
            <p:ph type="dt" sz="half" idx="10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Footer Placeholder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Slide Number Placeholder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B402022-D104-4088-B62F-78F4162880C6}" type="slidenum">
              <a:rPr lang="hu-HU"/>
              <a:pPr>
                <a:defRPr/>
              </a:pPr>
              <a:t>‹#›</a:t>
            </a:fld>
            <a:endParaRPr lang="hu-H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>
          <a:xfrm>
            <a:off x="8480425" y="6492875"/>
            <a:ext cx="377825" cy="360363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C5D8604-CE4B-4D0F-B6C8-660E1B54EEB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0285833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gray 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3271838"/>
            <a:ext cx="9144000" cy="2749550"/>
          </a:xfrm>
          <a:prstGeom prst="rect">
            <a:avLst/>
          </a:prstGeom>
          <a:gradFill flip="none" rotWithShape="1">
            <a:gsLst>
              <a:gs pos="63000">
                <a:schemeClr val="bg1"/>
              </a:gs>
              <a:gs pos="100000">
                <a:schemeClr val="bg2"/>
              </a:gs>
            </a:gsLst>
            <a:lin ang="5400000" scaled="0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7" name="Rectangle 12"/>
          <p:cNvSpPr/>
          <p:nvPr userDrawn="1"/>
        </p:nvSpPr>
        <p:spPr>
          <a:xfrm>
            <a:off x="9001125" y="6021388"/>
            <a:ext cx="142875" cy="8366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10" name="Rectangle 13"/>
          <p:cNvSpPr/>
          <p:nvPr userDrawn="1"/>
        </p:nvSpPr>
        <p:spPr>
          <a:xfrm>
            <a:off x="9001125" y="0"/>
            <a:ext cx="142875" cy="60213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 userDrawn="1"/>
        </p:nvSpPr>
        <p:spPr bwMode="auto">
          <a:xfrm>
            <a:off x="288925" y="6264275"/>
            <a:ext cx="3498850" cy="4095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90000" tIns="82800" rIns="90000" bIns="82800">
            <a:spAutoFit/>
          </a:bodyPr>
          <a:lstStyle>
            <a:lvl1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fr-BE" sz="1600" b="0" i="0" dirty="0">
                <a:solidFill>
                  <a:srgbClr val="000000"/>
                </a:solidFill>
                <a:latin typeface="Arial Narrow" charset="0"/>
              </a:rPr>
              <a:t>The leading European entertainment network</a:t>
            </a:r>
            <a:endParaRPr lang="en-US" sz="1600" b="0" i="0" dirty="0">
              <a:solidFill>
                <a:srgbClr val="000000"/>
              </a:solidFill>
              <a:latin typeface="Arial Narrow" charset="0"/>
            </a:endParaRPr>
          </a:p>
        </p:txBody>
      </p:sp>
      <p:pic>
        <p:nvPicPr>
          <p:cNvPr id="12" name="Picture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958138" y="6191250"/>
            <a:ext cx="862012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88925" y="432615"/>
            <a:ext cx="8531524" cy="2497407"/>
          </a:xfrm>
        </p:spPr>
        <p:txBody>
          <a:bodyPr anchor="b"/>
          <a:lstStyle>
            <a:lvl1pPr marL="0" indent="0">
              <a:lnSpc>
                <a:spcPts val="3400"/>
              </a:lnSpc>
              <a:spcBef>
                <a:spcPts val="0"/>
              </a:spcBef>
              <a:buNone/>
              <a:defRPr sz="3200" b="1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86574" y="2949688"/>
            <a:ext cx="8531524" cy="294956"/>
          </a:xfrm>
        </p:spPr>
        <p:txBody>
          <a:bodyPr tIns="0" bIns="0"/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8925" y="3268992"/>
            <a:ext cx="8531524" cy="1735885"/>
          </a:xfrm>
        </p:spPr>
        <p:txBody>
          <a:bodyPr tIns="0" bIns="0"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8928A0C8-C16A-401C-BFB0-BACFBC21287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Take 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0" y="5976938"/>
            <a:ext cx="9001125" cy="503237"/>
          </a:xfrm>
          <a:solidFill>
            <a:schemeClr val="accent2"/>
          </a:solidFill>
          <a:ln>
            <a:noFill/>
          </a:ln>
        </p:spPr>
        <p:txBody>
          <a:bodyPr anchor="ctr"/>
          <a:lstStyle>
            <a:lvl1pPr marL="180975" indent="0" algn="ctr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C9C02D6-3D33-459B-AE11-FE34B241A45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87338" y="1269999"/>
            <a:ext cx="8570912" cy="5218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078E3A0-169E-425B-B65E-7D6714670D0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285750" y="1270001"/>
            <a:ext cx="8572499" cy="5218112"/>
          </a:xfrm>
        </p:spPr>
        <p:txBody>
          <a:bodyPr/>
          <a:lstStyle>
            <a:lvl1pPr marL="342900" indent="-342900">
              <a:spcBef>
                <a:spcPts val="600"/>
              </a:spcBef>
              <a:spcAft>
                <a:spcPts val="0"/>
              </a:spcAft>
              <a:buFont typeface="Arial Narrow" pitchFamily="34" charset="0"/>
              <a:buChar char="●"/>
              <a:defRPr b="1" cap="all" baseline="0">
                <a:solidFill>
                  <a:schemeClr val="accent2"/>
                </a:solidFill>
              </a:defRPr>
            </a:lvl1pPr>
            <a:lvl2pPr marL="357188" indent="-357188">
              <a:buClr>
                <a:schemeClr val="tx1"/>
              </a:buClr>
              <a:buSzPct val="135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2pPr>
            <a:lvl3pPr marL="646113" indent="-323850">
              <a:buClrTx/>
              <a:buSzPct val="160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3pPr>
            <a:lvl4pPr marL="900113" indent="-273050">
              <a:buClrTx/>
              <a:buSzPct val="140000"/>
              <a:buFont typeface="Arial Narrow" pitchFamily="34" charset="0"/>
              <a:buChar char="●"/>
              <a:defRPr>
                <a:solidFill>
                  <a:schemeClr val="tx1"/>
                </a:solidFill>
              </a:defRPr>
            </a:lvl4pPr>
            <a:lvl5pPr marL="1168400" indent="-271463">
              <a:buClrTx/>
              <a:buSzPct val="130000"/>
              <a:buFont typeface="Arial Narrow" pitchFamily="34" charset="0"/>
              <a:buChar char="–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254BC84-0D6E-4D88-AC1C-5259A503518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rounded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12"/>
          <p:cNvSpPr>
            <a:spLocks noChangeArrowheads="1"/>
          </p:cNvSpPr>
          <p:nvPr userDrawn="1"/>
        </p:nvSpPr>
        <p:spPr bwMode="auto">
          <a:xfrm>
            <a:off x="285750" y="1270000"/>
            <a:ext cx="8572500" cy="5218113"/>
          </a:xfrm>
          <a:prstGeom prst="roundRect">
            <a:avLst>
              <a:gd name="adj" fmla="val 2200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0"/>
          </p:nvPr>
        </p:nvSpPr>
        <p:spPr>
          <a:xfrm>
            <a:off x="285295" y="1269999"/>
            <a:ext cx="8562038" cy="542949"/>
          </a:xfrm>
        </p:spPr>
        <p:txBody>
          <a:bodyPr anchor="ctr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285750" y="1811546"/>
            <a:ext cx="8572500" cy="467656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EE2F840-2860-4F31-A5FE-0C90C9085D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with rounded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2"/>
          <p:cNvSpPr>
            <a:spLocks noChangeArrowheads="1"/>
          </p:cNvSpPr>
          <p:nvPr userDrawn="1"/>
        </p:nvSpPr>
        <p:spPr bwMode="auto">
          <a:xfrm>
            <a:off x="284163" y="1270000"/>
            <a:ext cx="4179887" cy="5218113"/>
          </a:xfrm>
          <a:prstGeom prst="roundRect">
            <a:avLst>
              <a:gd name="adj" fmla="val 4271"/>
            </a:avLst>
          </a:prstGeom>
          <a:noFill/>
          <a:ln>
            <a:noFill/>
          </a:ln>
          <a:extLst/>
        </p:spPr>
        <p:txBody>
          <a:bodyPr lIns="36000" tIns="36000" rIns="36000" bIns="36000"/>
          <a:lstStyle/>
          <a:p>
            <a:pPr marL="180975" indent="-180975">
              <a:spcBef>
                <a:spcPts val="300"/>
              </a:spcBef>
              <a:buClr>
                <a:srgbClr val="CC0000"/>
              </a:buClr>
              <a:buSzPct val="135000"/>
              <a:buFont typeface="Courier New" charset="0"/>
              <a:buChar char="o"/>
              <a:defRPr/>
            </a:pPr>
            <a:endParaRPr lang="en-US" sz="1600" b="1" i="1" dirty="0">
              <a:solidFill>
                <a:srgbClr val="000000"/>
              </a:solidFill>
              <a:latin typeface="+mn-lt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Oval 12"/>
          <p:cNvSpPr>
            <a:spLocks noChangeArrowheads="1"/>
          </p:cNvSpPr>
          <p:nvPr userDrawn="1"/>
        </p:nvSpPr>
        <p:spPr bwMode="auto">
          <a:xfrm>
            <a:off x="295275" y="1270000"/>
            <a:ext cx="4168775" cy="5218113"/>
          </a:xfrm>
          <a:prstGeom prst="roundRect">
            <a:avLst>
              <a:gd name="adj" fmla="val 200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0" name="Oval 12"/>
          <p:cNvSpPr>
            <a:spLocks noChangeArrowheads="1"/>
          </p:cNvSpPr>
          <p:nvPr userDrawn="1"/>
        </p:nvSpPr>
        <p:spPr bwMode="auto">
          <a:xfrm>
            <a:off x="4679950" y="1277938"/>
            <a:ext cx="4168775" cy="5219700"/>
          </a:xfrm>
          <a:prstGeom prst="roundRect">
            <a:avLst>
              <a:gd name="adj" fmla="val 200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9"/>
          </p:nvPr>
        </p:nvSpPr>
        <p:spPr>
          <a:xfrm>
            <a:off x="295275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sz="quarter" idx="20"/>
          </p:nvPr>
        </p:nvSpPr>
        <p:spPr>
          <a:xfrm>
            <a:off x="4679950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Slide Number Placeholder 13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2E2A9187-21A4-4CBD-8321-30F4BC13E7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with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67238" y="1322388"/>
            <a:ext cx="6350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quarter" idx="19"/>
          </p:nvPr>
        </p:nvSpPr>
        <p:spPr>
          <a:xfrm>
            <a:off x="295275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20"/>
          </p:nvPr>
        </p:nvSpPr>
        <p:spPr>
          <a:xfrm>
            <a:off x="4679950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7089D2A-ADDB-400B-A772-24943EDFA07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opics on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 userDrawn="1"/>
        </p:nvCxnSpPr>
        <p:spPr bwMode="auto">
          <a:xfrm>
            <a:off x="285750" y="1406525"/>
            <a:ext cx="8582025" cy="0"/>
          </a:xfrm>
          <a:prstGeom prst="line">
            <a:avLst/>
          </a:prstGeom>
          <a:solidFill>
            <a:schemeClr val="folHlink"/>
          </a:solidFill>
          <a:ln w="19050" cap="flat" cmpd="sng" algn="ctr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>
          <a:xfrm>
            <a:off x="287338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7485647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6045986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4606324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3166662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1727000" y="1138639"/>
            <a:ext cx="1368000" cy="270000"/>
          </a:xfrm>
          <a:solidFill>
            <a:schemeClr val="accent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1" i="0" kern="1200" baseline="0" smtClean="0">
                <a:solidFill>
                  <a:schemeClr val="bg1"/>
                </a:solidFill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0049B26-EB0D-49DF-AE61-09FDF4C5EBA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 Content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8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9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sz="quarter" idx="21"/>
          </p:nvPr>
        </p:nvSpPr>
        <p:spPr>
          <a:xfrm>
            <a:off x="4679948" y="1270000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sz="quarter" idx="22"/>
          </p:nvPr>
        </p:nvSpPr>
        <p:spPr>
          <a:xfrm>
            <a:off x="269245" y="39703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sz="quarter" idx="23"/>
          </p:nvPr>
        </p:nvSpPr>
        <p:spPr>
          <a:xfrm>
            <a:off x="4679950" y="3964785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625228F0-6B73-4F5B-A841-18595ABBE66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8572500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21"/>
          </p:nvPr>
        </p:nvSpPr>
        <p:spPr>
          <a:xfrm>
            <a:off x="287338" y="39703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22"/>
          </p:nvPr>
        </p:nvSpPr>
        <p:spPr>
          <a:xfrm>
            <a:off x="4679948" y="3964785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581F49F-876E-499A-A8FF-F7284EA6D34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1"/>
          </p:nvPr>
        </p:nvSpPr>
        <p:spPr>
          <a:xfrm>
            <a:off x="285749" y="127000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22"/>
          </p:nvPr>
        </p:nvSpPr>
        <p:spPr>
          <a:xfrm>
            <a:off x="4679948" y="1270000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quarter" idx="23"/>
          </p:nvPr>
        </p:nvSpPr>
        <p:spPr>
          <a:xfrm>
            <a:off x="287338" y="3970338"/>
            <a:ext cx="857091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A5A408F4-255B-4421-8130-2F70BE93F4D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4678363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4178301" cy="521811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21"/>
          </p:nvPr>
        </p:nvSpPr>
        <p:spPr>
          <a:xfrm>
            <a:off x="4679950" y="12460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22"/>
          </p:nvPr>
        </p:nvSpPr>
        <p:spPr>
          <a:xfrm>
            <a:off x="4676061" y="396875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63D8C27E-2806-4A97-8A85-1F91E161E92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Line 49"/>
          <p:cNvSpPr>
            <a:spLocks noChangeShapeType="1"/>
          </p:cNvSpPr>
          <p:nvPr userDrawn="1"/>
        </p:nvSpPr>
        <p:spPr bwMode="auto">
          <a:xfrm flipH="1" flipV="1">
            <a:off x="287338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F0076B6-D364-4C2E-9B0E-5032247F1E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9"/>
          <p:cNvSpPr>
            <a:spLocks noChangeShapeType="1"/>
          </p:cNvSpPr>
          <p:nvPr userDrawn="1"/>
        </p:nvSpPr>
        <p:spPr bwMode="auto">
          <a:xfrm flipV="1">
            <a:off x="600868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5" name="Line 49"/>
          <p:cNvSpPr>
            <a:spLocks noChangeShapeType="1"/>
          </p:cNvSpPr>
          <p:nvPr userDrawn="1"/>
        </p:nvSpPr>
        <p:spPr bwMode="auto">
          <a:xfrm flipV="1">
            <a:off x="313213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601186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313531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B70019A-E4CF-49AD-A275-E14375F8486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32034" y="1575711"/>
            <a:ext cx="7773798" cy="4494467"/>
          </a:xfrm>
        </p:spPr>
        <p:txBody>
          <a:bodyPr/>
          <a:lstStyle/>
          <a:p>
            <a:pPr lvl="0"/>
            <a:r>
              <a:rPr lang="en-US" noProof="0" dirty="0" smtClean="0"/>
              <a:t>Click icon to add chart</a:t>
            </a:r>
            <a:endParaRPr lang="en-GB" noProof="0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8087F218-4F44-49D3-B577-04D7830F349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033" y="301633"/>
            <a:ext cx="7057938" cy="7233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32034" y="1575690"/>
            <a:ext cx="7773798" cy="4494467"/>
          </a:xfrm>
        </p:spPr>
        <p:txBody>
          <a:bodyPr/>
          <a:lstStyle/>
          <a:p>
            <a:pPr lvl="0"/>
            <a:endParaRPr lang="en-GB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23EAAE0-3AD0-4975-8032-A5E5D0E0AAB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3C9322C-19E2-46BC-AFE1-53BD5B60B0F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85750" y="1269999"/>
            <a:ext cx="8572500" cy="5218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428641"/>
            <a:ext cx="9144000" cy="78578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/>
            </a:lvl1pPr>
            <a:lvl2pPr>
              <a:lnSpc>
                <a:spcPct val="100000"/>
              </a:lnSpc>
              <a:spcBef>
                <a:spcPts val="600"/>
              </a:spcBef>
              <a:defRPr/>
            </a:lvl2pPr>
            <a:lvl3pPr marL="432000" marR="0" indent="-2592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bg2"/>
              </a:buClr>
              <a:buSzTx/>
              <a:buFont typeface="Symbol" pitchFamily="18" charset="2"/>
              <a:buChar char="-"/>
              <a:tabLst/>
              <a:defRPr/>
            </a:lvl3pPr>
          </a:lstStyle>
          <a:p>
            <a:pPr lvl="0"/>
            <a:r>
              <a:rPr lang="en-US" altLang="de-DE" smtClean="0"/>
              <a:t>Click to edit Master text styles</a:t>
            </a:r>
          </a:p>
          <a:p>
            <a:pPr lvl="1"/>
            <a:r>
              <a:rPr lang="en-US" altLang="de-DE" smtClean="0"/>
              <a:t>Second level</a:t>
            </a:r>
          </a:p>
          <a:p>
            <a:pPr lvl="2"/>
            <a:r>
              <a:rPr lang="en-US" altLang="de-DE" smtClean="0"/>
              <a:t>Third level</a:t>
            </a:r>
          </a:p>
        </p:txBody>
      </p:sp>
    </p:spTree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gray 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3271838"/>
            <a:ext cx="9144000" cy="2749550"/>
          </a:xfrm>
          <a:prstGeom prst="rect">
            <a:avLst/>
          </a:prstGeom>
          <a:gradFill flip="none" rotWithShape="1">
            <a:gsLst>
              <a:gs pos="63000">
                <a:schemeClr val="bg1"/>
              </a:gs>
              <a:gs pos="100000">
                <a:schemeClr val="bg2"/>
              </a:gs>
            </a:gsLst>
            <a:lin ang="5400000" scaled="0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7" name="Rectangle 12"/>
          <p:cNvSpPr/>
          <p:nvPr userDrawn="1"/>
        </p:nvSpPr>
        <p:spPr>
          <a:xfrm>
            <a:off x="9001125" y="6021388"/>
            <a:ext cx="142875" cy="8366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10" name="Rectangle 13"/>
          <p:cNvSpPr/>
          <p:nvPr userDrawn="1"/>
        </p:nvSpPr>
        <p:spPr>
          <a:xfrm>
            <a:off x="9001125" y="0"/>
            <a:ext cx="142875" cy="60213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 userDrawn="1"/>
        </p:nvSpPr>
        <p:spPr bwMode="auto">
          <a:xfrm>
            <a:off x="288925" y="6264275"/>
            <a:ext cx="3498850" cy="4095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90000" tIns="82800" rIns="90000" bIns="82800">
            <a:spAutoFit/>
          </a:bodyPr>
          <a:lstStyle>
            <a:lvl1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fr-BE" sz="1600" b="0" i="0" dirty="0">
                <a:solidFill>
                  <a:srgbClr val="000000"/>
                </a:solidFill>
                <a:latin typeface="Arial Narrow" charset="0"/>
              </a:rPr>
              <a:t>The leading European entertainment network</a:t>
            </a:r>
            <a:endParaRPr lang="en-US" sz="1600" b="0" i="0" dirty="0">
              <a:solidFill>
                <a:srgbClr val="000000"/>
              </a:solidFill>
              <a:latin typeface="Arial Narrow" charset="0"/>
            </a:endParaRPr>
          </a:p>
        </p:txBody>
      </p:sp>
      <p:pic>
        <p:nvPicPr>
          <p:cNvPr id="12" name="Picture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958138" y="6191250"/>
            <a:ext cx="862012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88925" y="432615"/>
            <a:ext cx="8531524" cy="2497407"/>
          </a:xfrm>
        </p:spPr>
        <p:txBody>
          <a:bodyPr anchor="b"/>
          <a:lstStyle>
            <a:lvl1pPr marL="0" indent="0">
              <a:lnSpc>
                <a:spcPts val="3400"/>
              </a:lnSpc>
              <a:spcBef>
                <a:spcPts val="0"/>
              </a:spcBef>
              <a:buNone/>
              <a:defRPr sz="3200" b="1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86574" y="2949688"/>
            <a:ext cx="8531524" cy="294956"/>
          </a:xfrm>
        </p:spPr>
        <p:txBody>
          <a:bodyPr tIns="0" bIns="0"/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8925" y="3268992"/>
            <a:ext cx="8531524" cy="1735885"/>
          </a:xfrm>
        </p:spPr>
        <p:txBody>
          <a:bodyPr tIns="0" bIns="0"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A8CAB9D3-109B-4F30-AD8B-A2CB370C028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Take 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0" y="5976938"/>
            <a:ext cx="9001125" cy="503237"/>
          </a:xfrm>
          <a:solidFill>
            <a:schemeClr val="accent2"/>
          </a:solidFill>
          <a:ln>
            <a:noFill/>
          </a:ln>
        </p:spPr>
        <p:txBody>
          <a:bodyPr anchor="ctr"/>
          <a:lstStyle>
            <a:lvl1pPr marL="180975" indent="0" algn="ctr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AD6257B-E231-43AA-A69C-6D7C2FD3FBD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87338" y="1269999"/>
            <a:ext cx="8570912" cy="5218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A5EDB63-B741-43D0-8284-297A0C95617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285750" y="1270001"/>
            <a:ext cx="8572499" cy="5218112"/>
          </a:xfrm>
        </p:spPr>
        <p:txBody>
          <a:bodyPr/>
          <a:lstStyle>
            <a:lvl1pPr marL="342900" indent="-342900">
              <a:spcBef>
                <a:spcPts val="600"/>
              </a:spcBef>
              <a:spcAft>
                <a:spcPts val="0"/>
              </a:spcAft>
              <a:buFont typeface="Arial Narrow" pitchFamily="34" charset="0"/>
              <a:buChar char="●"/>
              <a:defRPr b="1" cap="all" baseline="0">
                <a:solidFill>
                  <a:schemeClr val="accent2"/>
                </a:solidFill>
              </a:defRPr>
            </a:lvl1pPr>
            <a:lvl2pPr marL="357188" indent="-357188">
              <a:buClr>
                <a:schemeClr val="tx1"/>
              </a:buClr>
              <a:buSzPct val="135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2pPr>
            <a:lvl3pPr marL="646113" indent="-323850">
              <a:buClrTx/>
              <a:buSzPct val="160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3pPr>
            <a:lvl4pPr marL="900113" indent="-273050">
              <a:buClrTx/>
              <a:buSzPct val="140000"/>
              <a:buFont typeface="Arial Narrow" pitchFamily="34" charset="0"/>
              <a:buChar char="●"/>
              <a:defRPr>
                <a:solidFill>
                  <a:schemeClr val="tx1"/>
                </a:solidFill>
              </a:defRPr>
            </a:lvl4pPr>
            <a:lvl5pPr marL="1168400" indent="-271463">
              <a:buClrTx/>
              <a:buSzPct val="130000"/>
              <a:buFont typeface="Arial Narrow" pitchFamily="34" charset="0"/>
              <a:buChar char="–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BFAEDE16-940C-4686-89CC-0274B8582D2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rounded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12"/>
          <p:cNvSpPr>
            <a:spLocks noChangeArrowheads="1"/>
          </p:cNvSpPr>
          <p:nvPr userDrawn="1"/>
        </p:nvSpPr>
        <p:spPr bwMode="auto">
          <a:xfrm>
            <a:off x="285750" y="1270000"/>
            <a:ext cx="8572500" cy="5218113"/>
          </a:xfrm>
          <a:prstGeom prst="roundRect">
            <a:avLst>
              <a:gd name="adj" fmla="val 2200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0"/>
          </p:nvPr>
        </p:nvSpPr>
        <p:spPr>
          <a:xfrm>
            <a:off x="285295" y="1269999"/>
            <a:ext cx="8562038" cy="542949"/>
          </a:xfrm>
        </p:spPr>
        <p:txBody>
          <a:bodyPr anchor="ctr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285750" y="1811546"/>
            <a:ext cx="8572500" cy="467656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6073D353-20BA-48CE-9956-48C550A5AA7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with rounded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2"/>
          <p:cNvSpPr>
            <a:spLocks noChangeArrowheads="1"/>
          </p:cNvSpPr>
          <p:nvPr userDrawn="1"/>
        </p:nvSpPr>
        <p:spPr bwMode="auto">
          <a:xfrm>
            <a:off x="284163" y="1270000"/>
            <a:ext cx="4179887" cy="5218113"/>
          </a:xfrm>
          <a:prstGeom prst="roundRect">
            <a:avLst>
              <a:gd name="adj" fmla="val 4271"/>
            </a:avLst>
          </a:prstGeom>
          <a:noFill/>
          <a:ln>
            <a:noFill/>
          </a:ln>
          <a:extLst/>
        </p:spPr>
        <p:txBody>
          <a:bodyPr lIns="36000" tIns="36000" rIns="36000" bIns="36000"/>
          <a:lstStyle/>
          <a:p>
            <a:pPr marL="180975" indent="-180975">
              <a:spcBef>
                <a:spcPts val="300"/>
              </a:spcBef>
              <a:buClr>
                <a:srgbClr val="CC0000"/>
              </a:buClr>
              <a:buSzPct val="135000"/>
              <a:buFont typeface="Courier New" charset="0"/>
              <a:buChar char="o"/>
              <a:defRPr/>
            </a:pPr>
            <a:endParaRPr lang="en-US" sz="1600" b="1" i="1" dirty="0">
              <a:solidFill>
                <a:srgbClr val="000000"/>
              </a:solidFill>
              <a:latin typeface="+mn-lt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Oval 12"/>
          <p:cNvSpPr>
            <a:spLocks noChangeArrowheads="1"/>
          </p:cNvSpPr>
          <p:nvPr userDrawn="1"/>
        </p:nvSpPr>
        <p:spPr bwMode="auto">
          <a:xfrm>
            <a:off x="295275" y="1270000"/>
            <a:ext cx="4168775" cy="5218113"/>
          </a:xfrm>
          <a:prstGeom prst="roundRect">
            <a:avLst>
              <a:gd name="adj" fmla="val 200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0" name="Oval 12"/>
          <p:cNvSpPr>
            <a:spLocks noChangeArrowheads="1"/>
          </p:cNvSpPr>
          <p:nvPr userDrawn="1"/>
        </p:nvSpPr>
        <p:spPr bwMode="auto">
          <a:xfrm>
            <a:off x="4679950" y="1277938"/>
            <a:ext cx="4168775" cy="5219700"/>
          </a:xfrm>
          <a:prstGeom prst="roundRect">
            <a:avLst>
              <a:gd name="adj" fmla="val 200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9"/>
          </p:nvPr>
        </p:nvSpPr>
        <p:spPr>
          <a:xfrm>
            <a:off x="295275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sz="quarter" idx="20"/>
          </p:nvPr>
        </p:nvSpPr>
        <p:spPr>
          <a:xfrm>
            <a:off x="4679950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Slide Number Placeholder 13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1F222086-C2DD-480F-BBF7-05A4E0DC303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with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67238" y="1322388"/>
            <a:ext cx="6350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quarter" idx="19"/>
          </p:nvPr>
        </p:nvSpPr>
        <p:spPr>
          <a:xfrm>
            <a:off x="295275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20"/>
          </p:nvPr>
        </p:nvSpPr>
        <p:spPr>
          <a:xfrm>
            <a:off x="4679950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A333EA58-EC3A-482F-BB7F-00049BA9582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opics on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 userDrawn="1"/>
        </p:nvCxnSpPr>
        <p:spPr bwMode="auto">
          <a:xfrm>
            <a:off x="285750" y="1406525"/>
            <a:ext cx="8582025" cy="0"/>
          </a:xfrm>
          <a:prstGeom prst="line">
            <a:avLst/>
          </a:prstGeom>
          <a:solidFill>
            <a:schemeClr val="folHlink"/>
          </a:solidFill>
          <a:ln w="19050" cap="flat" cmpd="sng" algn="ctr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>
          <a:xfrm>
            <a:off x="287338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7485647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6045986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4606324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3166662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1727000" y="1138639"/>
            <a:ext cx="1368000" cy="270000"/>
          </a:xfrm>
          <a:solidFill>
            <a:schemeClr val="accent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1" i="0" kern="1200" baseline="0" smtClean="0">
                <a:solidFill>
                  <a:schemeClr val="bg1"/>
                </a:solidFill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2F2429F9-4AA3-4AF4-9D3C-76D25639665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 Content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8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9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sz="quarter" idx="21"/>
          </p:nvPr>
        </p:nvSpPr>
        <p:spPr>
          <a:xfrm>
            <a:off x="4679948" y="1270000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sz="quarter" idx="22"/>
          </p:nvPr>
        </p:nvSpPr>
        <p:spPr>
          <a:xfrm>
            <a:off x="269245" y="39703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sz="quarter" idx="23"/>
          </p:nvPr>
        </p:nvSpPr>
        <p:spPr>
          <a:xfrm>
            <a:off x="4679950" y="3964785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FB1509A-8DB7-4A67-A874-785270A4386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8572500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21"/>
          </p:nvPr>
        </p:nvSpPr>
        <p:spPr>
          <a:xfrm>
            <a:off x="287338" y="39703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22"/>
          </p:nvPr>
        </p:nvSpPr>
        <p:spPr>
          <a:xfrm>
            <a:off x="4679948" y="3964785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FAD45C3-D470-4C75-8622-C77D1FC5846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1"/>
          </p:nvPr>
        </p:nvSpPr>
        <p:spPr>
          <a:xfrm>
            <a:off x="285749" y="127000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22"/>
          </p:nvPr>
        </p:nvSpPr>
        <p:spPr>
          <a:xfrm>
            <a:off x="4679948" y="1270000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quarter" idx="23"/>
          </p:nvPr>
        </p:nvSpPr>
        <p:spPr>
          <a:xfrm>
            <a:off x="287338" y="3970338"/>
            <a:ext cx="857091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EA74DEC3-24CB-400F-93D6-388C3926FB8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4678363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4178301" cy="521811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21"/>
          </p:nvPr>
        </p:nvSpPr>
        <p:spPr>
          <a:xfrm>
            <a:off x="4679950" y="12460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22"/>
          </p:nvPr>
        </p:nvSpPr>
        <p:spPr>
          <a:xfrm>
            <a:off x="4676061" y="396875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619AEF4E-BA37-4BC5-87A8-EBA4E57000C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Line 49"/>
          <p:cNvSpPr>
            <a:spLocks noChangeShapeType="1"/>
          </p:cNvSpPr>
          <p:nvPr userDrawn="1"/>
        </p:nvSpPr>
        <p:spPr bwMode="auto">
          <a:xfrm flipH="1" flipV="1">
            <a:off x="287338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66D1975-D85E-4A74-9662-8670A464972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9"/>
          <p:cNvSpPr>
            <a:spLocks noChangeShapeType="1"/>
          </p:cNvSpPr>
          <p:nvPr userDrawn="1"/>
        </p:nvSpPr>
        <p:spPr bwMode="auto">
          <a:xfrm flipV="1">
            <a:off x="600868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5" name="Line 49"/>
          <p:cNvSpPr>
            <a:spLocks noChangeShapeType="1"/>
          </p:cNvSpPr>
          <p:nvPr userDrawn="1"/>
        </p:nvSpPr>
        <p:spPr bwMode="auto">
          <a:xfrm flipV="1">
            <a:off x="313213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601186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313531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59B6D8E2-8312-440A-A429-4A8E5C7C387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32034" y="1575711"/>
            <a:ext cx="7773798" cy="4494467"/>
          </a:xfrm>
        </p:spPr>
        <p:txBody>
          <a:bodyPr/>
          <a:lstStyle/>
          <a:p>
            <a:pPr lvl="0"/>
            <a:r>
              <a:rPr lang="en-US" noProof="0" dirty="0" smtClean="0"/>
              <a:t>Click icon to add chart</a:t>
            </a:r>
            <a:endParaRPr lang="en-GB" noProof="0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F817513-5055-423A-9D27-79BB2FE0015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033" y="301633"/>
            <a:ext cx="7057938" cy="7233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32034" y="1575690"/>
            <a:ext cx="7773798" cy="4494467"/>
          </a:xfrm>
        </p:spPr>
        <p:txBody>
          <a:bodyPr/>
          <a:lstStyle/>
          <a:p>
            <a:pPr lvl="0"/>
            <a:endParaRPr lang="en-GB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80303D30-33C1-4040-A1C1-0A013672F7F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2C8BB85-62DC-43BB-9023-75A05B6D102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85750" y="1269999"/>
            <a:ext cx="8572500" cy="5218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428641"/>
            <a:ext cx="9144000" cy="78578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/>
            </a:lvl1pPr>
            <a:lvl2pPr>
              <a:lnSpc>
                <a:spcPct val="100000"/>
              </a:lnSpc>
              <a:spcBef>
                <a:spcPts val="600"/>
              </a:spcBef>
              <a:defRPr/>
            </a:lvl2pPr>
            <a:lvl3pPr marL="432000" marR="0" indent="-2592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bg2"/>
              </a:buClr>
              <a:buSzTx/>
              <a:buFont typeface="Symbol" pitchFamily="18" charset="2"/>
              <a:buChar char="-"/>
              <a:tabLst/>
              <a:defRPr/>
            </a:lvl3pPr>
          </a:lstStyle>
          <a:p>
            <a:pPr lvl="0"/>
            <a:r>
              <a:rPr lang="en-US" altLang="de-DE" smtClean="0"/>
              <a:t>Click to edit Master text styles</a:t>
            </a:r>
          </a:p>
          <a:p>
            <a:pPr lvl="1"/>
            <a:r>
              <a:rPr lang="en-US" altLang="de-DE" smtClean="0"/>
              <a:t>Second level</a:t>
            </a:r>
          </a:p>
          <a:p>
            <a:pPr lvl="2"/>
            <a:r>
              <a:rPr lang="en-US" altLang="de-DE" smtClean="0"/>
              <a:t>Third level</a:t>
            </a:r>
          </a:p>
        </p:txBody>
      </p:sp>
    </p:spTree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gray 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3271838"/>
            <a:ext cx="9144000" cy="2749550"/>
          </a:xfrm>
          <a:prstGeom prst="rect">
            <a:avLst/>
          </a:prstGeom>
          <a:gradFill flip="none" rotWithShape="1">
            <a:gsLst>
              <a:gs pos="63000">
                <a:schemeClr val="bg1"/>
              </a:gs>
              <a:gs pos="100000">
                <a:schemeClr val="bg2"/>
              </a:gs>
            </a:gsLst>
            <a:lin ang="5400000" scaled="0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7" name="Rectangle 12"/>
          <p:cNvSpPr/>
          <p:nvPr userDrawn="1"/>
        </p:nvSpPr>
        <p:spPr>
          <a:xfrm>
            <a:off x="9001125" y="6021388"/>
            <a:ext cx="142875" cy="8366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10" name="Rectangle 13"/>
          <p:cNvSpPr/>
          <p:nvPr userDrawn="1"/>
        </p:nvSpPr>
        <p:spPr>
          <a:xfrm>
            <a:off x="9001125" y="0"/>
            <a:ext cx="142875" cy="60213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 userDrawn="1"/>
        </p:nvSpPr>
        <p:spPr bwMode="auto">
          <a:xfrm>
            <a:off x="288925" y="6264275"/>
            <a:ext cx="3498850" cy="4095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90000" tIns="82800" rIns="90000" bIns="82800">
            <a:spAutoFit/>
          </a:bodyPr>
          <a:lstStyle>
            <a:lvl1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fr-BE" sz="1600" b="0" i="0" dirty="0">
                <a:solidFill>
                  <a:srgbClr val="000000"/>
                </a:solidFill>
                <a:latin typeface="Arial Narrow" charset="0"/>
              </a:rPr>
              <a:t>The leading European entertainment network</a:t>
            </a:r>
            <a:endParaRPr lang="en-US" sz="1600" b="0" i="0" dirty="0">
              <a:solidFill>
                <a:srgbClr val="000000"/>
              </a:solidFill>
              <a:latin typeface="Arial Narrow" charset="0"/>
            </a:endParaRPr>
          </a:p>
        </p:txBody>
      </p:sp>
      <p:pic>
        <p:nvPicPr>
          <p:cNvPr id="12" name="Picture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958138" y="6191250"/>
            <a:ext cx="862012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88925" y="432615"/>
            <a:ext cx="8531524" cy="2497407"/>
          </a:xfrm>
        </p:spPr>
        <p:txBody>
          <a:bodyPr anchor="b"/>
          <a:lstStyle>
            <a:lvl1pPr marL="0" indent="0">
              <a:lnSpc>
                <a:spcPts val="3400"/>
              </a:lnSpc>
              <a:spcBef>
                <a:spcPts val="0"/>
              </a:spcBef>
              <a:buNone/>
              <a:defRPr sz="3200" b="1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86574" y="2949688"/>
            <a:ext cx="8531524" cy="294956"/>
          </a:xfrm>
        </p:spPr>
        <p:txBody>
          <a:bodyPr tIns="0" bIns="0"/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8925" y="3268992"/>
            <a:ext cx="8531524" cy="1735885"/>
          </a:xfrm>
        </p:spPr>
        <p:txBody>
          <a:bodyPr tIns="0" bIns="0"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783A66C-6DEF-45A3-AD19-589EDCCD30E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Take 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0" y="5976938"/>
            <a:ext cx="9001125" cy="503237"/>
          </a:xfrm>
          <a:solidFill>
            <a:schemeClr val="accent2"/>
          </a:solidFill>
          <a:ln>
            <a:noFill/>
          </a:ln>
        </p:spPr>
        <p:txBody>
          <a:bodyPr anchor="ctr"/>
          <a:lstStyle>
            <a:lvl1pPr marL="180975" indent="0" algn="ctr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64F4FD9E-6ACC-4C2C-B8E5-9818ADC4A6D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87338" y="1269999"/>
            <a:ext cx="8570912" cy="5218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599C8D8-B855-4804-9073-F7484DC55ED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285750" y="1270001"/>
            <a:ext cx="8572499" cy="5218112"/>
          </a:xfrm>
        </p:spPr>
        <p:txBody>
          <a:bodyPr/>
          <a:lstStyle>
            <a:lvl1pPr marL="342900" indent="-342900">
              <a:spcBef>
                <a:spcPts val="600"/>
              </a:spcBef>
              <a:spcAft>
                <a:spcPts val="0"/>
              </a:spcAft>
              <a:buFont typeface="Arial Narrow" pitchFamily="34" charset="0"/>
              <a:buChar char="●"/>
              <a:defRPr b="1" cap="all" baseline="0">
                <a:solidFill>
                  <a:schemeClr val="accent2"/>
                </a:solidFill>
              </a:defRPr>
            </a:lvl1pPr>
            <a:lvl2pPr marL="357188" indent="-357188">
              <a:buClr>
                <a:schemeClr val="tx1"/>
              </a:buClr>
              <a:buSzPct val="135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2pPr>
            <a:lvl3pPr marL="646113" indent="-323850">
              <a:buClrTx/>
              <a:buSzPct val="160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3pPr>
            <a:lvl4pPr marL="900113" indent="-273050">
              <a:buClrTx/>
              <a:buSzPct val="140000"/>
              <a:buFont typeface="Arial Narrow" pitchFamily="34" charset="0"/>
              <a:buChar char="●"/>
              <a:defRPr>
                <a:solidFill>
                  <a:schemeClr val="tx1"/>
                </a:solidFill>
              </a:defRPr>
            </a:lvl4pPr>
            <a:lvl5pPr marL="1168400" indent="-271463">
              <a:buClrTx/>
              <a:buSzPct val="130000"/>
              <a:buFont typeface="Arial Narrow" pitchFamily="34" charset="0"/>
              <a:buChar char="–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1C4246E-C789-4864-8DCB-285FA66CF55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rounded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12"/>
          <p:cNvSpPr>
            <a:spLocks noChangeArrowheads="1"/>
          </p:cNvSpPr>
          <p:nvPr userDrawn="1"/>
        </p:nvSpPr>
        <p:spPr bwMode="auto">
          <a:xfrm>
            <a:off x="285750" y="1270000"/>
            <a:ext cx="8572500" cy="5218113"/>
          </a:xfrm>
          <a:prstGeom prst="roundRect">
            <a:avLst>
              <a:gd name="adj" fmla="val 2200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0"/>
          </p:nvPr>
        </p:nvSpPr>
        <p:spPr>
          <a:xfrm>
            <a:off x="285295" y="1269999"/>
            <a:ext cx="8562038" cy="542949"/>
          </a:xfrm>
        </p:spPr>
        <p:txBody>
          <a:bodyPr anchor="ctr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285750" y="1811546"/>
            <a:ext cx="8572500" cy="467656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76396DF0-E2BD-449E-B1DB-3B23150E774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with rounded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2"/>
          <p:cNvSpPr>
            <a:spLocks noChangeArrowheads="1"/>
          </p:cNvSpPr>
          <p:nvPr userDrawn="1"/>
        </p:nvSpPr>
        <p:spPr bwMode="auto">
          <a:xfrm>
            <a:off x="284163" y="1270000"/>
            <a:ext cx="4179887" cy="5218113"/>
          </a:xfrm>
          <a:prstGeom prst="roundRect">
            <a:avLst>
              <a:gd name="adj" fmla="val 4271"/>
            </a:avLst>
          </a:prstGeom>
          <a:noFill/>
          <a:ln>
            <a:noFill/>
          </a:ln>
          <a:extLst/>
        </p:spPr>
        <p:txBody>
          <a:bodyPr lIns="36000" tIns="36000" rIns="36000" bIns="36000"/>
          <a:lstStyle/>
          <a:p>
            <a:pPr marL="180975" indent="-180975">
              <a:spcBef>
                <a:spcPts val="300"/>
              </a:spcBef>
              <a:buClr>
                <a:srgbClr val="CC0000"/>
              </a:buClr>
              <a:buSzPct val="135000"/>
              <a:buFont typeface="Courier New" charset="0"/>
              <a:buChar char="o"/>
              <a:defRPr/>
            </a:pPr>
            <a:endParaRPr lang="en-US" sz="1600" b="1" i="1" dirty="0">
              <a:solidFill>
                <a:srgbClr val="000000"/>
              </a:solidFill>
              <a:latin typeface="+mn-lt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Oval 12"/>
          <p:cNvSpPr>
            <a:spLocks noChangeArrowheads="1"/>
          </p:cNvSpPr>
          <p:nvPr userDrawn="1"/>
        </p:nvSpPr>
        <p:spPr bwMode="auto">
          <a:xfrm>
            <a:off x="295275" y="1270000"/>
            <a:ext cx="4168775" cy="5218113"/>
          </a:xfrm>
          <a:prstGeom prst="roundRect">
            <a:avLst>
              <a:gd name="adj" fmla="val 200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0" name="Oval 12"/>
          <p:cNvSpPr>
            <a:spLocks noChangeArrowheads="1"/>
          </p:cNvSpPr>
          <p:nvPr userDrawn="1"/>
        </p:nvSpPr>
        <p:spPr bwMode="auto">
          <a:xfrm>
            <a:off x="4679950" y="1277938"/>
            <a:ext cx="4168775" cy="5219700"/>
          </a:xfrm>
          <a:prstGeom prst="roundRect">
            <a:avLst>
              <a:gd name="adj" fmla="val 200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9"/>
          </p:nvPr>
        </p:nvSpPr>
        <p:spPr>
          <a:xfrm>
            <a:off x="295275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sz="quarter" idx="20"/>
          </p:nvPr>
        </p:nvSpPr>
        <p:spPr>
          <a:xfrm>
            <a:off x="4679950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Slide Number Placeholder 13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29ACCDC0-5B61-49F7-BB4D-971A2570622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with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67238" y="1322388"/>
            <a:ext cx="6350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quarter" idx="19"/>
          </p:nvPr>
        </p:nvSpPr>
        <p:spPr>
          <a:xfrm>
            <a:off x="295275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20"/>
          </p:nvPr>
        </p:nvSpPr>
        <p:spPr>
          <a:xfrm>
            <a:off x="4679950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784AB788-F216-41E6-869C-EACBD956BE7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opics on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 userDrawn="1"/>
        </p:nvCxnSpPr>
        <p:spPr bwMode="auto">
          <a:xfrm>
            <a:off x="285750" y="1406525"/>
            <a:ext cx="8582025" cy="0"/>
          </a:xfrm>
          <a:prstGeom prst="line">
            <a:avLst/>
          </a:prstGeom>
          <a:solidFill>
            <a:schemeClr val="folHlink"/>
          </a:solidFill>
          <a:ln w="19050" cap="flat" cmpd="sng" algn="ctr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>
          <a:xfrm>
            <a:off x="287338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7485647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6045986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4606324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3166662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1727000" y="1138639"/>
            <a:ext cx="1368000" cy="270000"/>
          </a:xfrm>
          <a:solidFill>
            <a:schemeClr val="accent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1" i="0" kern="1200" baseline="0" smtClean="0">
                <a:solidFill>
                  <a:schemeClr val="bg1"/>
                </a:solidFill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16062D89-F66B-4D13-9CD0-CAA809859EC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 Content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8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9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sz="quarter" idx="21"/>
          </p:nvPr>
        </p:nvSpPr>
        <p:spPr>
          <a:xfrm>
            <a:off x="4679948" y="1270000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sz="quarter" idx="22"/>
          </p:nvPr>
        </p:nvSpPr>
        <p:spPr>
          <a:xfrm>
            <a:off x="269245" y="39703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sz="quarter" idx="23"/>
          </p:nvPr>
        </p:nvSpPr>
        <p:spPr>
          <a:xfrm>
            <a:off x="4679950" y="3964785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72CCCBE7-389F-4D7B-AEEF-0F310D11107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8572500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21"/>
          </p:nvPr>
        </p:nvSpPr>
        <p:spPr>
          <a:xfrm>
            <a:off x="287338" y="39703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22"/>
          </p:nvPr>
        </p:nvSpPr>
        <p:spPr>
          <a:xfrm>
            <a:off x="4679948" y="3964785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5A517755-04CC-45FD-9E29-16C65409E13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1"/>
          </p:nvPr>
        </p:nvSpPr>
        <p:spPr>
          <a:xfrm>
            <a:off x="285749" y="127000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22"/>
          </p:nvPr>
        </p:nvSpPr>
        <p:spPr>
          <a:xfrm>
            <a:off x="4679948" y="1270000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quarter" idx="23"/>
          </p:nvPr>
        </p:nvSpPr>
        <p:spPr>
          <a:xfrm>
            <a:off x="287338" y="3970338"/>
            <a:ext cx="857091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B8B334A6-0741-437F-94B5-30FA3278DCB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4678363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4178301" cy="521811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21"/>
          </p:nvPr>
        </p:nvSpPr>
        <p:spPr>
          <a:xfrm>
            <a:off x="4679950" y="12460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22"/>
          </p:nvPr>
        </p:nvSpPr>
        <p:spPr>
          <a:xfrm>
            <a:off x="4676061" y="396875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A44212E-EC09-47A5-A882-EEE28C29739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Line 49"/>
          <p:cNvSpPr>
            <a:spLocks noChangeShapeType="1"/>
          </p:cNvSpPr>
          <p:nvPr userDrawn="1"/>
        </p:nvSpPr>
        <p:spPr bwMode="auto">
          <a:xfrm flipH="1" flipV="1">
            <a:off x="287338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EF35EF54-F669-4AE0-B4BF-BB766EF6B6D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9"/>
          <p:cNvSpPr>
            <a:spLocks noChangeShapeType="1"/>
          </p:cNvSpPr>
          <p:nvPr userDrawn="1"/>
        </p:nvSpPr>
        <p:spPr bwMode="auto">
          <a:xfrm flipV="1">
            <a:off x="600868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5" name="Line 49"/>
          <p:cNvSpPr>
            <a:spLocks noChangeShapeType="1"/>
          </p:cNvSpPr>
          <p:nvPr userDrawn="1"/>
        </p:nvSpPr>
        <p:spPr bwMode="auto">
          <a:xfrm flipV="1">
            <a:off x="313213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601186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313531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D734C35-D4C1-4463-9D9C-ABA729F6C1A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32034" y="1575711"/>
            <a:ext cx="7773798" cy="4494467"/>
          </a:xfrm>
        </p:spPr>
        <p:txBody>
          <a:bodyPr/>
          <a:lstStyle/>
          <a:p>
            <a:pPr lvl="0"/>
            <a:r>
              <a:rPr lang="en-US" noProof="0" dirty="0" smtClean="0"/>
              <a:t>Click icon to add chart</a:t>
            </a:r>
            <a:endParaRPr lang="en-GB" noProof="0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BA9227B1-06C6-4B35-AEFA-84BB81EE747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033" y="301633"/>
            <a:ext cx="7057938" cy="7233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32034" y="1575690"/>
            <a:ext cx="7773798" cy="4494467"/>
          </a:xfrm>
        </p:spPr>
        <p:txBody>
          <a:bodyPr/>
          <a:lstStyle/>
          <a:p>
            <a:pPr lvl="0"/>
            <a:endParaRPr lang="en-GB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47DEC1D6-108C-49B7-A7D7-C1A6093E263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BCECAAF-EC5F-43F3-AB82-8DD26D5686B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85750" y="1269999"/>
            <a:ext cx="8572500" cy="5218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428641"/>
            <a:ext cx="9144000" cy="78578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/>
            </a:lvl1pPr>
            <a:lvl2pPr>
              <a:lnSpc>
                <a:spcPct val="100000"/>
              </a:lnSpc>
              <a:spcBef>
                <a:spcPts val="600"/>
              </a:spcBef>
              <a:defRPr/>
            </a:lvl2pPr>
            <a:lvl3pPr marL="432000" marR="0" indent="-2592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bg2"/>
              </a:buClr>
              <a:buSzTx/>
              <a:buFont typeface="Symbol" pitchFamily="18" charset="2"/>
              <a:buChar char="-"/>
              <a:tabLst/>
              <a:defRPr/>
            </a:lvl3pPr>
          </a:lstStyle>
          <a:p>
            <a:pPr lvl="0"/>
            <a:r>
              <a:rPr lang="en-US" altLang="de-DE" smtClean="0"/>
              <a:t>Click to edit Master text styles</a:t>
            </a:r>
          </a:p>
          <a:p>
            <a:pPr lvl="1"/>
            <a:r>
              <a:rPr lang="en-US" altLang="de-DE" smtClean="0"/>
              <a:t>Second level</a:t>
            </a:r>
          </a:p>
          <a:p>
            <a:pPr lvl="2"/>
            <a:r>
              <a:rPr lang="en-US" altLang="de-DE" smtClean="0"/>
              <a:t>Third level</a:t>
            </a:r>
          </a:p>
        </p:txBody>
      </p:sp>
    </p:spTree>
  </p:cSld>
  <p:clrMapOvr>
    <a:masterClrMapping/>
  </p:clrMapOvr>
  <p:transition/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gray 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3271838"/>
            <a:ext cx="9144000" cy="2749550"/>
          </a:xfrm>
          <a:prstGeom prst="rect">
            <a:avLst/>
          </a:prstGeom>
          <a:gradFill flip="none" rotWithShape="1">
            <a:gsLst>
              <a:gs pos="63000">
                <a:schemeClr val="bg1"/>
              </a:gs>
              <a:gs pos="100000">
                <a:schemeClr val="bg2"/>
              </a:gs>
            </a:gsLst>
            <a:lin ang="5400000" scaled="0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7" name="Rectangle 12"/>
          <p:cNvSpPr/>
          <p:nvPr userDrawn="1"/>
        </p:nvSpPr>
        <p:spPr>
          <a:xfrm>
            <a:off x="9001125" y="6021388"/>
            <a:ext cx="142875" cy="8366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10" name="Rectangle 13"/>
          <p:cNvSpPr/>
          <p:nvPr userDrawn="1"/>
        </p:nvSpPr>
        <p:spPr>
          <a:xfrm>
            <a:off x="9001125" y="0"/>
            <a:ext cx="142875" cy="60213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 userDrawn="1"/>
        </p:nvSpPr>
        <p:spPr bwMode="auto">
          <a:xfrm>
            <a:off x="288925" y="6264275"/>
            <a:ext cx="3498850" cy="4095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90000" tIns="82800" rIns="90000" bIns="82800">
            <a:spAutoFit/>
          </a:bodyPr>
          <a:lstStyle>
            <a:lvl1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fr-BE" sz="1600" b="0" i="0" dirty="0">
                <a:solidFill>
                  <a:srgbClr val="000000"/>
                </a:solidFill>
                <a:latin typeface="Arial Narrow" charset="0"/>
              </a:rPr>
              <a:t>The leading European entertainment network</a:t>
            </a:r>
            <a:endParaRPr lang="en-US" sz="1600" b="0" i="0" dirty="0">
              <a:solidFill>
                <a:srgbClr val="000000"/>
              </a:solidFill>
              <a:latin typeface="Arial Narrow" charset="0"/>
            </a:endParaRPr>
          </a:p>
        </p:txBody>
      </p:sp>
      <p:pic>
        <p:nvPicPr>
          <p:cNvPr id="12" name="Picture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958138" y="6191250"/>
            <a:ext cx="862012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88925" y="432615"/>
            <a:ext cx="8531524" cy="2497407"/>
          </a:xfrm>
        </p:spPr>
        <p:txBody>
          <a:bodyPr anchor="b"/>
          <a:lstStyle>
            <a:lvl1pPr marL="0" indent="0">
              <a:lnSpc>
                <a:spcPts val="3400"/>
              </a:lnSpc>
              <a:spcBef>
                <a:spcPts val="0"/>
              </a:spcBef>
              <a:buNone/>
              <a:defRPr sz="3200" b="1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86574" y="2949688"/>
            <a:ext cx="8531524" cy="294956"/>
          </a:xfrm>
        </p:spPr>
        <p:txBody>
          <a:bodyPr tIns="0" bIns="0"/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8925" y="3268992"/>
            <a:ext cx="8531524" cy="1735885"/>
          </a:xfrm>
        </p:spPr>
        <p:txBody>
          <a:bodyPr tIns="0" bIns="0"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3EB06CD-6183-41CF-9568-FE303E5EF99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Take 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0" y="5976938"/>
            <a:ext cx="9001125" cy="503237"/>
          </a:xfrm>
          <a:solidFill>
            <a:schemeClr val="accent2"/>
          </a:solidFill>
          <a:ln>
            <a:noFill/>
          </a:ln>
        </p:spPr>
        <p:txBody>
          <a:bodyPr anchor="ctr"/>
          <a:lstStyle>
            <a:lvl1pPr marL="180975" indent="0" algn="ctr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65439183-CB5B-4E15-B3AE-B7DAB3D49B4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87338" y="1269999"/>
            <a:ext cx="8570912" cy="5218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B491720A-513C-4906-99EE-391CE6E1822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285750" y="1270001"/>
            <a:ext cx="8572499" cy="5218112"/>
          </a:xfrm>
        </p:spPr>
        <p:txBody>
          <a:bodyPr/>
          <a:lstStyle>
            <a:lvl1pPr marL="342900" indent="-342900">
              <a:spcBef>
                <a:spcPts val="600"/>
              </a:spcBef>
              <a:spcAft>
                <a:spcPts val="0"/>
              </a:spcAft>
              <a:buFont typeface="Arial Narrow" pitchFamily="34" charset="0"/>
              <a:buChar char="●"/>
              <a:defRPr b="1" cap="all" baseline="0">
                <a:solidFill>
                  <a:schemeClr val="accent2"/>
                </a:solidFill>
              </a:defRPr>
            </a:lvl1pPr>
            <a:lvl2pPr marL="357188" indent="-357188">
              <a:buClr>
                <a:schemeClr val="tx1"/>
              </a:buClr>
              <a:buSzPct val="135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2pPr>
            <a:lvl3pPr marL="646113" indent="-323850">
              <a:buClrTx/>
              <a:buSzPct val="160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3pPr>
            <a:lvl4pPr marL="900113" indent="-273050">
              <a:buClrTx/>
              <a:buSzPct val="140000"/>
              <a:buFont typeface="Arial Narrow" pitchFamily="34" charset="0"/>
              <a:buChar char="●"/>
              <a:defRPr>
                <a:solidFill>
                  <a:schemeClr val="tx1"/>
                </a:solidFill>
              </a:defRPr>
            </a:lvl4pPr>
            <a:lvl5pPr marL="1168400" indent="-271463">
              <a:buClrTx/>
              <a:buSzPct val="130000"/>
              <a:buFont typeface="Arial Narrow" pitchFamily="34" charset="0"/>
              <a:buChar char="–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52265684-7173-450D-A3DC-A61C8A397A5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rounded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12"/>
          <p:cNvSpPr>
            <a:spLocks noChangeArrowheads="1"/>
          </p:cNvSpPr>
          <p:nvPr userDrawn="1"/>
        </p:nvSpPr>
        <p:spPr bwMode="auto">
          <a:xfrm>
            <a:off x="285750" y="1270000"/>
            <a:ext cx="8572500" cy="5218113"/>
          </a:xfrm>
          <a:prstGeom prst="roundRect">
            <a:avLst>
              <a:gd name="adj" fmla="val 2200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0"/>
          </p:nvPr>
        </p:nvSpPr>
        <p:spPr>
          <a:xfrm>
            <a:off x="285295" y="1269999"/>
            <a:ext cx="8562038" cy="542949"/>
          </a:xfrm>
        </p:spPr>
        <p:txBody>
          <a:bodyPr anchor="ctr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285750" y="1811546"/>
            <a:ext cx="8572500" cy="467656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AD46D5E-FF95-4A3D-947A-EBB7784E5FF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with rounded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2"/>
          <p:cNvSpPr>
            <a:spLocks noChangeArrowheads="1"/>
          </p:cNvSpPr>
          <p:nvPr userDrawn="1"/>
        </p:nvSpPr>
        <p:spPr bwMode="auto">
          <a:xfrm>
            <a:off x="284163" y="1270000"/>
            <a:ext cx="4179887" cy="5218113"/>
          </a:xfrm>
          <a:prstGeom prst="roundRect">
            <a:avLst>
              <a:gd name="adj" fmla="val 4271"/>
            </a:avLst>
          </a:prstGeom>
          <a:noFill/>
          <a:ln>
            <a:noFill/>
          </a:ln>
          <a:extLst/>
        </p:spPr>
        <p:txBody>
          <a:bodyPr lIns="36000" tIns="36000" rIns="36000" bIns="36000"/>
          <a:lstStyle/>
          <a:p>
            <a:pPr marL="180975" indent="-180975">
              <a:spcBef>
                <a:spcPts val="300"/>
              </a:spcBef>
              <a:buClr>
                <a:srgbClr val="CC0000"/>
              </a:buClr>
              <a:buSzPct val="135000"/>
              <a:buFont typeface="Courier New" charset="0"/>
              <a:buChar char="o"/>
              <a:defRPr/>
            </a:pPr>
            <a:endParaRPr lang="en-US" sz="1600" b="1" i="1" dirty="0">
              <a:solidFill>
                <a:srgbClr val="000000"/>
              </a:solidFill>
              <a:latin typeface="+mn-lt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Oval 12"/>
          <p:cNvSpPr>
            <a:spLocks noChangeArrowheads="1"/>
          </p:cNvSpPr>
          <p:nvPr userDrawn="1"/>
        </p:nvSpPr>
        <p:spPr bwMode="auto">
          <a:xfrm>
            <a:off x="295275" y="1270000"/>
            <a:ext cx="4168775" cy="5218113"/>
          </a:xfrm>
          <a:prstGeom prst="roundRect">
            <a:avLst>
              <a:gd name="adj" fmla="val 200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0" name="Oval 12"/>
          <p:cNvSpPr>
            <a:spLocks noChangeArrowheads="1"/>
          </p:cNvSpPr>
          <p:nvPr userDrawn="1"/>
        </p:nvSpPr>
        <p:spPr bwMode="auto">
          <a:xfrm>
            <a:off x="4679950" y="1277938"/>
            <a:ext cx="4168775" cy="5219700"/>
          </a:xfrm>
          <a:prstGeom prst="roundRect">
            <a:avLst>
              <a:gd name="adj" fmla="val 200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9"/>
          </p:nvPr>
        </p:nvSpPr>
        <p:spPr>
          <a:xfrm>
            <a:off x="295275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sz="quarter" idx="20"/>
          </p:nvPr>
        </p:nvSpPr>
        <p:spPr>
          <a:xfrm>
            <a:off x="4679950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Slide Number Placeholder 13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8E2765B8-65CD-4AA8-97B5-1B331DF4983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with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67238" y="1322388"/>
            <a:ext cx="6350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quarter" idx="19"/>
          </p:nvPr>
        </p:nvSpPr>
        <p:spPr>
          <a:xfrm>
            <a:off x="295275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20"/>
          </p:nvPr>
        </p:nvSpPr>
        <p:spPr>
          <a:xfrm>
            <a:off x="4679950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19DED86C-D8F1-4D81-835C-9047FFE3888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opics on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 userDrawn="1"/>
        </p:nvCxnSpPr>
        <p:spPr bwMode="auto">
          <a:xfrm>
            <a:off x="285750" y="1406525"/>
            <a:ext cx="8582025" cy="0"/>
          </a:xfrm>
          <a:prstGeom prst="line">
            <a:avLst/>
          </a:prstGeom>
          <a:solidFill>
            <a:schemeClr val="folHlink"/>
          </a:solidFill>
          <a:ln w="19050" cap="flat" cmpd="sng" algn="ctr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>
          <a:xfrm>
            <a:off x="287338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7485647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6045986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4606324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3166662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1727000" y="1138639"/>
            <a:ext cx="1368000" cy="270000"/>
          </a:xfrm>
          <a:solidFill>
            <a:schemeClr val="accent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1" i="0" kern="1200" baseline="0" smtClean="0">
                <a:solidFill>
                  <a:schemeClr val="bg1"/>
                </a:solidFill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A81B57EA-5558-473E-9096-2BC786B094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 Content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8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9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sz="quarter" idx="21"/>
          </p:nvPr>
        </p:nvSpPr>
        <p:spPr>
          <a:xfrm>
            <a:off x="4679948" y="1270000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sz="quarter" idx="22"/>
          </p:nvPr>
        </p:nvSpPr>
        <p:spPr>
          <a:xfrm>
            <a:off x="269245" y="39703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sz="quarter" idx="23"/>
          </p:nvPr>
        </p:nvSpPr>
        <p:spPr>
          <a:xfrm>
            <a:off x="4679950" y="3964785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B88F598F-55C1-4665-94BF-67197FE9BA0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8572500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21"/>
          </p:nvPr>
        </p:nvSpPr>
        <p:spPr>
          <a:xfrm>
            <a:off x="287338" y="39703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22"/>
          </p:nvPr>
        </p:nvSpPr>
        <p:spPr>
          <a:xfrm>
            <a:off x="4679948" y="3964785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EDDBAD05-8AFD-4085-A08C-365327E7FF2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1"/>
          </p:nvPr>
        </p:nvSpPr>
        <p:spPr>
          <a:xfrm>
            <a:off x="285749" y="127000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22"/>
          </p:nvPr>
        </p:nvSpPr>
        <p:spPr>
          <a:xfrm>
            <a:off x="4679948" y="1270000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quarter" idx="23"/>
          </p:nvPr>
        </p:nvSpPr>
        <p:spPr>
          <a:xfrm>
            <a:off x="287338" y="3970338"/>
            <a:ext cx="857091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484983A-1E41-4E11-B89A-0A5F41EAA82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4678363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4178301" cy="521811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21"/>
          </p:nvPr>
        </p:nvSpPr>
        <p:spPr>
          <a:xfrm>
            <a:off x="4679950" y="12460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22"/>
          </p:nvPr>
        </p:nvSpPr>
        <p:spPr>
          <a:xfrm>
            <a:off x="4676061" y="396875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6ACAD8F7-FC0D-4EB7-897B-4D01FF905FD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Line 49"/>
          <p:cNvSpPr>
            <a:spLocks noChangeShapeType="1"/>
          </p:cNvSpPr>
          <p:nvPr userDrawn="1"/>
        </p:nvSpPr>
        <p:spPr bwMode="auto">
          <a:xfrm flipH="1" flipV="1">
            <a:off x="287338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3BC30931-A21E-434F-B014-727311DE8E9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9"/>
          <p:cNvSpPr>
            <a:spLocks noChangeShapeType="1"/>
          </p:cNvSpPr>
          <p:nvPr userDrawn="1"/>
        </p:nvSpPr>
        <p:spPr bwMode="auto">
          <a:xfrm flipV="1">
            <a:off x="600868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5" name="Line 49"/>
          <p:cNvSpPr>
            <a:spLocks noChangeShapeType="1"/>
          </p:cNvSpPr>
          <p:nvPr userDrawn="1"/>
        </p:nvSpPr>
        <p:spPr bwMode="auto">
          <a:xfrm flipV="1">
            <a:off x="313213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601186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313531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68325DE-6ABA-4AD5-B6A9-C80B5A9AD98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32034" y="1575711"/>
            <a:ext cx="7773798" cy="4494467"/>
          </a:xfrm>
        </p:spPr>
        <p:txBody>
          <a:bodyPr/>
          <a:lstStyle/>
          <a:p>
            <a:pPr lvl="0"/>
            <a:r>
              <a:rPr lang="en-US" noProof="0" dirty="0" smtClean="0"/>
              <a:t>Click icon to add chart</a:t>
            </a:r>
            <a:endParaRPr lang="en-GB" noProof="0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7E72B3B-7E45-4186-9BEA-B5ADCAAAAA8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033" y="301633"/>
            <a:ext cx="7057938" cy="7233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32034" y="1575690"/>
            <a:ext cx="7773798" cy="4494467"/>
          </a:xfrm>
        </p:spPr>
        <p:txBody>
          <a:bodyPr/>
          <a:lstStyle/>
          <a:p>
            <a:pPr lvl="0"/>
            <a:endParaRPr lang="en-GB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6223A889-68A4-4E2B-84D6-51C26D072EA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96829F6-1319-4826-B4B7-5A118997A24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85750" y="1269999"/>
            <a:ext cx="8572500" cy="5218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428641"/>
            <a:ext cx="9144000" cy="78578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/>
            </a:lvl1pPr>
            <a:lvl2pPr>
              <a:lnSpc>
                <a:spcPct val="100000"/>
              </a:lnSpc>
              <a:spcBef>
                <a:spcPts val="600"/>
              </a:spcBef>
              <a:defRPr/>
            </a:lvl2pPr>
            <a:lvl3pPr marL="432000" marR="0" indent="-2592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bg2"/>
              </a:buClr>
              <a:buSzTx/>
              <a:buFont typeface="Symbol" pitchFamily="18" charset="2"/>
              <a:buChar char="-"/>
              <a:tabLst/>
              <a:defRPr/>
            </a:lvl3pPr>
          </a:lstStyle>
          <a:p>
            <a:pPr lvl="0"/>
            <a:r>
              <a:rPr lang="en-US" altLang="de-DE" smtClean="0"/>
              <a:t>Click to edit Master text styles</a:t>
            </a:r>
          </a:p>
          <a:p>
            <a:pPr lvl="1"/>
            <a:r>
              <a:rPr lang="en-US" altLang="de-DE" smtClean="0"/>
              <a:t>Second level</a:t>
            </a:r>
          </a:p>
          <a:p>
            <a:pPr lvl="2"/>
            <a:r>
              <a:rPr lang="en-US" altLang="de-DE" smtClean="0"/>
              <a:t>Third level</a:t>
            </a:r>
          </a:p>
        </p:txBody>
      </p:sp>
    </p:spTree>
  </p:cSld>
  <p:clrMapOvr>
    <a:masterClrMapping/>
  </p:clrMapOvr>
  <p:transition/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gray 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3271838"/>
            <a:ext cx="9144000" cy="2749550"/>
          </a:xfrm>
          <a:prstGeom prst="rect">
            <a:avLst/>
          </a:prstGeom>
          <a:gradFill flip="none" rotWithShape="1">
            <a:gsLst>
              <a:gs pos="63000">
                <a:schemeClr val="bg1"/>
              </a:gs>
              <a:gs pos="100000">
                <a:schemeClr val="bg2"/>
              </a:gs>
            </a:gsLst>
            <a:lin ang="5400000" scaled="0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7" name="Rectangle 12"/>
          <p:cNvSpPr/>
          <p:nvPr userDrawn="1"/>
        </p:nvSpPr>
        <p:spPr>
          <a:xfrm>
            <a:off x="9001125" y="6021388"/>
            <a:ext cx="142875" cy="8366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10" name="Rectangle 13"/>
          <p:cNvSpPr/>
          <p:nvPr userDrawn="1"/>
        </p:nvSpPr>
        <p:spPr>
          <a:xfrm>
            <a:off x="9001125" y="0"/>
            <a:ext cx="142875" cy="60213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 userDrawn="1"/>
        </p:nvSpPr>
        <p:spPr bwMode="auto">
          <a:xfrm>
            <a:off x="288925" y="6264275"/>
            <a:ext cx="3498850" cy="4095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90000" tIns="82800" rIns="90000" bIns="82800">
            <a:spAutoFit/>
          </a:bodyPr>
          <a:lstStyle>
            <a:lvl1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fr-BE" sz="1600" b="0" i="0" dirty="0">
                <a:solidFill>
                  <a:srgbClr val="000000"/>
                </a:solidFill>
                <a:latin typeface="Arial Narrow" charset="0"/>
              </a:rPr>
              <a:t>The leading European entertainment network</a:t>
            </a:r>
            <a:endParaRPr lang="en-US" sz="1600" b="0" i="0" dirty="0">
              <a:solidFill>
                <a:srgbClr val="000000"/>
              </a:solidFill>
              <a:latin typeface="Arial Narrow" charset="0"/>
            </a:endParaRPr>
          </a:p>
        </p:txBody>
      </p:sp>
      <p:pic>
        <p:nvPicPr>
          <p:cNvPr id="12" name="Picture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958138" y="6191250"/>
            <a:ext cx="862012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88925" y="432615"/>
            <a:ext cx="8531524" cy="2497407"/>
          </a:xfrm>
        </p:spPr>
        <p:txBody>
          <a:bodyPr anchor="b"/>
          <a:lstStyle>
            <a:lvl1pPr marL="0" indent="0">
              <a:lnSpc>
                <a:spcPts val="3400"/>
              </a:lnSpc>
              <a:spcBef>
                <a:spcPts val="0"/>
              </a:spcBef>
              <a:buNone/>
              <a:defRPr sz="3200" b="1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86574" y="2949688"/>
            <a:ext cx="8531524" cy="294956"/>
          </a:xfrm>
        </p:spPr>
        <p:txBody>
          <a:bodyPr tIns="0" bIns="0"/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8925" y="3268992"/>
            <a:ext cx="8531524" cy="1735885"/>
          </a:xfrm>
        </p:spPr>
        <p:txBody>
          <a:bodyPr tIns="0" bIns="0"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5C1751F4-9BB2-4290-B745-61C6FFD9094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Take 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0" y="5976938"/>
            <a:ext cx="9001125" cy="503237"/>
          </a:xfrm>
          <a:solidFill>
            <a:schemeClr val="accent2"/>
          </a:solidFill>
          <a:ln>
            <a:noFill/>
          </a:ln>
        </p:spPr>
        <p:txBody>
          <a:bodyPr anchor="ctr"/>
          <a:lstStyle>
            <a:lvl1pPr marL="180975" indent="0" algn="ctr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2979F63-95A2-4BD8-99AF-F85E0475924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87338" y="1269999"/>
            <a:ext cx="8570912" cy="5218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BF3BED83-1240-405D-A0D4-3E3DDF72C3B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285750" y="1270001"/>
            <a:ext cx="8572499" cy="5218112"/>
          </a:xfrm>
        </p:spPr>
        <p:txBody>
          <a:bodyPr/>
          <a:lstStyle>
            <a:lvl1pPr marL="342900" indent="-342900">
              <a:spcBef>
                <a:spcPts val="600"/>
              </a:spcBef>
              <a:spcAft>
                <a:spcPts val="0"/>
              </a:spcAft>
              <a:buFont typeface="Arial Narrow" pitchFamily="34" charset="0"/>
              <a:buChar char="●"/>
              <a:defRPr b="1" cap="all" baseline="0">
                <a:solidFill>
                  <a:schemeClr val="accent2"/>
                </a:solidFill>
              </a:defRPr>
            </a:lvl1pPr>
            <a:lvl2pPr marL="357188" indent="-357188">
              <a:buClr>
                <a:schemeClr val="tx1"/>
              </a:buClr>
              <a:buSzPct val="135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2pPr>
            <a:lvl3pPr marL="646113" indent="-323850">
              <a:buClrTx/>
              <a:buSzPct val="160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3pPr>
            <a:lvl4pPr marL="900113" indent="-273050">
              <a:buClrTx/>
              <a:buSzPct val="140000"/>
              <a:buFont typeface="Arial Narrow" pitchFamily="34" charset="0"/>
              <a:buChar char="●"/>
              <a:defRPr>
                <a:solidFill>
                  <a:schemeClr val="tx1"/>
                </a:solidFill>
              </a:defRPr>
            </a:lvl4pPr>
            <a:lvl5pPr marL="1168400" indent="-271463">
              <a:buClrTx/>
              <a:buSzPct val="130000"/>
              <a:buFont typeface="Arial Narrow" pitchFamily="34" charset="0"/>
              <a:buChar char="–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33D9B6C3-2866-409F-8742-69F58B34F35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rounded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12"/>
          <p:cNvSpPr>
            <a:spLocks noChangeArrowheads="1"/>
          </p:cNvSpPr>
          <p:nvPr userDrawn="1"/>
        </p:nvSpPr>
        <p:spPr bwMode="auto">
          <a:xfrm>
            <a:off x="285750" y="1270000"/>
            <a:ext cx="8572500" cy="5218113"/>
          </a:xfrm>
          <a:prstGeom prst="roundRect">
            <a:avLst>
              <a:gd name="adj" fmla="val 2200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0"/>
          </p:nvPr>
        </p:nvSpPr>
        <p:spPr>
          <a:xfrm>
            <a:off x="285295" y="1269999"/>
            <a:ext cx="8562038" cy="542949"/>
          </a:xfrm>
        </p:spPr>
        <p:txBody>
          <a:bodyPr anchor="ctr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285750" y="1811546"/>
            <a:ext cx="8572500" cy="467656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8DD34662-EAB2-4846-B4CF-99657243E90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with rounded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2"/>
          <p:cNvSpPr>
            <a:spLocks noChangeArrowheads="1"/>
          </p:cNvSpPr>
          <p:nvPr userDrawn="1"/>
        </p:nvSpPr>
        <p:spPr bwMode="auto">
          <a:xfrm>
            <a:off x="284163" y="1270000"/>
            <a:ext cx="4179887" cy="5218113"/>
          </a:xfrm>
          <a:prstGeom prst="roundRect">
            <a:avLst>
              <a:gd name="adj" fmla="val 4271"/>
            </a:avLst>
          </a:prstGeom>
          <a:noFill/>
          <a:ln>
            <a:noFill/>
          </a:ln>
          <a:extLst/>
        </p:spPr>
        <p:txBody>
          <a:bodyPr lIns="36000" tIns="36000" rIns="36000" bIns="36000"/>
          <a:lstStyle/>
          <a:p>
            <a:pPr marL="180975" indent="-180975">
              <a:spcBef>
                <a:spcPts val="300"/>
              </a:spcBef>
              <a:buClr>
                <a:srgbClr val="CC0000"/>
              </a:buClr>
              <a:buSzPct val="135000"/>
              <a:buFont typeface="Courier New" charset="0"/>
              <a:buChar char="o"/>
              <a:defRPr/>
            </a:pPr>
            <a:endParaRPr lang="en-US" sz="1600" b="1" i="1" dirty="0">
              <a:solidFill>
                <a:srgbClr val="000000"/>
              </a:solidFill>
              <a:latin typeface="+mn-lt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Oval 12"/>
          <p:cNvSpPr>
            <a:spLocks noChangeArrowheads="1"/>
          </p:cNvSpPr>
          <p:nvPr userDrawn="1"/>
        </p:nvSpPr>
        <p:spPr bwMode="auto">
          <a:xfrm>
            <a:off x="295275" y="1270000"/>
            <a:ext cx="4168775" cy="5218113"/>
          </a:xfrm>
          <a:prstGeom prst="roundRect">
            <a:avLst>
              <a:gd name="adj" fmla="val 200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0" name="Oval 12"/>
          <p:cNvSpPr>
            <a:spLocks noChangeArrowheads="1"/>
          </p:cNvSpPr>
          <p:nvPr userDrawn="1"/>
        </p:nvSpPr>
        <p:spPr bwMode="auto">
          <a:xfrm>
            <a:off x="4679950" y="1277938"/>
            <a:ext cx="4168775" cy="5219700"/>
          </a:xfrm>
          <a:prstGeom prst="roundRect">
            <a:avLst>
              <a:gd name="adj" fmla="val 200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9"/>
          </p:nvPr>
        </p:nvSpPr>
        <p:spPr>
          <a:xfrm>
            <a:off x="295275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sz="quarter" idx="20"/>
          </p:nvPr>
        </p:nvSpPr>
        <p:spPr>
          <a:xfrm>
            <a:off x="4679950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Slide Number Placeholder 13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EAF2020-CFBA-4210-9FA4-F4237CF91BF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with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67238" y="1322388"/>
            <a:ext cx="6350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quarter" idx="19"/>
          </p:nvPr>
        </p:nvSpPr>
        <p:spPr>
          <a:xfrm>
            <a:off x="295275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20"/>
          </p:nvPr>
        </p:nvSpPr>
        <p:spPr>
          <a:xfrm>
            <a:off x="4679950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81F93EBE-F3CF-48A0-8659-47CF90B0DF8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opics on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 userDrawn="1"/>
        </p:nvCxnSpPr>
        <p:spPr bwMode="auto">
          <a:xfrm>
            <a:off x="285750" y="1406525"/>
            <a:ext cx="8582025" cy="0"/>
          </a:xfrm>
          <a:prstGeom prst="line">
            <a:avLst/>
          </a:prstGeom>
          <a:solidFill>
            <a:schemeClr val="folHlink"/>
          </a:solidFill>
          <a:ln w="19050" cap="flat" cmpd="sng" algn="ctr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>
          <a:xfrm>
            <a:off x="287338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7485647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6045986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4606324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3166662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1727000" y="1138639"/>
            <a:ext cx="1368000" cy="270000"/>
          </a:xfrm>
          <a:solidFill>
            <a:schemeClr val="accent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1" i="0" kern="1200" baseline="0" smtClean="0">
                <a:solidFill>
                  <a:schemeClr val="bg1"/>
                </a:solidFill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88A0B907-2108-452E-A28D-F3DFF0EC2B2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 Content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8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9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sz="quarter" idx="21"/>
          </p:nvPr>
        </p:nvSpPr>
        <p:spPr>
          <a:xfrm>
            <a:off x="4679948" y="1270000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sz="quarter" idx="22"/>
          </p:nvPr>
        </p:nvSpPr>
        <p:spPr>
          <a:xfrm>
            <a:off x="269245" y="39703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sz="quarter" idx="23"/>
          </p:nvPr>
        </p:nvSpPr>
        <p:spPr>
          <a:xfrm>
            <a:off x="4679950" y="3964785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1B08BF8-E62E-4A93-9026-92BFDCF3783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8572500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21"/>
          </p:nvPr>
        </p:nvSpPr>
        <p:spPr>
          <a:xfrm>
            <a:off x="287338" y="39703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22"/>
          </p:nvPr>
        </p:nvSpPr>
        <p:spPr>
          <a:xfrm>
            <a:off x="4679948" y="3964785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8C94E682-7BB6-4BFC-AE39-1448ADFECF3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1"/>
          </p:nvPr>
        </p:nvSpPr>
        <p:spPr>
          <a:xfrm>
            <a:off x="285749" y="127000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22"/>
          </p:nvPr>
        </p:nvSpPr>
        <p:spPr>
          <a:xfrm>
            <a:off x="4679948" y="1270000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quarter" idx="23"/>
          </p:nvPr>
        </p:nvSpPr>
        <p:spPr>
          <a:xfrm>
            <a:off x="287338" y="3970338"/>
            <a:ext cx="857091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2D7ED98A-0809-4AE8-ABBD-CB6B341583B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4678363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4178301" cy="521811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21"/>
          </p:nvPr>
        </p:nvSpPr>
        <p:spPr>
          <a:xfrm>
            <a:off x="4679950" y="12460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22"/>
          </p:nvPr>
        </p:nvSpPr>
        <p:spPr>
          <a:xfrm>
            <a:off x="4676061" y="396875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A049D7D1-6EBA-4723-8D86-F7EE8DFD29E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Line 49"/>
          <p:cNvSpPr>
            <a:spLocks noChangeShapeType="1"/>
          </p:cNvSpPr>
          <p:nvPr userDrawn="1"/>
        </p:nvSpPr>
        <p:spPr bwMode="auto">
          <a:xfrm flipH="1" flipV="1">
            <a:off x="287338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618F37E-C592-4631-94E7-119449BF277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9"/>
          <p:cNvSpPr>
            <a:spLocks noChangeShapeType="1"/>
          </p:cNvSpPr>
          <p:nvPr userDrawn="1"/>
        </p:nvSpPr>
        <p:spPr bwMode="auto">
          <a:xfrm flipV="1">
            <a:off x="600868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5" name="Line 49"/>
          <p:cNvSpPr>
            <a:spLocks noChangeShapeType="1"/>
          </p:cNvSpPr>
          <p:nvPr userDrawn="1"/>
        </p:nvSpPr>
        <p:spPr bwMode="auto">
          <a:xfrm flipV="1">
            <a:off x="313213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601186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313531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AEE9AD5F-472C-49D9-A6A7-7A473FB334C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32034" y="1575711"/>
            <a:ext cx="7773798" cy="4494467"/>
          </a:xfrm>
        </p:spPr>
        <p:txBody>
          <a:bodyPr/>
          <a:lstStyle/>
          <a:p>
            <a:pPr lvl="0"/>
            <a:r>
              <a:rPr lang="en-US" noProof="0" dirty="0" smtClean="0"/>
              <a:t>Click icon to add chart</a:t>
            </a:r>
            <a:endParaRPr lang="en-GB" noProof="0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4DD52BF2-5825-47E0-966D-F4ACDD9F53E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033" y="301633"/>
            <a:ext cx="7057938" cy="7233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32034" y="1575690"/>
            <a:ext cx="7773798" cy="4494467"/>
          </a:xfrm>
        </p:spPr>
        <p:txBody>
          <a:bodyPr/>
          <a:lstStyle/>
          <a:p>
            <a:pPr lvl="0"/>
            <a:endParaRPr lang="en-GB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70251F85-93DE-4611-B7D8-419EDC98C96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E410B3D0-6665-41F5-8351-AEF28A26F44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85750" y="1269999"/>
            <a:ext cx="8572500" cy="5218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428641"/>
            <a:ext cx="9144000" cy="78578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/>
            </a:lvl1pPr>
            <a:lvl2pPr>
              <a:lnSpc>
                <a:spcPct val="100000"/>
              </a:lnSpc>
              <a:spcBef>
                <a:spcPts val="600"/>
              </a:spcBef>
              <a:defRPr/>
            </a:lvl2pPr>
            <a:lvl3pPr marL="432000" marR="0" indent="-2592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bg2"/>
              </a:buClr>
              <a:buSzTx/>
              <a:buFont typeface="Symbol" pitchFamily="18" charset="2"/>
              <a:buChar char="-"/>
              <a:tabLst/>
              <a:defRPr/>
            </a:lvl3pPr>
          </a:lstStyle>
          <a:p>
            <a:pPr lvl="0"/>
            <a:r>
              <a:rPr lang="en-US" altLang="de-DE" smtClean="0"/>
              <a:t>Click to edit Master text styles</a:t>
            </a:r>
          </a:p>
          <a:p>
            <a:pPr lvl="1"/>
            <a:r>
              <a:rPr lang="en-US" altLang="de-DE" smtClean="0"/>
              <a:t>Second level</a:t>
            </a:r>
          </a:p>
          <a:p>
            <a:pPr lvl="2"/>
            <a:r>
              <a:rPr lang="en-US" altLang="de-DE" smtClean="0"/>
              <a:t>Third level</a:t>
            </a:r>
          </a:p>
        </p:txBody>
      </p:sp>
    </p:spTree>
  </p:cSld>
  <p:clrMapOvr>
    <a:masterClrMapping/>
  </p:clrMapOvr>
  <p:transition/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gray 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3271838"/>
            <a:ext cx="9144000" cy="2749550"/>
          </a:xfrm>
          <a:prstGeom prst="rect">
            <a:avLst/>
          </a:prstGeom>
          <a:gradFill flip="none" rotWithShape="1">
            <a:gsLst>
              <a:gs pos="63000">
                <a:schemeClr val="bg1"/>
              </a:gs>
              <a:gs pos="100000">
                <a:schemeClr val="bg2"/>
              </a:gs>
            </a:gsLst>
            <a:lin ang="5400000" scaled="0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7" name="Rectangle 12"/>
          <p:cNvSpPr/>
          <p:nvPr userDrawn="1"/>
        </p:nvSpPr>
        <p:spPr>
          <a:xfrm>
            <a:off x="9001125" y="6021388"/>
            <a:ext cx="142875" cy="8366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10" name="Rectangle 13"/>
          <p:cNvSpPr/>
          <p:nvPr userDrawn="1"/>
        </p:nvSpPr>
        <p:spPr>
          <a:xfrm>
            <a:off x="9001125" y="0"/>
            <a:ext cx="142875" cy="60213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 userDrawn="1"/>
        </p:nvSpPr>
        <p:spPr bwMode="auto">
          <a:xfrm>
            <a:off x="288925" y="6264275"/>
            <a:ext cx="3498850" cy="4095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90000" tIns="82800" rIns="90000" bIns="82800">
            <a:spAutoFit/>
          </a:bodyPr>
          <a:lstStyle>
            <a:lvl1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fr-BE" sz="1600" b="0" i="0" dirty="0">
                <a:solidFill>
                  <a:srgbClr val="000000"/>
                </a:solidFill>
                <a:latin typeface="Arial Narrow" charset="0"/>
              </a:rPr>
              <a:t>The leading European entertainment network</a:t>
            </a:r>
            <a:endParaRPr lang="en-US" sz="1600" b="0" i="0" dirty="0">
              <a:solidFill>
                <a:srgbClr val="000000"/>
              </a:solidFill>
              <a:latin typeface="Arial Narrow" charset="0"/>
            </a:endParaRPr>
          </a:p>
        </p:txBody>
      </p:sp>
      <p:pic>
        <p:nvPicPr>
          <p:cNvPr id="12" name="Picture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958138" y="6191250"/>
            <a:ext cx="862012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88925" y="432615"/>
            <a:ext cx="8531524" cy="2497407"/>
          </a:xfrm>
        </p:spPr>
        <p:txBody>
          <a:bodyPr anchor="b"/>
          <a:lstStyle>
            <a:lvl1pPr marL="0" indent="0">
              <a:lnSpc>
                <a:spcPts val="3400"/>
              </a:lnSpc>
              <a:spcBef>
                <a:spcPts val="0"/>
              </a:spcBef>
              <a:buNone/>
              <a:defRPr sz="3200" b="1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86574" y="2949688"/>
            <a:ext cx="8531524" cy="294956"/>
          </a:xfrm>
        </p:spPr>
        <p:txBody>
          <a:bodyPr tIns="0" bIns="0"/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8925" y="3268992"/>
            <a:ext cx="8531524" cy="1735885"/>
          </a:xfrm>
        </p:spPr>
        <p:txBody>
          <a:bodyPr tIns="0" bIns="0"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431691EC-9893-4951-9C2A-9AE32B0033A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Take 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0" y="5976938"/>
            <a:ext cx="9001125" cy="503237"/>
          </a:xfrm>
          <a:solidFill>
            <a:schemeClr val="accent2"/>
          </a:solidFill>
          <a:ln>
            <a:noFill/>
          </a:ln>
        </p:spPr>
        <p:txBody>
          <a:bodyPr anchor="ctr"/>
          <a:lstStyle>
            <a:lvl1pPr marL="180975" indent="0" algn="ctr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BA7ABFAF-9F8E-468D-9D76-69975E31237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87338" y="1269999"/>
            <a:ext cx="8570912" cy="5218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365BDFE2-F738-4240-8FE5-B9F98108329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285750" y="1270001"/>
            <a:ext cx="8572499" cy="5218112"/>
          </a:xfrm>
        </p:spPr>
        <p:txBody>
          <a:bodyPr/>
          <a:lstStyle>
            <a:lvl1pPr marL="342900" indent="-342900">
              <a:spcBef>
                <a:spcPts val="600"/>
              </a:spcBef>
              <a:spcAft>
                <a:spcPts val="0"/>
              </a:spcAft>
              <a:buFont typeface="Arial Narrow" pitchFamily="34" charset="0"/>
              <a:buChar char="●"/>
              <a:defRPr b="1" cap="all" baseline="0">
                <a:solidFill>
                  <a:schemeClr val="accent2"/>
                </a:solidFill>
              </a:defRPr>
            </a:lvl1pPr>
            <a:lvl2pPr marL="357188" indent="-357188">
              <a:buClr>
                <a:schemeClr val="tx1"/>
              </a:buClr>
              <a:buSzPct val="135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2pPr>
            <a:lvl3pPr marL="646113" indent="-323850">
              <a:buClrTx/>
              <a:buSzPct val="160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3pPr>
            <a:lvl4pPr marL="900113" indent="-273050">
              <a:buClrTx/>
              <a:buSzPct val="140000"/>
              <a:buFont typeface="Arial Narrow" pitchFamily="34" charset="0"/>
              <a:buChar char="●"/>
              <a:defRPr>
                <a:solidFill>
                  <a:schemeClr val="tx1"/>
                </a:solidFill>
              </a:defRPr>
            </a:lvl4pPr>
            <a:lvl5pPr marL="1168400" indent="-271463">
              <a:buClrTx/>
              <a:buSzPct val="130000"/>
              <a:buFont typeface="Arial Narrow" pitchFamily="34" charset="0"/>
              <a:buChar char="–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C33505C-692B-48BB-AE5E-815BDD36639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rounded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12"/>
          <p:cNvSpPr>
            <a:spLocks noChangeArrowheads="1"/>
          </p:cNvSpPr>
          <p:nvPr userDrawn="1"/>
        </p:nvSpPr>
        <p:spPr bwMode="auto">
          <a:xfrm>
            <a:off x="285750" y="1270000"/>
            <a:ext cx="8572500" cy="5218113"/>
          </a:xfrm>
          <a:prstGeom prst="roundRect">
            <a:avLst>
              <a:gd name="adj" fmla="val 2200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0"/>
          </p:nvPr>
        </p:nvSpPr>
        <p:spPr>
          <a:xfrm>
            <a:off x="285295" y="1269999"/>
            <a:ext cx="8562038" cy="542949"/>
          </a:xfrm>
        </p:spPr>
        <p:txBody>
          <a:bodyPr anchor="ctr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285750" y="1811546"/>
            <a:ext cx="8572500" cy="467656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57CCD95-17AA-430F-9003-3ED49EC6683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with rounded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2"/>
          <p:cNvSpPr>
            <a:spLocks noChangeArrowheads="1"/>
          </p:cNvSpPr>
          <p:nvPr userDrawn="1"/>
        </p:nvSpPr>
        <p:spPr bwMode="auto">
          <a:xfrm>
            <a:off x="284163" y="1270000"/>
            <a:ext cx="4179887" cy="5218113"/>
          </a:xfrm>
          <a:prstGeom prst="roundRect">
            <a:avLst>
              <a:gd name="adj" fmla="val 4271"/>
            </a:avLst>
          </a:prstGeom>
          <a:noFill/>
          <a:ln>
            <a:noFill/>
          </a:ln>
          <a:extLst/>
        </p:spPr>
        <p:txBody>
          <a:bodyPr lIns="36000" tIns="36000" rIns="36000" bIns="36000"/>
          <a:lstStyle/>
          <a:p>
            <a:pPr marL="180975" indent="-180975">
              <a:spcBef>
                <a:spcPts val="300"/>
              </a:spcBef>
              <a:buClr>
                <a:srgbClr val="CC0000"/>
              </a:buClr>
              <a:buSzPct val="135000"/>
              <a:buFont typeface="Courier New" charset="0"/>
              <a:buChar char="o"/>
              <a:defRPr/>
            </a:pPr>
            <a:endParaRPr lang="en-US" sz="1600" b="1" i="1" dirty="0">
              <a:solidFill>
                <a:srgbClr val="000000"/>
              </a:solidFill>
              <a:latin typeface="+mn-lt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Oval 12"/>
          <p:cNvSpPr>
            <a:spLocks noChangeArrowheads="1"/>
          </p:cNvSpPr>
          <p:nvPr userDrawn="1"/>
        </p:nvSpPr>
        <p:spPr bwMode="auto">
          <a:xfrm>
            <a:off x="295275" y="1270000"/>
            <a:ext cx="4168775" cy="5218113"/>
          </a:xfrm>
          <a:prstGeom prst="roundRect">
            <a:avLst>
              <a:gd name="adj" fmla="val 200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0" name="Oval 12"/>
          <p:cNvSpPr>
            <a:spLocks noChangeArrowheads="1"/>
          </p:cNvSpPr>
          <p:nvPr userDrawn="1"/>
        </p:nvSpPr>
        <p:spPr bwMode="auto">
          <a:xfrm>
            <a:off x="4679950" y="1277938"/>
            <a:ext cx="4168775" cy="5219700"/>
          </a:xfrm>
          <a:prstGeom prst="roundRect">
            <a:avLst>
              <a:gd name="adj" fmla="val 200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9"/>
          </p:nvPr>
        </p:nvSpPr>
        <p:spPr>
          <a:xfrm>
            <a:off x="295275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sz="quarter" idx="20"/>
          </p:nvPr>
        </p:nvSpPr>
        <p:spPr>
          <a:xfrm>
            <a:off x="4679950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Slide Number Placeholder 13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28AC3E9D-C5D5-4B07-9A95-6A0A935514D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with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67238" y="1322388"/>
            <a:ext cx="6350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quarter" idx="19"/>
          </p:nvPr>
        </p:nvSpPr>
        <p:spPr>
          <a:xfrm>
            <a:off x="295275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20"/>
          </p:nvPr>
        </p:nvSpPr>
        <p:spPr>
          <a:xfrm>
            <a:off x="4679950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65EEE4BF-E990-424B-9D2D-3EBBF139123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opics on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 userDrawn="1"/>
        </p:nvCxnSpPr>
        <p:spPr bwMode="auto">
          <a:xfrm>
            <a:off x="285750" y="1406525"/>
            <a:ext cx="8582025" cy="0"/>
          </a:xfrm>
          <a:prstGeom prst="line">
            <a:avLst/>
          </a:prstGeom>
          <a:solidFill>
            <a:schemeClr val="folHlink"/>
          </a:solidFill>
          <a:ln w="19050" cap="flat" cmpd="sng" algn="ctr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>
          <a:xfrm>
            <a:off x="287338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7485647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6045986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4606324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3166662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1727000" y="1138639"/>
            <a:ext cx="1368000" cy="270000"/>
          </a:xfrm>
          <a:solidFill>
            <a:schemeClr val="accent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1" i="0" kern="1200" baseline="0" smtClean="0">
                <a:solidFill>
                  <a:schemeClr val="bg1"/>
                </a:solidFill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E1CB996A-CF2E-4DE4-A594-D90A1356DEE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 Content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8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9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sz="quarter" idx="21"/>
          </p:nvPr>
        </p:nvSpPr>
        <p:spPr>
          <a:xfrm>
            <a:off x="4679948" y="1270000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sz="quarter" idx="22"/>
          </p:nvPr>
        </p:nvSpPr>
        <p:spPr>
          <a:xfrm>
            <a:off x="269245" y="39703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sz="quarter" idx="23"/>
          </p:nvPr>
        </p:nvSpPr>
        <p:spPr>
          <a:xfrm>
            <a:off x="4679950" y="3964785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E8CB582F-AE48-42A8-9552-8D9C449470D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8572500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21"/>
          </p:nvPr>
        </p:nvSpPr>
        <p:spPr>
          <a:xfrm>
            <a:off x="287338" y="39703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22"/>
          </p:nvPr>
        </p:nvSpPr>
        <p:spPr>
          <a:xfrm>
            <a:off x="4679948" y="3964785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AB8EAEF6-B753-433B-9BA8-872CB228365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1"/>
          </p:nvPr>
        </p:nvSpPr>
        <p:spPr>
          <a:xfrm>
            <a:off x="285749" y="127000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22"/>
          </p:nvPr>
        </p:nvSpPr>
        <p:spPr>
          <a:xfrm>
            <a:off x="4679948" y="1270000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quarter" idx="23"/>
          </p:nvPr>
        </p:nvSpPr>
        <p:spPr>
          <a:xfrm>
            <a:off x="287338" y="3970338"/>
            <a:ext cx="857091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A82DFF40-228F-4211-8356-AF4E090C763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4678363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4178301" cy="521811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21"/>
          </p:nvPr>
        </p:nvSpPr>
        <p:spPr>
          <a:xfrm>
            <a:off x="4679950" y="12460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22"/>
          </p:nvPr>
        </p:nvSpPr>
        <p:spPr>
          <a:xfrm>
            <a:off x="4676061" y="396875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3480C2F7-92A2-4298-9EDC-471576C3299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Line 49"/>
          <p:cNvSpPr>
            <a:spLocks noChangeShapeType="1"/>
          </p:cNvSpPr>
          <p:nvPr userDrawn="1"/>
        </p:nvSpPr>
        <p:spPr bwMode="auto">
          <a:xfrm flipH="1" flipV="1">
            <a:off x="287338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8E718CB2-9260-4562-9B97-46898EDC6B8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9"/>
          <p:cNvSpPr>
            <a:spLocks noChangeShapeType="1"/>
          </p:cNvSpPr>
          <p:nvPr userDrawn="1"/>
        </p:nvSpPr>
        <p:spPr bwMode="auto">
          <a:xfrm flipV="1">
            <a:off x="600868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5" name="Line 49"/>
          <p:cNvSpPr>
            <a:spLocks noChangeShapeType="1"/>
          </p:cNvSpPr>
          <p:nvPr userDrawn="1"/>
        </p:nvSpPr>
        <p:spPr bwMode="auto">
          <a:xfrm flipV="1">
            <a:off x="313213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601186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313531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5B465256-1DF3-4180-B510-4EFE63EC9725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32034" y="1575711"/>
            <a:ext cx="7773798" cy="4494467"/>
          </a:xfrm>
        </p:spPr>
        <p:txBody>
          <a:bodyPr/>
          <a:lstStyle/>
          <a:p>
            <a:pPr lvl="0"/>
            <a:r>
              <a:rPr lang="en-US" noProof="0" dirty="0" smtClean="0"/>
              <a:t>Click icon to add chart</a:t>
            </a:r>
            <a:endParaRPr lang="en-GB" noProof="0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2798548-A8FB-4774-B51F-7BD15B2D241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033" y="301633"/>
            <a:ext cx="7057938" cy="7233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32034" y="1575690"/>
            <a:ext cx="7773798" cy="4494467"/>
          </a:xfrm>
        </p:spPr>
        <p:txBody>
          <a:bodyPr/>
          <a:lstStyle/>
          <a:p>
            <a:pPr lvl="0"/>
            <a:endParaRPr lang="en-GB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433D855-F05B-49D5-9E5F-275876C1EF3E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AEFC9646-E177-46C1-A109-2DC0D3CBF8F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85750" y="1269999"/>
            <a:ext cx="8572500" cy="5218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428641"/>
            <a:ext cx="9144000" cy="78578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/>
            </a:lvl1pPr>
            <a:lvl2pPr>
              <a:lnSpc>
                <a:spcPct val="100000"/>
              </a:lnSpc>
              <a:spcBef>
                <a:spcPts val="600"/>
              </a:spcBef>
              <a:defRPr/>
            </a:lvl2pPr>
            <a:lvl3pPr marL="432000" marR="0" indent="-2592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bg2"/>
              </a:buClr>
              <a:buSzTx/>
              <a:buFont typeface="Symbol" pitchFamily="18" charset="2"/>
              <a:buChar char="-"/>
              <a:tabLst/>
              <a:defRPr/>
            </a:lvl3pPr>
          </a:lstStyle>
          <a:p>
            <a:pPr lvl="0"/>
            <a:r>
              <a:rPr lang="en-US" altLang="de-DE" smtClean="0"/>
              <a:t>Click to edit Master text styles</a:t>
            </a:r>
          </a:p>
          <a:p>
            <a:pPr lvl="1"/>
            <a:r>
              <a:rPr lang="en-US" altLang="de-DE" smtClean="0"/>
              <a:t>Second level</a:t>
            </a:r>
          </a:p>
          <a:p>
            <a:pPr lvl="2"/>
            <a:r>
              <a:rPr lang="en-US" altLang="de-DE" smtClean="0"/>
              <a:t>Third level</a:t>
            </a:r>
          </a:p>
        </p:txBody>
      </p:sp>
    </p:spTree>
  </p:cSld>
  <p:clrMapOvr>
    <a:masterClrMapping/>
  </p:clrMapOvr>
  <p:transition/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gray 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3271838"/>
            <a:ext cx="9144000" cy="2749550"/>
          </a:xfrm>
          <a:prstGeom prst="rect">
            <a:avLst/>
          </a:prstGeom>
          <a:gradFill flip="none" rotWithShape="1">
            <a:gsLst>
              <a:gs pos="63000">
                <a:schemeClr val="bg1"/>
              </a:gs>
              <a:gs pos="100000">
                <a:schemeClr val="bg2"/>
              </a:gs>
            </a:gsLst>
            <a:lin ang="5400000" scaled="0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7" name="Rectangle 12"/>
          <p:cNvSpPr/>
          <p:nvPr userDrawn="1"/>
        </p:nvSpPr>
        <p:spPr>
          <a:xfrm>
            <a:off x="9001125" y="6021388"/>
            <a:ext cx="142875" cy="8366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10" name="Rectangle 13"/>
          <p:cNvSpPr/>
          <p:nvPr userDrawn="1"/>
        </p:nvSpPr>
        <p:spPr>
          <a:xfrm>
            <a:off x="9001125" y="0"/>
            <a:ext cx="142875" cy="60213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 userDrawn="1"/>
        </p:nvSpPr>
        <p:spPr bwMode="auto">
          <a:xfrm>
            <a:off x="288925" y="6264275"/>
            <a:ext cx="3498850" cy="4095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90000" tIns="82800" rIns="90000" bIns="82800">
            <a:spAutoFit/>
          </a:bodyPr>
          <a:lstStyle>
            <a:lvl1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fr-BE" sz="1600" b="0" i="0" dirty="0">
                <a:solidFill>
                  <a:srgbClr val="000000"/>
                </a:solidFill>
                <a:latin typeface="Arial Narrow" charset="0"/>
              </a:rPr>
              <a:t>The leading European entertainment network</a:t>
            </a:r>
            <a:endParaRPr lang="en-US" sz="1600" b="0" i="0" dirty="0">
              <a:solidFill>
                <a:srgbClr val="000000"/>
              </a:solidFill>
              <a:latin typeface="Arial Narrow" charset="0"/>
            </a:endParaRPr>
          </a:p>
        </p:txBody>
      </p:sp>
      <p:pic>
        <p:nvPicPr>
          <p:cNvPr id="12" name="Picture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958138" y="6191250"/>
            <a:ext cx="862012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88925" y="432615"/>
            <a:ext cx="8531524" cy="2497407"/>
          </a:xfrm>
        </p:spPr>
        <p:txBody>
          <a:bodyPr anchor="b"/>
          <a:lstStyle>
            <a:lvl1pPr marL="0" indent="0">
              <a:lnSpc>
                <a:spcPts val="3400"/>
              </a:lnSpc>
              <a:spcBef>
                <a:spcPts val="0"/>
              </a:spcBef>
              <a:buNone/>
              <a:defRPr sz="3200" b="1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86574" y="2949688"/>
            <a:ext cx="8531524" cy="294956"/>
          </a:xfrm>
        </p:spPr>
        <p:txBody>
          <a:bodyPr tIns="0" bIns="0"/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8925" y="3268992"/>
            <a:ext cx="8531524" cy="1735885"/>
          </a:xfrm>
        </p:spPr>
        <p:txBody>
          <a:bodyPr tIns="0" bIns="0"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7B44424-E17F-4F33-B147-1C93251966C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Take awa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0" y="5976938"/>
            <a:ext cx="9001125" cy="503237"/>
          </a:xfrm>
          <a:solidFill>
            <a:schemeClr val="accent2"/>
          </a:solidFill>
          <a:ln>
            <a:noFill/>
          </a:ln>
        </p:spPr>
        <p:txBody>
          <a:bodyPr anchor="ctr"/>
          <a:lstStyle>
            <a:lvl1pPr marL="180975" indent="0" algn="ctr">
              <a:buNone/>
              <a:defRPr sz="16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3BD4F36F-986E-4EF9-9610-4FE9A0590EE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1"/>
          </p:nvPr>
        </p:nvSpPr>
        <p:spPr>
          <a:xfrm>
            <a:off x="287338" y="1269999"/>
            <a:ext cx="8570912" cy="5218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BD429841-1877-4513-A781-3FBC454F0A7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285750" y="1270001"/>
            <a:ext cx="8572499" cy="5218112"/>
          </a:xfrm>
        </p:spPr>
        <p:txBody>
          <a:bodyPr/>
          <a:lstStyle>
            <a:lvl1pPr marL="342900" indent="-342900">
              <a:spcBef>
                <a:spcPts val="600"/>
              </a:spcBef>
              <a:spcAft>
                <a:spcPts val="0"/>
              </a:spcAft>
              <a:buFont typeface="Arial Narrow" pitchFamily="34" charset="0"/>
              <a:buChar char="●"/>
              <a:defRPr b="1" cap="all" baseline="0">
                <a:solidFill>
                  <a:schemeClr val="accent2"/>
                </a:solidFill>
              </a:defRPr>
            </a:lvl1pPr>
            <a:lvl2pPr marL="357188" indent="-357188">
              <a:buClr>
                <a:schemeClr val="tx1"/>
              </a:buClr>
              <a:buSzPct val="135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2pPr>
            <a:lvl3pPr marL="646113" indent="-323850">
              <a:buClrTx/>
              <a:buSzPct val="160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3pPr>
            <a:lvl4pPr marL="900113" indent="-273050">
              <a:buClrTx/>
              <a:buSzPct val="140000"/>
              <a:buFont typeface="Arial Narrow" pitchFamily="34" charset="0"/>
              <a:buChar char="●"/>
              <a:defRPr>
                <a:solidFill>
                  <a:schemeClr val="tx1"/>
                </a:solidFill>
              </a:defRPr>
            </a:lvl4pPr>
            <a:lvl5pPr marL="1168400" indent="-271463">
              <a:buClrTx/>
              <a:buSzPct val="130000"/>
              <a:buFont typeface="Arial Narrow" pitchFamily="34" charset="0"/>
              <a:buChar char="–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AAD38D23-9FCA-4104-9B16-62905A32C4A3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rounded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12"/>
          <p:cNvSpPr>
            <a:spLocks noChangeArrowheads="1"/>
          </p:cNvSpPr>
          <p:nvPr userDrawn="1"/>
        </p:nvSpPr>
        <p:spPr bwMode="auto">
          <a:xfrm>
            <a:off x="285750" y="1270000"/>
            <a:ext cx="8572500" cy="5218113"/>
          </a:xfrm>
          <a:prstGeom prst="roundRect">
            <a:avLst>
              <a:gd name="adj" fmla="val 2200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0"/>
          </p:nvPr>
        </p:nvSpPr>
        <p:spPr>
          <a:xfrm>
            <a:off x="285295" y="1269999"/>
            <a:ext cx="8562038" cy="542949"/>
          </a:xfrm>
        </p:spPr>
        <p:txBody>
          <a:bodyPr anchor="ctr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285750" y="1811546"/>
            <a:ext cx="8572500" cy="467656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7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A4734FB-A925-42F0-A64F-4D454683E28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with rounded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2"/>
          <p:cNvSpPr>
            <a:spLocks noChangeArrowheads="1"/>
          </p:cNvSpPr>
          <p:nvPr userDrawn="1"/>
        </p:nvSpPr>
        <p:spPr bwMode="auto">
          <a:xfrm>
            <a:off x="284163" y="1270000"/>
            <a:ext cx="4179887" cy="5218113"/>
          </a:xfrm>
          <a:prstGeom prst="roundRect">
            <a:avLst>
              <a:gd name="adj" fmla="val 4271"/>
            </a:avLst>
          </a:prstGeom>
          <a:noFill/>
          <a:ln>
            <a:noFill/>
          </a:ln>
          <a:extLst/>
        </p:spPr>
        <p:txBody>
          <a:bodyPr lIns="36000" tIns="36000" rIns="36000" bIns="36000"/>
          <a:lstStyle/>
          <a:p>
            <a:pPr marL="180975" indent="-180975">
              <a:spcBef>
                <a:spcPts val="300"/>
              </a:spcBef>
              <a:buClr>
                <a:srgbClr val="CC0000"/>
              </a:buClr>
              <a:buSzPct val="135000"/>
              <a:buFont typeface="Courier New" charset="0"/>
              <a:buChar char="o"/>
              <a:defRPr/>
            </a:pPr>
            <a:endParaRPr lang="en-US" sz="1600" b="1" i="1" dirty="0">
              <a:solidFill>
                <a:srgbClr val="000000"/>
              </a:solidFill>
              <a:latin typeface="+mn-lt"/>
              <a:ea typeface="ＭＳ Ｐゴシック" charset="-128"/>
              <a:cs typeface="ＭＳ Ｐゴシック" charset="-128"/>
            </a:endParaRPr>
          </a:p>
        </p:txBody>
      </p:sp>
      <p:sp>
        <p:nvSpPr>
          <p:cNvPr id="8" name="Oval 12"/>
          <p:cNvSpPr>
            <a:spLocks noChangeArrowheads="1"/>
          </p:cNvSpPr>
          <p:nvPr userDrawn="1"/>
        </p:nvSpPr>
        <p:spPr bwMode="auto">
          <a:xfrm>
            <a:off x="295275" y="1270000"/>
            <a:ext cx="4168775" cy="5218113"/>
          </a:xfrm>
          <a:prstGeom prst="roundRect">
            <a:avLst>
              <a:gd name="adj" fmla="val 200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0" name="Oval 12"/>
          <p:cNvSpPr>
            <a:spLocks noChangeArrowheads="1"/>
          </p:cNvSpPr>
          <p:nvPr userDrawn="1"/>
        </p:nvSpPr>
        <p:spPr bwMode="auto">
          <a:xfrm>
            <a:off x="4679950" y="1277938"/>
            <a:ext cx="4168775" cy="5219700"/>
          </a:xfrm>
          <a:prstGeom prst="roundRect">
            <a:avLst>
              <a:gd name="adj" fmla="val 200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US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22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quarter" idx="19"/>
          </p:nvPr>
        </p:nvSpPr>
        <p:spPr>
          <a:xfrm>
            <a:off x="295275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5" name="Content Placeholder 2"/>
          <p:cNvSpPr>
            <a:spLocks noGrp="1"/>
          </p:cNvSpPr>
          <p:nvPr>
            <p:ph sz="quarter" idx="20"/>
          </p:nvPr>
        </p:nvSpPr>
        <p:spPr>
          <a:xfrm>
            <a:off x="4679950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Slide Number Placeholder 13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ADC4D514-AB48-4C19-85CB-4A18CF1BB186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Boxes with 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67238" y="1322388"/>
            <a:ext cx="6350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Content Placeholder 2"/>
          <p:cNvSpPr>
            <a:spLocks noGrp="1"/>
          </p:cNvSpPr>
          <p:nvPr>
            <p:ph sz="quarter" idx="19"/>
          </p:nvPr>
        </p:nvSpPr>
        <p:spPr>
          <a:xfrm>
            <a:off x="295275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20"/>
          </p:nvPr>
        </p:nvSpPr>
        <p:spPr>
          <a:xfrm>
            <a:off x="4679950" y="1803400"/>
            <a:ext cx="4168775" cy="4684713"/>
          </a:xfrm>
        </p:spPr>
        <p:txBody>
          <a:bodyPr/>
          <a:lstStyle>
            <a:lvl1pPr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BB84707B-CD4C-495E-8258-4C94DAB3AAA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btopics on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9" name="Straight Connector 8"/>
          <p:cNvCxnSpPr/>
          <p:nvPr userDrawn="1"/>
        </p:nvCxnSpPr>
        <p:spPr bwMode="auto">
          <a:xfrm>
            <a:off x="285750" y="1406525"/>
            <a:ext cx="8582025" cy="0"/>
          </a:xfrm>
          <a:prstGeom prst="line">
            <a:avLst/>
          </a:prstGeom>
          <a:solidFill>
            <a:schemeClr val="folHlink"/>
          </a:solidFill>
          <a:ln w="19050" cap="flat" cmpd="sng" algn="ctr">
            <a:solidFill>
              <a:schemeClr val="bg1">
                <a:lumMod val="50000"/>
              </a:schemeClr>
            </a:solidFill>
            <a:prstDash val="sysDot"/>
            <a:round/>
            <a:headEnd type="none" w="med" len="med"/>
            <a:tailEnd type="none" w="med" len="med"/>
          </a:ln>
          <a:effectLst/>
        </p:spPr>
      </p:cxnSp>
      <p:sp>
        <p:nvSpPr>
          <p:cNvPr id="12" name="Text Placeholder 11"/>
          <p:cNvSpPr>
            <a:spLocks noGrp="1"/>
          </p:cNvSpPr>
          <p:nvPr>
            <p:ph type="body" sz="quarter" idx="11"/>
          </p:nvPr>
        </p:nvSpPr>
        <p:spPr>
          <a:xfrm>
            <a:off x="287338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7485647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1"/>
          <p:cNvSpPr>
            <a:spLocks noGrp="1"/>
          </p:cNvSpPr>
          <p:nvPr>
            <p:ph type="body" sz="quarter" idx="15"/>
          </p:nvPr>
        </p:nvSpPr>
        <p:spPr>
          <a:xfrm>
            <a:off x="6045986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1"/>
          <p:cNvSpPr>
            <a:spLocks noGrp="1"/>
          </p:cNvSpPr>
          <p:nvPr>
            <p:ph type="body" sz="quarter" idx="16"/>
          </p:nvPr>
        </p:nvSpPr>
        <p:spPr>
          <a:xfrm>
            <a:off x="4606324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1"/>
          <p:cNvSpPr>
            <a:spLocks noGrp="1"/>
          </p:cNvSpPr>
          <p:nvPr>
            <p:ph type="body" sz="quarter" idx="17"/>
          </p:nvPr>
        </p:nvSpPr>
        <p:spPr>
          <a:xfrm>
            <a:off x="3166662" y="1138639"/>
            <a:ext cx="1368000" cy="270000"/>
          </a:xfrm>
          <a:solidFill>
            <a:schemeClr val="bg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0" i="0" kern="1200" baseline="0" smtClean="0"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1"/>
          <p:cNvSpPr>
            <a:spLocks noGrp="1"/>
          </p:cNvSpPr>
          <p:nvPr>
            <p:ph type="body" sz="quarter" idx="18"/>
          </p:nvPr>
        </p:nvSpPr>
        <p:spPr>
          <a:xfrm>
            <a:off x="1727000" y="1138639"/>
            <a:ext cx="1368000" cy="270000"/>
          </a:xfrm>
          <a:solidFill>
            <a:schemeClr val="accent2"/>
          </a:solidFill>
          <a:ln>
            <a:noFill/>
          </a:ln>
        </p:spPr>
        <p:txBody>
          <a:bodyPr lIns="36000" tIns="36000" rIns="36000" bIns="36000" anchor="ctr"/>
          <a:lstStyle>
            <a:lvl1pPr marL="0" indent="0">
              <a:buNone/>
              <a:defRPr lang="en-US" sz="1400" b="1" i="0" kern="1200" baseline="0" smtClean="0">
                <a:solidFill>
                  <a:schemeClr val="bg1"/>
                </a:solidFill>
                <a:latin typeface="+mj-lt"/>
                <a:cs typeface="+mn-cs"/>
              </a:defRPr>
            </a:lvl1pPr>
            <a:lvl2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2pPr>
            <a:lvl3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3pPr>
            <a:lvl4pPr>
              <a:defRPr lang="en-US" sz="1000" b="1" i="1" kern="1200" smtClean="0">
                <a:solidFill>
                  <a:schemeClr val="bg1"/>
                </a:solidFill>
                <a:latin typeface="Arial" charset="0"/>
                <a:cs typeface="+mn-cs"/>
              </a:defRPr>
            </a:lvl4pPr>
            <a:lvl5pPr>
              <a:defRPr lang="en-US" sz="1000" b="1" i="1" kern="1200">
                <a:solidFill>
                  <a:schemeClr val="bg1"/>
                </a:solidFill>
                <a:latin typeface="Arial" charset="0"/>
                <a:cs typeface="+mn-cs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98F8F76-834C-42ED-8BE3-6BFE66E59A7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 Content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8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9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6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7" name="Content Placeholder 2"/>
          <p:cNvSpPr>
            <a:spLocks noGrp="1"/>
          </p:cNvSpPr>
          <p:nvPr>
            <p:ph sz="quarter" idx="21"/>
          </p:nvPr>
        </p:nvSpPr>
        <p:spPr>
          <a:xfrm>
            <a:off x="4679948" y="1270000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8" name="Content Placeholder 2"/>
          <p:cNvSpPr>
            <a:spLocks noGrp="1"/>
          </p:cNvSpPr>
          <p:nvPr>
            <p:ph sz="quarter" idx="22"/>
          </p:nvPr>
        </p:nvSpPr>
        <p:spPr>
          <a:xfrm>
            <a:off x="269245" y="39703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9" name="Content Placeholder 2"/>
          <p:cNvSpPr>
            <a:spLocks noGrp="1"/>
          </p:cNvSpPr>
          <p:nvPr>
            <p:ph sz="quarter" idx="23"/>
          </p:nvPr>
        </p:nvSpPr>
        <p:spPr>
          <a:xfrm>
            <a:off x="4679950" y="3964785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27F39CC-5EF0-47E7-A367-CBF3AA2FC5E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8572500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21"/>
          </p:nvPr>
        </p:nvSpPr>
        <p:spPr>
          <a:xfrm>
            <a:off x="287338" y="39703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22"/>
          </p:nvPr>
        </p:nvSpPr>
        <p:spPr>
          <a:xfrm>
            <a:off x="4679948" y="3964785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1C112B7B-F886-4447-90D0-0D138B7EAA7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2"/>
          <p:cNvSpPr>
            <a:spLocks noGrp="1"/>
          </p:cNvSpPr>
          <p:nvPr>
            <p:ph sz="quarter" idx="21"/>
          </p:nvPr>
        </p:nvSpPr>
        <p:spPr>
          <a:xfrm>
            <a:off x="285749" y="127000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22"/>
          </p:nvPr>
        </p:nvSpPr>
        <p:spPr>
          <a:xfrm>
            <a:off x="4679948" y="1270000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2"/>
          <p:cNvSpPr>
            <a:spLocks noGrp="1"/>
          </p:cNvSpPr>
          <p:nvPr>
            <p:ph sz="quarter" idx="23"/>
          </p:nvPr>
        </p:nvSpPr>
        <p:spPr>
          <a:xfrm>
            <a:off x="287338" y="3970338"/>
            <a:ext cx="857091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8A9BD831-7C3B-4904-8E0B-1FE1792938F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</p:sldLayout>
</file>

<file path=ppt/slideLayouts/slideLayout1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4678363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20"/>
          </p:nvPr>
        </p:nvSpPr>
        <p:spPr>
          <a:xfrm>
            <a:off x="285749" y="1270001"/>
            <a:ext cx="4178301" cy="521811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2"/>
          <p:cNvSpPr>
            <a:spLocks noGrp="1"/>
          </p:cNvSpPr>
          <p:nvPr>
            <p:ph sz="quarter" idx="21"/>
          </p:nvPr>
        </p:nvSpPr>
        <p:spPr>
          <a:xfrm>
            <a:off x="4679950" y="1246038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4" name="Content Placeholder 2"/>
          <p:cNvSpPr>
            <a:spLocks noGrp="1"/>
          </p:cNvSpPr>
          <p:nvPr>
            <p:ph sz="quarter" idx="22"/>
          </p:nvPr>
        </p:nvSpPr>
        <p:spPr>
          <a:xfrm>
            <a:off x="4676061" y="3968751"/>
            <a:ext cx="4178301" cy="2519362"/>
          </a:xfrm>
        </p:spPr>
        <p:txBody>
          <a:bodyPr/>
          <a:lstStyle>
            <a:lvl1pPr marL="85725" indent="-85725">
              <a:defRPr sz="1200"/>
            </a:lvl1pPr>
            <a:lvl2pPr marL="180975" indent="-95250">
              <a:defRPr sz="1200"/>
            </a:lvl2pPr>
            <a:lvl3pPr marL="361950" indent="-180975">
              <a:defRPr sz="1200"/>
            </a:lvl3pPr>
            <a:lvl4pPr marL="534988" indent="-173038">
              <a:defRPr sz="1200"/>
            </a:lvl4pPr>
            <a:lvl5pPr marL="715963" indent="-180975">
              <a:defRPr sz="12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3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F017F6A5-F60F-41ED-86A3-F484BC3B4D5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Line 49"/>
          <p:cNvSpPr>
            <a:spLocks noChangeShapeType="1"/>
          </p:cNvSpPr>
          <p:nvPr userDrawn="1"/>
        </p:nvSpPr>
        <p:spPr bwMode="auto">
          <a:xfrm flipH="1" flipV="1">
            <a:off x="287338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AF60F337-B110-4F20-9589-1AA6D921472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Line 49"/>
          <p:cNvSpPr>
            <a:spLocks noChangeShapeType="1"/>
          </p:cNvSpPr>
          <p:nvPr userDrawn="1"/>
        </p:nvSpPr>
        <p:spPr bwMode="auto">
          <a:xfrm flipV="1">
            <a:off x="600868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4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5" name="Line 49"/>
          <p:cNvSpPr>
            <a:spLocks noChangeShapeType="1"/>
          </p:cNvSpPr>
          <p:nvPr userDrawn="1"/>
        </p:nvSpPr>
        <p:spPr bwMode="auto">
          <a:xfrm flipV="1">
            <a:off x="313213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601186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313531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6607D107-0499-4F0E-8543-54DECC568F6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  <p:transition/>
</p:sldLayout>
</file>

<file path=ppt/slideLayouts/slideLayout1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hart Placeholder 2"/>
          <p:cNvSpPr>
            <a:spLocks noGrp="1"/>
          </p:cNvSpPr>
          <p:nvPr>
            <p:ph type="chart" idx="1"/>
          </p:nvPr>
        </p:nvSpPr>
        <p:spPr>
          <a:xfrm>
            <a:off x="432034" y="1575711"/>
            <a:ext cx="7773798" cy="4494467"/>
          </a:xfrm>
        </p:spPr>
        <p:txBody>
          <a:bodyPr/>
          <a:lstStyle/>
          <a:p>
            <a:pPr lvl="0"/>
            <a:r>
              <a:rPr lang="en-US" noProof="0" dirty="0" smtClean="0"/>
              <a:t>Click icon to add chart</a:t>
            </a:r>
            <a:endParaRPr lang="en-GB" noProof="0" dirty="0" smtClean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44FF6FA-E44A-4631-BFB4-5A6F894695D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54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2033" y="301633"/>
            <a:ext cx="7057938" cy="723316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32034" y="1575690"/>
            <a:ext cx="7773798" cy="4494467"/>
          </a:xfrm>
        </p:spPr>
        <p:txBody>
          <a:bodyPr/>
          <a:lstStyle/>
          <a:p>
            <a:pPr lvl="0"/>
            <a:endParaRPr lang="en-GB" noProof="0" dirty="0" smtClean="0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A42ACDC8-D428-4A30-9D86-29C5FD890619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85750" y="1269999"/>
            <a:ext cx="8572500" cy="521811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ransition/>
</p:sldLayout>
</file>

<file path=ppt/slideLayouts/slideLayout156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0" y="428641"/>
            <a:ext cx="9144000" cy="785782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de-DE" dirty="0"/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lnSpc>
                <a:spcPct val="100000"/>
              </a:lnSpc>
              <a:spcBef>
                <a:spcPts val="600"/>
              </a:spcBef>
              <a:defRPr/>
            </a:lvl1pPr>
            <a:lvl2pPr>
              <a:lnSpc>
                <a:spcPct val="100000"/>
              </a:lnSpc>
              <a:spcBef>
                <a:spcPts val="600"/>
              </a:spcBef>
              <a:defRPr/>
            </a:lvl2pPr>
            <a:lvl3pPr marL="432000" marR="0" indent="-259200" algn="l" defTabSz="914400" rtl="0" eaLnBrk="1" fontAlgn="base" latinLnBrk="0" hangingPunct="1">
              <a:lnSpc>
                <a:spcPct val="100000"/>
              </a:lnSpc>
              <a:spcBef>
                <a:spcPts val="600"/>
              </a:spcBef>
              <a:spcAft>
                <a:spcPct val="0"/>
              </a:spcAft>
              <a:buClr>
                <a:schemeClr val="bg2"/>
              </a:buClr>
              <a:buSzTx/>
              <a:buFont typeface="Symbol" pitchFamily="18" charset="2"/>
              <a:buChar char="-"/>
              <a:tabLst/>
              <a:defRPr/>
            </a:lvl3pPr>
          </a:lstStyle>
          <a:p>
            <a:pPr lvl="0"/>
            <a:r>
              <a:rPr lang="en-US" altLang="de-DE" smtClean="0"/>
              <a:t>Click to edit Master text styles</a:t>
            </a:r>
          </a:p>
          <a:p>
            <a:pPr lvl="1"/>
            <a:r>
              <a:rPr lang="en-US" altLang="de-DE" smtClean="0"/>
              <a:t>Second level</a:t>
            </a:r>
          </a:p>
          <a:p>
            <a:pPr lvl="2"/>
            <a:r>
              <a:rPr lang="en-US" altLang="de-DE" smtClean="0"/>
              <a:t>Third level</a:t>
            </a:r>
          </a:p>
        </p:txBody>
      </p:sp>
    </p:spTree>
  </p:cSld>
  <p:clrMapOvr>
    <a:masterClrMapping/>
  </p:clrMapOvr>
  <p:transition/>
</p:sldLayout>
</file>

<file path=ppt/slideLayouts/slideLayout15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over 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3271838"/>
            <a:ext cx="9144000" cy="274955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bg2"/>
              </a:gs>
            </a:gsLst>
            <a:lin ang="5400000" scaled="0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Arial Narrow" charset="0"/>
              <a:cs typeface="Arial" charset="0"/>
            </a:endParaRPr>
          </a:p>
        </p:txBody>
      </p:sp>
      <p:sp>
        <p:nvSpPr>
          <p:cNvPr id="6" name="Rectangle 12"/>
          <p:cNvSpPr/>
          <p:nvPr userDrawn="1"/>
        </p:nvSpPr>
        <p:spPr>
          <a:xfrm>
            <a:off x="9001125" y="6021388"/>
            <a:ext cx="142875" cy="8366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7" name="Rectangle 13"/>
          <p:cNvSpPr/>
          <p:nvPr userDrawn="1"/>
        </p:nvSpPr>
        <p:spPr>
          <a:xfrm>
            <a:off x="9001125" y="0"/>
            <a:ext cx="142875" cy="60213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GB" dirty="0"/>
          </a:p>
        </p:txBody>
      </p:sp>
      <p:sp>
        <p:nvSpPr>
          <p:cNvPr id="10" name="Text Box 9"/>
          <p:cNvSpPr txBox="1">
            <a:spLocks noChangeArrowheads="1"/>
          </p:cNvSpPr>
          <p:nvPr userDrawn="1"/>
        </p:nvSpPr>
        <p:spPr bwMode="auto">
          <a:xfrm>
            <a:off x="288925" y="6264275"/>
            <a:ext cx="3498850" cy="4095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90000" tIns="82800" rIns="90000" bIns="82800">
            <a:spAutoFit/>
          </a:bodyPr>
          <a:lstStyle>
            <a:lvl1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600" b="0" i="0" dirty="0" smtClean="0">
                <a:solidFill>
                  <a:schemeClr val="tx1"/>
                </a:solidFill>
                <a:latin typeface="Arial Narrow" charset="0"/>
              </a:rPr>
              <a:t>The leading European entertainment network</a:t>
            </a:r>
            <a:endParaRPr lang="en-GB" sz="1600" b="0" i="0" dirty="0">
              <a:solidFill>
                <a:schemeClr val="tx1"/>
              </a:solidFill>
              <a:latin typeface="Arial Narrow" charset="0"/>
            </a:endParaRPr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921625" y="6186488"/>
            <a:ext cx="862013" cy="50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376224" y="3205325"/>
            <a:ext cx="8389484" cy="294956"/>
          </a:xfrm>
        </p:spPr>
        <p:txBody>
          <a:bodyPr lIns="0" tIns="0" rIns="0" bIns="0"/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369610" y="3560489"/>
            <a:ext cx="8387133" cy="2338287"/>
          </a:xfrm>
        </p:spPr>
        <p:txBody>
          <a:bodyPr lIns="0" tIns="0" rIns="0" bIns="0"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noProof="0" smtClean="0"/>
              <a:t>Click to edit Master text styles</a:t>
            </a:r>
          </a:p>
        </p:txBody>
      </p:sp>
      <p:sp>
        <p:nvSpPr>
          <p:cNvPr id="1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66811" y="582714"/>
            <a:ext cx="8425791" cy="2594271"/>
          </a:xfrm>
          <a:prstGeom prst="rect">
            <a:avLst/>
          </a:prstGeom>
          <a:noFill/>
          <a:ln>
            <a:noFill/>
          </a:ln>
          <a:extLst/>
        </p:spPr>
        <p:txBody>
          <a:bodyPr anchor="b"/>
          <a:lstStyle>
            <a:lvl1pPr>
              <a:defRPr lang="en-GB" sz="3200" b="1" cap="all" baseline="0" dirty="0" smtClean="0">
                <a:solidFill>
                  <a:schemeClr val="accent2"/>
                </a:solidFill>
                <a:latin typeface="Arial Narrow" pitchFamily="34" charset="0"/>
                <a:ea typeface="ＭＳ Ｐゴシック" charset="-128"/>
                <a:cs typeface="ＭＳ Ｐゴシック" charset="-128"/>
              </a:defRPr>
            </a:lvl1pPr>
          </a:lstStyle>
          <a:p>
            <a:pPr lvl="0"/>
            <a:endParaRPr lang="en-GB" noProof="0" smtClean="0"/>
          </a:p>
        </p:txBody>
      </p:sp>
    </p:spTree>
    <p:extLst>
      <p:ext uri="{BB962C8B-B14F-4D97-AF65-F5344CB8AC3E}">
        <p14:creationId xmlns:p14="http://schemas.microsoft.com/office/powerpoint/2010/main" val="3320939928"/>
      </p:ext>
    </p:extLst>
  </p:cSld>
  <p:clrMapOvr>
    <a:masterClrMapping/>
  </p:clrMapOvr>
  <p:transition/>
</p:sldLayout>
</file>

<file path=ppt/slideLayouts/slideLayout1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gray 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3271838"/>
            <a:ext cx="9144000" cy="274955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tx2"/>
              </a:gs>
            </a:gsLst>
            <a:lin ang="5400000" scaled="0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7" name="Rectangle 12"/>
          <p:cNvSpPr/>
          <p:nvPr userDrawn="1"/>
        </p:nvSpPr>
        <p:spPr>
          <a:xfrm>
            <a:off x="9001125" y="6021388"/>
            <a:ext cx="142875" cy="8366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000" b="1" i="1" dirty="0">
              <a:solidFill>
                <a:srgbClr val="FFFFFF"/>
              </a:solidFill>
            </a:endParaRPr>
          </a:p>
        </p:txBody>
      </p:sp>
      <p:sp>
        <p:nvSpPr>
          <p:cNvPr id="10" name="Rectangle 13"/>
          <p:cNvSpPr/>
          <p:nvPr userDrawn="1"/>
        </p:nvSpPr>
        <p:spPr>
          <a:xfrm>
            <a:off x="9001125" y="0"/>
            <a:ext cx="142875" cy="60213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000" b="1" i="1" dirty="0">
              <a:solidFill>
                <a:srgbClr val="FFFFFF"/>
              </a:solidFill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 userDrawn="1"/>
        </p:nvSpPr>
        <p:spPr bwMode="auto">
          <a:xfrm>
            <a:off x="288925" y="6264275"/>
            <a:ext cx="3498850" cy="409575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90000" tIns="82800" rIns="90000" bIns="82800">
            <a:spAutoFit/>
          </a:bodyPr>
          <a:lstStyle>
            <a:lvl1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en-GB" sz="1600" b="0" i="0" dirty="0" smtClean="0">
                <a:solidFill>
                  <a:srgbClr val="000000"/>
                </a:solidFill>
                <a:latin typeface="Arial Narrow" charset="0"/>
              </a:rPr>
              <a:t>The leading European entertainment network</a:t>
            </a:r>
            <a:endParaRPr lang="en-GB" sz="1600" b="0" i="0" dirty="0">
              <a:solidFill>
                <a:srgbClr val="000000"/>
              </a:solidFill>
              <a:latin typeface="Arial Narrow" charset="0"/>
            </a:endParaRPr>
          </a:p>
        </p:txBody>
      </p:sp>
      <p:pic>
        <p:nvPicPr>
          <p:cNvPr id="12" name="Picture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958138" y="6191250"/>
            <a:ext cx="862012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88925" y="432615"/>
            <a:ext cx="8531524" cy="2497407"/>
          </a:xfrm>
        </p:spPr>
        <p:txBody>
          <a:bodyPr anchor="b"/>
          <a:lstStyle>
            <a:lvl1pPr marL="0" indent="0">
              <a:lnSpc>
                <a:spcPts val="3400"/>
              </a:lnSpc>
              <a:spcBef>
                <a:spcPts val="0"/>
              </a:spcBef>
              <a:buNone/>
              <a:defRPr sz="3200" b="1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86574" y="2949688"/>
            <a:ext cx="8531524" cy="294956"/>
          </a:xfrm>
        </p:spPr>
        <p:txBody>
          <a:bodyPr tIns="0" bIns="0"/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8925" y="3268992"/>
            <a:ext cx="8531524" cy="1735885"/>
          </a:xfrm>
        </p:spPr>
        <p:txBody>
          <a:bodyPr tIns="0" bIns="0"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285750" y="1270001"/>
            <a:ext cx="8572499" cy="5218112"/>
          </a:xfrm>
        </p:spPr>
        <p:txBody>
          <a:bodyPr/>
          <a:lstStyle>
            <a:lvl1pPr marL="342900" indent="-342900">
              <a:spcBef>
                <a:spcPts val="600"/>
              </a:spcBef>
              <a:spcAft>
                <a:spcPts val="0"/>
              </a:spcAft>
              <a:buFont typeface="Arial Narrow" pitchFamily="34" charset="0"/>
              <a:buChar char="●"/>
              <a:defRPr b="1" cap="all" baseline="0">
                <a:solidFill>
                  <a:schemeClr val="accent2"/>
                </a:solidFill>
              </a:defRPr>
            </a:lvl1pPr>
            <a:lvl2pPr marL="357188" indent="-357188">
              <a:buClr>
                <a:schemeClr val="tx1"/>
              </a:buClr>
              <a:buSzPct val="135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2pPr>
            <a:lvl3pPr marL="646113" indent="-323850">
              <a:buClrTx/>
              <a:buSzPct val="160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3pPr>
            <a:lvl4pPr marL="900113" indent="-273050">
              <a:buClrTx/>
              <a:buSzPct val="140000"/>
              <a:buFont typeface="Arial Narrow" pitchFamily="34" charset="0"/>
              <a:buChar char="●"/>
              <a:defRPr>
                <a:solidFill>
                  <a:schemeClr val="tx1"/>
                </a:solidFill>
              </a:defRPr>
            </a:lvl4pPr>
            <a:lvl5pPr marL="1168400" indent="-271463">
              <a:buClrTx/>
              <a:buSzPct val="130000"/>
              <a:buFont typeface="Arial Narrow" pitchFamily="34" charset="0"/>
              <a:buChar char="–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EF336EF6-BDE5-4F81-B3C9-94485E7A850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B8C55F6-5109-4CFB-BFE1-63A02C01E1E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6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85750" y="1269999"/>
            <a:ext cx="8572500" cy="5218113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E3F6B9C-FF8D-4400-BFA7-5364A29D10C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6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rounded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12"/>
          <p:cNvSpPr>
            <a:spLocks noChangeArrowheads="1"/>
          </p:cNvSpPr>
          <p:nvPr userDrawn="1"/>
        </p:nvSpPr>
        <p:spPr bwMode="auto">
          <a:xfrm>
            <a:off x="285750" y="1270000"/>
            <a:ext cx="8572500" cy="5218113"/>
          </a:xfrm>
          <a:prstGeom prst="roundRect">
            <a:avLst>
              <a:gd name="adj" fmla="val 4349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GB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0"/>
          </p:nvPr>
        </p:nvSpPr>
        <p:spPr>
          <a:xfrm>
            <a:off x="285295" y="1269999"/>
            <a:ext cx="8562038" cy="542949"/>
          </a:xfrm>
        </p:spPr>
        <p:txBody>
          <a:bodyPr anchor="ctr"/>
          <a:lstStyle>
            <a:lvl1pPr marL="0" indent="0" algn="ctr">
              <a:buNone/>
              <a:defRPr sz="1600" b="1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285750" y="1811546"/>
            <a:ext cx="8572500" cy="4676565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7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DA3B827B-61B4-4BBD-981B-B3CF2716EF8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6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2 rounded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2"/>
          <p:cNvSpPr>
            <a:spLocks noChangeArrowheads="1"/>
          </p:cNvSpPr>
          <p:nvPr userDrawn="1"/>
        </p:nvSpPr>
        <p:spPr bwMode="auto">
          <a:xfrm>
            <a:off x="284163" y="1270000"/>
            <a:ext cx="4179887" cy="5218113"/>
          </a:xfrm>
          <a:prstGeom prst="roundRect">
            <a:avLst>
              <a:gd name="adj" fmla="val 427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GB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8" name="Oval 12"/>
          <p:cNvSpPr>
            <a:spLocks noChangeArrowheads="1"/>
          </p:cNvSpPr>
          <p:nvPr userDrawn="1"/>
        </p:nvSpPr>
        <p:spPr bwMode="auto">
          <a:xfrm>
            <a:off x="4678363" y="1268413"/>
            <a:ext cx="4179887" cy="5218112"/>
          </a:xfrm>
          <a:prstGeom prst="roundRect">
            <a:avLst>
              <a:gd name="adj" fmla="val 4065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 algn="ctr" eaLnBrk="0" hangingPunct="0">
              <a:defRPr/>
            </a:pPr>
            <a:endParaRPr lang="en-GB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5"/>
          </p:nvPr>
        </p:nvSpPr>
        <p:spPr>
          <a:xfrm>
            <a:off x="283905" y="1802921"/>
            <a:ext cx="4180145" cy="4685192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22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23" name="Content Placeholder 5"/>
          <p:cNvSpPr>
            <a:spLocks noGrp="1"/>
          </p:cNvSpPr>
          <p:nvPr>
            <p:ph sz="quarter" idx="17"/>
          </p:nvPr>
        </p:nvSpPr>
        <p:spPr>
          <a:xfrm>
            <a:off x="4678363" y="1803879"/>
            <a:ext cx="4179887" cy="4685192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0" name="Slide Number Placeholder 1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E7FC715-94B2-4C81-8108-254E93D4FED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6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67238" y="1322388"/>
            <a:ext cx="6350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9" name="Content Placeholder 5"/>
          <p:cNvSpPr>
            <a:spLocks noGrp="1"/>
          </p:cNvSpPr>
          <p:nvPr>
            <p:ph sz="quarter" idx="15"/>
          </p:nvPr>
        </p:nvSpPr>
        <p:spPr>
          <a:xfrm>
            <a:off x="285750" y="1794294"/>
            <a:ext cx="4176000" cy="4693819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1" name="Content Placeholder 5"/>
          <p:cNvSpPr>
            <a:spLocks noGrp="1"/>
          </p:cNvSpPr>
          <p:nvPr>
            <p:ph sz="quarter" idx="17"/>
          </p:nvPr>
        </p:nvSpPr>
        <p:spPr>
          <a:xfrm>
            <a:off x="4678363" y="1794294"/>
            <a:ext cx="4176000" cy="4693819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12" name="Text Placeholder 2"/>
          <p:cNvSpPr>
            <a:spLocks noGrp="1"/>
          </p:cNvSpPr>
          <p:nvPr>
            <p:ph type="body" idx="14"/>
          </p:nvPr>
        </p:nvSpPr>
        <p:spPr>
          <a:xfrm>
            <a:off x="284928" y="1269042"/>
            <a:ext cx="4179122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6"/>
          </p:nvPr>
        </p:nvSpPr>
        <p:spPr>
          <a:xfrm>
            <a:off x="4678363" y="1270000"/>
            <a:ext cx="4179887" cy="526993"/>
          </a:xfrm>
        </p:spPr>
        <p:txBody>
          <a:bodyPr lIns="36000" tIns="36000" rIns="36000" bIns="36000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318CB70C-90B3-4BD1-9102-805D73B9DB8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6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 Content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8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9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2" name="Content Placeholder 5"/>
          <p:cNvSpPr>
            <a:spLocks noGrp="1"/>
          </p:cNvSpPr>
          <p:nvPr>
            <p:ph sz="quarter" idx="15"/>
          </p:nvPr>
        </p:nvSpPr>
        <p:spPr>
          <a:xfrm>
            <a:off x="285749" y="1270000"/>
            <a:ext cx="4176001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3" name="Content Placeholder 5"/>
          <p:cNvSpPr>
            <a:spLocks noGrp="1"/>
          </p:cNvSpPr>
          <p:nvPr>
            <p:ph sz="quarter" idx="16"/>
          </p:nvPr>
        </p:nvSpPr>
        <p:spPr>
          <a:xfrm>
            <a:off x="4678362" y="3970338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4" name="Content Placeholder 5"/>
          <p:cNvSpPr>
            <a:spLocks noGrp="1"/>
          </p:cNvSpPr>
          <p:nvPr>
            <p:ph sz="quarter" idx="17"/>
          </p:nvPr>
        </p:nvSpPr>
        <p:spPr>
          <a:xfrm>
            <a:off x="285750" y="3970338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5" name="Content Placeholder 5"/>
          <p:cNvSpPr>
            <a:spLocks noGrp="1"/>
          </p:cNvSpPr>
          <p:nvPr>
            <p:ph sz="quarter" idx="18"/>
          </p:nvPr>
        </p:nvSpPr>
        <p:spPr>
          <a:xfrm>
            <a:off x="4678362" y="1270000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16E689F0-A13F-4513-90F1-AA829EE5958F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2" name="Content Placeholder 5"/>
          <p:cNvSpPr>
            <a:spLocks noGrp="1"/>
          </p:cNvSpPr>
          <p:nvPr>
            <p:ph sz="quarter" idx="16"/>
          </p:nvPr>
        </p:nvSpPr>
        <p:spPr>
          <a:xfrm>
            <a:off x="4678362" y="3970338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6" name="Content Placeholder 5"/>
          <p:cNvSpPr>
            <a:spLocks noGrp="1"/>
          </p:cNvSpPr>
          <p:nvPr>
            <p:ph sz="quarter" idx="17"/>
          </p:nvPr>
        </p:nvSpPr>
        <p:spPr>
          <a:xfrm>
            <a:off x="285750" y="3970338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7" name="Content Placeholder 5"/>
          <p:cNvSpPr>
            <a:spLocks noGrp="1"/>
          </p:cNvSpPr>
          <p:nvPr>
            <p:ph sz="quarter" idx="15"/>
          </p:nvPr>
        </p:nvSpPr>
        <p:spPr>
          <a:xfrm>
            <a:off x="285750" y="1270000"/>
            <a:ext cx="85725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E4E193C6-BA32-4A6B-98A6-77A69B319186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6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9" name="Content Placeholder 5"/>
          <p:cNvSpPr>
            <a:spLocks noGrp="1"/>
          </p:cNvSpPr>
          <p:nvPr>
            <p:ph sz="quarter" idx="15"/>
          </p:nvPr>
        </p:nvSpPr>
        <p:spPr>
          <a:xfrm>
            <a:off x="285750" y="1270000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0" name="Content Placeholder 5"/>
          <p:cNvSpPr>
            <a:spLocks noGrp="1"/>
          </p:cNvSpPr>
          <p:nvPr>
            <p:ph sz="quarter" idx="18"/>
          </p:nvPr>
        </p:nvSpPr>
        <p:spPr>
          <a:xfrm>
            <a:off x="4678362" y="1270000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1" name="Content Placeholder 5"/>
          <p:cNvSpPr>
            <a:spLocks noGrp="1"/>
          </p:cNvSpPr>
          <p:nvPr>
            <p:ph sz="quarter" idx="19"/>
          </p:nvPr>
        </p:nvSpPr>
        <p:spPr>
          <a:xfrm>
            <a:off x="285749" y="3968750"/>
            <a:ext cx="85725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BDF16752-49A9-47C4-9D7D-F9CB34EB0A57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6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4678363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0" name="Content Placeholder 5"/>
          <p:cNvSpPr>
            <a:spLocks noGrp="1"/>
          </p:cNvSpPr>
          <p:nvPr>
            <p:ph sz="quarter" idx="16"/>
          </p:nvPr>
        </p:nvSpPr>
        <p:spPr>
          <a:xfrm>
            <a:off x="4678362" y="3970338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1" name="Content Placeholder 5"/>
          <p:cNvSpPr>
            <a:spLocks noGrp="1"/>
          </p:cNvSpPr>
          <p:nvPr>
            <p:ph sz="quarter" idx="18"/>
          </p:nvPr>
        </p:nvSpPr>
        <p:spPr>
          <a:xfrm>
            <a:off x="4678362" y="1270000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7" name="Content Placeholder 5"/>
          <p:cNvSpPr>
            <a:spLocks noGrp="1"/>
          </p:cNvSpPr>
          <p:nvPr>
            <p:ph sz="quarter" idx="15"/>
          </p:nvPr>
        </p:nvSpPr>
        <p:spPr>
          <a:xfrm>
            <a:off x="285750" y="1270000"/>
            <a:ext cx="4176000" cy="521811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1E6C8FA7-1360-4876-A830-19C740A6FE5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6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287338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0" name="Content Placeholder 5"/>
          <p:cNvSpPr>
            <a:spLocks noGrp="1"/>
          </p:cNvSpPr>
          <p:nvPr>
            <p:ph sz="quarter" idx="15"/>
          </p:nvPr>
        </p:nvSpPr>
        <p:spPr>
          <a:xfrm>
            <a:off x="285750" y="1270000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6" name="Content Placeholder 5"/>
          <p:cNvSpPr>
            <a:spLocks noGrp="1"/>
          </p:cNvSpPr>
          <p:nvPr>
            <p:ph sz="quarter" idx="17"/>
          </p:nvPr>
        </p:nvSpPr>
        <p:spPr>
          <a:xfrm>
            <a:off x="285750" y="3970338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7" name="Content Placeholder 5"/>
          <p:cNvSpPr>
            <a:spLocks noGrp="1"/>
          </p:cNvSpPr>
          <p:nvPr>
            <p:ph sz="quarter" idx="18"/>
          </p:nvPr>
        </p:nvSpPr>
        <p:spPr>
          <a:xfrm>
            <a:off x="4678363" y="1270000"/>
            <a:ext cx="4176000" cy="521811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F64500E-C39F-4893-A542-419A80B9AC9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7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49"/>
          <p:cNvSpPr>
            <a:spLocks noChangeShapeType="1"/>
          </p:cNvSpPr>
          <p:nvPr userDrawn="1"/>
        </p:nvSpPr>
        <p:spPr bwMode="auto">
          <a:xfrm flipV="1">
            <a:off x="600868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0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1" name="Line 49"/>
          <p:cNvSpPr>
            <a:spLocks noChangeShapeType="1"/>
          </p:cNvSpPr>
          <p:nvPr userDrawn="1"/>
        </p:nvSpPr>
        <p:spPr bwMode="auto">
          <a:xfrm flipV="1">
            <a:off x="313213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2" name="Line 49"/>
          <p:cNvSpPr>
            <a:spLocks noChangeShapeType="1"/>
          </p:cNvSpPr>
          <p:nvPr userDrawn="1"/>
        </p:nvSpPr>
        <p:spPr bwMode="auto">
          <a:xfrm flipV="1">
            <a:off x="601186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3" name="Line 49"/>
          <p:cNvSpPr>
            <a:spLocks noChangeShapeType="1"/>
          </p:cNvSpPr>
          <p:nvPr userDrawn="1"/>
        </p:nvSpPr>
        <p:spPr bwMode="auto">
          <a:xfrm flipV="1">
            <a:off x="313531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27" name="Content Placeholder 5"/>
          <p:cNvSpPr>
            <a:spLocks noGrp="1"/>
          </p:cNvSpPr>
          <p:nvPr>
            <p:ph sz="quarter" idx="15"/>
          </p:nvPr>
        </p:nvSpPr>
        <p:spPr>
          <a:xfrm>
            <a:off x="285750" y="1269363"/>
            <a:ext cx="2785254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8" name="Content Placeholder 5"/>
          <p:cNvSpPr>
            <a:spLocks noGrp="1"/>
          </p:cNvSpPr>
          <p:nvPr>
            <p:ph sz="quarter" idx="16"/>
          </p:nvPr>
        </p:nvSpPr>
        <p:spPr>
          <a:xfrm>
            <a:off x="3179373" y="1269363"/>
            <a:ext cx="2785254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9" name="Content Placeholder 5"/>
          <p:cNvSpPr>
            <a:spLocks noGrp="1"/>
          </p:cNvSpPr>
          <p:nvPr>
            <p:ph sz="quarter" idx="17"/>
          </p:nvPr>
        </p:nvSpPr>
        <p:spPr>
          <a:xfrm>
            <a:off x="6072995" y="1269363"/>
            <a:ext cx="2785254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30" name="Content Placeholder 5"/>
          <p:cNvSpPr>
            <a:spLocks noGrp="1"/>
          </p:cNvSpPr>
          <p:nvPr>
            <p:ph sz="quarter" idx="18"/>
          </p:nvPr>
        </p:nvSpPr>
        <p:spPr>
          <a:xfrm>
            <a:off x="6072995" y="3970338"/>
            <a:ext cx="2785254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31" name="Content Placeholder 5"/>
          <p:cNvSpPr>
            <a:spLocks noGrp="1"/>
          </p:cNvSpPr>
          <p:nvPr>
            <p:ph sz="quarter" idx="19"/>
          </p:nvPr>
        </p:nvSpPr>
        <p:spPr>
          <a:xfrm>
            <a:off x="285749" y="3970338"/>
            <a:ext cx="2785254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32" name="Content Placeholder 5"/>
          <p:cNvSpPr>
            <a:spLocks noGrp="1"/>
          </p:cNvSpPr>
          <p:nvPr>
            <p:ph sz="quarter" idx="20"/>
          </p:nvPr>
        </p:nvSpPr>
        <p:spPr>
          <a:xfrm>
            <a:off x="3179372" y="3970338"/>
            <a:ext cx="2785254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BF20222E-15A2-493C-80F4-97D43980F7E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7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over gray basi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 userDrawn="1"/>
        </p:nvSpPr>
        <p:spPr bwMode="auto">
          <a:xfrm>
            <a:off x="0" y="3271838"/>
            <a:ext cx="9144000" cy="274955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tx2"/>
              </a:gs>
            </a:gsLst>
            <a:lin ang="5400000" scaled="0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7" name="Rectangle 12"/>
          <p:cNvSpPr/>
          <p:nvPr userDrawn="1"/>
        </p:nvSpPr>
        <p:spPr>
          <a:xfrm>
            <a:off x="9001125" y="6021388"/>
            <a:ext cx="142875" cy="836612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0" tIns="45600" rIns="91200" bIns="45600" anchor="ctr"/>
          <a:lstStyle/>
          <a:p>
            <a:pPr algn="ctr">
              <a:defRPr/>
            </a:pPr>
            <a:endParaRPr lang="en-GB" sz="1000" b="1" i="1" dirty="0">
              <a:solidFill>
                <a:srgbClr val="FFFFFF"/>
              </a:solidFill>
            </a:endParaRPr>
          </a:p>
        </p:txBody>
      </p:sp>
      <p:sp>
        <p:nvSpPr>
          <p:cNvPr id="10" name="Rectangle 13"/>
          <p:cNvSpPr/>
          <p:nvPr userDrawn="1"/>
        </p:nvSpPr>
        <p:spPr>
          <a:xfrm>
            <a:off x="9001125" y="0"/>
            <a:ext cx="142875" cy="602138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0" tIns="45600" rIns="91200" bIns="45600" anchor="ctr"/>
          <a:lstStyle/>
          <a:p>
            <a:pPr algn="ctr">
              <a:defRPr/>
            </a:pPr>
            <a:endParaRPr lang="en-GB" sz="1000" b="1" i="1" dirty="0">
              <a:solidFill>
                <a:srgbClr val="FFFFFF"/>
              </a:solidFill>
            </a:endParaRPr>
          </a:p>
        </p:txBody>
      </p:sp>
      <p:sp>
        <p:nvSpPr>
          <p:cNvPr id="11" name="Text Box 9"/>
          <p:cNvSpPr txBox="1">
            <a:spLocks noChangeArrowheads="1"/>
          </p:cNvSpPr>
          <p:nvPr userDrawn="1"/>
        </p:nvSpPr>
        <p:spPr bwMode="auto">
          <a:xfrm>
            <a:off x="288925" y="6264275"/>
            <a:ext cx="3532188" cy="41275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</p:spPr>
        <p:txBody>
          <a:bodyPr wrap="none" lIns="89765" tIns="82583" rIns="89765" bIns="82583">
            <a:spAutoFit/>
          </a:bodyPr>
          <a:lstStyle>
            <a:lvl1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1pPr>
            <a:lvl2pPr marL="37931725" indent="-37474525"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2pPr>
            <a:lvl3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3pPr>
            <a:lvl4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4pPr>
            <a:lvl5pPr eaLnBrk="0" hangingPunct="0"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1000" b="1" i="1">
                <a:solidFill>
                  <a:schemeClr val="bg1"/>
                </a:solidFill>
                <a:latin typeface="Arial" charset="0"/>
                <a:ea typeface="ＭＳ Ｐゴシック" charset="-128"/>
              </a:defRPr>
            </a:lvl9pPr>
          </a:lstStyle>
          <a:p>
            <a:pPr eaLnBrk="1" hangingPunct="1">
              <a:defRPr/>
            </a:pPr>
            <a:r>
              <a:rPr lang="en-GB" sz="1600" b="0" i="0" dirty="0" smtClean="0">
                <a:solidFill>
                  <a:srgbClr val="000000"/>
                </a:solidFill>
                <a:latin typeface="Arial Narrow" charset="0"/>
              </a:rPr>
              <a:t>The leading European entertainment network</a:t>
            </a:r>
            <a:endParaRPr lang="en-GB" sz="1600" b="0" i="0" dirty="0">
              <a:solidFill>
                <a:srgbClr val="000000"/>
              </a:solidFill>
              <a:latin typeface="Arial Narrow" charset="0"/>
            </a:endParaRPr>
          </a:p>
        </p:txBody>
      </p:sp>
      <p:pic>
        <p:nvPicPr>
          <p:cNvPr id="12" name="Picture 4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7958138" y="6191250"/>
            <a:ext cx="862012" cy="506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288925" y="432630"/>
            <a:ext cx="8531524" cy="2497407"/>
          </a:xfrm>
        </p:spPr>
        <p:txBody>
          <a:bodyPr anchor="b"/>
          <a:lstStyle>
            <a:lvl1pPr marL="0" indent="0">
              <a:lnSpc>
                <a:spcPts val="3397"/>
              </a:lnSpc>
              <a:spcBef>
                <a:spcPts val="0"/>
              </a:spcBef>
              <a:buNone/>
              <a:defRPr sz="3200" b="1" cap="all" baseline="0">
                <a:solidFill>
                  <a:schemeClr val="accent2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5"/>
          <p:cNvSpPr>
            <a:spLocks noGrp="1"/>
          </p:cNvSpPr>
          <p:nvPr>
            <p:ph type="body" sz="quarter" idx="11"/>
          </p:nvPr>
        </p:nvSpPr>
        <p:spPr>
          <a:xfrm>
            <a:off x="286576" y="2949694"/>
            <a:ext cx="8531524" cy="294956"/>
          </a:xfrm>
        </p:spPr>
        <p:txBody>
          <a:bodyPr tIns="0" bIns="0"/>
          <a:lstStyle>
            <a:lvl1pPr marL="0" indent="0">
              <a:buNone/>
              <a:defRPr sz="1800" b="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288925" y="3269007"/>
            <a:ext cx="8531524" cy="1735885"/>
          </a:xfrm>
        </p:spPr>
        <p:txBody>
          <a:bodyPr tIns="0" bIns="0"/>
          <a:lstStyle>
            <a:lvl1pPr marL="0" indent="0">
              <a:buNone/>
              <a:defRPr sz="1800" b="1">
                <a:solidFill>
                  <a:schemeClr val="tx1"/>
                </a:solidFill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  <p:transition/>
</p:sldLayout>
</file>

<file path=ppt/slideLayouts/slideLayout1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and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 Placeholder 8"/>
          <p:cNvSpPr>
            <a:spLocks noGrp="1"/>
          </p:cNvSpPr>
          <p:nvPr>
            <p:ph type="body" sz="quarter" idx="10"/>
          </p:nvPr>
        </p:nvSpPr>
        <p:spPr>
          <a:xfrm>
            <a:off x="285751" y="1270001"/>
            <a:ext cx="8572499" cy="5218112"/>
          </a:xfrm>
        </p:spPr>
        <p:txBody>
          <a:bodyPr/>
          <a:lstStyle>
            <a:lvl1pPr marL="342003" indent="-342003">
              <a:spcBef>
                <a:spcPts val="600"/>
              </a:spcBef>
              <a:spcAft>
                <a:spcPts val="0"/>
              </a:spcAft>
              <a:buFont typeface="Arial Narrow" pitchFamily="34" charset="0"/>
              <a:buChar char="●"/>
              <a:defRPr b="1" cap="all" baseline="0">
                <a:solidFill>
                  <a:schemeClr val="accent2"/>
                </a:solidFill>
              </a:defRPr>
            </a:lvl1pPr>
            <a:lvl2pPr marL="356254" indent="-356254">
              <a:buClr>
                <a:schemeClr val="tx1"/>
              </a:buClr>
              <a:buSzPct val="135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2pPr>
            <a:lvl3pPr marL="644420" indent="-323000">
              <a:buClrTx/>
              <a:buSzPct val="160000"/>
              <a:buFont typeface="Courier New" pitchFamily="49" charset="0"/>
              <a:buChar char="o"/>
              <a:defRPr>
                <a:solidFill>
                  <a:schemeClr val="tx1"/>
                </a:solidFill>
              </a:defRPr>
            </a:lvl3pPr>
            <a:lvl4pPr marL="897756" indent="-272334">
              <a:buClrTx/>
              <a:buSzPct val="140000"/>
              <a:buFont typeface="Arial Narrow" pitchFamily="34" charset="0"/>
              <a:buChar char="●"/>
              <a:defRPr>
                <a:solidFill>
                  <a:schemeClr val="tx1"/>
                </a:solidFill>
              </a:defRPr>
            </a:lvl4pPr>
            <a:lvl5pPr marL="1165339" indent="-270749">
              <a:buClrTx/>
              <a:buSzPct val="130000"/>
              <a:buFont typeface="Arial Narrow" pitchFamily="34" charset="0"/>
              <a:buChar char="–"/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AE349219-4547-4F37-86CF-0C70176B3FB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7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3" name="Slide Number Placeholder 7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99294784-B059-46E3-B46B-E4AA8CFF6C51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7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0"/>
          </p:nvPr>
        </p:nvSpPr>
        <p:spPr>
          <a:xfrm>
            <a:off x="285754" y="1270014"/>
            <a:ext cx="8572500" cy="5218113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4" name="Slide Number Placeholder 10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9B1A687-C144-4FE9-93F7-2D376E303EA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17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rounded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val 12"/>
          <p:cNvSpPr>
            <a:spLocks noChangeArrowheads="1"/>
          </p:cNvSpPr>
          <p:nvPr userDrawn="1"/>
        </p:nvSpPr>
        <p:spPr bwMode="auto">
          <a:xfrm>
            <a:off x="285750" y="1270000"/>
            <a:ext cx="8572500" cy="5218113"/>
          </a:xfrm>
          <a:prstGeom prst="roundRect">
            <a:avLst>
              <a:gd name="adj" fmla="val 4349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 algn="ctr" eaLnBrk="0" hangingPunct="0">
              <a:defRPr/>
            </a:pPr>
            <a:endParaRPr lang="en-GB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5" name="Text Placeholder 2"/>
          <p:cNvSpPr>
            <a:spLocks noGrp="1"/>
          </p:cNvSpPr>
          <p:nvPr>
            <p:ph type="body" idx="10"/>
          </p:nvPr>
        </p:nvSpPr>
        <p:spPr>
          <a:xfrm>
            <a:off x="285299" y="1270005"/>
            <a:ext cx="8562038" cy="542949"/>
          </a:xfrm>
        </p:spPr>
        <p:txBody>
          <a:bodyPr anchor="ctr"/>
          <a:lstStyle>
            <a:lvl1pPr marL="0" indent="0" algn="ctr">
              <a:buNone/>
              <a:defRPr sz="1600" b="1">
                <a:latin typeface="Arial Narrow" pitchFamily="34" charset="0"/>
              </a:defRPr>
            </a:lvl1pPr>
            <a:lvl2pPr marL="456002" indent="0">
              <a:buNone/>
              <a:defRPr sz="2000" b="1"/>
            </a:lvl2pPr>
            <a:lvl3pPr marL="912005" indent="0">
              <a:buNone/>
              <a:defRPr sz="1800" b="1"/>
            </a:lvl3pPr>
            <a:lvl4pPr marL="1368005" indent="0">
              <a:buNone/>
              <a:defRPr sz="1600" b="1"/>
            </a:lvl4pPr>
            <a:lvl5pPr marL="1824008" indent="0">
              <a:buNone/>
              <a:defRPr sz="1600" b="1"/>
            </a:lvl5pPr>
            <a:lvl6pPr marL="2280011" indent="0">
              <a:buNone/>
              <a:defRPr sz="1600" b="1"/>
            </a:lvl6pPr>
            <a:lvl7pPr marL="2736015" indent="0">
              <a:buNone/>
              <a:defRPr sz="1600" b="1"/>
            </a:lvl7pPr>
            <a:lvl8pPr marL="3192017" indent="0">
              <a:buNone/>
              <a:defRPr sz="1600" b="1"/>
            </a:lvl8pPr>
            <a:lvl9pPr marL="3648017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1"/>
          </p:nvPr>
        </p:nvSpPr>
        <p:spPr>
          <a:xfrm>
            <a:off x="285754" y="1811546"/>
            <a:ext cx="8572500" cy="4676565"/>
          </a:xfrm>
        </p:spPr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7" name="Slide Number Placeholder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463DA325-35F3-40A9-BE35-7956C8543F5D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7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- 2 rounded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12"/>
          <p:cNvSpPr>
            <a:spLocks noChangeArrowheads="1"/>
          </p:cNvSpPr>
          <p:nvPr userDrawn="1"/>
        </p:nvSpPr>
        <p:spPr bwMode="auto">
          <a:xfrm>
            <a:off x="284163" y="1270000"/>
            <a:ext cx="4179887" cy="5218113"/>
          </a:xfrm>
          <a:prstGeom prst="roundRect">
            <a:avLst>
              <a:gd name="adj" fmla="val 4271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 algn="ctr" eaLnBrk="0" hangingPunct="0">
              <a:defRPr/>
            </a:pPr>
            <a:endParaRPr lang="en-GB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8" name="Oval 12"/>
          <p:cNvSpPr>
            <a:spLocks noChangeArrowheads="1"/>
          </p:cNvSpPr>
          <p:nvPr userDrawn="1"/>
        </p:nvSpPr>
        <p:spPr bwMode="auto">
          <a:xfrm>
            <a:off x="4678363" y="1268413"/>
            <a:ext cx="4179887" cy="5218112"/>
          </a:xfrm>
          <a:prstGeom prst="roundRect">
            <a:avLst>
              <a:gd name="adj" fmla="val 4065"/>
            </a:avLst>
          </a:prstGeom>
          <a:noFill/>
          <a:ln w="19050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 algn="ctr" eaLnBrk="0" hangingPunct="0">
              <a:defRPr/>
            </a:pPr>
            <a:endParaRPr lang="en-GB" sz="1400" b="1" dirty="0">
              <a:solidFill>
                <a:srgbClr val="F2F2F2"/>
              </a:solidFill>
              <a:latin typeface="+mn-lt"/>
              <a:ea typeface="ＭＳ Ｐゴシック" charset="-128"/>
            </a:endParaRPr>
          </a:p>
        </p:txBody>
      </p:sp>
      <p:sp>
        <p:nvSpPr>
          <p:cNvPr id="11" name="Text Placeholder 2"/>
          <p:cNvSpPr>
            <a:spLocks noGrp="1"/>
          </p:cNvSpPr>
          <p:nvPr>
            <p:ph type="body" idx="14"/>
          </p:nvPr>
        </p:nvSpPr>
        <p:spPr>
          <a:xfrm>
            <a:off x="284929" y="1269049"/>
            <a:ext cx="4179122" cy="526993"/>
          </a:xfrm>
        </p:spPr>
        <p:txBody>
          <a:bodyPr lIns="35906" tIns="35906" rIns="35906" bIns="35906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6002" indent="0">
              <a:buNone/>
              <a:defRPr sz="2000" b="1"/>
            </a:lvl2pPr>
            <a:lvl3pPr marL="912005" indent="0">
              <a:buNone/>
              <a:defRPr sz="1800" b="1"/>
            </a:lvl3pPr>
            <a:lvl4pPr marL="1368005" indent="0">
              <a:buNone/>
              <a:defRPr sz="1600" b="1"/>
            </a:lvl4pPr>
            <a:lvl5pPr marL="1824008" indent="0">
              <a:buNone/>
              <a:defRPr sz="1600" b="1"/>
            </a:lvl5pPr>
            <a:lvl6pPr marL="2280011" indent="0">
              <a:buNone/>
              <a:defRPr sz="1600" b="1"/>
            </a:lvl6pPr>
            <a:lvl7pPr marL="2736015" indent="0">
              <a:buNone/>
              <a:defRPr sz="1600" b="1"/>
            </a:lvl7pPr>
            <a:lvl8pPr marL="3192017" indent="0">
              <a:buNone/>
              <a:defRPr sz="1600" b="1"/>
            </a:lvl8pPr>
            <a:lvl9pPr marL="3648017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15"/>
          </p:nvPr>
        </p:nvSpPr>
        <p:spPr>
          <a:xfrm>
            <a:off x="283905" y="1802921"/>
            <a:ext cx="4180145" cy="4685192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9" name="Title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22" name="Text Placeholder 2"/>
          <p:cNvSpPr>
            <a:spLocks noGrp="1"/>
          </p:cNvSpPr>
          <p:nvPr>
            <p:ph type="body" idx="16"/>
          </p:nvPr>
        </p:nvSpPr>
        <p:spPr>
          <a:xfrm>
            <a:off x="4678378" y="1270000"/>
            <a:ext cx="4179887" cy="526993"/>
          </a:xfrm>
        </p:spPr>
        <p:txBody>
          <a:bodyPr lIns="35906" tIns="35906" rIns="35906" bIns="35906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6002" indent="0">
              <a:buNone/>
              <a:defRPr sz="2000" b="1"/>
            </a:lvl2pPr>
            <a:lvl3pPr marL="912005" indent="0">
              <a:buNone/>
              <a:defRPr sz="1800" b="1"/>
            </a:lvl3pPr>
            <a:lvl4pPr marL="1368005" indent="0">
              <a:buNone/>
              <a:defRPr sz="1600" b="1"/>
            </a:lvl4pPr>
            <a:lvl5pPr marL="1824008" indent="0">
              <a:buNone/>
              <a:defRPr sz="1600" b="1"/>
            </a:lvl5pPr>
            <a:lvl6pPr marL="2280011" indent="0">
              <a:buNone/>
              <a:defRPr sz="1600" b="1"/>
            </a:lvl6pPr>
            <a:lvl7pPr marL="2736015" indent="0">
              <a:buNone/>
              <a:defRPr sz="1600" b="1"/>
            </a:lvl7pPr>
            <a:lvl8pPr marL="3192017" indent="0">
              <a:buNone/>
              <a:defRPr sz="1600" b="1"/>
            </a:lvl8pPr>
            <a:lvl9pPr marL="3648017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23" name="Content Placeholder 5"/>
          <p:cNvSpPr>
            <a:spLocks noGrp="1"/>
          </p:cNvSpPr>
          <p:nvPr>
            <p:ph sz="quarter" idx="17"/>
          </p:nvPr>
        </p:nvSpPr>
        <p:spPr>
          <a:xfrm>
            <a:off x="4678378" y="1803879"/>
            <a:ext cx="4179887" cy="4685192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0" name="Slide Number Placeholder 1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C863EF3D-331E-44AC-A8BC-88DCBCBD7AE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67238" y="1322388"/>
            <a:ext cx="6350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9" name="Content Placeholder 5"/>
          <p:cNvSpPr>
            <a:spLocks noGrp="1"/>
          </p:cNvSpPr>
          <p:nvPr>
            <p:ph sz="quarter" idx="15"/>
          </p:nvPr>
        </p:nvSpPr>
        <p:spPr>
          <a:xfrm>
            <a:off x="285750" y="1794294"/>
            <a:ext cx="4176000" cy="4693819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1" name="Content Placeholder 5"/>
          <p:cNvSpPr>
            <a:spLocks noGrp="1"/>
          </p:cNvSpPr>
          <p:nvPr>
            <p:ph sz="quarter" idx="17"/>
          </p:nvPr>
        </p:nvSpPr>
        <p:spPr>
          <a:xfrm>
            <a:off x="4678363" y="1794294"/>
            <a:ext cx="4176000" cy="4693819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12" name="Text Placeholder 2"/>
          <p:cNvSpPr>
            <a:spLocks noGrp="1"/>
          </p:cNvSpPr>
          <p:nvPr>
            <p:ph type="body" idx="14"/>
          </p:nvPr>
        </p:nvSpPr>
        <p:spPr>
          <a:xfrm>
            <a:off x="284929" y="1269049"/>
            <a:ext cx="4179122" cy="526993"/>
          </a:xfrm>
        </p:spPr>
        <p:txBody>
          <a:bodyPr lIns="35906" tIns="35906" rIns="35906" bIns="35906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6002" indent="0">
              <a:buNone/>
              <a:defRPr sz="2000" b="1"/>
            </a:lvl2pPr>
            <a:lvl3pPr marL="912005" indent="0">
              <a:buNone/>
              <a:defRPr sz="1800" b="1"/>
            </a:lvl3pPr>
            <a:lvl4pPr marL="1368005" indent="0">
              <a:buNone/>
              <a:defRPr sz="1600" b="1"/>
            </a:lvl4pPr>
            <a:lvl5pPr marL="1824008" indent="0">
              <a:buNone/>
              <a:defRPr sz="1600" b="1"/>
            </a:lvl5pPr>
            <a:lvl6pPr marL="2280011" indent="0">
              <a:buNone/>
              <a:defRPr sz="1600" b="1"/>
            </a:lvl6pPr>
            <a:lvl7pPr marL="2736015" indent="0">
              <a:buNone/>
              <a:defRPr sz="1600" b="1"/>
            </a:lvl7pPr>
            <a:lvl8pPr marL="3192017" indent="0">
              <a:buNone/>
              <a:defRPr sz="1600" b="1"/>
            </a:lvl8pPr>
            <a:lvl9pPr marL="3648017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15" name="Text Placeholder 2"/>
          <p:cNvSpPr>
            <a:spLocks noGrp="1"/>
          </p:cNvSpPr>
          <p:nvPr>
            <p:ph type="body" idx="16"/>
          </p:nvPr>
        </p:nvSpPr>
        <p:spPr>
          <a:xfrm>
            <a:off x="4678378" y="1270000"/>
            <a:ext cx="4179887" cy="526993"/>
          </a:xfrm>
        </p:spPr>
        <p:txBody>
          <a:bodyPr lIns="35906" tIns="35906" rIns="35906" bIns="35906"/>
          <a:lstStyle>
            <a:lvl1pPr marL="0" indent="0" algn="ctr">
              <a:buNone/>
              <a:defRPr sz="1600" b="1" cap="all" baseline="0">
                <a:latin typeface="Arial Narrow" pitchFamily="34" charset="0"/>
              </a:defRPr>
            </a:lvl1pPr>
            <a:lvl2pPr marL="456002" indent="0">
              <a:buNone/>
              <a:defRPr sz="2000" b="1"/>
            </a:lvl2pPr>
            <a:lvl3pPr marL="912005" indent="0">
              <a:buNone/>
              <a:defRPr sz="1800" b="1"/>
            </a:lvl3pPr>
            <a:lvl4pPr marL="1368005" indent="0">
              <a:buNone/>
              <a:defRPr sz="1600" b="1"/>
            </a:lvl4pPr>
            <a:lvl5pPr marL="1824008" indent="0">
              <a:buNone/>
              <a:defRPr sz="1600" b="1"/>
            </a:lvl5pPr>
            <a:lvl6pPr marL="2280011" indent="0">
              <a:buNone/>
              <a:defRPr sz="1600" b="1"/>
            </a:lvl6pPr>
            <a:lvl7pPr marL="2736015" indent="0">
              <a:buNone/>
              <a:defRPr sz="1600" b="1"/>
            </a:lvl7pPr>
            <a:lvl8pPr marL="3192017" indent="0">
              <a:buNone/>
              <a:defRPr sz="1600" b="1"/>
            </a:lvl8pPr>
            <a:lvl9pPr marL="3648017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8" name="Slide Number Placeholder 4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B9B805F2-C624-4E8E-A36B-0AA3E8A13E70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7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4 Content b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8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9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2" name="Content Placeholder 5"/>
          <p:cNvSpPr>
            <a:spLocks noGrp="1"/>
          </p:cNvSpPr>
          <p:nvPr>
            <p:ph sz="quarter" idx="15"/>
          </p:nvPr>
        </p:nvSpPr>
        <p:spPr>
          <a:xfrm>
            <a:off x="285764" y="1270015"/>
            <a:ext cx="4176001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3" name="Content Placeholder 5"/>
          <p:cNvSpPr>
            <a:spLocks noGrp="1"/>
          </p:cNvSpPr>
          <p:nvPr>
            <p:ph sz="quarter" idx="16"/>
          </p:nvPr>
        </p:nvSpPr>
        <p:spPr>
          <a:xfrm>
            <a:off x="4678362" y="3970353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4" name="Content Placeholder 5"/>
          <p:cNvSpPr>
            <a:spLocks noGrp="1"/>
          </p:cNvSpPr>
          <p:nvPr>
            <p:ph sz="quarter" idx="17"/>
          </p:nvPr>
        </p:nvSpPr>
        <p:spPr>
          <a:xfrm>
            <a:off x="285750" y="3970353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5" name="Content Placeholder 5"/>
          <p:cNvSpPr>
            <a:spLocks noGrp="1"/>
          </p:cNvSpPr>
          <p:nvPr>
            <p:ph sz="quarter" idx="18"/>
          </p:nvPr>
        </p:nvSpPr>
        <p:spPr>
          <a:xfrm>
            <a:off x="4678362" y="1270015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10" name="Slide Number Placeholder 2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818B613C-24D1-4C91-9D9D-E3FE265123E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7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3965575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2" name="Content Placeholder 5"/>
          <p:cNvSpPr>
            <a:spLocks noGrp="1"/>
          </p:cNvSpPr>
          <p:nvPr>
            <p:ph sz="quarter" idx="16"/>
          </p:nvPr>
        </p:nvSpPr>
        <p:spPr>
          <a:xfrm>
            <a:off x="4678362" y="3970353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6" name="Content Placeholder 5"/>
          <p:cNvSpPr>
            <a:spLocks noGrp="1"/>
          </p:cNvSpPr>
          <p:nvPr>
            <p:ph sz="quarter" idx="17"/>
          </p:nvPr>
        </p:nvSpPr>
        <p:spPr>
          <a:xfrm>
            <a:off x="285750" y="3970353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7" name="Content Placeholder 5"/>
          <p:cNvSpPr>
            <a:spLocks noGrp="1"/>
          </p:cNvSpPr>
          <p:nvPr>
            <p:ph sz="quarter" idx="15"/>
          </p:nvPr>
        </p:nvSpPr>
        <p:spPr>
          <a:xfrm>
            <a:off x="285754" y="1270015"/>
            <a:ext cx="85725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E4746E72-4AEE-4756-853C-F4A8629FC0E8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8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Bot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V="1">
            <a:off x="4573588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9" name="Content Placeholder 5"/>
          <p:cNvSpPr>
            <a:spLocks noGrp="1"/>
          </p:cNvSpPr>
          <p:nvPr>
            <p:ph sz="quarter" idx="15"/>
          </p:nvPr>
        </p:nvSpPr>
        <p:spPr>
          <a:xfrm>
            <a:off x="285750" y="1270015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0" name="Content Placeholder 5"/>
          <p:cNvSpPr>
            <a:spLocks noGrp="1"/>
          </p:cNvSpPr>
          <p:nvPr>
            <p:ph sz="quarter" idx="18"/>
          </p:nvPr>
        </p:nvSpPr>
        <p:spPr>
          <a:xfrm>
            <a:off x="4678362" y="1270015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1" name="Content Placeholder 5"/>
          <p:cNvSpPr>
            <a:spLocks noGrp="1"/>
          </p:cNvSpPr>
          <p:nvPr>
            <p:ph sz="quarter" idx="19"/>
          </p:nvPr>
        </p:nvSpPr>
        <p:spPr>
          <a:xfrm>
            <a:off x="285749" y="3968765"/>
            <a:ext cx="85725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1801E9FF-F7C9-4856-841E-8293AB1FC63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8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Righ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4678363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0" name="Content Placeholder 5"/>
          <p:cNvSpPr>
            <a:spLocks noGrp="1"/>
          </p:cNvSpPr>
          <p:nvPr>
            <p:ph sz="quarter" idx="16"/>
          </p:nvPr>
        </p:nvSpPr>
        <p:spPr>
          <a:xfrm>
            <a:off x="4678362" y="3970353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1" name="Content Placeholder 5"/>
          <p:cNvSpPr>
            <a:spLocks noGrp="1"/>
          </p:cNvSpPr>
          <p:nvPr>
            <p:ph sz="quarter" idx="18"/>
          </p:nvPr>
        </p:nvSpPr>
        <p:spPr>
          <a:xfrm>
            <a:off x="4678362" y="1270015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7" name="Content Placeholder 5"/>
          <p:cNvSpPr>
            <a:spLocks noGrp="1"/>
          </p:cNvSpPr>
          <p:nvPr>
            <p:ph sz="quarter" idx="15"/>
          </p:nvPr>
        </p:nvSpPr>
        <p:spPr>
          <a:xfrm>
            <a:off x="285750" y="1270015"/>
            <a:ext cx="4176000" cy="521811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8" name="Slide Number Placeholder 2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80EE9577-6035-408A-B3CC-C791A77CDC6B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8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3 Content Le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49"/>
          <p:cNvSpPr>
            <a:spLocks noChangeShapeType="1"/>
          </p:cNvSpPr>
          <p:nvPr userDrawn="1"/>
        </p:nvSpPr>
        <p:spPr bwMode="auto">
          <a:xfrm flipV="1">
            <a:off x="4572000" y="1349375"/>
            <a:ext cx="4763" cy="506730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7" name="Line 49"/>
          <p:cNvSpPr>
            <a:spLocks noChangeShapeType="1"/>
          </p:cNvSpPr>
          <p:nvPr userDrawn="1"/>
        </p:nvSpPr>
        <p:spPr bwMode="auto">
          <a:xfrm flipH="1" flipV="1">
            <a:off x="287338" y="3878263"/>
            <a:ext cx="4176712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0" name="Content Placeholder 5"/>
          <p:cNvSpPr>
            <a:spLocks noGrp="1"/>
          </p:cNvSpPr>
          <p:nvPr>
            <p:ph sz="quarter" idx="15"/>
          </p:nvPr>
        </p:nvSpPr>
        <p:spPr>
          <a:xfrm>
            <a:off x="285750" y="1270015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6" name="Content Placeholder 5"/>
          <p:cNvSpPr>
            <a:spLocks noGrp="1"/>
          </p:cNvSpPr>
          <p:nvPr>
            <p:ph sz="quarter" idx="17"/>
          </p:nvPr>
        </p:nvSpPr>
        <p:spPr>
          <a:xfrm>
            <a:off x="285750" y="3970353"/>
            <a:ext cx="4176000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7" name="Content Placeholder 5"/>
          <p:cNvSpPr>
            <a:spLocks noGrp="1"/>
          </p:cNvSpPr>
          <p:nvPr>
            <p:ph sz="quarter" idx="18"/>
          </p:nvPr>
        </p:nvSpPr>
        <p:spPr>
          <a:xfrm>
            <a:off x="4678363" y="1270015"/>
            <a:ext cx="4176000" cy="521811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8" name="Slide Number Placehold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02B7D7F9-CCA7-4AA4-A206-5200D11CC9DC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Layouts/slideLayout18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6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49"/>
          <p:cNvSpPr>
            <a:spLocks noChangeShapeType="1"/>
          </p:cNvSpPr>
          <p:nvPr userDrawn="1"/>
        </p:nvSpPr>
        <p:spPr bwMode="auto">
          <a:xfrm flipV="1">
            <a:off x="600868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0" name="Line 49"/>
          <p:cNvSpPr>
            <a:spLocks noChangeShapeType="1"/>
          </p:cNvSpPr>
          <p:nvPr userDrawn="1"/>
        </p:nvSpPr>
        <p:spPr bwMode="auto">
          <a:xfrm flipH="1" flipV="1">
            <a:off x="285750" y="3878263"/>
            <a:ext cx="8572500" cy="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1" name="Line 49"/>
          <p:cNvSpPr>
            <a:spLocks noChangeShapeType="1"/>
          </p:cNvSpPr>
          <p:nvPr userDrawn="1"/>
        </p:nvSpPr>
        <p:spPr bwMode="auto">
          <a:xfrm flipV="1">
            <a:off x="3132138" y="3967163"/>
            <a:ext cx="0" cy="2520950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2" name="Line 49"/>
          <p:cNvSpPr>
            <a:spLocks noChangeShapeType="1"/>
          </p:cNvSpPr>
          <p:nvPr userDrawn="1"/>
        </p:nvSpPr>
        <p:spPr bwMode="auto">
          <a:xfrm flipV="1">
            <a:off x="601186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13" name="Line 49"/>
          <p:cNvSpPr>
            <a:spLocks noChangeShapeType="1"/>
          </p:cNvSpPr>
          <p:nvPr userDrawn="1"/>
        </p:nvSpPr>
        <p:spPr bwMode="auto">
          <a:xfrm flipV="1">
            <a:off x="3135313" y="1270000"/>
            <a:ext cx="0" cy="2519363"/>
          </a:xfrm>
          <a:prstGeom prst="line">
            <a:avLst/>
          </a:prstGeom>
          <a:noFill/>
          <a:ln w="19050" cap="rnd">
            <a:solidFill>
              <a:schemeClr val="accent1"/>
            </a:solidFill>
            <a:prstDash val="sysDot"/>
            <a:round/>
            <a:headEnd/>
            <a:tailEnd/>
          </a:ln>
          <a:ex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ea typeface="ＭＳ Ｐゴシック" charset="-128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GB"/>
          </a:p>
        </p:txBody>
      </p:sp>
      <p:sp>
        <p:nvSpPr>
          <p:cNvPr id="27" name="Content Placeholder 5"/>
          <p:cNvSpPr>
            <a:spLocks noGrp="1"/>
          </p:cNvSpPr>
          <p:nvPr>
            <p:ph sz="quarter" idx="15"/>
          </p:nvPr>
        </p:nvSpPr>
        <p:spPr>
          <a:xfrm>
            <a:off x="285750" y="1269378"/>
            <a:ext cx="2785254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8" name="Content Placeholder 5"/>
          <p:cNvSpPr>
            <a:spLocks noGrp="1"/>
          </p:cNvSpPr>
          <p:nvPr>
            <p:ph sz="quarter" idx="16"/>
          </p:nvPr>
        </p:nvSpPr>
        <p:spPr>
          <a:xfrm>
            <a:off x="3179373" y="1269378"/>
            <a:ext cx="2785254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29" name="Content Placeholder 5"/>
          <p:cNvSpPr>
            <a:spLocks noGrp="1"/>
          </p:cNvSpPr>
          <p:nvPr>
            <p:ph sz="quarter" idx="17"/>
          </p:nvPr>
        </p:nvSpPr>
        <p:spPr>
          <a:xfrm>
            <a:off x="6072995" y="1269378"/>
            <a:ext cx="2785254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30" name="Content Placeholder 5"/>
          <p:cNvSpPr>
            <a:spLocks noGrp="1"/>
          </p:cNvSpPr>
          <p:nvPr>
            <p:ph sz="quarter" idx="18"/>
          </p:nvPr>
        </p:nvSpPr>
        <p:spPr>
          <a:xfrm>
            <a:off x="6072995" y="3970353"/>
            <a:ext cx="2785254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31" name="Content Placeholder 5"/>
          <p:cNvSpPr>
            <a:spLocks noGrp="1"/>
          </p:cNvSpPr>
          <p:nvPr>
            <p:ph sz="quarter" idx="19"/>
          </p:nvPr>
        </p:nvSpPr>
        <p:spPr>
          <a:xfrm>
            <a:off x="285749" y="3970353"/>
            <a:ext cx="2785254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32" name="Content Placeholder 5"/>
          <p:cNvSpPr>
            <a:spLocks noGrp="1"/>
          </p:cNvSpPr>
          <p:nvPr>
            <p:ph sz="quarter" idx="20"/>
          </p:nvPr>
        </p:nvSpPr>
        <p:spPr>
          <a:xfrm>
            <a:off x="3179372" y="3970353"/>
            <a:ext cx="2785254" cy="2519363"/>
          </a:xfrm>
        </p:spPr>
        <p:txBody>
          <a:bodyPr/>
          <a:lstStyle>
            <a:lvl1pPr>
              <a:defRPr sz="16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GB" dirty="0"/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ea typeface="+mn-ea"/>
              </a:defRPr>
            </a:lvl1pPr>
          </a:lstStyle>
          <a:p>
            <a:pPr>
              <a:defRPr/>
            </a:pPr>
            <a:fld id="{89F2991B-2AD4-4AA0-8E6A-9D7A357DDAAA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13" Type="http://schemas.openxmlformats.org/officeDocument/2006/relationships/slideLayout" Target="../slideLayouts/slideLayout30.xml"/><Relationship Id="rId18" Type="http://schemas.openxmlformats.org/officeDocument/2006/relationships/slideLayout" Target="../slideLayouts/slideLayout35.xml"/><Relationship Id="rId3" Type="http://schemas.openxmlformats.org/officeDocument/2006/relationships/slideLayout" Target="../slideLayouts/slideLayout20.xml"/><Relationship Id="rId21" Type="http://schemas.openxmlformats.org/officeDocument/2006/relationships/theme" Target="../theme/theme2.xml"/><Relationship Id="rId7" Type="http://schemas.openxmlformats.org/officeDocument/2006/relationships/slideLayout" Target="../slideLayouts/slideLayout24.xml"/><Relationship Id="rId12" Type="http://schemas.openxmlformats.org/officeDocument/2006/relationships/slideLayout" Target="../slideLayouts/slideLayout29.xml"/><Relationship Id="rId17" Type="http://schemas.openxmlformats.org/officeDocument/2006/relationships/slideLayout" Target="../slideLayouts/slideLayout34.xml"/><Relationship Id="rId2" Type="http://schemas.openxmlformats.org/officeDocument/2006/relationships/slideLayout" Target="../slideLayouts/slideLayout19.xml"/><Relationship Id="rId16" Type="http://schemas.openxmlformats.org/officeDocument/2006/relationships/slideLayout" Target="../slideLayouts/slideLayout33.xml"/><Relationship Id="rId20" Type="http://schemas.openxmlformats.org/officeDocument/2006/relationships/slideLayout" Target="../slideLayouts/slideLayout37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11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2.xml"/><Relationship Id="rId1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27.xml"/><Relationship Id="rId19" Type="http://schemas.openxmlformats.org/officeDocument/2006/relationships/slideLayout" Target="../slideLayouts/slideLayout36.xml"/><Relationship Id="rId4" Type="http://schemas.openxmlformats.org/officeDocument/2006/relationships/slideLayout" Target="../slideLayouts/slideLayout21.xml"/><Relationship Id="rId9" Type="http://schemas.openxmlformats.org/officeDocument/2006/relationships/slideLayout" Target="../slideLayouts/slideLayout26.xml"/><Relationship Id="rId14" Type="http://schemas.openxmlformats.org/officeDocument/2006/relationships/slideLayout" Target="../slideLayouts/slideLayout31.xml"/><Relationship Id="rId22" Type="http://schemas.openxmlformats.org/officeDocument/2006/relationships/image" Target="../media/image4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5.xml"/><Relationship Id="rId13" Type="http://schemas.openxmlformats.org/officeDocument/2006/relationships/slideLayout" Target="../slideLayouts/slideLayout50.xml"/><Relationship Id="rId18" Type="http://schemas.openxmlformats.org/officeDocument/2006/relationships/slideLayout" Target="../slideLayouts/slideLayout55.xml"/><Relationship Id="rId3" Type="http://schemas.openxmlformats.org/officeDocument/2006/relationships/slideLayout" Target="../slideLayouts/slideLayout40.xml"/><Relationship Id="rId21" Type="http://schemas.openxmlformats.org/officeDocument/2006/relationships/theme" Target="../theme/theme3.xml"/><Relationship Id="rId7" Type="http://schemas.openxmlformats.org/officeDocument/2006/relationships/slideLayout" Target="../slideLayouts/slideLayout44.xml"/><Relationship Id="rId12" Type="http://schemas.openxmlformats.org/officeDocument/2006/relationships/slideLayout" Target="../slideLayouts/slideLayout49.xml"/><Relationship Id="rId17" Type="http://schemas.openxmlformats.org/officeDocument/2006/relationships/slideLayout" Target="../slideLayouts/slideLayout54.xml"/><Relationship Id="rId2" Type="http://schemas.openxmlformats.org/officeDocument/2006/relationships/slideLayout" Target="../slideLayouts/slideLayout39.xml"/><Relationship Id="rId16" Type="http://schemas.openxmlformats.org/officeDocument/2006/relationships/slideLayout" Target="../slideLayouts/slideLayout53.xml"/><Relationship Id="rId20" Type="http://schemas.openxmlformats.org/officeDocument/2006/relationships/slideLayout" Target="../slideLayouts/slideLayout57.xml"/><Relationship Id="rId1" Type="http://schemas.openxmlformats.org/officeDocument/2006/relationships/slideLayout" Target="../slideLayouts/slideLayout38.xml"/><Relationship Id="rId6" Type="http://schemas.openxmlformats.org/officeDocument/2006/relationships/slideLayout" Target="../slideLayouts/slideLayout43.xml"/><Relationship Id="rId11" Type="http://schemas.openxmlformats.org/officeDocument/2006/relationships/slideLayout" Target="../slideLayouts/slideLayout48.xml"/><Relationship Id="rId5" Type="http://schemas.openxmlformats.org/officeDocument/2006/relationships/slideLayout" Target="../slideLayouts/slideLayout42.xml"/><Relationship Id="rId15" Type="http://schemas.openxmlformats.org/officeDocument/2006/relationships/slideLayout" Target="../slideLayouts/slideLayout52.xml"/><Relationship Id="rId10" Type="http://schemas.openxmlformats.org/officeDocument/2006/relationships/slideLayout" Target="../slideLayouts/slideLayout47.xml"/><Relationship Id="rId19" Type="http://schemas.openxmlformats.org/officeDocument/2006/relationships/slideLayout" Target="../slideLayouts/slideLayout56.xml"/><Relationship Id="rId4" Type="http://schemas.openxmlformats.org/officeDocument/2006/relationships/slideLayout" Target="../slideLayouts/slideLayout41.xml"/><Relationship Id="rId9" Type="http://schemas.openxmlformats.org/officeDocument/2006/relationships/slideLayout" Target="../slideLayouts/slideLayout46.xml"/><Relationship Id="rId14" Type="http://schemas.openxmlformats.org/officeDocument/2006/relationships/slideLayout" Target="../slideLayouts/slideLayout51.xml"/><Relationship Id="rId22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13" Type="http://schemas.openxmlformats.org/officeDocument/2006/relationships/slideLayout" Target="../slideLayouts/slideLayout70.xml"/><Relationship Id="rId18" Type="http://schemas.openxmlformats.org/officeDocument/2006/relationships/slideLayout" Target="../slideLayouts/slideLayout75.xml"/><Relationship Id="rId3" Type="http://schemas.openxmlformats.org/officeDocument/2006/relationships/slideLayout" Target="../slideLayouts/slideLayout60.xml"/><Relationship Id="rId21" Type="http://schemas.openxmlformats.org/officeDocument/2006/relationships/theme" Target="../theme/theme4.xml"/><Relationship Id="rId7" Type="http://schemas.openxmlformats.org/officeDocument/2006/relationships/slideLayout" Target="../slideLayouts/slideLayout64.xml"/><Relationship Id="rId12" Type="http://schemas.openxmlformats.org/officeDocument/2006/relationships/slideLayout" Target="../slideLayouts/slideLayout69.xml"/><Relationship Id="rId17" Type="http://schemas.openxmlformats.org/officeDocument/2006/relationships/slideLayout" Target="../slideLayouts/slideLayout74.xml"/><Relationship Id="rId2" Type="http://schemas.openxmlformats.org/officeDocument/2006/relationships/slideLayout" Target="../slideLayouts/slideLayout59.xml"/><Relationship Id="rId16" Type="http://schemas.openxmlformats.org/officeDocument/2006/relationships/slideLayout" Target="../slideLayouts/slideLayout73.xml"/><Relationship Id="rId20" Type="http://schemas.openxmlformats.org/officeDocument/2006/relationships/slideLayout" Target="../slideLayouts/slideLayout77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5" Type="http://schemas.openxmlformats.org/officeDocument/2006/relationships/slideLayout" Target="../slideLayouts/slideLayout72.xml"/><Relationship Id="rId10" Type="http://schemas.openxmlformats.org/officeDocument/2006/relationships/slideLayout" Target="../slideLayouts/slideLayout67.xml"/><Relationship Id="rId19" Type="http://schemas.openxmlformats.org/officeDocument/2006/relationships/slideLayout" Target="../slideLayouts/slideLayout76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Relationship Id="rId14" Type="http://schemas.openxmlformats.org/officeDocument/2006/relationships/slideLayout" Target="../slideLayouts/slideLayout71.xml"/><Relationship Id="rId22" Type="http://schemas.openxmlformats.org/officeDocument/2006/relationships/image" Target="../media/image4.jpeg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slideLayout" Target="../slideLayouts/slideLayout90.xml"/><Relationship Id="rId18" Type="http://schemas.openxmlformats.org/officeDocument/2006/relationships/slideLayout" Target="../slideLayouts/slideLayout95.xml"/><Relationship Id="rId3" Type="http://schemas.openxmlformats.org/officeDocument/2006/relationships/slideLayout" Target="../slideLayouts/slideLayout80.xml"/><Relationship Id="rId21" Type="http://schemas.openxmlformats.org/officeDocument/2006/relationships/theme" Target="../theme/theme5.xml"/><Relationship Id="rId7" Type="http://schemas.openxmlformats.org/officeDocument/2006/relationships/slideLayout" Target="../slideLayouts/slideLayout84.xml"/><Relationship Id="rId12" Type="http://schemas.openxmlformats.org/officeDocument/2006/relationships/slideLayout" Target="../slideLayouts/slideLayout89.xml"/><Relationship Id="rId17" Type="http://schemas.openxmlformats.org/officeDocument/2006/relationships/slideLayout" Target="../slideLayouts/slideLayout94.xml"/><Relationship Id="rId2" Type="http://schemas.openxmlformats.org/officeDocument/2006/relationships/slideLayout" Target="../slideLayouts/slideLayout79.xml"/><Relationship Id="rId16" Type="http://schemas.openxmlformats.org/officeDocument/2006/relationships/slideLayout" Target="../slideLayouts/slideLayout93.xml"/><Relationship Id="rId20" Type="http://schemas.openxmlformats.org/officeDocument/2006/relationships/slideLayout" Target="../slideLayouts/slideLayout97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5" Type="http://schemas.openxmlformats.org/officeDocument/2006/relationships/slideLayout" Target="../slideLayouts/slideLayout92.xml"/><Relationship Id="rId10" Type="http://schemas.openxmlformats.org/officeDocument/2006/relationships/slideLayout" Target="../slideLayouts/slideLayout87.xml"/><Relationship Id="rId19" Type="http://schemas.openxmlformats.org/officeDocument/2006/relationships/slideLayout" Target="../slideLayouts/slideLayout96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Relationship Id="rId14" Type="http://schemas.openxmlformats.org/officeDocument/2006/relationships/slideLayout" Target="../slideLayouts/slideLayout91.xml"/><Relationship Id="rId22" Type="http://schemas.openxmlformats.org/officeDocument/2006/relationships/image" Target="../media/image4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5.xml"/><Relationship Id="rId13" Type="http://schemas.openxmlformats.org/officeDocument/2006/relationships/slideLayout" Target="../slideLayouts/slideLayout110.xml"/><Relationship Id="rId18" Type="http://schemas.openxmlformats.org/officeDocument/2006/relationships/slideLayout" Target="../slideLayouts/slideLayout115.xml"/><Relationship Id="rId3" Type="http://schemas.openxmlformats.org/officeDocument/2006/relationships/slideLayout" Target="../slideLayouts/slideLayout100.xml"/><Relationship Id="rId21" Type="http://schemas.openxmlformats.org/officeDocument/2006/relationships/theme" Target="../theme/theme6.xml"/><Relationship Id="rId7" Type="http://schemas.openxmlformats.org/officeDocument/2006/relationships/slideLayout" Target="../slideLayouts/slideLayout104.xml"/><Relationship Id="rId12" Type="http://schemas.openxmlformats.org/officeDocument/2006/relationships/slideLayout" Target="../slideLayouts/slideLayout109.xml"/><Relationship Id="rId17" Type="http://schemas.openxmlformats.org/officeDocument/2006/relationships/slideLayout" Target="../slideLayouts/slideLayout114.xml"/><Relationship Id="rId2" Type="http://schemas.openxmlformats.org/officeDocument/2006/relationships/slideLayout" Target="../slideLayouts/slideLayout99.xml"/><Relationship Id="rId16" Type="http://schemas.openxmlformats.org/officeDocument/2006/relationships/slideLayout" Target="../slideLayouts/slideLayout113.xml"/><Relationship Id="rId20" Type="http://schemas.openxmlformats.org/officeDocument/2006/relationships/slideLayout" Target="../slideLayouts/slideLayout117.xml"/><Relationship Id="rId1" Type="http://schemas.openxmlformats.org/officeDocument/2006/relationships/slideLayout" Target="../slideLayouts/slideLayout98.xml"/><Relationship Id="rId6" Type="http://schemas.openxmlformats.org/officeDocument/2006/relationships/slideLayout" Target="../slideLayouts/slideLayout103.xml"/><Relationship Id="rId11" Type="http://schemas.openxmlformats.org/officeDocument/2006/relationships/slideLayout" Target="../slideLayouts/slideLayout108.xml"/><Relationship Id="rId5" Type="http://schemas.openxmlformats.org/officeDocument/2006/relationships/slideLayout" Target="../slideLayouts/slideLayout102.xml"/><Relationship Id="rId15" Type="http://schemas.openxmlformats.org/officeDocument/2006/relationships/slideLayout" Target="../slideLayouts/slideLayout112.xml"/><Relationship Id="rId10" Type="http://schemas.openxmlformats.org/officeDocument/2006/relationships/slideLayout" Target="../slideLayouts/slideLayout107.xml"/><Relationship Id="rId19" Type="http://schemas.openxmlformats.org/officeDocument/2006/relationships/slideLayout" Target="../slideLayouts/slideLayout116.xml"/><Relationship Id="rId4" Type="http://schemas.openxmlformats.org/officeDocument/2006/relationships/slideLayout" Target="../slideLayouts/slideLayout101.xml"/><Relationship Id="rId9" Type="http://schemas.openxmlformats.org/officeDocument/2006/relationships/slideLayout" Target="../slideLayouts/slideLayout106.xml"/><Relationship Id="rId14" Type="http://schemas.openxmlformats.org/officeDocument/2006/relationships/slideLayout" Target="../slideLayouts/slideLayout111.xml"/><Relationship Id="rId22" Type="http://schemas.openxmlformats.org/officeDocument/2006/relationships/image" Target="../media/image4.jpe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5.xml"/><Relationship Id="rId13" Type="http://schemas.openxmlformats.org/officeDocument/2006/relationships/slideLayout" Target="../slideLayouts/slideLayout130.xml"/><Relationship Id="rId18" Type="http://schemas.openxmlformats.org/officeDocument/2006/relationships/slideLayout" Target="../slideLayouts/slideLayout135.xml"/><Relationship Id="rId3" Type="http://schemas.openxmlformats.org/officeDocument/2006/relationships/slideLayout" Target="../slideLayouts/slideLayout120.xml"/><Relationship Id="rId21" Type="http://schemas.openxmlformats.org/officeDocument/2006/relationships/theme" Target="../theme/theme7.xml"/><Relationship Id="rId7" Type="http://schemas.openxmlformats.org/officeDocument/2006/relationships/slideLayout" Target="../slideLayouts/slideLayout124.xml"/><Relationship Id="rId12" Type="http://schemas.openxmlformats.org/officeDocument/2006/relationships/slideLayout" Target="../slideLayouts/slideLayout129.xml"/><Relationship Id="rId17" Type="http://schemas.openxmlformats.org/officeDocument/2006/relationships/slideLayout" Target="../slideLayouts/slideLayout134.xml"/><Relationship Id="rId2" Type="http://schemas.openxmlformats.org/officeDocument/2006/relationships/slideLayout" Target="../slideLayouts/slideLayout119.xml"/><Relationship Id="rId16" Type="http://schemas.openxmlformats.org/officeDocument/2006/relationships/slideLayout" Target="../slideLayouts/slideLayout133.xml"/><Relationship Id="rId20" Type="http://schemas.openxmlformats.org/officeDocument/2006/relationships/slideLayout" Target="../slideLayouts/slideLayout137.xml"/><Relationship Id="rId1" Type="http://schemas.openxmlformats.org/officeDocument/2006/relationships/slideLayout" Target="../slideLayouts/slideLayout118.xml"/><Relationship Id="rId6" Type="http://schemas.openxmlformats.org/officeDocument/2006/relationships/slideLayout" Target="../slideLayouts/slideLayout123.xml"/><Relationship Id="rId11" Type="http://schemas.openxmlformats.org/officeDocument/2006/relationships/slideLayout" Target="../slideLayouts/slideLayout128.xml"/><Relationship Id="rId5" Type="http://schemas.openxmlformats.org/officeDocument/2006/relationships/slideLayout" Target="../slideLayouts/slideLayout122.xml"/><Relationship Id="rId15" Type="http://schemas.openxmlformats.org/officeDocument/2006/relationships/slideLayout" Target="../slideLayouts/slideLayout132.xml"/><Relationship Id="rId10" Type="http://schemas.openxmlformats.org/officeDocument/2006/relationships/slideLayout" Target="../slideLayouts/slideLayout127.xml"/><Relationship Id="rId19" Type="http://schemas.openxmlformats.org/officeDocument/2006/relationships/slideLayout" Target="../slideLayouts/slideLayout136.xml"/><Relationship Id="rId4" Type="http://schemas.openxmlformats.org/officeDocument/2006/relationships/slideLayout" Target="../slideLayouts/slideLayout121.xml"/><Relationship Id="rId9" Type="http://schemas.openxmlformats.org/officeDocument/2006/relationships/slideLayout" Target="../slideLayouts/slideLayout126.xml"/><Relationship Id="rId14" Type="http://schemas.openxmlformats.org/officeDocument/2006/relationships/slideLayout" Target="../slideLayouts/slideLayout131.xml"/><Relationship Id="rId22" Type="http://schemas.openxmlformats.org/officeDocument/2006/relationships/image" Target="../media/image4.jpe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5.xml"/><Relationship Id="rId13" Type="http://schemas.openxmlformats.org/officeDocument/2006/relationships/slideLayout" Target="../slideLayouts/slideLayout150.xml"/><Relationship Id="rId18" Type="http://schemas.openxmlformats.org/officeDocument/2006/relationships/slideLayout" Target="../slideLayouts/slideLayout155.xml"/><Relationship Id="rId3" Type="http://schemas.openxmlformats.org/officeDocument/2006/relationships/slideLayout" Target="../slideLayouts/slideLayout140.xml"/><Relationship Id="rId21" Type="http://schemas.openxmlformats.org/officeDocument/2006/relationships/theme" Target="../theme/theme8.xml"/><Relationship Id="rId7" Type="http://schemas.openxmlformats.org/officeDocument/2006/relationships/slideLayout" Target="../slideLayouts/slideLayout144.xml"/><Relationship Id="rId12" Type="http://schemas.openxmlformats.org/officeDocument/2006/relationships/slideLayout" Target="../slideLayouts/slideLayout149.xml"/><Relationship Id="rId17" Type="http://schemas.openxmlformats.org/officeDocument/2006/relationships/slideLayout" Target="../slideLayouts/slideLayout154.xml"/><Relationship Id="rId2" Type="http://schemas.openxmlformats.org/officeDocument/2006/relationships/slideLayout" Target="../slideLayouts/slideLayout139.xml"/><Relationship Id="rId16" Type="http://schemas.openxmlformats.org/officeDocument/2006/relationships/slideLayout" Target="../slideLayouts/slideLayout153.xml"/><Relationship Id="rId20" Type="http://schemas.openxmlformats.org/officeDocument/2006/relationships/slideLayout" Target="../slideLayouts/slideLayout157.xml"/><Relationship Id="rId1" Type="http://schemas.openxmlformats.org/officeDocument/2006/relationships/slideLayout" Target="../slideLayouts/slideLayout138.xml"/><Relationship Id="rId6" Type="http://schemas.openxmlformats.org/officeDocument/2006/relationships/slideLayout" Target="../slideLayouts/slideLayout143.xml"/><Relationship Id="rId11" Type="http://schemas.openxmlformats.org/officeDocument/2006/relationships/slideLayout" Target="../slideLayouts/slideLayout148.xml"/><Relationship Id="rId5" Type="http://schemas.openxmlformats.org/officeDocument/2006/relationships/slideLayout" Target="../slideLayouts/slideLayout142.xml"/><Relationship Id="rId15" Type="http://schemas.openxmlformats.org/officeDocument/2006/relationships/slideLayout" Target="../slideLayouts/slideLayout152.xml"/><Relationship Id="rId10" Type="http://schemas.openxmlformats.org/officeDocument/2006/relationships/slideLayout" Target="../slideLayouts/slideLayout147.xml"/><Relationship Id="rId19" Type="http://schemas.openxmlformats.org/officeDocument/2006/relationships/slideLayout" Target="../slideLayouts/slideLayout156.xml"/><Relationship Id="rId4" Type="http://schemas.openxmlformats.org/officeDocument/2006/relationships/slideLayout" Target="../slideLayouts/slideLayout141.xml"/><Relationship Id="rId9" Type="http://schemas.openxmlformats.org/officeDocument/2006/relationships/slideLayout" Target="../slideLayouts/slideLayout146.xml"/><Relationship Id="rId14" Type="http://schemas.openxmlformats.org/officeDocument/2006/relationships/slideLayout" Target="../slideLayouts/slideLayout151.xml"/><Relationship Id="rId22" Type="http://schemas.openxmlformats.org/officeDocument/2006/relationships/image" Target="../media/image4.jpe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5.xml"/><Relationship Id="rId13" Type="http://schemas.openxmlformats.org/officeDocument/2006/relationships/slideLayout" Target="../slideLayouts/slideLayout170.xml"/><Relationship Id="rId3" Type="http://schemas.openxmlformats.org/officeDocument/2006/relationships/slideLayout" Target="../slideLayouts/slideLayout160.xml"/><Relationship Id="rId7" Type="http://schemas.openxmlformats.org/officeDocument/2006/relationships/slideLayout" Target="../slideLayouts/slideLayout164.xml"/><Relationship Id="rId12" Type="http://schemas.openxmlformats.org/officeDocument/2006/relationships/slideLayout" Target="../slideLayouts/slideLayout169.xml"/><Relationship Id="rId2" Type="http://schemas.openxmlformats.org/officeDocument/2006/relationships/slideLayout" Target="../slideLayouts/slideLayout159.xml"/><Relationship Id="rId1" Type="http://schemas.openxmlformats.org/officeDocument/2006/relationships/slideLayout" Target="../slideLayouts/slideLayout158.xml"/><Relationship Id="rId6" Type="http://schemas.openxmlformats.org/officeDocument/2006/relationships/slideLayout" Target="../slideLayouts/slideLayout163.xml"/><Relationship Id="rId11" Type="http://schemas.openxmlformats.org/officeDocument/2006/relationships/slideLayout" Target="../slideLayouts/slideLayout168.xml"/><Relationship Id="rId5" Type="http://schemas.openxmlformats.org/officeDocument/2006/relationships/slideLayout" Target="../slideLayouts/slideLayout162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67.xml"/><Relationship Id="rId4" Type="http://schemas.openxmlformats.org/officeDocument/2006/relationships/slideLayout" Target="../slideLayouts/slideLayout161.xml"/><Relationship Id="rId9" Type="http://schemas.openxmlformats.org/officeDocument/2006/relationships/slideLayout" Target="../slideLayouts/slideLayout166.xml"/><Relationship Id="rId14" Type="http://schemas.openxmlformats.org/officeDocument/2006/relationships/theme" Target="../theme/theme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8.xml"/><Relationship Id="rId13" Type="http://schemas.openxmlformats.org/officeDocument/2006/relationships/slideLayout" Target="../slideLayouts/slideLayout183.xml"/><Relationship Id="rId3" Type="http://schemas.openxmlformats.org/officeDocument/2006/relationships/slideLayout" Target="../slideLayouts/slideLayout173.xml"/><Relationship Id="rId7" Type="http://schemas.openxmlformats.org/officeDocument/2006/relationships/slideLayout" Target="../slideLayouts/slideLayout177.xml"/><Relationship Id="rId12" Type="http://schemas.openxmlformats.org/officeDocument/2006/relationships/slideLayout" Target="../slideLayouts/slideLayout182.xml"/><Relationship Id="rId2" Type="http://schemas.openxmlformats.org/officeDocument/2006/relationships/slideLayout" Target="../slideLayouts/slideLayout172.xml"/><Relationship Id="rId1" Type="http://schemas.openxmlformats.org/officeDocument/2006/relationships/slideLayout" Target="../slideLayouts/slideLayout171.xml"/><Relationship Id="rId6" Type="http://schemas.openxmlformats.org/officeDocument/2006/relationships/slideLayout" Target="../slideLayouts/slideLayout176.xml"/><Relationship Id="rId11" Type="http://schemas.openxmlformats.org/officeDocument/2006/relationships/slideLayout" Target="../slideLayouts/slideLayout181.xml"/><Relationship Id="rId5" Type="http://schemas.openxmlformats.org/officeDocument/2006/relationships/slideLayout" Target="../slideLayouts/slideLayout175.xml"/><Relationship Id="rId15" Type="http://schemas.openxmlformats.org/officeDocument/2006/relationships/image" Target="../media/image4.jpeg"/><Relationship Id="rId10" Type="http://schemas.openxmlformats.org/officeDocument/2006/relationships/slideLayout" Target="../slideLayouts/slideLayout180.xml"/><Relationship Id="rId4" Type="http://schemas.openxmlformats.org/officeDocument/2006/relationships/slideLayout" Target="../slideLayouts/slideLayout174.xml"/><Relationship Id="rId9" Type="http://schemas.openxmlformats.org/officeDocument/2006/relationships/slideLayout" Target="../slideLayouts/slideLayout179.xml"/><Relationship Id="rId14" Type="http://schemas.openxmlformats.org/officeDocument/2006/relationships/theme" Target="../theme/theme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>
            <a:spLocks noChangeArrowheads="1"/>
          </p:cNvSpPr>
          <p:nvPr userDrawn="1"/>
        </p:nvSpPr>
        <p:spPr bwMode="auto">
          <a:xfrm>
            <a:off x="0" y="992188"/>
            <a:ext cx="9144000" cy="482600"/>
          </a:xfrm>
          <a:prstGeom prst="rect">
            <a:avLst/>
          </a:prstGeom>
          <a:gradFill flip="none" rotWithShape="1">
            <a:gsLst>
              <a:gs pos="74000">
                <a:schemeClr val="bg1"/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8900000" scaled="1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Arial Narrow" charset="0"/>
              <a:cs typeface="Arial" charset="0"/>
            </a:endParaRPr>
          </a:p>
        </p:txBody>
      </p:sp>
      <p:pic>
        <p:nvPicPr>
          <p:cNvPr id="13315" name="Picture 9"/>
          <p:cNvPicPr>
            <a:picLocks noChangeAspect="1"/>
          </p:cNvPicPr>
          <p:nvPr userDrawn="1"/>
        </p:nvPicPr>
        <p:blipFill>
          <a:blip r:embed="rId19"/>
          <a:srcRect/>
          <a:stretch>
            <a:fillRect/>
          </a:stretch>
        </p:blipFill>
        <p:spPr bwMode="auto">
          <a:xfrm>
            <a:off x="7974013" y="246063"/>
            <a:ext cx="809625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Rectangle 10"/>
          <p:cNvSpPr/>
          <p:nvPr userDrawn="1"/>
        </p:nvSpPr>
        <p:spPr>
          <a:xfrm>
            <a:off x="9001125" y="0"/>
            <a:ext cx="142875" cy="9921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2" name="Rectangle 11"/>
          <p:cNvSpPr/>
          <p:nvPr userDrawn="1"/>
        </p:nvSpPr>
        <p:spPr>
          <a:xfrm>
            <a:off x="9001125" y="992188"/>
            <a:ext cx="142875" cy="58658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331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393700" y="0"/>
            <a:ext cx="7399338" cy="99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GB" smtClean="0"/>
          </a:p>
        </p:txBody>
      </p:sp>
      <p:sp>
        <p:nvSpPr>
          <p:cNvPr id="1331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65113" y="1319213"/>
            <a:ext cx="8518525" cy="5078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your text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9" r:id="rId1"/>
    <p:sldLayoutId id="2147484030" r:id="rId2"/>
    <p:sldLayoutId id="2147484031" r:id="rId3"/>
    <p:sldLayoutId id="2147484032" r:id="rId4"/>
    <p:sldLayoutId id="2147484033" r:id="rId5"/>
    <p:sldLayoutId id="2147484034" r:id="rId6"/>
    <p:sldLayoutId id="2147484035" r:id="rId7"/>
    <p:sldLayoutId id="2147484036" r:id="rId8"/>
    <p:sldLayoutId id="2147484037" r:id="rId9"/>
    <p:sldLayoutId id="2147484038" r:id="rId10"/>
    <p:sldLayoutId id="2147484039" r:id="rId11"/>
    <p:sldLayoutId id="2147484040" r:id="rId12"/>
    <p:sldLayoutId id="2147484041" r:id="rId13"/>
    <p:sldLayoutId id="2147484042" r:id="rId14"/>
    <p:sldLayoutId id="2147484043" r:id="rId15"/>
    <p:sldLayoutId id="2147484044" r:id="rId16"/>
    <p:sldLayoutId id="2147484215" r:id="rId17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135000"/>
        <a:buFont typeface="Courier New" pitchFamily="49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SzPct val="80000"/>
        <a:buFont typeface="Wingdings" pitchFamily="2" charset="2"/>
        <a:buChar char="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0" y="992188"/>
            <a:ext cx="9144000" cy="482600"/>
          </a:xfrm>
          <a:prstGeom prst="rect">
            <a:avLst/>
          </a:prstGeom>
          <a:gradFill flip="none" rotWithShape="1">
            <a:gsLst>
              <a:gs pos="72000">
                <a:schemeClr val="bg1"/>
              </a:gs>
              <a:gs pos="100000">
                <a:schemeClr val="bg2"/>
              </a:gs>
            </a:gsLst>
            <a:lin ang="18900000" scaled="1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1945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0"/>
            <a:ext cx="755967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GB" smtClean="0"/>
          </a:p>
        </p:txBody>
      </p:sp>
      <p:sp>
        <p:nvSpPr>
          <p:cNvPr id="1946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7338" y="1270000"/>
            <a:ext cx="856615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pic>
        <p:nvPicPr>
          <p:cNvPr id="19461" name="Picture 1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7958138" y="246063"/>
            <a:ext cx="809625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9001125" y="0"/>
            <a:ext cx="142875" cy="9921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5" y="992188"/>
            <a:ext cx="142875" cy="58658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480425" y="6492875"/>
            <a:ext cx="377825" cy="360363"/>
          </a:xfrm>
          <a:prstGeom prst="rect">
            <a:avLst/>
          </a:prstGeom>
        </p:spPr>
        <p:txBody>
          <a:bodyPr vert="horz" lIns="36000" tIns="36000" rIns="36000" bIns="36000" rtlCol="0" anchor="t"/>
          <a:lstStyle>
            <a:lvl1pPr algn="r">
              <a:defRPr sz="1000" b="0" i="0" smtClean="0">
                <a:solidFill>
                  <a:srgbClr val="515151"/>
                </a:solidFill>
                <a:latin typeface="+mn-lt"/>
                <a:ea typeface="ＭＳ Ｐゴシック" charset="-128"/>
              </a:defRPr>
            </a:lvl1pPr>
          </a:lstStyle>
          <a:p>
            <a:pPr>
              <a:defRPr/>
            </a:pPr>
            <a:fld id="{FE2E4590-74B0-41DD-A089-D15A35EFBC6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46" r:id="rId2"/>
    <p:sldLayoutId id="2147484047" r:id="rId3"/>
    <p:sldLayoutId id="2147484048" r:id="rId4"/>
    <p:sldLayoutId id="2147484049" r:id="rId5"/>
    <p:sldLayoutId id="2147484050" r:id="rId6"/>
    <p:sldLayoutId id="2147484051" r:id="rId7"/>
    <p:sldLayoutId id="2147484052" r:id="rId8"/>
    <p:sldLayoutId id="2147484053" r:id="rId9"/>
    <p:sldLayoutId id="2147484054" r:id="rId10"/>
    <p:sldLayoutId id="2147484055" r:id="rId11"/>
    <p:sldLayoutId id="2147484056" r:id="rId12"/>
    <p:sldLayoutId id="2147484057" r:id="rId13"/>
    <p:sldLayoutId id="2147484058" r:id="rId14"/>
    <p:sldLayoutId id="2147484059" r:id="rId15"/>
    <p:sldLayoutId id="2147484060" r:id="rId16"/>
    <p:sldLayoutId id="2147484061" r:id="rId17"/>
    <p:sldLayoutId id="2147484062" r:id="rId18"/>
    <p:sldLayoutId id="2147484063" r:id="rId19"/>
    <p:sldLayoutId id="2147484064" r:id="rId20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180975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10000"/>
        <a:buFont typeface="Wingdings" pitchFamily="2" charset="2"/>
        <a:buChar char="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marL="361950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10000"/>
        <a:buFont typeface="Arial Narrow" pitchFamily="34" charset="0"/>
        <a:buChar char="–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2pPr>
      <a:lvl3pPr marL="53498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SzPct val="100000"/>
        <a:buFont typeface="Wingdings 3" pitchFamily="18" charset="2"/>
        <a:buChar char="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3pPr>
      <a:lvl4pPr marL="715963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Wingdings" pitchFamily="2" charset="2"/>
        <a:buChar char="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4pPr>
      <a:lvl5pPr marL="896938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Wingdings" pitchFamily="2" charset="2"/>
        <a:buChar char="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5pPr>
      <a:lvl6pPr marL="25130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6pPr>
      <a:lvl7pPr marL="29702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7pPr>
      <a:lvl8pPr marL="34274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8pPr>
      <a:lvl9pPr marL="38846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0" y="992188"/>
            <a:ext cx="9144000" cy="482600"/>
          </a:xfrm>
          <a:prstGeom prst="rect">
            <a:avLst/>
          </a:prstGeom>
          <a:gradFill flip="none" rotWithShape="1">
            <a:gsLst>
              <a:gs pos="72000">
                <a:schemeClr val="bg1"/>
              </a:gs>
              <a:gs pos="100000">
                <a:schemeClr val="bg2"/>
              </a:gs>
            </a:gsLst>
            <a:lin ang="18900000" scaled="1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4096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0"/>
            <a:ext cx="755967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GB" smtClean="0"/>
          </a:p>
        </p:txBody>
      </p:sp>
      <p:sp>
        <p:nvSpPr>
          <p:cNvPr id="4096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7338" y="1270000"/>
            <a:ext cx="856615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pic>
        <p:nvPicPr>
          <p:cNvPr id="40965" name="Picture 1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7958138" y="246063"/>
            <a:ext cx="809625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9001125" y="0"/>
            <a:ext cx="142875" cy="9921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5" y="992188"/>
            <a:ext cx="142875" cy="58658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480425" y="6492875"/>
            <a:ext cx="377825" cy="360363"/>
          </a:xfrm>
          <a:prstGeom prst="rect">
            <a:avLst/>
          </a:prstGeom>
        </p:spPr>
        <p:txBody>
          <a:bodyPr vert="horz" lIns="36000" tIns="36000" rIns="36000" bIns="36000" rtlCol="0" anchor="t"/>
          <a:lstStyle>
            <a:lvl1pPr algn="r">
              <a:defRPr sz="1000" b="0" i="0" smtClean="0">
                <a:solidFill>
                  <a:srgbClr val="515151"/>
                </a:solidFill>
                <a:latin typeface="+mn-lt"/>
                <a:ea typeface="ＭＳ Ｐゴシック" charset="-128"/>
              </a:defRPr>
            </a:lvl1pPr>
          </a:lstStyle>
          <a:p>
            <a:pPr>
              <a:defRPr/>
            </a:pPr>
            <a:fld id="{AF72B89A-B2AC-4236-BF09-DF3613E58A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5" r:id="rId1"/>
    <p:sldLayoutId id="2147484066" r:id="rId2"/>
    <p:sldLayoutId id="2147484067" r:id="rId3"/>
    <p:sldLayoutId id="2147484068" r:id="rId4"/>
    <p:sldLayoutId id="2147484069" r:id="rId5"/>
    <p:sldLayoutId id="2147484070" r:id="rId6"/>
    <p:sldLayoutId id="2147484071" r:id="rId7"/>
    <p:sldLayoutId id="2147484072" r:id="rId8"/>
    <p:sldLayoutId id="2147484073" r:id="rId9"/>
    <p:sldLayoutId id="2147484074" r:id="rId10"/>
    <p:sldLayoutId id="2147484075" r:id="rId11"/>
    <p:sldLayoutId id="2147484076" r:id="rId12"/>
    <p:sldLayoutId id="2147484077" r:id="rId13"/>
    <p:sldLayoutId id="2147484078" r:id="rId14"/>
    <p:sldLayoutId id="2147484079" r:id="rId15"/>
    <p:sldLayoutId id="2147484080" r:id="rId16"/>
    <p:sldLayoutId id="2147484081" r:id="rId17"/>
    <p:sldLayoutId id="2147484082" r:id="rId18"/>
    <p:sldLayoutId id="2147484083" r:id="rId19"/>
    <p:sldLayoutId id="2147484084" r:id="rId20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180975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10000"/>
        <a:buFont typeface="Wingdings" pitchFamily="2" charset="2"/>
        <a:buChar char="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marL="361950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10000"/>
        <a:buFont typeface="Arial Narrow" pitchFamily="34" charset="0"/>
        <a:buChar char="–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2pPr>
      <a:lvl3pPr marL="53498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SzPct val="100000"/>
        <a:buFont typeface="Wingdings 3" pitchFamily="18" charset="2"/>
        <a:buChar char="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3pPr>
      <a:lvl4pPr marL="715963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Wingdings" pitchFamily="2" charset="2"/>
        <a:buChar char="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4pPr>
      <a:lvl5pPr marL="896938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Wingdings" pitchFamily="2" charset="2"/>
        <a:buChar char="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5pPr>
      <a:lvl6pPr marL="25130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6pPr>
      <a:lvl7pPr marL="29702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7pPr>
      <a:lvl8pPr marL="34274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8pPr>
      <a:lvl9pPr marL="38846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0" y="992188"/>
            <a:ext cx="9144000" cy="482600"/>
          </a:xfrm>
          <a:prstGeom prst="rect">
            <a:avLst/>
          </a:prstGeom>
          <a:gradFill flip="none" rotWithShape="1">
            <a:gsLst>
              <a:gs pos="72000">
                <a:schemeClr val="bg1"/>
              </a:gs>
              <a:gs pos="100000">
                <a:schemeClr val="bg2"/>
              </a:gs>
            </a:gsLst>
            <a:lin ang="18900000" scaled="1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6246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0"/>
            <a:ext cx="755967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GB" smtClean="0"/>
          </a:p>
        </p:txBody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7338" y="1270000"/>
            <a:ext cx="856615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pic>
        <p:nvPicPr>
          <p:cNvPr id="62469" name="Picture 1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7958138" y="246063"/>
            <a:ext cx="809625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9001125" y="0"/>
            <a:ext cx="142875" cy="9921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5" y="992188"/>
            <a:ext cx="142875" cy="58658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480425" y="6492875"/>
            <a:ext cx="377825" cy="360363"/>
          </a:xfrm>
          <a:prstGeom prst="rect">
            <a:avLst/>
          </a:prstGeom>
        </p:spPr>
        <p:txBody>
          <a:bodyPr vert="horz" lIns="36000" tIns="36000" rIns="36000" bIns="36000" rtlCol="0" anchor="t"/>
          <a:lstStyle>
            <a:lvl1pPr algn="r">
              <a:defRPr sz="1000" b="0" i="0" smtClean="0">
                <a:solidFill>
                  <a:srgbClr val="515151"/>
                </a:solidFill>
                <a:latin typeface="+mn-lt"/>
                <a:ea typeface="ＭＳ Ｐゴシック" charset="-128"/>
              </a:defRPr>
            </a:lvl1pPr>
          </a:lstStyle>
          <a:p>
            <a:pPr>
              <a:defRPr/>
            </a:pPr>
            <a:fld id="{982A4156-E249-4826-805C-ED0E9A1C9F8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5" r:id="rId1"/>
    <p:sldLayoutId id="2147484086" r:id="rId2"/>
    <p:sldLayoutId id="2147484087" r:id="rId3"/>
    <p:sldLayoutId id="2147484088" r:id="rId4"/>
    <p:sldLayoutId id="2147484089" r:id="rId5"/>
    <p:sldLayoutId id="2147484090" r:id="rId6"/>
    <p:sldLayoutId id="2147484091" r:id="rId7"/>
    <p:sldLayoutId id="2147484092" r:id="rId8"/>
    <p:sldLayoutId id="2147484093" r:id="rId9"/>
    <p:sldLayoutId id="2147484094" r:id="rId10"/>
    <p:sldLayoutId id="2147484095" r:id="rId11"/>
    <p:sldLayoutId id="2147484096" r:id="rId12"/>
    <p:sldLayoutId id="2147484097" r:id="rId13"/>
    <p:sldLayoutId id="2147484098" r:id="rId14"/>
    <p:sldLayoutId id="2147484099" r:id="rId15"/>
    <p:sldLayoutId id="2147484100" r:id="rId16"/>
    <p:sldLayoutId id="2147484101" r:id="rId17"/>
    <p:sldLayoutId id="2147484102" r:id="rId18"/>
    <p:sldLayoutId id="2147484103" r:id="rId19"/>
    <p:sldLayoutId id="2147484104" r:id="rId20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180975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10000"/>
        <a:buFont typeface="Wingdings" pitchFamily="2" charset="2"/>
        <a:buChar char="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marL="361950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10000"/>
        <a:buFont typeface="Arial Narrow" pitchFamily="34" charset="0"/>
        <a:buChar char="–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2pPr>
      <a:lvl3pPr marL="53498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SzPct val="100000"/>
        <a:buFont typeface="Wingdings 3" pitchFamily="18" charset="2"/>
        <a:buChar char="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3pPr>
      <a:lvl4pPr marL="715963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Wingdings" pitchFamily="2" charset="2"/>
        <a:buChar char="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4pPr>
      <a:lvl5pPr marL="896938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Wingdings" pitchFamily="2" charset="2"/>
        <a:buChar char="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5pPr>
      <a:lvl6pPr marL="25130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6pPr>
      <a:lvl7pPr marL="29702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7pPr>
      <a:lvl8pPr marL="34274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8pPr>
      <a:lvl9pPr marL="38846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0" y="992188"/>
            <a:ext cx="9144000" cy="482600"/>
          </a:xfrm>
          <a:prstGeom prst="rect">
            <a:avLst/>
          </a:prstGeom>
          <a:gradFill flip="none" rotWithShape="1">
            <a:gsLst>
              <a:gs pos="72000">
                <a:schemeClr val="bg1"/>
              </a:gs>
              <a:gs pos="100000">
                <a:schemeClr val="bg2"/>
              </a:gs>
            </a:gsLst>
            <a:lin ang="18900000" scaled="1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83971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0"/>
            <a:ext cx="755967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GB" smtClean="0"/>
          </a:p>
        </p:txBody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7338" y="1270000"/>
            <a:ext cx="856615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pic>
        <p:nvPicPr>
          <p:cNvPr id="83973" name="Picture 1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7958138" y="246063"/>
            <a:ext cx="809625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9001125" y="0"/>
            <a:ext cx="142875" cy="9921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5" y="992188"/>
            <a:ext cx="142875" cy="58658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480425" y="6492875"/>
            <a:ext cx="377825" cy="360363"/>
          </a:xfrm>
          <a:prstGeom prst="rect">
            <a:avLst/>
          </a:prstGeom>
        </p:spPr>
        <p:txBody>
          <a:bodyPr vert="horz" lIns="36000" tIns="36000" rIns="36000" bIns="36000" rtlCol="0" anchor="t"/>
          <a:lstStyle>
            <a:lvl1pPr algn="r">
              <a:defRPr sz="1000" b="0" i="0" smtClean="0">
                <a:solidFill>
                  <a:srgbClr val="515151"/>
                </a:solidFill>
                <a:latin typeface="+mn-lt"/>
                <a:ea typeface="ＭＳ Ｐゴシック" charset="-128"/>
              </a:defRPr>
            </a:lvl1pPr>
          </a:lstStyle>
          <a:p>
            <a:pPr>
              <a:defRPr/>
            </a:pPr>
            <a:fld id="{87BF0366-7803-401C-9AB8-76D09B9416D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05" r:id="rId1"/>
    <p:sldLayoutId id="2147484106" r:id="rId2"/>
    <p:sldLayoutId id="2147484107" r:id="rId3"/>
    <p:sldLayoutId id="2147484108" r:id="rId4"/>
    <p:sldLayoutId id="2147484109" r:id="rId5"/>
    <p:sldLayoutId id="2147484110" r:id="rId6"/>
    <p:sldLayoutId id="2147484111" r:id="rId7"/>
    <p:sldLayoutId id="2147484112" r:id="rId8"/>
    <p:sldLayoutId id="2147484113" r:id="rId9"/>
    <p:sldLayoutId id="2147484114" r:id="rId10"/>
    <p:sldLayoutId id="2147484115" r:id="rId11"/>
    <p:sldLayoutId id="2147484116" r:id="rId12"/>
    <p:sldLayoutId id="2147484117" r:id="rId13"/>
    <p:sldLayoutId id="2147484118" r:id="rId14"/>
    <p:sldLayoutId id="2147484119" r:id="rId15"/>
    <p:sldLayoutId id="2147484120" r:id="rId16"/>
    <p:sldLayoutId id="2147484121" r:id="rId17"/>
    <p:sldLayoutId id="2147484122" r:id="rId18"/>
    <p:sldLayoutId id="2147484123" r:id="rId19"/>
    <p:sldLayoutId id="2147484124" r:id="rId20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180975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10000"/>
        <a:buFont typeface="Wingdings" pitchFamily="2" charset="2"/>
        <a:buChar char="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marL="361950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10000"/>
        <a:buFont typeface="Arial Narrow" pitchFamily="34" charset="0"/>
        <a:buChar char="–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2pPr>
      <a:lvl3pPr marL="53498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SzPct val="100000"/>
        <a:buFont typeface="Wingdings 3" pitchFamily="18" charset="2"/>
        <a:buChar char="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3pPr>
      <a:lvl4pPr marL="715963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Wingdings" pitchFamily="2" charset="2"/>
        <a:buChar char="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4pPr>
      <a:lvl5pPr marL="896938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Wingdings" pitchFamily="2" charset="2"/>
        <a:buChar char="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5pPr>
      <a:lvl6pPr marL="25130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6pPr>
      <a:lvl7pPr marL="29702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7pPr>
      <a:lvl8pPr marL="34274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8pPr>
      <a:lvl9pPr marL="38846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0" y="992188"/>
            <a:ext cx="9144000" cy="482600"/>
          </a:xfrm>
          <a:prstGeom prst="rect">
            <a:avLst/>
          </a:prstGeom>
          <a:gradFill flip="none" rotWithShape="1">
            <a:gsLst>
              <a:gs pos="72000">
                <a:schemeClr val="bg1"/>
              </a:gs>
              <a:gs pos="100000">
                <a:schemeClr val="bg2"/>
              </a:gs>
            </a:gsLst>
            <a:lin ang="18900000" scaled="1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1054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0"/>
            <a:ext cx="755967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GB" smtClean="0"/>
          </a:p>
        </p:txBody>
      </p:sp>
      <p:sp>
        <p:nvSpPr>
          <p:cNvPr id="1054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7338" y="1270000"/>
            <a:ext cx="856615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pic>
        <p:nvPicPr>
          <p:cNvPr id="105477" name="Picture 1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7958138" y="246063"/>
            <a:ext cx="809625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9001125" y="0"/>
            <a:ext cx="142875" cy="9921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5" y="992188"/>
            <a:ext cx="142875" cy="58658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480425" y="6492875"/>
            <a:ext cx="377825" cy="360363"/>
          </a:xfrm>
          <a:prstGeom prst="rect">
            <a:avLst/>
          </a:prstGeom>
        </p:spPr>
        <p:txBody>
          <a:bodyPr vert="horz" lIns="36000" tIns="36000" rIns="36000" bIns="36000" rtlCol="0" anchor="t"/>
          <a:lstStyle>
            <a:lvl1pPr algn="r">
              <a:defRPr sz="1000" b="0" i="0" smtClean="0">
                <a:solidFill>
                  <a:srgbClr val="515151"/>
                </a:solidFill>
                <a:latin typeface="+mn-lt"/>
                <a:ea typeface="ＭＳ Ｐゴシック" charset="-128"/>
              </a:defRPr>
            </a:lvl1pPr>
          </a:lstStyle>
          <a:p>
            <a:pPr>
              <a:defRPr/>
            </a:pPr>
            <a:fld id="{D833C38E-EAEA-4C58-AF1C-7BBEC3A484C0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5" r:id="rId1"/>
    <p:sldLayoutId id="2147484126" r:id="rId2"/>
    <p:sldLayoutId id="2147484127" r:id="rId3"/>
    <p:sldLayoutId id="2147484128" r:id="rId4"/>
    <p:sldLayoutId id="2147484129" r:id="rId5"/>
    <p:sldLayoutId id="2147484130" r:id="rId6"/>
    <p:sldLayoutId id="2147484131" r:id="rId7"/>
    <p:sldLayoutId id="2147484132" r:id="rId8"/>
    <p:sldLayoutId id="2147484133" r:id="rId9"/>
    <p:sldLayoutId id="2147484134" r:id="rId10"/>
    <p:sldLayoutId id="2147484135" r:id="rId11"/>
    <p:sldLayoutId id="2147484136" r:id="rId12"/>
    <p:sldLayoutId id="2147484137" r:id="rId13"/>
    <p:sldLayoutId id="2147484138" r:id="rId14"/>
    <p:sldLayoutId id="2147484139" r:id="rId15"/>
    <p:sldLayoutId id="2147484140" r:id="rId16"/>
    <p:sldLayoutId id="2147484141" r:id="rId17"/>
    <p:sldLayoutId id="2147484142" r:id="rId18"/>
    <p:sldLayoutId id="2147484143" r:id="rId19"/>
    <p:sldLayoutId id="2147484144" r:id="rId20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180975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10000"/>
        <a:buFont typeface="Wingdings" pitchFamily="2" charset="2"/>
        <a:buChar char="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marL="361950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10000"/>
        <a:buFont typeface="Arial Narrow" pitchFamily="34" charset="0"/>
        <a:buChar char="–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2pPr>
      <a:lvl3pPr marL="53498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SzPct val="100000"/>
        <a:buFont typeface="Wingdings 3" pitchFamily="18" charset="2"/>
        <a:buChar char="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3pPr>
      <a:lvl4pPr marL="715963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Wingdings" pitchFamily="2" charset="2"/>
        <a:buChar char="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4pPr>
      <a:lvl5pPr marL="896938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Wingdings" pitchFamily="2" charset="2"/>
        <a:buChar char="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5pPr>
      <a:lvl6pPr marL="25130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6pPr>
      <a:lvl7pPr marL="29702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7pPr>
      <a:lvl8pPr marL="34274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8pPr>
      <a:lvl9pPr marL="38846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0" y="992188"/>
            <a:ext cx="9144000" cy="482600"/>
          </a:xfrm>
          <a:prstGeom prst="rect">
            <a:avLst/>
          </a:prstGeom>
          <a:gradFill flip="none" rotWithShape="1">
            <a:gsLst>
              <a:gs pos="72000">
                <a:schemeClr val="bg1"/>
              </a:gs>
              <a:gs pos="100000">
                <a:schemeClr val="bg2"/>
              </a:gs>
            </a:gsLst>
            <a:lin ang="18900000" scaled="1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126979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0"/>
            <a:ext cx="755967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GB" smtClean="0"/>
          </a:p>
        </p:txBody>
      </p:sp>
      <p:sp>
        <p:nvSpPr>
          <p:cNvPr id="12698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7338" y="1270000"/>
            <a:ext cx="856615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pic>
        <p:nvPicPr>
          <p:cNvPr id="126981" name="Picture 1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7958138" y="246063"/>
            <a:ext cx="809625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9001125" y="0"/>
            <a:ext cx="142875" cy="9921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5" y="992188"/>
            <a:ext cx="142875" cy="58658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480425" y="6492875"/>
            <a:ext cx="377825" cy="360363"/>
          </a:xfrm>
          <a:prstGeom prst="rect">
            <a:avLst/>
          </a:prstGeom>
        </p:spPr>
        <p:txBody>
          <a:bodyPr vert="horz" lIns="36000" tIns="36000" rIns="36000" bIns="36000" rtlCol="0" anchor="t"/>
          <a:lstStyle>
            <a:lvl1pPr algn="r">
              <a:defRPr sz="1000" b="0" i="0" smtClean="0">
                <a:solidFill>
                  <a:srgbClr val="515151"/>
                </a:solidFill>
                <a:latin typeface="+mn-lt"/>
                <a:ea typeface="ＭＳ Ｐゴシック" charset="-128"/>
              </a:defRPr>
            </a:lvl1pPr>
          </a:lstStyle>
          <a:p>
            <a:pPr>
              <a:defRPr/>
            </a:pPr>
            <a:fld id="{A354D445-9BED-4E69-9A64-BBA23E7F14F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45" r:id="rId1"/>
    <p:sldLayoutId id="2147484146" r:id="rId2"/>
    <p:sldLayoutId id="2147484147" r:id="rId3"/>
    <p:sldLayoutId id="2147484148" r:id="rId4"/>
    <p:sldLayoutId id="2147484149" r:id="rId5"/>
    <p:sldLayoutId id="2147484150" r:id="rId6"/>
    <p:sldLayoutId id="2147484151" r:id="rId7"/>
    <p:sldLayoutId id="2147484152" r:id="rId8"/>
    <p:sldLayoutId id="2147484153" r:id="rId9"/>
    <p:sldLayoutId id="2147484154" r:id="rId10"/>
    <p:sldLayoutId id="2147484155" r:id="rId11"/>
    <p:sldLayoutId id="2147484156" r:id="rId12"/>
    <p:sldLayoutId id="2147484157" r:id="rId13"/>
    <p:sldLayoutId id="2147484158" r:id="rId14"/>
    <p:sldLayoutId id="2147484159" r:id="rId15"/>
    <p:sldLayoutId id="2147484160" r:id="rId16"/>
    <p:sldLayoutId id="2147484161" r:id="rId17"/>
    <p:sldLayoutId id="2147484162" r:id="rId18"/>
    <p:sldLayoutId id="2147484163" r:id="rId19"/>
    <p:sldLayoutId id="2147484164" r:id="rId20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180975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10000"/>
        <a:buFont typeface="Wingdings" pitchFamily="2" charset="2"/>
        <a:buChar char="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marL="361950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10000"/>
        <a:buFont typeface="Arial Narrow" pitchFamily="34" charset="0"/>
        <a:buChar char="–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2pPr>
      <a:lvl3pPr marL="53498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SzPct val="100000"/>
        <a:buFont typeface="Wingdings 3" pitchFamily="18" charset="2"/>
        <a:buChar char="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3pPr>
      <a:lvl4pPr marL="715963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Wingdings" pitchFamily="2" charset="2"/>
        <a:buChar char="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4pPr>
      <a:lvl5pPr marL="896938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Wingdings" pitchFamily="2" charset="2"/>
        <a:buChar char="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5pPr>
      <a:lvl6pPr marL="25130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6pPr>
      <a:lvl7pPr marL="29702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7pPr>
      <a:lvl8pPr marL="34274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8pPr>
      <a:lvl9pPr marL="38846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0" y="992188"/>
            <a:ext cx="9144000" cy="482600"/>
          </a:xfrm>
          <a:prstGeom prst="rect">
            <a:avLst/>
          </a:prstGeom>
          <a:gradFill flip="none" rotWithShape="1">
            <a:gsLst>
              <a:gs pos="72000">
                <a:schemeClr val="bg1"/>
              </a:gs>
              <a:gs pos="100000">
                <a:schemeClr val="bg2"/>
              </a:gs>
            </a:gsLst>
            <a:lin ang="18900000" scaled="1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US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148483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0"/>
            <a:ext cx="755967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GB" smtClean="0"/>
          </a:p>
        </p:txBody>
      </p:sp>
      <p:sp>
        <p:nvSpPr>
          <p:cNvPr id="148484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7338" y="1270000"/>
            <a:ext cx="856615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 smtClean="0"/>
          </a:p>
        </p:txBody>
      </p:sp>
      <p:pic>
        <p:nvPicPr>
          <p:cNvPr id="148485" name="Picture 1"/>
          <p:cNvPicPr>
            <a:picLocks noChangeAspect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7958138" y="246063"/>
            <a:ext cx="809625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9001125" y="0"/>
            <a:ext cx="142875" cy="9921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5" y="992188"/>
            <a:ext cx="142875" cy="58658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000" b="1" i="1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480425" y="6492875"/>
            <a:ext cx="377825" cy="360363"/>
          </a:xfrm>
          <a:prstGeom prst="rect">
            <a:avLst/>
          </a:prstGeom>
        </p:spPr>
        <p:txBody>
          <a:bodyPr vert="horz" lIns="36000" tIns="36000" rIns="36000" bIns="36000" rtlCol="0" anchor="t"/>
          <a:lstStyle>
            <a:lvl1pPr algn="r">
              <a:defRPr sz="1000" b="0" i="0" smtClean="0">
                <a:solidFill>
                  <a:srgbClr val="515151"/>
                </a:solidFill>
                <a:latin typeface="+mn-lt"/>
                <a:ea typeface="ＭＳ Ｐゴシック" charset="-128"/>
              </a:defRPr>
            </a:lvl1pPr>
          </a:lstStyle>
          <a:p>
            <a:pPr>
              <a:defRPr/>
            </a:pPr>
            <a:fld id="{FFD30A22-1F7C-4953-BD72-A3828521D72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65" r:id="rId1"/>
    <p:sldLayoutId id="2147484166" r:id="rId2"/>
    <p:sldLayoutId id="2147484167" r:id="rId3"/>
    <p:sldLayoutId id="2147484168" r:id="rId4"/>
    <p:sldLayoutId id="2147484169" r:id="rId5"/>
    <p:sldLayoutId id="2147484170" r:id="rId6"/>
    <p:sldLayoutId id="2147484171" r:id="rId7"/>
    <p:sldLayoutId id="2147484172" r:id="rId8"/>
    <p:sldLayoutId id="2147484173" r:id="rId9"/>
    <p:sldLayoutId id="2147484174" r:id="rId10"/>
    <p:sldLayoutId id="2147484175" r:id="rId11"/>
    <p:sldLayoutId id="2147484176" r:id="rId12"/>
    <p:sldLayoutId id="2147484177" r:id="rId13"/>
    <p:sldLayoutId id="2147484178" r:id="rId14"/>
    <p:sldLayoutId id="2147484179" r:id="rId15"/>
    <p:sldLayoutId id="2147484180" r:id="rId16"/>
    <p:sldLayoutId id="2147484181" r:id="rId17"/>
    <p:sldLayoutId id="2147484183" r:id="rId18"/>
    <p:sldLayoutId id="2147484184" r:id="rId19"/>
    <p:sldLayoutId id="2147484211" r:id="rId20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180975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10000"/>
        <a:buFont typeface="Wingdings" pitchFamily="2" charset="2"/>
        <a:buChar char="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marL="361950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10000"/>
        <a:buFont typeface="Arial Narrow" pitchFamily="34" charset="0"/>
        <a:buChar char="–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2pPr>
      <a:lvl3pPr marL="534988" indent="-173038" algn="l" rtl="0" fontAlgn="base">
        <a:spcBef>
          <a:spcPts val="300"/>
        </a:spcBef>
        <a:spcAft>
          <a:spcPct val="0"/>
        </a:spcAft>
        <a:buClr>
          <a:schemeClr val="accent2"/>
        </a:buClr>
        <a:buSzPct val="100000"/>
        <a:buFont typeface="Wingdings 3" pitchFamily="18" charset="2"/>
        <a:buChar char="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3pPr>
      <a:lvl4pPr marL="715963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Wingdings" pitchFamily="2" charset="2"/>
        <a:buChar char="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4pPr>
      <a:lvl5pPr marL="896938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Wingdings" pitchFamily="2" charset="2"/>
        <a:buChar char=""/>
        <a:defRPr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5pPr>
      <a:lvl6pPr marL="25130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6pPr>
      <a:lvl7pPr marL="29702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7pPr>
      <a:lvl8pPr marL="34274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8pPr>
      <a:lvl9pPr marL="38846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0" y="992188"/>
            <a:ext cx="9144000" cy="482600"/>
          </a:xfrm>
          <a:prstGeom prst="rect">
            <a:avLst/>
          </a:prstGeom>
          <a:gradFill flip="none" rotWithShape="1">
            <a:gsLst>
              <a:gs pos="60000">
                <a:schemeClr val="bg1"/>
              </a:gs>
              <a:gs pos="80000">
                <a:schemeClr val="tx2"/>
              </a:gs>
            </a:gsLst>
            <a:lin ang="18900000" scaled="1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90000" tIns="82800" rIns="90000" bIns="82800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169987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0"/>
            <a:ext cx="755967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GB" smtClean="0"/>
          </a:p>
        </p:txBody>
      </p:sp>
      <p:sp>
        <p:nvSpPr>
          <p:cNvPr id="169988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7338" y="1270000"/>
            <a:ext cx="856615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pic>
        <p:nvPicPr>
          <p:cNvPr id="169989" name="Picture 1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958138" y="246063"/>
            <a:ext cx="809625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9001125" y="0"/>
            <a:ext cx="142875" cy="9921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000" b="1" i="1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5" y="992188"/>
            <a:ext cx="142875" cy="58658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 sz="1000" b="1" i="1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480425" y="6492875"/>
            <a:ext cx="377825" cy="360363"/>
          </a:xfrm>
          <a:prstGeom prst="rect">
            <a:avLst/>
          </a:prstGeom>
        </p:spPr>
        <p:txBody>
          <a:bodyPr vert="horz" lIns="36000" tIns="36000" rIns="36000" bIns="36000" rtlCol="0" anchor="t"/>
          <a:lstStyle>
            <a:lvl1pPr algn="r">
              <a:defRPr sz="1000" b="0" i="0" smtClean="0">
                <a:solidFill>
                  <a:srgbClr val="515151"/>
                </a:solidFill>
                <a:latin typeface="+mn-lt"/>
                <a:ea typeface="ＭＳ Ｐゴシック" charset="-128"/>
              </a:defRPr>
            </a:lvl1pPr>
          </a:lstStyle>
          <a:p>
            <a:pPr>
              <a:defRPr/>
            </a:pPr>
            <a:fld id="{B71ACBDB-DDBC-4AB1-9393-9E6B0D3B0EA5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85" r:id="rId1"/>
    <p:sldLayoutId id="2147484186" r:id="rId2"/>
    <p:sldLayoutId id="2147484187" r:id="rId3"/>
    <p:sldLayoutId id="2147484188" r:id="rId4"/>
    <p:sldLayoutId id="2147484189" r:id="rId5"/>
    <p:sldLayoutId id="2147484190" r:id="rId6"/>
    <p:sldLayoutId id="2147484191" r:id="rId7"/>
    <p:sldLayoutId id="2147484192" r:id="rId8"/>
    <p:sldLayoutId id="2147484193" r:id="rId9"/>
    <p:sldLayoutId id="2147484194" r:id="rId10"/>
    <p:sldLayoutId id="2147484195" r:id="rId11"/>
    <p:sldLayoutId id="2147484196" r:id="rId12"/>
    <p:sldLayoutId id="2147484197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135000"/>
        <a:buFont typeface="Courier New" pitchFamily="49" charset="0"/>
        <a:buChar char="o"/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marL="539750" indent="-179388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Arial" charset="0"/>
        <a:buChar char="•"/>
        <a:defRPr sz="20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2pPr>
      <a:lvl3pPr marL="719138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Arial" charset="0"/>
        <a:buChar char="•"/>
        <a:defRPr sz="20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3pPr>
      <a:lvl4pPr marL="898525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Arial" charset="0"/>
        <a:buChar char="•"/>
        <a:defRPr sz="20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4pPr>
      <a:lvl5pPr marL="1079500" indent="-180975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Arial" charset="0"/>
        <a:buChar char="•"/>
        <a:defRPr sz="20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5pPr>
      <a:lvl6pPr marL="25130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6pPr>
      <a:lvl7pPr marL="29702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7pPr>
      <a:lvl8pPr marL="34274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8pPr>
      <a:lvl9pPr marL="3884613" indent="-227013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2"/>
          <p:cNvSpPr>
            <a:spLocks noChangeArrowheads="1"/>
          </p:cNvSpPr>
          <p:nvPr/>
        </p:nvSpPr>
        <p:spPr bwMode="auto">
          <a:xfrm>
            <a:off x="0" y="992188"/>
            <a:ext cx="9144000" cy="482600"/>
          </a:xfrm>
          <a:prstGeom prst="rect">
            <a:avLst/>
          </a:prstGeom>
          <a:gradFill flip="none" rotWithShape="1">
            <a:gsLst>
              <a:gs pos="60000">
                <a:schemeClr val="bg1"/>
              </a:gs>
              <a:gs pos="80000">
                <a:schemeClr val="tx2"/>
              </a:gs>
            </a:gsLst>
            <a:lin ang="18900000" scaled="1"/>
            <a:tileRect/>
          </a:gradFill>
          <a:ln w="19050" algn="ctr">
            <a:noFill/>
            <a:miter lim="800000"/>
            <a:headEnd/>
            <a:tailEnd/>
          </a:ln>
          <a:effectLst/>
        </p:spPr>
        <p:txBody>
          <a:bodyPr wrap="none" lIns="89765" tIns="82583" rIns="89765" bIns="82583" anchor="ctr"/>
          <a:lstStyle/>
          <a:p>
            <a:pPr>
              <a:defRPr/>
            </a:pPr>
            <a:endParaRPr lang="en-GB" sz="1000" b="1" i="1" dirty="0">
              <a:solidFill>
                <a:srgbClr val="FFFFFF"/>
              </a:solidFill>
              <a:latin typeface="+mn-lt"/>
              <a:ea typeface="ＭＳ Ｐゴシック" charset="-128"/>
              <a:cs typeface="Arial" charset="0"/>
            </a:endParaRPr>
          </a:p>
        </p:txBody>
      </p:sp>
      <p:sp>
        <p:nvSpPr>
          <p:cNvPr id="207875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287338" y="0"/>
            <a:ext cx="7559675" cy="96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184" tIns="45592" rIns="91184" bIns="45592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GB" smtClean="0"/>
          </a:p>
        </p:txBody>
      </p:sp>
      <p:sp>
        <p:nvSpPr>
          <p:cNvPr id="20787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287338" y="1270000"/>
            <a:ext cx="8566150" cy="521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184" tIns="45592" rIns="91184" bIns="45592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pic>
        <p:nvPicPr>
          <p:cNvPr id="207877" name="Picture 1"/>
          <p:cNvPicPr>
            <a:picLocks noChangeAspect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7958138" y="246063"/>
            <a:ext cx="809625" cy="474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Rectangle 6"/>
          <p:cNvSpPr/>
          <p:nvPr/>
        </p:nvSpPr>
        <p:spPr>
          <a:xfrm>
            <a:off x="9001125" y="0"/>
            <a:ext cx="142875" cy="9921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0" tIns="45600" rIns="91200" bIns="45600" anchor="ctr"/>
          <a:lstStyle/>
          <a:p>
            <a:pPr algn="ctr">
              <a:defRPr/>
            </a:pPr>
            <a:endParaRPr lang="en-GB" sz="1000" b="1" i="1" dirty="0">
              <a:solidFill>
                <a:srgbClr val="FFFFFF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01125" y="992188"/>
            <a:ext cx="142875" cy="586581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200" tIns="45600" rIns="91200" bIns="45600" anchor="ctr"/>
          <a:lstStyle/>
          <a:p>
            <a:pPr algn="ctr">
              <a:defRPr/>
            </a:pPr>
            <a:endParaRPr lang="en-GB" sz="1000" b="1" i="1" dirty="0">
              <a:solidFill>
                <a:srgbClr val="FFFFFF"/>
              </a:solidFill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4"/>
          </p:nvPr>
        </p:nvSpPr>
        <p:spPr>
          <a:xfrm>
            <a:off x="8480425" y="6492875"/>
            <a:ext cx="377825" cy="360363"/>
          </a:xfrm>
          <a:prstGeom prst="rect">
            <a:avLst/>
          </a:prstGeom>
        </p:spPr>
        <p:txBody>
          <a:bodyPr vert="horz" lIns="35906" tIns="35906" rIns="35906" bIns="35906" rtlCol="0" anchor="t"/>
          <a:lstStyle>
            <a:lvl1pPr algn="r">
              <a:defRPr sz="1000" b="0" i="0" smtClean="0">
                <a:solidFill>
                  <a:srgbClr val="515151"/>
                </a:solidFill>
                <a:latin typeface="+mn-lt"/>
                <a:ea typeface="ＭＳ Ｐゴシック" charset="-128"/>
              </a:defRPr>
            </a:lvl1pPr>
          </a:lstStyle>
          <a:p>
            <a:pPr>
              <a:defRPr/>
            </a:pPr>
            <a:fld id="{D6575BB7-3B58-4EF5-B194-173D0EC40262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98" r:id="rId1"/>
    <p:sldLayoutId id="2147484199" r:id="rId2"/>
    <p:sldLayoutId id="2147484200" r:id="rId3"/>
    <p:sldLayoutId id="2147484201" r:id="rId4"/>
    <p:sldLayoutId id="2147484202" r:id="rId5"/>
    <p:sldLayoutId id="2147484203" r:id="rId6"/>
    <p:sldLayoutId id="2147484204" r:id="rId7"/>
    <p:sldLayoutId id="2147484205" r:id="rId8"/>
    <p:sldLayoutId id="2147484206" r:id="rId9"/>
    <p:sldLayoutId id="2147484207" r:id="rId10"/>
    <p:sldLayoutId id="2147484208" r:id="rId11"/>
    <p:sldLayoutId id="2147484209" r:id="rId12"/>
    <p:sldLayoutId id="2147484210" r:id="rId13"/>
  </p:sldLayoutIdLst>
  <p:transition/>
  <p:timing>
    <p:tnLst>
      <p:par>
        <p:cTn id="1" dur="indefinite" restart="never" nodeType="tmRoot"/>
      </p:par>
    </p:tnLst>
  </p:timing>
  <p:hf hdr="0" ftr="0" dt="0"/>
  <p:txStyles>
    <p:titleStyle>
      <a:lvl1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2pPr>
      <a:lvl3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3pPr>
      <a:lvl4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4pPr>
      <a:lvl5pPr algn="l" rtl="0" fontAlgn="base">
        <a:spcBef>
          <a:spcPct val="0"/>
        </a:spcBef>
        <a:spcAft>
          <a:spcPct val="0"/>
        </a:spcAft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5pPr>
      <a:lvl6pPr marL="456002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6pPr>
      <a:lvl7pPr marL="912005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7pPr>
      <a:lvl8pPr marL="1368005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8pPr>
      <a:lvl9pPr marL="1824008" algn="l" rtl="0" eaLnBrk="1" fontAlgn="base" hangingPunct="1">
        <a:spcBef>
          <a:spcPct val="0"/>
        </a:spcBef>
        <a:spcAft>
          <a:spcPct val="0"/>
        </a:spcAft>
        <a:defRPr sz="2400" b="1">
          <a:solidFill>
            <a:schemeClr val="tx1"/>
          </a:solidFill>
          <a:latin typeface="Arial" charset="0"/>
        </a:defRPr>
      </a:lvl9pPr>
    </p:titleStyle>
    <p:bodyStyle>
      <a:lvl1pPr marL="341313" indent="-341313" algn="l" rtl="0" fontAlgn="base">
        <a:spcBef>
          <a:spcPct val="20000"/>
        </a:spcBef>
        <a:spcAft>
          <a:spcPct val="0"/>
        </a:spcAft>
        <a:buClr>
          <a:schemeClr val="accent2"/>
        </a:buClr>
        <a:buSzPct val="135000"/>
        <a:buFont typeface="Courier New" pitchFamily="49" charset="0"/>
        <a:buChar char="o"/>
        <a:defRPr sz="24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 charset="-128"/>
        </a:defRPr>
      </a:lvl1pPr>
      <a:lvl2pPr marL="538163" indent="-179388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Arial" charset="0"/>
        <a:buChar char="•"/>
        <a:defRPr sz="20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2pPr>
      <a:lvl3pPr marL="717550" indent="-179388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Arial" charset="0"/>
        <a:buChar char="•"/>
        <a:defRPr sz="20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3pPr>
      <a:lvl4pPr marL="896938" indent="-179388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Arial" charset="0"/>
        <a:buChar char="•"/>
        <a:defRPr sz="20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4pPr>
      <a:lvl5pPr marL="1076325" indent="-179388" algn="l" rtl="0" fontAlgn="base">
        <a:spcBef>
          <a:spcPts val="300"/>
        </a:spcBef>
        <a:spcAft>
          <a:spcPct val="0"/>
        </a:spcAft>
        <a:buClr>
          <a:schemeClr val="accent2"/>
        </a:buClr>
        <a:buSzPct val="120000"/>
        <a:buFont typeface="Arial" charset="0"/>
        <a:buChar char="•"/>
        <a:defRPr sz="2000">
          <a:solidFill>
            <a:schemeClr val="tx1"/>
          </a:solidFill>
          <a:latin typeface="Arial Narrow" pitchFamily="34" charset="0"/>
          <a:ea typeface="ＭＳ Ｐゴシック" charset="-128"/>
          <a:cs typeface="ＭＳ Ｐゴシック"/>
        </a:defRPr>
      </a:lvl5pPr>
      <a:lvl6pPr marL="2506430" indent="-226424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6pPr>
      <a:lvl7pPr marL="2962433" indent="-226424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7pPr>
      <a:lvl8pPr marL="3418435" indent="-226424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8pPr>
      <a:lvl9pPr marL="3874435" indent="-226424" algn="l" rtl="0" eaLnBrk="1" fontAlgn="base" hangingPunct="1">
        <a:spcBef>
          <a:spcPct val="20000"/>
        </a:spcBef>
        <a:spcAft>
          <a:spcPct val="0"/>
        </a:spcAft>
        <a:buClr>
          <a:srgbClr val="CC0000"/>
        </a:buClr>
        <a:buFont typeface="Wingdings" pitchFamily="2" charset="2"/>
        <a:buChar char="Ø"/>
        <a:defRPr sz="1600" b="1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20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02" algn="l" defTabSz="9120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05" algn="l" defTabSz="9120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05" algn="l" defTabSz="9120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008" algn="l" defTabSz="9120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011" algn="l" defTabSz="9120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015" algn="l" defTabSz="9120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017" algn="l" defTabSz="9120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017" algn="l" defTabSz="912005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emf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0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1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chart" Target="../charts/chart12.xml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chart" Target="../charts/chart13.xml"/><Relationship Id="rId1" Type="http://schemas.openxmlformats.org/officeDocument/2006/relationships/slideLayout" Target="../slideLayouts/slideLayout1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chart" Target="../charts/chart14.xml"/><Relationship Id="rId1" Type="http://schemas.openxmlformats.org/officeDocument/2006/relationships/slideLayout" Target="../slideLayouts/slideLayout1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chart" Target="../charts/chart15.xml"/><Relationship Id="rId1" Type="http://schemas.openxmlformats.org/officeDocument/2006/relationships/slideLayout" Target="../slideLayouts/slideLayout1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chart" Target="../charts/chart16.xml"/><Relationship Id="rId1" Type="http://schemas.openxmlformats.org/officeDocument/2006/relationships/slideLayout" Target="../slideLayouts/slideLayout1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chart" Target="../charts/chart18.xml"/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>
          <a:xfrm>
            <a:off x="376224" y="3205325"/>
            <a:ext cx="8389484" cy="898750"/>
          </a:xfrm>
        </p:spPr>
        <p:txBody>
          <a:bodyPr/>
          <a:lstStyle/>
          <a:p>
            <a:endParaRPr lang="en-GB" dirty="0" smtClean="0"/>
          </a:p>
          <a:p>
            <a:r>
              <a:rPr lang="hu-HU" dirty="0" smtClean="0"/>
              <a:t>2014 SZEPTEMBER 16.</a:t>
            </a:r>
            <a:endParaRPr lang="en-GB" dirty="0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Sajtóreggeli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111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37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409865650"/>
              </p:ext>
            </p:extLst>
          </p:nvPr>
        </p:nvGraphicFramePr>
        <p:xfrm>
          <a:off x="446088" y="958850"/>
          <a:ext cx="8118475" cy="4867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480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39552" y="0"/>
            <a:ext cx="7596386" cy="992188"/>
          </a:xfrm>
        </p:spPr>
        <p:txBody>
          <a:bodyPr/>
          <a:lstStyle/>
          <a:p>
            <a:pPr>
              <a:defRPr/>
            </a:pPr>
            <a:r>
              <a:rPr lang="hu-HU" dirty="0" smtClean="0">
                <a:latin typeface="+mj-lt"/>
              </a:rPr>
              <a:t>Digitális / </a:t>
            </a:r>
            <a:r>
              <a:rPr lang="hu-HU" dirty="0" err="1" smtClean="0">
                <a:latin typeface="+mj-lt"/>
              </a:rPr>
              <a:t>Nem-Digitális</a:t>
            </a:r>
            <a:r>
              <a:rPr lang="hu-HU" dirty="0" smtClean="0">
                <a:latin typeface="+mj-lt"/>
              </a:rPr>
              <a:t> platformok aránya a lekapcsolás után</a:t>
            </a:r>
            <a:endParaRPr lang="en-GB" dirty="0" smtClean="0">
              <a:latin typeface="+mj-lt"/>
            </a:endParaRPr>
          </a:p>
        </p:txBody>
      </p:sp>
      <p:sp>
        <p:nvSpPr>
          <p:cNvPr id="204802" name="Text Placeholder 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23850" y="6597650"/>
            <a:ext cx="626427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135000"/>
              <a:defRPr/>
            </a:pP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Forrás: Nielsen Alapozó felmérések</a:t>
            </a: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  <a:ea typeface="ＭＳ Ｐゴシック"/>
              <a:cs typeface="ＭＳ Ｐゴシック"/>
            </a:endParaRPr>
          </a:p>
        </p:txBody>
      </p:sp>
      <p:sp>
        <p:nvSpPr>
          <p:cNvPr id="183336" name="Text Placeholder 7"/>
          <p:cNvSpPr>
            <a:spLocks/>
          </p:cNvSpPr>
          <p:nvPr/>
        </p:nvSpPr>
        <p:spPr bwMode="auto">
          <a:xfrm>
            <a:off x="611188" y="5805065"/>
            <a:ext cx="8107362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 typeface="Courier New" pitchFamily="49" charset="0"/>
              <a:buNone/>
            </a:pPr>
            <a:r>
              <a:rPr lang="hu-HU" sz="2000" dirty="0" err="1" smtClean="0">
                <a:latin typeface="Arial Narrow" pitchFamily="34" charset="0"/>
              </a:rPr>
              <a:t>-Az</a:t>
            </a:r>
            <a:r>
              <a:rPr lang="hu-HU" sz="2000" dirty="0" smtClean="0">
                <a:latin typeface="Arial Narrow" pitchFamily="34" charset="0"/>
              </a:rPr>
              <a:t> analóg lekapcsolás után a digitális platformok részaránya 66%-ra emelkedett az egy évvel korábbi 51%-os szintről</a:t>
            </a:r>
            <a:endParaRPr lang="en-GB" sz="2000" dirty="0">
              <a:latin typeface="Arial Narrow" pitchFamily="34" charset="0"/>
            </a:endParaRPr>
          </a:p>
        </p:txBody>
      </p:sp>
      <p:sp>
        <p:nvSpPr>
          <p:cNvPr id="11" name="Slide Number Placeholder 2"/>
          <p:cNvSpPr txBox="1">
            <a:spLocks/>
          </p:cNvSpPr>
          <p:nvPr/>
        </p:nvSpPr>
        <p:spPr bwMode="auto">
          <a:xfrm>
            <a:off x="8568444" y="6400800"/>
            <a:ext cx="378483" cy="3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135000"/>
              <a:buFont typeface="Courier New" pitchFamily="49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SzPct val="80000"/>
              <a:buFont typeface="Wingdings" pitchFamily="2" charset="2"/>
              <a:buChar char="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Courier New" pitchFamily="49" charset="0"/>
              <a:buChar char="o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fld id="{C5AFFFC0-290D-4874-A42F-16A99C2C504E}" type="slidenum">
              <a:rPr lang="en-US" sz="1200" smtClean="0">
                <a:solidFill>
                  <a:srgbClr val="515151"/>
                </a:solidFill>
              </a:rPr>
              <a:pPr marL="0" indent="0" algn="ctr">
                <a:buNone/>
              </a:pPr>
              <a:t>2</a:t>
            </a:fld>
            <a:endParaRPr lang="en-US" sz="1200" dirty="0">
              <a:solidFill>
                <a:srgbClr val="515151"/>
              </a:solidFill>
            </a:endParaRPr>
          </a:p>
        </p:txBody>
      </p:sp>
      <p:cxnSp>
        <p:nvCxnSpPr>
          <p:cNvPr id="9" name="Straight Arrow Connector 8"/>
          <p:cNvCxnSpPr/>
          <p:nvPr/>
        </p:nvCxnSpPr>
        <p:spPr>
          <a:xfrm flipV="1">
            <a:off x="5804520" y="3681028"/>
            <a:ext cx="459668" cy="180020"/>
          </a:xfrm>
          <a:prstGeom prst="straightConnector1">
            <a:avLst/>
          </a:prstGeom>
          <a:ln w="28575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5758780" y="3176972"/>
            <a:ext cx="504056" cy="315467"/>
          </a:xfrm>
          <a:prstGeom prst="rect">
            <a:avLst/>
          </a:prstGeom>
          <a:noFill/>
          <a:ln>
            <a:noFill/>
          </a:ln>
        </p:spPr>
        <p:txBody>
          <a:bodyPr wrap="none" lIns="36000" rIns="36000" bIns="36000" rtlCol="0" anchor="ctr">
            <a:noAutofit/>
          </a:bodyPr>
          <a:lstStyle/>
          <a:p>
            <a:r>
              <a:rPr lang="hu-HU" sz="1200" b="1" i="0" dirty="0" smtClean="0">
                <a:solidFill>
                  <a:schemeClr val="tx1"/>
                </a:solidFill>
                <a:latin typeface="+mn-lt"/>
              </a:rPr>
              <a:t>+15</a:t>
            </a:r>
            <a:r>
              <a:rPr lang="hu-HU" sz="1200" b="0" i="0" dirty="0" smtClean="0">
                <a:solidFill>
                  <a:schemeClr val="tx1"/>
                </a:solidFill>
                <a:latin typeface="+mn-lt"/>
              </a:rPr>
              <a:t>%pp</a:t>
            </a:r>
          </a:p>
        </p:txBody>
      </p:sp>
    </p:spTree>
    <p:extLst>
      <p:ext uri="{BB962C8B-B14F-4D97-AF65-F5344CB8AC3E}">
        <p14:creationId xmlns:p14="http://schemas.microsoft.com/office/powerpoint/2010/main" val="252081569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37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509377229"/>
              </p:ext>
            </p:extLst>
          </p:nvPr>
        </p:nvGraphicFramePr>
        <p:xfrm>
          <a:off x="446088" y="958850"/>
          <a:ext cx="8122355" cy="4867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480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560" y="0"/>
            <a:ext cx="7920422" cy="992188"/>
          </a:xfrm>
        </p:spPr>
        <p:txBody>
          <a:bodyPr/>
          <a:lstStyle/>
          <a:p>
            <a:pPr>
              <a:defRPr/>
            </a:pPr>
            <a:r>
              <a:rPr lang="hu-HU" dirty="0" smtClean="0">
                <a:latin typeface="+mj-lt"/>
              </a:rPr>
              <a:t>TV platformok 2014-ben - az analóg lekapcsolást követően</a:t>
            </a:r>
            <a:endParaRPr lang="en-GB" dirty="0" smtClean="0">
              <a:latin typeface="+mj-lt"/>
            </a:endParaRPr>
          </a:p>
        </p:txBody>
      </p:sp>
      <p:sp>
        <p:nvSpPr>
          <p:cNvPr id="204802" name="Text Placeholder 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23850" y="6597650"/>
            <a:ext cx="626427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135000"/>
              <a:defRPr/>
            </a:pP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Forrás: Nielsen Alapozó Felmérések; 2014 Augusztus esetében az aktuális Nielsen TV panel alapján</a:t>
            </a: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  <a:ea typeface="ＭＳ Ｐゴシック"/>
              <a:cs typeface="ＭＳ Ｐゴシック"/>
            </a:endParaRPr>
          </a:p>
        </p:txBody>
      </p:sp>
      <p:sp>
        <p:nvSpPr>
          <p:cNvPr id="183336" name="Text Placeholder 7"/>
          <p:cNvSpPr>
            <a:spLocks/>
          </p:cNvSpPr>
          <p:nvPr/>
        </p:nvSpPr>
        <p:spPr bwMode="auto">
          <a:xfrm>
            <a:off x="611188" y="5805065"/>
            <a:ext cx="8107362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 typeface="Courier New" pitchFamily="49" charset="0"/>
              <a:buNone/>
            </a:pPr>
            <a:r>
              <a:rPr lang="hu-HU" sz="2000" dirty="0">
                <a:latin typeface="Arial Narrow" pitchFamily="34" charset="0"/>
              </a:rPr>
              <a:t>- </a:t>
            </a:r>
            <a:r>
              <a:rPr lang="hu-HU" sz="2000" dirty="0" smtClean="0">
                <a:latin typeface="Arial Narrow" pitchFamily="34" charset="0"/>
              </a:rPr>
              <a:t>Az IPTV penetrációja folyamatosan növekszik, miközben az analóg kábel csökken</a:t>
            </a:r>
            <a:endParaRPr lang="en-GB" sz="2000" dirty="0">
              <a:latin typeface="Arial Narrow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128284" y="1933575"/>
            <a:ext cx="1426994" cy="24622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1000" b="1" i="1" dirty="0" smtClean="0">
                <a:latin typeface="+mn-lt"/>
              </a:rPr>
              <a:t>(ennek kb. 20%-a fizetős)</a:t>
            </a:r>
            <a:endParaRPr lang="hu-HU" sz="1000" b="1" i="1" dirty="0">
              <a:latin typeface="+mn-lt"/>
            </a:endParaRPr>
          </a:p>
        </p:txBody>
      </p:sp>
      <p:sp>
        <p:nvSpPr>
          <p:cNvPr id="11" name="Slide Number Placeholder 2"/>
          <p:cNvSpPr txBox="1">
            <a:spLocks/>
          </p:cNvSpPr>
          <p:nvPr/>
        </p:nvSpPr>
        <p:spPr bwMode="auto">
          <a:xfrm>
            <a:off x="8568444" y="6400800"/>
            <a:ext cx="378483" cy="3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135000"/>
              <a:buFont typeface="Courier New" pitchFamily="49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SzPct val="80000"/>
              <a:buFont typeface="Wingdings" pitchFamily="2" charset="2"/>
              <a:buChar char="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Courier New" pitchFamily="49" charset="0"/>
              <a:buChar char="o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fld id="{C5AFFFC0-290D-4874-A42F-16A99C2C504E}" type="slidenum">
              <a:rPr lang="en-US" sz="1200" smtClean="0">
                <a:solidFill>
                  <a:srgbClr val="515151"/>
                </a:solidFill>
              </a:rPr>
              <a:pPr marL="0" indent="0" algn="ctr">
                <a:buNone/>
              </a:pPr>
              <a:t>3</a:t>
            </a:fld>
            <a:endParaRPr lang="en-US" sz="1200" dirty="0">
              <a:solidFill>
                <a:srgbClr val="515151"/>
              </a:solidFill>
            </a:endParaRPr>
          </a:p>
        </p:txBody>
      </p:sp>
      <p:cxnSp>
        <p:nvCxnSpPr>
          <p:cNvPr id="12" name="Straight Arrow Connector 11"/>
          <p:cNvCxnSpPr/>
          <p:nvPr/>
        </p:nvCxnSpPr>
        <p:spPr>
          <a:xfrm>
            <a:off x="5796136" y="2384884"/>
            <a:ext cx="432048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2839366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37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937479346"/>
              </p:ext>
            </p:extLst>
          </p:nvPr>
        </p:nvGraphicFramePr>
        <p:xfrm>
          <a:off x="446088" y="958850"/>
          <a:ext cx="8118475" cy="4867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480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503548" y="0"/>
            <a:ext cx="7632390" cy="992188"/>
          </a:xfrm>
        </p:spPr>
        <p:txBody>
          <a:bodyPr/>
          <a:lstStyle/>
          <a:p>
            <a:pPr>
              <a:defRPr/>
            </a:pPr>
            <a:r>
              <a:rPr lang="hu-HU" dirty="0" smtClean="0"/>
              <a:t>Előfizetős </a:t>
            </a:r>
            <a:r>
              <a:rPr lang="hu-HU" dirty="0"/>
              <a:t>/ </a:t>
            </a:r>
            <a:r>
              <a:rPr lang="hu-HU" dirty="0" err="1" smtClean="0"/>
              <a:t>Nem-Előfizetős</a:t>
            </a:r>
            <a:r>
              <a:rPr lang="hu-HU" dirty="0" smtClean="0"/>
              <a:t> </a:t>
            </a:r>
            <a:r>
              <a:rPr lang="hu-HU" dirty="0"/>
              <a:t>platformok aránya a lekapcsolás </a:t>
            </a:r>
            <a:r>
              <a:rPr lang="hu-HU" dirty="0" smtClean="0"/>
              <a:t>után</a:t>
            </a:r>
            <a:endParaRPr lang="en-GB" dirty="0" smtClean="0">
              <a:latin typeface="+mj-lt"/>
            </a:endParaRPr>
          </a:p>
        </p:txBody>
      </p:sp>
      <p:sp>
        <p:nvSpPr>
          <p:cNvPr id="204802" name="Text Placeholder 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23850" y="6597650"/>
            <a:ext cx="626427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135000"/>
              <a:defRPr/>
            </a:pPr>
            <a:r>
              <a:rPr lang="hu-H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Firrás</a:t>
            </a: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: Nielsen Alapozó Felmérések</a:t>
            </a: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  <a:ea typeface="ＭＳ Ｐゴシック"/>
              <a:cs typeface="ＭＳ Ｐゴシック"/>
            </a:endParaRPr>
          </a:p>
        </p:txBody>
      </p:sp>
      <p:sp>
        <p:nvSpPr>
          <p:cNvPr id="183336" name="Text Placeholder 7"/>
          <p:cNvSpPr>
            <a:spLocks/>
          </p:cNvSpPr>
          <p:nvPr/>
        </p:nvSpPr>
        <p:spPr bwMode="auto">
          <a:xfrm>
            <a:off x="503548" y="5805065"/>
            <a:ext cx="7884876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 typeface="Courier New" pitchFamily="49" charset="0"/>
              <a:buNone/>
            </a:pPr>
            <a:r>
              <a:rPr lang="hu-HU" sz="2000" dirty="0">
                <a:latin typeface="Arial Narrow" pitchFamily="34" charset="0"/>
              </a:rPr>
              <a:t>- </a:t>
            </a:r>
            <a:r>
              <a:rPr lang="hu-HU" sz="2000" dirty="0" smtClean="0">
                <a:latin typeface="Arial Narrow" pitchFamily="34" charset="0"/>
              </a:rPr>
              <a:t>Az elmúlt évben a háztartások 7%-a mozdult az előfizetéses </a:t>
            </a:r>
            <a:r>
              <a:rPr lang="hu-HU" sz="2000" dirty="0" err="1" smtClean="0">
                <a:latin typeface="Arial Narrow" pitchFamily="34" charset="0"/>
              </a:rPr>
              <a:t>televíziószolgáltatások</a:t>
            </a:r>
            <a:r>
              <a:rPr lang="hu-HU" sz="2000" dirty="0" smtClean="0">
                <a:latin typeface="Arial Narrow" pitchFamily="34" charset="0"/>
              </a:rPr>
              <a:t> irányába</a:t>
            </a:r>
            <a:endParaRPr lang="en-GB" sz="2000" dirty="0">
              <a:latin typeface="Arial Narrow" pitchFamily="34" charset="0"/>
            </a:endParaRPr>
          </a:p>
        </p:txBody>
      </p:sp>
      <p:sp>
        <p:nvSpPr>
          <p:cNvPr id="11" name="Slide Number Placeholder 2"/>
          <p:cNvSpPr txBox="1">
            <a:spLocks/>
          </p:cNvSpPr>
          <p:nvPr/>
        </p:nvSpPr>
        <p:spPr bwMode="auto">
          <a:xfrm>
            <a:off x="8568444" y="6400800"/>
            <a:ext cx="378483" cy="3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135000"/>
              <a:buFont typeface="Courier New" pitchFamily="49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SzPct val="80000"/>
              <a:buFont typeface="Wingdings" pitchFamily="2" charset="2"/>
              <a:buChar char="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Courier New" pitchFamily="49" charset="0"/>
              <a:buChar char="o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fld id="{C5AFFFC0-290D-4874-A42F-16A99C2C504E}" type="slidenum">
              <a:rPr lang="en-US" sz="1200" smtClean="0">
                <a:solidFill>
                  <a:srgbClr val="515151"/>
                </a:solidFill>
              </a:rPr>
              <a:pPr marL="0" indent="0" algn="ctr">
                <a:buNone/>
              </a:pPr>
              <a:t>4</a:t>
            </a:fld>
            <a:endParaRPr lang="en-US" sz="1200" dirty="0">
              <a:solidFill>
                <a:srgbClr val="51515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5183138" y="3717032"/>
            <a:ext cx="721010" cy="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8" name="TextBox 7"/>
          <p:cNvSpPr txBox="1"/>
          <p:nvPr/>
        </p:nvSpPr>
        <p:spPr>
          <a:xfrm>
            <a:off x="5220072" y="3437569"/>
            <a:ext cx="504056" cy="315467"/>
          </a:xfrm>
          <a:prstGeom prst="rect">
            <a:avLst/>
          </a:prstGeom>
          <a:noFill/>
          <a:ln>
            <a:noFill/>
          </a:ln>
        </p:spPr>
        <p:txBody>
          <a:bodyPr wrap="none" lIns="36000" rIns="36000" bIns="36000" rtlCol="0" anchor="ctr">
            <a:noAutofit/>
          </a:bodyPr>
          <a:lstStyle/>
          <a:p>
            <a:r>
              <a:rPr lang="hu-HU" sz="1200" b="1" i="0" dirty="0" smtClean="0">
                <a:solidFill>
                  <a:schemeClr val="tx1"/>
                </a:solidFill>
                <a:latin typeface="+mn-lt"/>
              </a:rPr>
              <a:t>+7</a:t>
            </a:r>
            <a:r>
              <a:rPr lang="hu-HU" sz="1200" b="0" i="0" dirty="0" smtClean="0">
                <a:solidFill>
                  <a:schemeClr val="tx1"/>
                </a:solidFill>
                <a:latin typeface="+mn-lt"/>
              </a:rPr>
              <a:t>%pont</a:t>
            </a:r>
          </a:p>
        </p:txBody>
      </p:sp>
    </p:spTree>
    <p:extLst>
      <p:ext uri="{BB962C8B-B14F-4D97-AF65-F5344CB8AC3E}">
        <p14:creationId xmlns:p14="http://schemas.microsoft.com/office/powerpoint/2010/main" val="228711317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0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5516" y="0"/>
            <a:ext cx="7920422" cy="992188"/>
          </a:xfrm>
        </p:spPr>
        <p:txBody>
          <a:bodyPr/>
          <a:lstStyle/>
          <a:p>
            <a:pPr>
              <a:defRPr/>
            </a:pPr>
            <a:r>
              <a:rPr lang="hu-HU" dirty="0" smtClean="0">
                <a:latin typeface="+mj-lt"/>
              </a:rPr>
              <a:t>Az analóg lekapcsolás óta a verseny csak tovább nőtt a TV piacon</a:t>
            </a:r>
            <a:endParaRPr lang="en-GB" dirty="0" smtClean="0">
              <a:latin typeface="+mj-lt"/>
            </a:endParaRPr>
          </a:p>
        </p:txBody>
      </p:sp>
      <p:sp>
        <p:nvSpPr>
          <p:cNvPr id="204802" name="Text Placeholder 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23850" y="6597650"/>
            <a:ext cx="626427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135000"/>
              <a:defRPr/>
            </a:pP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Forrás: </a:t>
            </a:r>
            <a:r>
              <a:rPr lang="hu-HU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Nielsen </a:t>
            </a: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Alapozó felmérések</a:t>
            </a: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  <a:ea typeface="ＭＳ Ｐゴシック"/>
              <a:cs typeface="ＭＳ Ｐゴシック"/>
            </a:endParaRPr>
          </a:p>
        </p:txBody>
      </p:sp>
      <p:sp>
        <p:nvSpPr>
          <p:cNvPr id="183336" name="Text Placeholder 7"/>
          <p:cNvSpPr>
            <a:spLocks/>
          </p:cNvSpPr>
          <p:nvPr/>
        </p:nvSpPr>
        <p:spPr bwMode="auto">
          <a:xfrm>
            <a:off x="611188" y="5805065"/>
            <a:ext cx="7669224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Tx/>
              <a:buChar char="-"/>
            </a:pPr>
            <a:r>
              <a:rPr lang="hu-HU" sz="2000" dirty="0" smtClean="0">
                <a:latin typeface="Arial Narrow" pitchFamily="34" charset="0"/>
              </a:rPr>
              <a:t>Ma már minden háztartás legalább 7 csatornát tud fogni, miközben 61%-uk már több mint 30-at, 45%-uk pedig több mint 50-et</a:t>
            </a:r>
            <a:endParaRPr lang="en-GB" sz="2000" dirty="0">
              <a:latin typeface="Arial Narrow" pitchFamily="34" charset="0"/>
            </a:endParaRPr>
          </a:p>
        </p:txBody>
      </p:sp>
      <p:sp>
        <p:nvSpPr>
          <p:cNvPr id="11" name="Slide Number Placeholder 2"/>
          <p:cNvSpPr txBox="1">
            <a:spLocks/>
          </p:cNvSpPr>
          <p:nvPr/>
        </p:nvSpPr>
        <p:spPr bwMode="auto">
          <a:xfrm>
            <a:off x="8568444" y="6400800"/>
            <a:ext cx="378483" cy="3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135000"/>
              <a:buFont typeface="Courier New" pitchFamily="49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SzPct val="80000"/>
              <a:buFont typeface="Wingdings" pitchFamily="2" charset="2"/>
              <a:buChar char="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Courier New" pitchFamily="49" charset="0"/>
              <a:buChar char="o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fld id="{C5AFFFC0-290D-4874-A42F-16A99C2C504E}" type="slidenum">
              <a:rPr lang="en-US" sz="1200" smtClean="0">
                <a:solidFill>
                  <a:srgbClr val="515151"/>
                </a:solidFill>
              </a:rPr>
              <a:pPr marL="0" indent="0" algn="ctr">
                <a:buNone/>
              </a:pPr>
              <a:t>5</a:t>
            </a:fld>
            <a:endParaRPr lang="en-US" sz="1200" dirty="0">
              <a:solidFill>
                <a:srgbClr val="515151"/>
              </a:solidFill>
            </a:endParaRPr>
          </a:p>
        </p:txBody>
      </p:sp>
      <p:graphicFrame>
        <p:nvGraphicFramePr>
          <p:cNvPr id="10" name="Chart 9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6549897"/>
              </p:ext>
            </p:extLst>
          </p:nvPr>
        </p:nvGraphicFramePr>
        <p:xfrm>
          <a:off x="347663" y="754856"/>
          <a:ext cx="7968754" cy="49423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203164147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59" name="Slide Number Placeholder 2"/>
          <p:cNvSpPr>
            <a:spLocks noGrp="1"/>
          </p:cNvSpPr>
          <p:nvPr>
            <p:ph type="sldNum" sz="quarter" idx="10"/>
          </p:nvPr>
        </p:nvSpPr>
        <p:spPr bwMode="auto">
          <a:xfrm>
            <a:off x="8435975" y="6343650"/>
            <a:ext cx="377825" cy="360363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C3D6E6-26F1-4FC9-B15B-2CB7DD49B38D}" type="slidenum">
              <a:rPr lang="en-US" sz="1200" smtClean="0">
                <a:solidFill>
                  <a:schemeClr val="accent1"/>
                </a:solidFill>
                <a:ea typeface="ＭＳ Ｐゴシック"/>
                <a:cs typeface="ＭＳ Ｐゴシック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en-US" sz="1200" dirty="0" smtClean="0">
              <a:solidFill>
                <a:schemeClr val="accent1"/>
              </a:solidFill>
              <a:ea typeface="ＭＳ Ｐゴシック"/>
              <a:cs typeface="ＭＳ Ｐゴシック"/>
            </a:endParaRPr>
          </a:p>
        </p:txBody>
      </p:sp>
      <p:sp>
        <p:nvSpPr>
          <p:cNvPr id="22937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15900" y="0"/>
            <a:ext cx="8064500" cy="992188"/>
          </a:xfrm>
        </p:spPr>
        <p:txBody>
          <a:bodyPr/>
          <a:lstStyle/>
          <a:p>
            <a:pPr>
              <a:defRPr/>
            </a:pPr>
            <a:r>
              <a:rPr lang="hu-HU" dirty="0" smtClean="0"/>
              <a:t>Növekvő</a:t>
            </a:r>
            <a:r>
              <a:rPr lang="hu-HU" dirty="0" smtClean="0">
                <a:latin typeface="+mj-lt"/>
              </a:rPr>
              <a:t> </a:t>
            </a:r>
            <a:r>
              <a:rPr lang="hu-HU" dirty="0" err="1" smtClean="0">
                <a:latin typeface="+mj-lt"/>
              </a:rPr>
              <a:t>fragmentáció</a:t>
            </a:r>
            <a:r>
              <a:rPr lang="hu-HU" dirty="0" smtClean="0">
                <a:latin typeface="+mj-lt"/>
              </a:rPr>
              <a:t>: a kábelcsatornák közönségaránya már 64,8%</a:t>
            </a:r>
            <a:endParaRPr lang="en-GB" dirty="0" smtClean="0">
              <a:latin typeface="+mj-lt"/>
            </a:endParaRPr>
          </a:p>
        </p:txBody>
      </p:sp>
      <p:graphicFrame>
        <p:nvGraphicFramePr>
          <p:cNvPr id="2" name="Object 30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969147908"/>
              </p:ext>
            </p:extLst>
          </p:nvPr>
        </p:nvGraphicFramePr>
        <p:xfrm>
          <a:off x="519113" y="815975"/>
          <a:ext cx="7708900" cy="492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1762" name="Text Placeholder 7"/>
          <p:cNvSpPr>
            <a:spLocks/>
          </p:cNvSpPr>
          <p:nvPr/>
        </p:nvSpPr>
        <p:spPr bwMode="auto">
          <a:xfrm>
            <a:off x="339725" y="5732463"/>
            <a:ext cx="8285163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 typeface="Courier New" pitchFamily="49" charset="0"/>
              <a:buNone/>
            </a:pPr>
            <a:endParaRPr lang="en-GB" dirty="0">
              <a:latin typeface="Arial Narrow" pitchFamily="34" charset="0"/>
            </a:endParaRPr>
          </a:p>
        </p:txBody>
      </p:sp>
      <p:sp>
        <p:nvSpPr>
          <p:cNvPr id="7" name="Text Placeholder 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179512" y="6525344"/>
            <a:ext cx="626427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135000"/>
              <a:defRPr/>
            </a:pP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Forrás: </a:t>
            </a:r>
            <a:r>
              <a:rPr lang="hu-HU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Nielsen </a:t>
            </a: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Közönségmérés, 18-49 SHR%, teljes nap (02:00-25:59), YTD: 2014 augusztus 31-ig</a:t>
            </a: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  <a:ea typeface="ＭＳ Ｐゴシック"/>
              <a:cs typeface="ＭＳ Ｐゴシック"/>
            </a:endParaRPr>
          </a:p>
        </p:txBody>
      </p:sp>
      <p:sp>
        <p:nvSpPr>
          <p:cNvPr id="8" name="Text Placeholder 7"/>
          <p:cNvSpPr>
            <a:spLocks/>
          </p:cNvSpPr>
          <p:nvPr/>
        </p:nvSpPr>
        <p:spPr bwMode="auto">
          <a:xfrm>
            <a:off x="611188" y="5805065"/>
            <a:ext cx="8107362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Tx/>
              <a:buChar char="-"/>
            </a:pPr>
            <a:r>
              <a:rPr lang="hu-HU" sz="2000" dirty="0" smtClean="0">
                <a:latin typeface="Arial Narrow" pitchFamily="34" charset="0"/>
              </a:rPr>
              <a:t>2010 óta már több kábelcsatornát nézünk, mint országos TV-t</a:t>
            </a:r>
            <a:endParaRPr lang="en-GB" sz="20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28130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83" name="Slide Number Placeholder 2"/>
          <p:cNvSpPr>
            <a:spLocks noGrp="1"/>
          </p:cNvSpPr>
          <p:nvPr>
            <p:ph type="sldNum" sz="quarter" idx="10"/>
          </p:nvPr>
        </p:nvSpPr>
        <p:spPr bwMode="auto">
          <a:xfrm>
            <a:off x="8375650" y="6308725"/>
            <a:ext cx="377825" cy="360363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238DFD88-F354-4D72-BDF2-69BE53A75096}" type="slidenum">
              <a:rPr lang="en-US" sz="1200" smtClean="0">
                <a:solidFill>
                  <a:schemeClr val="accent1"/>
                </a:solidFill>
                <a:ea typeface="ＭＳ Ｐゴシック"/>
                <a:cs typeface="ＭＳ Ｐゴシック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en-US" sz="1200" dirty="0" smtClean="0">
              <a:solidFill>
                <a:schemeClr val="accent1"/>
              </a:solidFill>
              <a:ea typeface="ＭＳ Ｐゴシック"/>
              <a:cs typeface="ＭＳ Ｐゴシック"/>
            </a:endParaRPr>
          </a:p>
        </p:txBody>
      </p:sp>
      <p:sp>
        <p:nvSpPr>
          <p:cNvPr id="23040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8312" y="0"/>
            <a:ext cx="7812087" cy="992188"/>
          </a:xfrm>
        </p:spPr>
        <p:txBody>
          <a:bodyPr/>
          <a:lstStyle/>
          <a:p>
            <a:pPr>
              <a:defRPr/>
            </a:pPr>
            <a:r>
              <a:rPr lang="hu-HU" dirty="0" err="1" smtClean="0">
                <a:latin typeface="+mj-lt"/>
              </a:rPr>
              <a:t>Főműsoridőben</a:t>
            </a:r>
            <a:r>
              <a:rPr lang="hu-HU" dirty="0" smtClean="0">
                <a:latin typeface="+mj-lt"/>
              </a:rPr>
              <a:t> pedig már 56% felett a kábe</a:t>
            </a:r>
            <a:r>
              <a:rPr lang="hu-HU" dirty="0" smtClean="0"/>
              <a:t>l közönségarány</a:t>
            </a:r>
            <a:endParaRPr lang="en-GB" dirty="0" smtClean="0">
              <a:latin typeface="+mj-lt"/>
            </a:endParaRPr>
          </a:p>
        </p:txBody>
      </p:sp>
      <p:graphicFrame>
        <p:nvGraphicFramePr>
          <p:cNvPr id="2" name="Object 30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365716811"/>
              </p:ext>
            </p:extLst>
          </p:nvPr>
        </p:nvGraphicFramePr>
        <p:xfrm>
          <a:off x="374650" y="955675"/>
          <a:ext cx="8308975" cy="46037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30402" name="Text Placeholder 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38138" y="6553026"/>
            <a:ext cx="6718138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135000"/>
              <a:defRPr/>
            </a:pPr>
            <a:r>
              <a:rPr lang="hu-HU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Forrás: Nielsen Közönségmérés, 18-49 SHR%, </a:t>
            </a:r>
            <a:r>
              <a:rPr lang="hu-H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főműsoridő</a:t>
            </a: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 (19:00-22:59</a:t>
            </a:r>
            <a:r>
              <a:rPr lang="hu-HU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), YTD: 2014 augusztus </a:t>
            </a: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31-ig</a:t>
            </a: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  <a:ea typeface="ＭＳ Ｐゴシック"/>
              <a:cs typeface="ＭＳ Ｐゴシック"/>
            </a:endParaRPr>
          </a:p>
        </p:txBody>
      </p:sp>
      <p:sp>
        <p:nvSpPr>
          <p:cNvPr id="202786" name="Text Placeholder 7"/>
          <p:cNvSpPr>
            <a:spLocks/>
          </p:cNvSpPr>
          <p:nvPr/>
        </p:nvSpPr>
        <p:spPr bwMode="auto">
          <a:xfrm>
            <a:off x="575555" y="5661025"/>
            <a:ext cx="8177919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 typeface="Courier New" pitchFamily="49" charset="0"/>
              <a:buNone/>
            </a:pPr>
            <a:r>
              <a:rPr lang="hu-HU" dirty="0">
                <a:latin typeface="Arial Narrow" pitchFamily="34" charset="0"/>
              </a:rPr>
              <a:t> - </a:t>
            </a:r>
            <a:r>
              <a:rPr lang="hu-HU" dirty="0" smtClean="0">
                <a:latin typeface="Arial Narrow" pitchFamily="34" charset="0"/>
              </a:rPr>
              <a:t>A kábelek 2013-ban előzték meg az országosokat </a:t>
            </a:r>
            <a:r>
              <a:rPr lang="hu-HU" dirty="0" err="1" smtClean="0">
                <a:latin typeface="Arial Narrow" pitchFamily="34" charset="0"/>
              </a:rPr>
              <a:t>főműsoridőben</a:t>
            </a:r>
            <a:endParaRPr lang="hu-HU" dirty="0" smtClean="0">
              <a:latin typeface="Arial Narrow" pitchFamily="34" charset="0"/>
            </a:endParaRPr>
          </a:p>
          <a:p>
            <a:pPr marL="342900" lvl="1" indent="-342900">
              <a:spcBef>
                <a:spcPts val="600"/>
              </a:spcBef>
              <a:buSzPct val="135000"/>
              <a:buFont typeface="Courier New" pitchFamily="49" charset="0"/>
              <a:buNone/>
            </a:pPr>
            <a:r>
              <a:rPr lang="hu-HU" dirty="0" smtClean="0">
                <a:latin typeface="Arial Narrow" pitchFamily="34" charset="0"/>
              </a:rPr>
              <a:t>- Azóta pedig itt is tovább erősödtek</a:t>
            </a:r>
            <a:endParaRPr lang="en-GB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7604385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59" name="Slide Number Placeholder 2"/>
          <p:cNvSpPr>
            <a:spLocks noGrp="1"/>
          </p:cNvSpPr>
          <p:nvPr>
            <p:ph type="sldNum" sz="quarter" idx="10"/>
          </p:nvPr>
        </p:nvSpPr>
        <p:spPr bwMode="auto">
          <a:xfrm>
            <a:off x="8435975" y="6343650"/>
            <a:ext cx="377825" cy="360363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C3D6E6-26F1-4FC9-B15B-2CB7DD49B38D}" type="slidenum">
              <a:rPr lang="en-US" sz="1200" smtClean="0">
                <a:solidFill>
                  <a:schemeClr val="accent1"/>
                </a:solidFill>
                <a:ea typeface="ＭＳ Ｐゴシック"/>
                <a:cs typeface="ＭＳ Ｐゴシック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en-US" sz="1200" dirty="0" smtClean="0">
              <a:solidFill>
                <a:schemeClr val="accent1"/>
              </a:solidFill>
              <a:ea typeface="ＭＳ Ｐゴシック"/>
              <a:cs typeface="ＭＳ Ｐゴシック"/>
            </a:endParaRPr>
          </a:p>
        </p:txBody>
      </p:sp>
      <p:sp>
        <p:nvSpPr>
          <p:cNvPr id="22937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0"/>
            <a:ext cx="7812856" cy="992188"/>
          </a:xfrm>
        </p:spPr>
        <p:txBody>
          <a:bodyPr/>
          <a:lstStyle/>
          <a:p>
            <a:pPr>
              <a:defRPr/>
            </a:pPr>
            <a:r>
              <a:rPr lang="hu-HU" dirty="0" smtClean="0"/>
              <a:t>Az RTL Klub a TV2-vel szemben is jól áll a versenyben</a:t>
            </a:r>
            <a:endParaRPr lang="en-GB" dirty="0" smtClean="0">
              <a:latin typeface="+mj-lt"/>
            </a:endParaRPr>
          </a:p>
        </p:txBody>
      </p:sp>
      <p:graphicFrame>
        <p:nvGraphicFramePr>
          <p:cNvPr id="2" name="Object 30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492754144"/>
              </p:ext>
            </p:extLst>
          </p:nvPr>
        </p:nvGraphicFramePr>
        <p:xfrm>
          <a:off x="519113" y="815975"/>
          <a:ext cx="7708900" cy="492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1762" name="Text Placeholder 7"/>
          <p:cNvSpPr>
            <a:spLocks/>
          </p:cNvSpPr>
          <p:nvPr/>
        </p:nvSpPr>
        <p:spPr bwMode="auto">
          <a:xfrm>
            <a:off x="339725" y="5732463"/>
            <a:ext cx="8285163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 typeface="Courier New" pitchFamily="49" charset="0"/>
              <a:buNone/>
            </a:pPr>
            <a:endParaRPr lang="en-GB" dirty="0">
              <a:latin typeface="Arial Narrow" pitchFamily="34" charset="0"/>
            </a:endParaRPr>
          </a:p>
        </p:txBody>
      </p:sp>
      <p:sp>
        <p:nvSpPr>
          <p:cNvPr id="7" name="Text Placeholder 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179512" y="6525344"/>
            <a:ext cx="626427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135000"/>
              <a:defRPr/>
            </a:pP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Forrás: </a:t>
            </a:r>
            <a:r>
              <a:rPr lang="hu-HU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Nielsen </a:t>
            </a: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Közönségmérés, 18-49 SHR%, </a:t>
            </a:r>
            <a:r>
              <a:rPr lang="hu-H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főműsoridő</a:t>
            </a: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 (19:00-22:59), YTD: 2014 szeptember 14-ig</a:t>
            </a: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  <a:ea typeface="ＭＳ Ｐゴシック"/>
              <a:cs typeface="ＭＳ Ｐゴシック"/>
            </a:endParaRPr>
          </a:p>
        </p:txBody>
      </p:sp>
      <p:sp>
        <p:nvSpPr>
          <p:cNvPr id="8" name="Text Placeholder 7"/>
          <p:cNvSpPr>
            <a:spLocks/>
          </p:cNvSpPr>
          <p:nvPr/>
        </p:nvSpPr>
        <p:spPr bwMode="auto">
          <a:xfrm>
            <a:off x="611188" y="5805065"/>
            <a:ext cx="7885248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Tx/>
              <a:buChar char="-"/>
            </a:pPr>
            <a:r>
              <a:rPr lang="hu-HU" sz="2000" dirty="0" smtClean="0">
                <a:latin typeface="Arial Narrow" pitchFamily="34" charset="0"/>
              </a:rPr>
              <a:t>Az RTL Klub stabilan vezet </a:t>
            </a:r>
            <a:r>
              <a:rPr lang="hu-HU" sz="2000" dirty="0" err="1" smtClean="0">
                <a:latin typeface="Arial Narrow" pitchFamily="34" charset="0"/>
              </a:rPr>
              <a:t>főműsoridőben</a:t>
            </a:r>
            <a:r>
              <a:rPr lang="hu-HU" sz="2000" dirty="0" smtClean="0">
                <a:latin typeface="Arial Narrow" pitchFamily="34" charset="0"/>
              </a:rPr>
              <a:t>, különösen az őszi struktúra elindulása óta</a:t>
            </a:r>
            <a:endParaRPr lang="en-GB" sz="20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63048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36536" name="Rectangle 2"/>
          <p:cNvSpPr>
            <a:spLocks noGrp="1" noChangeArrowheads="1"/>
          </p:cNvSpPr>
          <p:nvPr>
            <p:ph type="title"/>
          </p:nvPr>
        </p:nvSpPr>
        <p:spPr>
          <a:xfrm>
            <a:off x="575556" y="-1"/>
            <a:ext cx="7160986" cy="998539"/>
          </a:xfrm>
        </p:spPr>
        <p:txBody>
          <a:bodyPr/>
          <a:lstStyle/>
          <a:p>
            <a:pPr eaLnBrk="1" hangingPunct="1"/>
            <a:r>
              <a:rPr lang="hu-HU" dirty="0" smtClean="0">
                <a:latin typeface="+mj-lt"/>
              </a:rPr>
              <a:t>És közben egy új verseny is kialakult: RTL3 vs. Tv2</a:t>
            </a:r>
            <a:endParaRPr lang="en-GB" dirty="0" smtClean="0">
              <a:latin typeface="+mj-lt"/>
            </a:endParaRPr>
          </a:p>
        </p:txBody>
      </p:sp>
      <p:graphicFrame>
        <p:nvGraphicFramePr>
          <p:cNvPr id="2" name="Object 23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661732921"/>
              </p:ext>
            </p:extLst>
          </p:nvPr>
        </p:nvGraphicFramePr>
        <p:xfrm>
          <a:off x="323850" y="858302"/>
          <a:ext cx="8101013" cy="5076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6336537" name="Text Placeholder 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23850" y="6597650"/>
            <a:ext cx="626427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>
              <a:spcBef>
                <a:spcPct val="20000"/>
              </a:spcBef>
              <a:buClr>
                <a:schemeClr val="accent2"/>
              </a:buClr>
              <a:buSzPct val="135000"/>
            </a:pPr>
            <a:r>
              <a:rPr lang="hu-HU" sz="1000" dirty="0" smtClean="0">
                <a:solidFill>
                  <a:schemeClr val="tx2"/>
                </a:solidFill>
                <a:latin typeface="Arial Narrow" pitchFamily="34" charset="0"/>
                <a:ea typeface="ＭＳ Ｐゴシック"/>
                <a:cs typeface="ＭＳ Ｐゴシック"/>
              </a:rPr>
              <a:t>Forrás: Nielsen Közönségmérés, </a:t>
            </a:r>
            <a:r>
              <a:rPr lang="hu-HU" sz="1000" dirty="0">
                <a:solidFill>
                  <a:schemeClr val="tx2"/>
                </a:solidFill>
                <a:latin typeface="Arial Narrow" pitchFamily="34" charset="0"/>
                <a:ea typeface="ＭＳ Ｐゴシック"/>
                <a:cs typeface="ＭＳ Ｐゴシック"/>
              </a:rPr>
              <a:t>18-49 SHR</a:t>
            </a:r>
            <a:r>
              <a:rPr lang="hu-HU" sz="1000" dirty="0" smtClean="0">
                <a:solidFill>
                  <a:schemeClr val="tx2"/>
                </a:solidFill>
                <a:latin typeface="Arial Narrow" pitchFamily="34" charset="0"/>
                <a:ea typeface="ＭＳ Ｐゴシック"/>
                <a:cs typeface="ＭＳ Ｐゴシック"/>
              </a:rPr>
              <a:t>%; YTD 2014 szeptember 14-ig</a:t>
            </a:r>
            <a:endParaRPr lang="en-US" sz="1000" dirty="0">
              <a:solidFill>
                <a:schemeClr val="tx2"/>
              </a:solidFill>
              <a:latin typeface="Arial Narrow" pitchFamily="34" charset="0"/>
              <a:ea typeface="ＭＳ Ｐゴシック"/>
              <a:cs typeface="ＭＳ Ｐゴシック"/>
            </a:endParaRPr>
          </a:p>
        </p:txBody>
      </p:sp>
      <p:sp>
        <p:nvSpPr>
          <p:cNvPr id="6336538" name="Text Placeholder 7"/>
          <p:cNvSpPr>
            <a:spLocks/>
          </p:cNvSpPr>
          <p:nvPr/>
        </p:nvSpPr>
        <p:spPr bwMode="auto">
          <a:xfrm>
            <a:off x="323850" y="6093308"/>
            <a:ext cx="8568630" cy="3960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 typeface="Courier New" pitchFamily="49" charset="0"/>
              <a:buNone/>
            </a:pPr>
            <a:r>
              <a:rPr lang="hu-H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- 2014-ben az első 8 hónapból 5-öt már megnyert az RTL3 a TV2-vel szemben (teljes nap)</a:t>
            </a:r>
          </a:p>
        </p:txBody>
      </p:sp>
      <p:sp>
        <p:nvSpPr>
          <p:cNvPr id="6" name="Oval 5"/>
          <p:cNvSpPr/>
          <p:nvPr/>
        </p:nvSpPr>
        <p:spPr bwMode="auto">
          <a:xfrm>
            <a:off x="2915816" y="2668023"/>
            <a:ext cx="288032" cy="252028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rtlCol="0" anchor="ctr"/>
          <a:lstStyle/>
          <a:p>
            <a:pPr algn="ctr"/>
            <a:endParaRPr lang="hu-HU" i="0" dirty="0" smtClean="0">
              <a:latin typeface="+mn-lt"/>
            </a:endParaRPr>
          </a:p>
        </p:txBody>
      </p:sp>
      <p:sp>
        <p:nvSpPr>
          <p:cNvPr id="7" name="Oval 6"/>
          <p:cNvSpPr/>
          <p:nvPr/>
        </p:nvSpPr>
        <p:spPr bwMode="auto">
          <a:xfrm>
            <a:off x="7776356" y="2708920"/>
            <a:ext cx="288032" cy="252028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rtlCol="0" anchor="ctr"/>
          <a:lstStyle/>
          <a:p>
            <a:pPr algn="ctr"/>
            <a:endParaRPr lang="hu-HU" i="0" dirty="0" smtClean="0">
              <a:latin typeface="+mn-lt"/>
            </a:endParaRPr>
          </a:p>
        </p:txBody>
      </p:sp>
      <p:sp>
        <p:nvSpPr>
          <p:cNvPr id="8" name="Oval 7"/>
          <p:cNvSpPr/>
          <p:nvPr/>
        </p:nvSpPr>
        <p:spPr bwMode="auto">
          <a:xfrm>
            <a:off x="6300093" y="2456892"/>
            <a:ext cx="288032" cy="252028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rtlCol="0" anchor="ctr"/>
          <a:lstStyle/>
          <a:p>
            <a:pPr algn="ctr"/>
            <a:endParaRPr lang="hu-HU" i="0" dirty="0" smtClean="0">
              <a:latin typeface="+mn-lt"/>
            </a:endParaRPr>
          </a:p>
        </p:txBody>
      </p:sp>
      <p:sp>
        <p:nvSpPr>
          <p:cNvPr id="9" name="Oval 8"/>
          <p:cNvSpPr/>
          <p:nvPr/>
        </p:nvSpPr>
        <p:spPr bwMode="auto">
          <a:xfrm>
            <a:off x="5912507" y="2558262"/>
            <a:ext cx="288032" cy="252028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rtlCol="0" anchor="ctr"/>
          <a:lstStyle/>
          <a:p>
            <a:pPr algn="ctr"/>
            <a:endParaRPr lang="hu-HU" i="0" dirty="0" smtClean="0">
              <a:latin typeface="+mn-lt"/>
            </a:endParaRPr>
          </a:p>
        </p:txBody>
      </p:sp>
      <p:sp>
        <p:nvSpPr>
          <p:cNvPr id="10" name="Oval 9"/>
          <p:cNvSpPr/>
          <p:nvPr/>
        </p:nvSpPr>
        <p:spPr bwMode="auto">
          <a:xfrm>
            <a:off x="5209009" y="2415995"/>
            <a:ext cx="288032" cy="252028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rtlCol="0" anchor="ctr"/>
          <a:lstStyle/>
          <a:p>
            <a:pPr algn="ctr"/>
            <a:endParaRPr lang="hu-HU" i="0" dirty="0" smtClean="0">
              <a:latin typeface="+mn-lt"/>
            </a:endParaRPr>
          </a:p>
        </p:txBody>
      </p:sp>
      <p:sp>
        <p:nvSpPr>
          <p:cNvPr id="11" name="Oval 10"/>
          <p:cNvSpPr/>
          <p:nvPr/>
        </p:nvSpPr>
        <p:spPr bwMode="auto">
          <a:xfrm>
            <a:off x="3262969" y="2624919"/>
            <a:ext cx="288032" cy="252028"/>
          </a:xfrm>
          <a:prstGeom prst="ellipse">
            <a:avLst/>
          </a:prstGeom>
          <a:noFill/>
          <a:ln w="19050" cap="flat" cmpd="sng" algn="ctr">
            <a:solidFill>
              <a:srgbClr val="C0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lIns="0" tIns="0" rIns="0" bIns="0" rtlCol="0" anchor="ctr"/>
          <a:lstStyle/>
          <a:p>
            <a:pPr algn="ctr"/>
            <a:endParaRPr lang="hu-HU" i="0" dirty="0" smtClean="0">
              <a:latin typeface="+mn-lt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>
              <a:defRPr/>
            </a:pPr>
            <a:fld id="{9D2C3C57-32DD-4147-B3FD-CDE175D1B9CE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63644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 smtClean="0"/>
              <a:t>2014 legnézettebb programjai: VB döntő és </a:t>
            </a:r>
            <a:r>
              <a:rPr lang="hu-HU" dirty="0" err="1" smtClean="0"/>
              <a:t>X-Faktor</a:t>
            </a:r>
            <a:r>
              <a:rPr lang="hu-HU" dirty="0" smtClean="0"/>
              <a:t> az élen</a:t>
            </a:r>
            <a:endParaRPr lang="hu-HU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>
              <a:defRPr/>
            </a:pPr>
            <a:fld id="{20FD64D4-57F0-41B7-95E4-F94A65170A78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7" name="Text Placeholder 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23850" y="6597650"/>
            <a:ext cx="626427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>
              <a:spcBef>
                <a:spcPct val="20000"/>
              </a:spcBef>
              <a:buClr>
                <a:schemeClr val="accent2"/>
              </a:buClr>
              <a:buSzPct val="135000"/>
            </a:pPr>
            <a:r>
              <a:rPr lang="hu-HU" sz="1000" dirty="0" smtClean="0">
                <a:solidFill>
                  <a:schemeClr val="tx2"/>
                </a:solidFill>
                <a:latin typeface="Arial Narrow" pitchFamily="34" charset="0"/>
                <a:ea typeface="ＭＳ Ｐゴシック"/>
                <a:cs typeface="ＭＳ Ｐゴシック"/>
              </a:rPr>
              <a:t>Forrás: Nielsen Közönségmérés, 18-49, minimum 7 perc hosszúságú programok, YTD 2014 szeptember 14-ig</a:t>
            </a:r>
            <a:endParaRPr lang="en-US" sz="1000" dirty="0">
              <a:solidFill>
                <a:schemeClr val="tx2"/>
              </a:solidFill>
              <a:latin typeface="Arial Narrow" pitchFamily="34" charset="0"/>
              <a:ea typeface="ＭＳ Ｐゴシック"/>
              <a:cs typeface="ＭＳ Ｐゴシック"/>
            </a:endParaRPr>
          </a:p>
        </p:txBody>
      </p:sp>
      <p:sp>
        <p:nvSpPr>
          <p:cNvPr id="8" name="Text Placeholder 7"/>
          <p:cNvSpPr>
            <a:spLocks/>
          </p:cNvSpPr>
          <p:nvPr/>
        </p:nvSpPr>
        <p:spPr bwMode="auto">
          <a:xfrm>
            <a:off x="251520" y="5805264"/>
            <a:ext cx="8640960" cy="5760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 typeface="Courier New" pitchFamily="49" charset="0"/>
              <a:buNone/>
            </a:pPr>
            <a:r>
              <a:rPr lang="hu-HU" sz="16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hu-H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- Az idei év eddigi legnézettebb 20 programja között 4 foci VB mérkőzés, 15 RTL Klubos és egy TV2-es program szerepel. Köztük a 2. és 4. helyen a csak most indult </a:t>
            </a:r>
            <a:r>
              <a:rPr lang="hu-HU" sz="16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X-Faktor</a:t>
            </a:r>
            <a:r>
              <a:rPr lang="hu-H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 válogatók.</a:t>
            </a:r>
          </a:p>
        </p:txBody>
      </p:sp>
      <p:pic>
        <p:nvPicPr>
          <p:cNvPr id="43110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775" y="1124744"/>
            <a:ext cx="8787705" cy="4403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966610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59" name="Slide Number Placeholder 2"/>
          <p:cNvSpPr>
            <a:spLocks noGrp="1"/>
          </p:cNvSpPr>
          <p:nvPr>
            <p:ph type="sldNum" sz="quarter" idx="10"/>
          </p:nvPr>
        </p:nvSpPr>
        <p:spPr bwMode="auto">
          <a:xfrm>
            <a:off x="8435975" y="6343650"/>
            <a:ext cx="377825" cy="360363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C3D6E6-26F1-4FC9-B15B-2CB7DD49B38D}" type="slidenum">
              <a:rPr lang="en-US" sz="1200" smtClean="0">
                <a:solidFill>
                  <a:schemeClr val="accent1"/>
                </a:solidFill>
                <a:ea typeface="ＭＳ Ｐゴシック"/>
                <a:cs typeface="ＭＳ Ｐゴシック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en-US" sz="1200" dirty="0" smtClean="0">
              <a:solidFill>
                <a:schemeClr val="accent1"/>
              </a:solidFill>
              <a:ea typeface="ＭＳ Ｐゴシック"/>
              <a:cs typeface="ＭＳ Ｐゴシック"/>
            </a:endParaRPr>
          </a:p>
        </p:txBody>
      </p:sp>
      <p:sp>
        <p:nvSpPr>
          <p:cNvPr id="22937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179512" y="0"/>
            <a:ext cx="8100888" cy="992188"/>
          </a:xfrm>
        </p:spPr>
        <p:txBody>
          <a:bodyPr/>
          <a:lstStyle/>
          <a:p>
            <a:pPr>
              <a:defRPr/>
            </a:pPr>
            <a:r>
              <a:rPr lang="hu-HU" sz="2200" dirty="0" smtClean="0"/>
              <a:t>Az RTL Klub programjai nemcsak erősebbek, de a versenyt is jobban állják</a:t>
            </a:r>
            <a:endParaRPr lang="en-GB" sz="2200" dirty="0" smtClean="0"/>
          </a:p>
        </p:txBody>
      </p:sp>
      <p:graphicFrame>
        <p:nvGraphicFramePr>
          <p:cNvPr id="2" name="Object 30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639558178"/>
              </p:ext>
            </p:extLst>
          </p:nvPr>
        </p:nvGraphicFramePr>
        <p:xfrm>
          <a:off x="519113" y="815975"/>
          <a:ext cx="7708900" cy="492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1762" name="Text Placeholder 7"/>
          <p:cNvSpPr>
            <a:spLocks/>
          </p:cNvSpPr>
          <p:nvPr/>
        </p:nvSpPr>
        <p:spPr bwMode="auto">
          <a:xfrm>
            <a:off x="339725" y="5732463"/>
            <a:ext cx="8285163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 typeface="Courier New" pitchFamily="49" charset="0"/>
              <a:buNone/>
            </a:pPr>
            <a:endParaRPr lang="en-GB" dirty="0">
              <a:latin typeface="Arial Narrow" pitchFamily="34" charset="0"/>
            </a:endParaRPr>
          </a:p>
        </p:txBody>
      </p:sp>
      <p:sp>
        <p:nvSpPr>
          <p:cNvPr id="7" name="Text Placeholder 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179512" y="6525344"/>
            <a:ext cx="8316924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135000"/>
              <a:defRPr/>
            </a:pP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Forrás: </a:t>
            </a:r>
            <a:r>
              <a:rPr lang="hu-HU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Nielsen </a:t>
            </a: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Közönségmérés, 18-49 SHR%, a „konkurens” esetében: a műsor idősávjában az RTL Klub / TV2 csatorna közönségarányai, YTD: 2014 szept. 1-14.</a:t>
            </a: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  <a:ea typeface="ＭＳ Ｐゴシック"/>
              <a:cs typeface="ＭＳ Ｐゴシック"/>
            </a:endParaRPr>
          </a:p>
        </p:txBody>
      </p:sp>
      <p:sp>
        <p:nvSpPr>
          <p:cNvPr id="8" name="Text Placeholder 7"/>
          <p:cNvSpPr>
            <a:spLocks/>
          </p:cNvSpPr>
          <p:nvPr/>
        </p:nvSpPr>
        <p:spPr bwMode="auto">
          <a:xfrm>
            <a:off x="179512" y="5805065"/>
            <a:ext cx="8640960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Tx/>
              <a:buChar char="-"/>
            </a:pPr>
            <a:r>
              <a:rPr lang="hu-HU" sz="2000" dirty="0" smtClean="0">
                <a:latin typeface="Arial Narrow" pitchFamily="34" charset="0"/>
              </a:rPr>
              <a:t>Az </a:t>
            </a:r>
            <a:r>
              <a:rPr lang="hu-HU" sz="2000" dirty="0" err="1" smtClean="0">
                <a:latin typeface="Arial Narrow" pitchFamily="34" charset="0"/>
              </a:rPr>
              <a:t>X-Faktor</a:t>
            </a:r>
            <a:r>
              <a:rPr lang="hu-HU" sz="2000" dirty="0" smtClean="0">
                <a:latin typeface="Arial Narrow" pitchFamily="34" charset="0"/>
              </a:rPr>
              <a:t> közönségaránya jóval magasabb mint a Sztárban Sztár című műsoré</a:t>
            </a:r>
          </a:p>
          <a:p>
            <a:pPr marL="342900" lvl="1" indent="-342900">
              <a:spcBef>
                <a:spcPts val="600"/>
              </a:spcBef>
              <a:buSzPct val="135000"/>
              <a:buFontTx/>
              <a:buChar char="-"/>
            </a:pPr>
            <a:r>
              <a:rPr lang="hu-HU" sz="2000" dirty="0" smtClean="0">
                <a:latin typeface="Arial Narrow" pitchFamily="34" charset="0"/>
              </a:rPr>
              <a:t>Az </a:t>
            </a:r>
            <a:r>
              <a:rPr lang="hu-HU" sz="2000" dirty="0" smtClean="0">
                <a:latin typeface="Arial Narrow" pitchFamily="34" charset="0"/>
              </a:rPr>
              <a:t>RTL </a:t>
            </a:r>
            <a:r>
              <a:rPr lang="hu-HU" sz="2000" dirty="0" smtClean="0">
                <a:latin typeface="Arial Narrow" pitchFamily="34" charset="0"/>
              </a:rPr>
              <a:t>Klub filmjei jóval inkább megközelítik a Sztárban Sztár-t, mint a TV2 az </a:t>
            </a:r>
            <a:r>
              <a:rPr lang="hu-HU" sz="2000" dirty="0" err="1" smtClean="0">
                <a:latin typeface="Arial Narrow" pitchFamily="34" charset="0"/>
              </a:rPr>
              <a:t>X-Faktort</a:t>
            </a:r>
            <a:endParaRPr lang="en-GB" sz="2000" dirty="0">
              <a:latin typeface="Arial Narrow" pitchFamily="34" charset="0"/>
            </a:endParaRPr>
          </a:p>
        </p:txBody>
      </p:sp>
      <p:sp>
        <p:nvSpPr>
          <p:cNvPr id="9" name="TextBox 1"/>
          <p:cNvSpPr txBox="1"/>
          <p:nvPr/>
        </p:nvSpPr>
        <p:spPr>
          <a:xfrm>
            <a:off x="3635896" y="4797152"/>
            <a:ext cx="468052" cy="468052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100" b="1" dirty="0" smtClean="0"/>
              <a:t>RTL Klub</a:t>
            </a:r>
          </a:p>
          <a:p>
            <a:pPr algn="ctr"/>
            <a:r>
              <a:rPr lang="hu-HU" b="1" dirty="0" smtClean="0"/>
              <a:t>idősáv</a:t>
            </a:r>
            <a:endParaRPr lang="hu-HU" sz="1100" b="1" dirty="0"/>
          </a:p>
        </p:txBody>
      </p:sp>
      <p:sp>
        <p:nvSpPr>
          <p:cNvPr id="10" name="TextBox 1"/>
          <p:cNvSpPr txBox="1"/>
          <p:nvPr/>
        </p:nvSpPr>
        <p:spPr>
          <a:xfrm>
            <a:off x="7308304" y="4727029"/>
            <a:ext cx="468052" cy="468052"/>
          </a:xfrm>
          <a:prstGeom prst="rect">
            <a:avLst/>
          </a:prstGeom>
        </p:spPr>
        <p:txBody>
          <a:bodyPr wrap="none" rtlCol="0"/>
          <a:lstStyle>
            <a:lvl1pPr marL="0" indent="0">
              <a:defRPr sz="1100"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hu-HU" sz="1100" b="1" dirty="0" smtClean="0"/>
              <a:t>RTL Klub</a:t>
            </a:r>
          </a:p>
          <a:p>
            <a:pPr algn="ctr"/>
            <a:r>
              <a:rPr lang="hu-HU" b="1" dirty="0" smtClean="0"/>
              <a:t>idősáv</a:t>
            </a:r>
            <a:endParaRPr lang="hu-HU" sz="1100" b="1" dirty="0"/>
          </a:p>
        </p:txBody>
      </p:sp>
    </p:spTree>
    <p:extLst>
      <p:ext uri="{BB962C8B-B14F-4D97-AF65-F5344CB8AC3E}">
        <p14:creationId xmlns:p14="http://schemas.microsoft.com/office/powerpoint/2010/main" val="260117658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759" name="Slide Number Placeholder 2"/>
          <p:cNvSpPr>
            <a:spLocks noGrp="1"/>
          </p:cNvSpPr>
          <p:nvPr>
            <p:ph type="sldNum" sz="quarter" idx="10"/>
          </p:nvPr>
        </p:nvSpPr>
        <p:spPr bwMode="auto">
          <a:xfrm>
            <a:off x="8435975" y="6343650"/>
            <a:ext cx="377825" cy="360363"/>
          </a:xfrm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0C3D6E6-26F1-4FC9-B15B-2CB7DD49B38D}" type="slidenum">
              <a:rPr lang="en-US" sz="1200" smtClean="0">
                <a:solidFill>
                  <a:schemeClr val="accent1"/>
                </a:solidFill>
                <a:ea typeface="ＭＳ Ｐゴシック"/>
                <a:cs typeface="ＭＳ Ｐゴシック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en-US" sz="1200" dirty="0" smtClean="0">
              <a:solidFill>
                <a:schemeClr val="accent1"/>
              </a:solidFill>
              <a:ea typeface="ＭＳ Ｐゴシック"/>
              <a:cs typeface="ＭＳ Ｐゴシック"/>
            </a:endParaRPr>
          </a:p>
        </p:txBody>
      </p:sp>
      <p:sp>
        <p:nvSpPr>
          <p:cNvPr id="22937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7544" y="0"/>
            <a:ext cx="7812856" cy="992188"/>
          </a:xfrm>
        </p:spPr>
        <p:txBody>
          <a:bodyPr/>
          <a:lstStyle/>
          <a:p>
            <a:pPr>
              <a:defRPr/>
            </a:pPr>
            <a:r>
              <a:rPr lang="hu-HU" dirty="0" smtClean="0"/>
              <a:t>A Konyhafőnök: 26% feletti közönségarány, fiatalos közönség</a:t>
            </a:r>
            <a:endParaRPr lang="en-GB" dirty="0" smtClean="0">
              <a:latin typeface="+mj-lt"/>
            </a:endParaRPr>
          </a:p>
        </p:txBody>
      </p:sp>
      <p:graphicFrame>
        <p:nvGraphicFramePr>
          <p:cNvPr id="2" name="Object 30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715097270"/>
              </p:ext>
            </p:extLst>
          </p:nvPr>
        </p:nvGraphicFramePr>
        <p:xfrm>
          <a:off x="519113" y="815975"/>
          <a:ext cx="7708900" cy="49276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1762" name="Text Placeholder 7"/>
          <p:cNvSpPr>
            <a:spLocks/>
          </p:cNvSpPr>
          <p:nvPr/>
        </p:nvSpPr>
        <p:spPr bwMode="auto">
          <a:xfrm>
            <a:off x="339725" y="5732463"/>
            <a:ext cx="8285163" cy="576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 typeface="Courier New" pitchFamily="49" charset="0"/>
              <a:buNone/>
            </a:pPr>
            <a:endParaRPr lang="en-GB" dirty="0">
              <a:latin typeface="Arial Narrow" pitchFamily="34" charset="0"/>
            </a:endParaRPr>
          </a:p>
        </p:txBody>
      </p:sp>
      <p:sp>
        <p:nvSpPr>
          <p:cNvPr id="7" name="Text Placeholder 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179512" y="6525344"/>
            <a:ext cx="8316924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135000"/>
              <a:defRPr/>
            </a:pP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Forrás: </a:t>
            </a:r>
            <a:r>
              <a:rPr lang="hu-HU" sz="1000" dirty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Nielsen </a:t>
            </a: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Közönségmérés, </a:t>
            </a:r>
            <a:r>
              <a:rPr lang="hu-H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főműsoridős</a:t>
            </a: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 adások átlaga; SHR%, a TV2 esetében: a műsor idősávjában a csatorna közönségarányainak számtani átlaga, YTD: 2014 szept. 1-14.</a:t>
            </a: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  <a:ea typeface="ＭＳ Ｐゴシック"/>
              <a:cs typeface="ＭＳ Ｐゴシック"/>
            </a:endParaRPr>
          </a:p>
        </p:txBody>
      </p:sp>
      <p:sp>
        <p:nvSpPr>
          <p:cNvPr id="8" name="Text Placeholder 7"/>
          <p:cNvSpPr>
            <a:spLocks/>
          </p:cNvSpPr>
          <p:nvPr/>
        </p:nvSpPr>
        <p:spPr bwMode="auto">
          <a:xfrm>
            <a:off x="611188" y="5805065"/>
            <a:ext cx="7885248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Tx/>
              <a:buChar char="-"/>
            </a:pPr>
            <a:r>
              <a:rPr lang="hu-HU" sz="2000" dirty="0" smtClean="0">
                <a:latin typeface="Arial Narrow" pitchFamily="34" charset="0"/>
              </a:rPr>
              <a:t>A műsor rendkívül fiatalos közeget vonz: leginkább a 13-39 évesek, és a nők körében sikeres (de a többi célcsoporton is 20% fölötti eredményeket hoz)</a:t>
            </a:r>
            <a:endParaRPr lang="en-GB" sz="20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92765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113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611560" y="152400"/>
            <a:ext cx="7956178" cy="876300"/>
          </a:xfrm>
        </p:spPr>
        <p:txBody>
          <a:bodyPr/>
          <a:lstStyle/>
          <a:p>
            <a:pPr>
              <a:defRPr/>
            </a:pPr>
            <a:r>
              <a:rPr lang="hu-HU" dirty="0" err="1" smtClean="0">
                <a:latin typeface="+mj-lt"/>
              </a:rPr>
              <a:t>Éjjel-Nappal</a:t>
            </a:r>
            <a:r>
              <a:rPr lang="hu-HU" dirty="0" smtClean="0">
                <a:latin typeface="+mj-lt"/>
              </a:rPr>
              <a:t> Budapest: szeptembertől újból 25% felett</a:t>
            </a:r>
            <a:endParaRPr lang="en-GB" dirty="0" smtClean="0">
              <a:latin typeface="+mj-lt"/>
            </a:endParaRPr>
          </a:p>
        </p:txBody>
      </p:sp>
      <p:graphicFrame>
        <p:nvGraphicFramePr>
          <p:cNvPr id="2" name="Object 23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841366868"/>
              </p:ext>
            </p:extLst>
          </p:nvPr>
        </p:nvGraphicFramePr>
        <p:xfrm>
          <a:off x="519113" y="1176338"/>
          <a:ext cx="8128000" cy="44418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18114" name="Text Placeholder 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15913" y="6515100"/>
            <a:ext cx="8144519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>
              <a:spcBef>
                <a:spcPct val="20000"/>
              </a:spcBef>
              <a:buClr>
                <a:schemeClr val="accent2"/>
              </a:buClr>
              <a:buSzPct val="135000"/>
            </a:pPr>
            <a:r>
              <a:rPr lang="hu-HU" sz="1000" dirty="0" smtClean="0">
                <a:solidFill>
                  <a:srgbClr val="404040"/>
                </a:solidFill>
                <a:latin typeface="Arial Narrow" pitchFamily="34" charset="0"/>
                <a:ea typeface="ＭＳ Ｐゴシック"/>
                <a:cs typeface="ＭＳ Ｐゴシック"/>
              </a:rPr>
              <a:t>Forrás: Nielsen Közönségmérés, 18-49 SHR%, hétköznap </a:t>
            </a:r>
            <a:r>
              <a:rPr lang="hu-HU" sz="1000" dirty="0" err="1" smtClean="0">
                <a:solidFill>
                  <a:srgbClr val="404040"/>
                </a:solidFill>
                <a:latin typeface="Arial Narrow" pitchFamily="34" charset="0"/>
                <a:ea typeface="ＭＳ Ｐゴシック"/>
                <a:cs typeface="ＭＳ Ｐゴシック"/>
              </a:rPr>
              <a:t>főműsoridős</a:t>
            </a:r>
            <a:r>
              <a:rPr lang="hu-HU" sz="1000" dirty="0" smtClean="0">
                <a:solidFill>
                  <a:srgbClr val="404040"/>
                </a:solidFill>
                <a:latin typeface="Arial Narrow" pitchFamily="34" charset="0"/>
                <a:ea typeface="ＭＳ Ｐゴシック"/>
                <a:cs typeface="ＭＳ Ｐゴシック"/>
              </a:rPr>
              <a:t> adások átlaga, illetve vele szemben a TV2 közönségarányainak számtani átlaga; YTD: 2014.szept 14-ig</a:t>
            </a:r>
            <a:endParaRPr lang="en-US" sz="1000" dirty="0">
              <a:solidFill>
                <a:srgbClr val="404040"/>
              </a:solidFill>
              <a:latin typeface="Arial Narrow" pitchFamily="34" charset="0"/>
              <a:ea typeface="ＭＳ Ｐゴシック"/>
              <a:cs typeface="ＭＳ Ｐゴシック"/>
            </a:endParaRPr>
          </a:p>
        </p:txBody>
      </p:sp>
      <p:sp>
        <p:nvSpPr>
          <p:cNvPr id="221188" name="Text Placeholder 7"/>
          <p:cNvSpPr>
            <a:spLocks/>
          </p:cNvSpPr>
          <p:nvPr/>
        </p:nvSpPr>
        <p:spPr bwMode="auto">
          <a:xfrm>
            <a:off x="323850" y="5853113"/>
            <a:ext cx="8136582" cy="5642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 typeface="Courier New" pitchFamily="49" charset="0"/>
              <a:buNone/>
            </a:pPr>
            <a:r>
              <a:rPr lang="hu-HU" dirty="0">
                <a:latin typeface="Arial Narrow" pitchFamily="34" charset="0"/>
              </a:rPr>
              <a:t> - </a:t>
            </a:r>
            <a:r>
              <a:rPr lang="hu-HU" dirty="0" smtClean="0">
                <a:latin typeface="Arial Narrow" pitchFamily="34" charset="0"/>
              </a:rPr>
              <a:t>Az </a:t>
            </a:r>
            <a:r>
              <a:rPr lang="hu-HU" dirty="0" err="1" smtClean="0">
                <a:latin typeface="Arial Narrow" pitchFamily="34" charset="0"/>
              </a:rPr>
              <a:t>Éjjel-Nappal</a:t>
            </a:r>
            <a:r>
              <a:rPr lang="hu-HU" dirty="0" smtClean="0">
                <a:latin typeface="Arial Narrow" pitchFamily="34" charset="0"/>
              </a:rPr>
              <a:t> Budapest és a TV2 közötti különbség szeptemberben 13,4%pontra nőtt</a:t>
            </a:r>
            <a:endParaRPr lang="hu-HU" dirty="0">
              <a:latin typeface="Arial Narrow" pitchFamily="34" charset="0"/>
            </a:endParaRPr>
          </a:p>
        </p:txBody>
      </p:sp>
      <p:sp>
        <p:nvSpPr>
          <p:cNvPr id="221190" name="Slide Number Placeholder 1"/>
          <p:cNvSpPr txBox="1">
            <a:spLocks/>
          </p:cNvSpPr>
          <p:nvPr/>
        </p:nvSpPr>
        <p:spPr bwMode="auto">
          <a:xfrm>
            <a:off x="8370888" y="6313488"/>
            <a:ext cx="6699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fld id="{4E9E0C9B-5AD9-4ACA-9710-90A8C83DD5F9}" type="slidenum">
              <a:rPr lang="en-US" sz="1200">
                <a:latin typeface="Arial Narrow" pitchFamily="34" charset="0"/>
              </a:rPr>
              <a:pPr algn="ctr"/>
              <a:t>13</a:t>
            </a:fld>
            <a:endParaRPr lang="en-US" sz="12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559761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25135528"/>
              </p:ext>
            </p:extLst>
          </p:nvPr>
        </p:nvGraphicFramePr>
        <p:xfrm>
          <a:off x="179512" y="1260475"/>
          <a:ext cx="8604956" cy="428667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483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682625" y="115888"/>
            <a:ext cx="7705725" cy="708025"/>
          </a:xfrm>
          <a:noFill/>
        </p:spPr>
        <p:txBody>
          <a:bodyPr lIns="35717" tIns="35717" rIns="35717" bIns="35717" anchor="b"/>
          <a:lstStyle/>
          <a:p>
            <a:pPr eaLnBrk="1" hangingPunct="1"/>
            <a:r>
              <a:rPr lang="hu-HU" dirty="0"/>
              <a:t>Barátok Közt: szeptembertől újból 24% felett</a:t>
            </a:r>
          </a:p>
        </p:txBody>
      </p:sp>
      <p:sp>
        <p:nvSpPr>
          <p:cNvPr id="20484" name="Text Box 5"/>
          <p:cNvSpPr txBox="1">
            <a:spLocks/>
          </p:cNvSpPr>
          <p:nvPr/>
        </p:nvSpPr>
        <p:spPr bwMode="auto">
          <a:xfrm>
            <a:off x="359532" y="6556375"/>
            <a:ext cx="8263475" cy="218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4291" tIns="32146" rIns="64291" bIns="32146">
            <a:spAutoFit/>
          </a:bodyPr>
          <a:lstStyle>
            <a:lvl1pPr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1pPr>
            <a:lvl2pPr marL="742950" indent="-28575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2pPr>
            <a:lvl3pPr marL="11430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3pPr>
            <a:lvl4pPr marL="16002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4pPr>
            <a:lvl5pPr marL="20574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5pPr>
            <a:lvl6pPr marL="25146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6pPr>
            <a:lvl7pPr marL="29718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7pPr>
            <a:lvl8pPr marL="34290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8pPr>
            <a:lvl9pPr marL="38862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9pPr>
          </a:lstStyle>
          <a:p>
            <a:pPr eaLnBrk="1" hangingPunct="1"/>
            <a:r>
              <a:rPr lang="hu-HU" sz="1000" dirty="0">
                <a:solidFill>
                  <a:srgbClr val="404040"/>
                </a:solidFill>
                <a:ea typeface="ＭＳ Ｐゴシック"/>
                <a:cs typeface="ＭＳ Ｐゴシック"/>
              </a:rPr>
              <a:t>Forrás: Nielsen Közönségmérés, 18-49 SHR%, hétköznap </a:t>
            </a:r>
            <a:r>
              <a:rPr lang="hu-HU" sz="1000" dirty="0" err="1">
                <a:solidFill>
                  <a:srgbClr val="404040"/>
                </a:solidFill>
                <a:ea typeface="ＭＳ Ｐゴシック"/>
                <a:cs typeface="ＭＳ Ｐゴシック"/>
              </a:rPr>
              <a:t>főműsoridős</a:t>
            </a:r>
            <a:r>
              <a:rPr lang="hu-HU" sz="1000" dirty="0">
                <a:solidFill>
                  <a:srgbClr val="404040"/>
                </a:solidFill>
                <a:ea typeface="ＭＳ Ｐゴシック"/>
                <a:cs typeface="ＭＳ Ｐゴシック"/>
              </a:rPr>
              <a:t> adások átlaga, illetve vele szemben a TV2 közönségarányainak számtani átlaga; YTD: 2014.szept </a:t>
            </a:r>
            <a:r>
              <a:rPr lang="hu-HU" sz="1000" dirty="0" smtClean="0">
                <a:solidFill>
                  <a:srgbClr val="404040"/>
                </a:solidFill>
                <a:ea typeface="ＭＳ Ｐゴシック"/>
                <a:cs typeface="ＭＳ Ｐゴシック"/>
              </a:rPr>
              <a:t>14-ig</a:t>
            </a:r>
            <a:endParaRPr lang="en-US" sz="1000" dirty="0">
              <a:solidFill>
                <a:srgbClr val="404040"/>
              </a:solidFill>
              <a:ea typeface="ＭＳ Ｐゴシック"/>
              <a:cs typeface="ＭＳ Ｐゴシック"/>
            </a:endParaRPr>
          </a:p>
        </p:txBody>
      </p:sp>
      <p:sp>
        <p:nvSpPr>
          <p:cNvPr id="20491" name="Rectangle 12"/>
          <p:cNvSpPr>
            <a:spLocks noChangeArrowheads="1"/>
          </p:cNvSpPr>
          <p:nvPr/>
        </p:nvSpPr>
        <p:spPr bwMode="auto">
          <a:xfrm>
            <a:off x="395287" y="5625244"/>
            <a:ext cx="8227719" cy="683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 smtClean="0">
                <a:solidFill>
                  <a:srgbClr val="333333"/>
                </a:solidFill>
              </a:rPr>
              <a:t>A Barátok Közt az RTL Klub nyári struktúrájának is a legstabilabb eleme volt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 smtClean="0">
                <a:solidFill>
                  <a:srgbClr val="333333"/>
                </a:solidFill>
              </a:rPr>
              <a:t>2014 szeptemberétől pedig újból 24% felett teljesít, több mint 11%ponttal a TV2 előtt</a:t>
            </a:r>
            <a:endParaRPr lang="en-GB" sz="1600" dirty="0">
              <a:solidFill>
                <a:srgbClr val="33333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031030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70136510"/>
              </p:ext>
            </p:extLst>
          </p:nvPr>
        </p:nvGraphicFramePr>
        <p:xfrm>
          <a:off x="107504" y="1124745"/>
          <a:ext cx="8748972" cy="4140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483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95289" y="115888"/>
            <a:ext cx="7993062" cy="708025"/>
          </a:xfrm>
          <a:noFill/>
        </p:spPr>
        <p:txBody>
          <a:bodyPr lIns="35717" tIns="35717" rIns="35717" bIns="35717" anchor="b"/>
          <a:lstStyle/>
          <a:p>
            <a:pPr eaLnBrk="1" hangingPunct="1"/>
            <a:r>
              <a:rPr lang="hu-HU" dirty="0" smtClean="0"/>
              <a:t>Az RTL Klub Híradója újból megközelítette a Tényeket</a:t>
            </a:r>
          </a:p>
        </p:txBody>
      </p:sp>
      <p:sp>
        <p:nvSpPr>
          <p:cNvPr id="20484" name="Text Box 5"/>
          <p:cNvSpPr txBox="1">
            <a:spLocks/>
          </p:cNvSpPr>
          <p:nvPr/>
        </p:nvSpPr>
        <p:spPr bwMode="auto">
          <a:xfrm>
            <a:off x="558800" y="6556375"/>
            <a:ext cx="5071896" cy="218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4291" tIns="32146" rIns="64291" bIns="32146">
            <a:spAutoFit/>
          </a:bodyPr>
          <a:lstStyle>
            <a:lvl1pPr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1pPr>
            <a:lvl2pPr marL="742950" indent="-28575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2pPr>
            <a:lvl3pPr marL="11430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3pPr>
            <a:lvl4pPr marL="16002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4pPr>
            <a:lvl5pPr marL="20574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5pPr>
            <a:lvl6pPr marL="25146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6pPr>
            <a:lvl7pPr marL="29718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7pPr>
            <a:lvl8pPr marL="34290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8pPr>
            <a:lvl9pPr marL="38862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9pPr>
          </a:lstStyle>
          <a:p>
            <a:pPr eaLnBrk="1" hangingPunct="1"/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Forrás: Nielsen Közönségmérés, </a:t>
            </a:r>
            <a:r>
              <a:rPr lang="hu-HU" sz="1000" dirty="0">
                <a:solidFill>
                  <a:srgbClr val="000000"/>
                </a:solidFill>
                <a:latin typeface="Gill Sans" charset="0"/>
                <a:sym typeface="Gill Sans" charset="0"/>
              </a:rPr>
              <a:t>18-49 </a:t>
            </a:r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SHR%, teljes hét, YTD: 2014 Szeptember 14-ig</a:t>
            </a:r>
            <a:endParaRPr lang="en-GB" sz="1000" dirty="0">
              <a:solidFill>
                <a:srgbClr val="000000"/>
              </a:solidFill>
              <a:latin typeface="Gill Sans" charset="0"/>
              <a:sym typeface="Gill Sans" charset="0"/>
            </a:endParaRPr>
          </a:p>
        </p:txBody>
      </p:sp>
      <p:sp>
        <p:nvSpPr>
          <p:cNvPr id="20491" name="Rectangle 12"/>
          <p:cNvSpPr>
            <a:spLocks noChangeArrowheads="1"/>
          </p:cNvSpPr>
          <p:nvPr/>
        </p:nvSpPr>
        <p:spPr bwMode="auto">
          <a:xfrm>
            <a:off x="395287" y="5337212"/>
            <a:ext cx="8310945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 smtClean="0">
                <a:solidFill>
                  <a:srgbClr val="333333"/>
                </a:solidFill>
              </a:rPr>
              <a:t>2014 júniusa óta az RTL Klub 18:00-ás Híradójának közönségaránya fokozatosan emelkedik 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 smtClean="0">
                <a:solidFill>
                  <a:srgbClr val="333333"/>
                </a:solidFill>
              </a:rPr>
              <a:t>Szeptember elején a két hírműsor közötti különbség már 1,4%pontra csökkent</a:t>
            </a:r>
          </a:p>
        </p:txBody>
      </p:sp>
      <p:cxnSp>
        <p:nvCxnSpPr>
          <p:cNvPr id="4" name="Straight Arrow Connector 3"/>
          <p:cNvCxnSpPr/>
          <p:nvPr/>
        </p:nvCxnSpPr>
        <p:spPr bwMode="auto">
          <a:xfrm>
            <a:off x="2537774" y="2329272"/>
            <a:ext cx="198022" cy="271636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655676" y="1998018"/>
            <a:ext cx="2160240" cy="360040"/>
          </a:xfrm>
          <a:prstGeom prst="rect">
            <a:avLst/>
          </a:prstGeom>
          <a:noFill/>
          <a:ln>
            <a:noFill/>
          </a:ln>
        </p:spPr>
        <p:txBody>
          <a:bodyPr wrap="none" lIns="36000" rIns="36000" bIns="36000" rtlCol="0" anchor="ctr">
            <a:noAutofit/>
          </a:bodyPr>
          <a:lstStyle/>
          <a:p>
            <a:r>
              <a:rPr lang="hu-HU" sz="1200" b="1" i="0" dirty="0" smtClean="0">
                <a:solidFill>
                  <a:srgbClr val="C00000"/>
                </a:solidFill>
                <a:latin typeface="+mn-lt"/>
              </a:rPr>
              <a:t>2013 Júl.29-től: Tények 18:00-tól</a:t>
            </a:r>
          </a:p>
        </p:txBody>
      </p:sp>
      <p:cxnSp>
        <p:nvCxnSpPr>
          <p:cNvPr id="8" name="Straight Arrow Connector 7"/>
          <p:cNvCxnSpPr/>
          <p:nvPr/>
        </p:nvCxnSpPr>
        <p:spPr bwMode="auto">
          <a:xfrm>
            <a:off x="6660232" y="2329272"/>
            <a:ext cx="396044" cy="423850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5220072" y="2003190"/>
            <a:ext cx="2160240" cy="360040"/>
          </a:xfrm>
          <a:prstGeom prst="rect">
            <a:avLst/>
          </a:prstGeom>
          <a:noFill/>
          <a:ln>
            <a:noFill/>
          </a:ln>
        </p:spPr>
        <p:txBody>
          <a:bodyPr wrap="none" lIns="36000" rIns="36000" bIns="36000" rtlCol="0" anchor="ctr">
            <a:noAutofit/>
          </a:bodyPr>
          <a:lstStyle/>
          <a:p>
            <a:r>
              <a:rPr lang="hu-HU" sz="1200" b="1" i="0" dirty="0" smtClean="0">
                <a:solidFill>
                  <a:srgbClr val="C00000"/>
                </a:solidFill>
                <a:latin typeface="+mn-lt"/>
              </a:rPr>
              <a:t>2014 Máj.12-től: RTL Híradó 18:00-tól</a:t>
            </a:r>
          </a:p>
        </p:txBody>
      </p:sp>
      <p:cxnSp>
        <p:nvCxnSpPr>
          <p:cNvPr id="17" name="Straight Arrow Connector 16"/>
          <p:cNvCxnSpPr/>
          <p:nvPr/>
        </p:nvCxnSpPr>
        <p:spPr bwMode="auto">
          <a:xfrm flipV="1">
            <a:off x="7712732" y="3284984"/>
            <a:ext cx="855712" cy="468052"/>
          </a:xfrm>
          <a:prstGeom prst="straightConnector1">
            <a:avLst/>
          </a:prstGeom>
          <a:ln>
            <a:solidFill>
              <a:srgbClr val="C00000"/>
            </a:solidFill>
            <a:headEnd type="none" w="med" len="med"/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2" name="Slide Number Placeholder 1"/>
          <p:cNvSpPr txBox="1">
            <a:spLocks/>
          </p:cNvSpPr>
          <p:nvPr/>
        </p:nvSpPr>
        <p:spPr bwMode="auto">
          <a:xfrm>
            <a:off x="8371271" y="6313488"/>
            <a:ext cx="6699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fld id="{16F1009F-1AA4-4CA8-896A-8AC9459137F6}" type="slidenum">
              <a:rPr lang="en-US" sz="1200">
                <a:latin typeface="Arial Narrow" pitchFamily="34" charset="0"/>
              </a:rPr>
              <a:pPr algn="ctr"/>
              <a:t>15</a:t>
            </a:fld>
            <a:endParaRPr lang="en-US" sz="12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83364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637764488"/>
              </p:ext>
            </p:extLst>
          </p:nvPr>
        </p:nvGraphicFramePr>
        <p:xfrm>
          <a:off x="107504" y="1124745"/>
          <a:ext cx="8748972" cy="4140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483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95289" y="115888"/>
            <a:ext cx="7993062" cy="708025"/>
          </a:xfrm>
          <a:noFill/>
        </p:spPr>
        <p:txBody>
          <a:bodyPr lIns="35717" tIns="35717" rIns="35717" bIns="35717" anchor="b"/>
          <a:lstStyle/>
          <a:p>
            <a:pPr eaLnBrk="1" hangingPunct="1"/>
            <a:r>
              <a:rPr lang="hu-HU" dirty="0" smtClean="0"/>
              <a:t>Az RTL Klub Híradója piacvezető a 18-49 éves városiak körében</a:t>
            </a:r>
          </a:p>
        </p:txBody>
      </p:sp>
      <p:sp>
        <p:nvSpPr>
          <p:cNvPr id="20484" name="Text Box 5"/>
          <p:cNvSpPr txBox="1">
            <a:spLocks/>
          </p:cNvSpPr>
          <p:nvPr/>
        </p:nvSpPr>
        <p:spPr bwMode="auto">
          <a:xfrm>
            <a:off x="558800" y="6556375"/>
            <a:ext cx="8138440" cy="218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4291" tIns="32146" rIns="64291" bIns="32146">
            <a:spAutoFit/>
          </a:bodyPr>
          <a:lstStyle>
            <a:lvl1pPr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1pPr>
            <a:lvl2pPr marL="742950" indent="-28575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2pPr>
            <a:lvl3pPr marL="11430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3pPr>
            <a:lvl4pPr marL="16002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4pPr>
            <a:lvl5pPr marL="20574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5pPr>
            <a:lvl6pPr marL="25146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6pPr>
            <a:lvl7pPr marL="29718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7pPr>
            <a:lvl8pPr marL="34290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8pPr>
            <a:lvl9pPr marL="38862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9pPr>
          </a:lstStyle>
          <a:p>
            <a:pPr eaLnBrk="1" hangingPunct="1"/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Forrás: Nielsen Közönségmérés, </a:t>
            </a:r>
            <a:r>
              <a:rPr lang="hu-HU" sz="1000" dirty="0">
                <a:solidFill>
                  <a:srgbClr val="000000"/>
                </a:solidFill>
                <a:latin typeface="Gill Sans" charset="0"/>
                <a:sym typeface="Gill Sans" charset="0"/>
              </a:rPr>
              <a:t>18-49 </a:t>
            </a:r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SHR%, teljes hét, </a:t>
            </a:r>
            <a:r>
              <a:rPr lang="hu-HU" sz="1000" dirty="0">
                <a:solidFill>
                  <a:srgbClr val="000000"/>
                </a:solidFill>
                <a:latin typeface="Gill Sans" charset="0"/>
                <a:sym typeface="Gill Sans" charset="0"/>
              </a:rPr>
              <a:t>*</a:t>
            </a:r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városi: Budapest+nagyváros+kisváros (falvak nélkül) YTD: 2014 Szeptember 14-ig</a:t>
            </a:r>
            <a:endParaRPr lang="en-GB" sz="1000" dirty="0">
              <a:solidFill>
                <a:srgbClr val="000000"/>
              </a:solidFill>
              <a:latin typeface="Gill Sans" charset="0"/>
              <a:sym typeface="Gill Sans" charset="0"/>
            </a:endParaRPr>
          </a:p>
        </p:txBody>
      </p:sp>
      <p:sp>
        <p:nvSpPr>
          <p:cNvPr id="20491" name="Rectangle 12"/>
          <p:cNvSpPr>
            <a:spLocks noChangeArrowheads="1"/>
          </p:cNvSpPr>
          <p:nvPr/>
        </p:nvSpPr>
        <p:spPr bwMode="auto">
          <a:xfrm>
            <a:off x="395287" y="5337212"/>
            <a:ext cx="8310945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 smtClean="0">
                <a:solidFill>
                  <a:srgbClr val="333333"/>
                </a:solidFill>
              </a:rPr>
              <a:t>Az RTL Klub 18:00-kor kezdődő Híradója már júliusban átvette a vezetést a Tények előtt a 18-49 éves városi célcsoport körében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 smtClean="0">
                <a:solidFill>
                  <a:srgbClr val="333333"/>
                </a:solidFill>
              </a:rPr>
              <a:t>Ez az előny azóta több mint 4%pontra nőtt a TV2-velszemben </a:t>
            </a:r>
          </a:p>
        </p:txBody>
      </p:sp>
      <p:cxnSp>
        <p:nvCxnSpPr>
          <p:cNvPr id="17" name="Straight Arrow Connector 16"/>
          <p:cNvCxnSpPr/>
          <p:nvPr/>
        </p:nvCxnSpPr>
        <p:spPr bwMode="auto">
          <a:xfrm flipV="1">
            <a:off x="7380312" y="2708920"/>
            <a:ext cx="1260140" cy="324036"/>
          </a:xfrm>
          <a:prstGeom prst="straightConnector1">
            <a:avLst/>
          </a:prstGeom>
          <a:ln>
            <a:solidFill>
              <a:srgbClr val="C00000"/>
            </a:solidFill>
            <a:headEnd type="none" w="med" len="med"/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2" name="Slide Number Placeholder 1"/>
          <p:cNvSpPr txBox="1">
            <a:spLocks/>
          </p:cNvSpPr>
          <p:nvPr/>
        </p:nvSpPr>
        <p:spPr bwMode="auto">
          <a:xfrm>
            <a:off x="8371271" y="6313488"/>
            <a:ext cx="6699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fld id="{16F1009F-1AA4-4CA8-896A-8AC9459137F6}" type="slidenum">
              <a:rPr lang="en-US" sz="1200">
                <a:latin typeface="Arial Narrow" pitchFamily="34" charset="0"/>
              </a:rPr>
              <a:pPr algn="ctr"/>
              <a:t>16</a:t>
            </a:fld>
            <a:endParaRPr lang="en-US" sz="12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468342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1280049148"/>
              </p:ext>
            </p:extLst>
          </p:nvPr>
        </p:nvGraphicFramePr>
        <p:xfrm>
          <a:off x="107504" y="1124745"/>
          <a:ext cx="8748972" cy="4140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483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287524" y="115888"/>
            <a:ext cx="7993062" cy="708025"/>
          </a:xfrm>
          <a:noFill/>
        </p:spPr>
        <p:txBody>
          <a:bodyPr lIns="35717" tIns="35717" rIns="35717" bIns="35717" anchor="b"/>
          <a:lstStyle/>
          <a:p>
            <a:pPr eaLnBrk="1" hangingPunct="1"/>
            <a:r>
              <a:rPr lang="hu-HU" dirty="0" smtClean="0"/>
              <a:t>Az RTL Híradó a 18-49 éves magas vásárlóerejűek körében is vezet</a:t>
            </a:r>
          </a:p>
        </p:txBody>
      </p:sp>
      <p:sp>
        <p:nvSpPr>
          <p:cNvPr id="20484" name="Text Box 5"/>
          <p:cNvSpPr txBox="1">
            <a:spLocks/>
          </p:cNvSpPr>
          <p:nvPr/>
        </p:nvSpPr>
        <p:spPr bwMode="auto">
          <a:xfrm>
            <a:off x="215516" y="6556375"/>
            <a:ext cx="8513543" cy="218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4291" tIns="32146" rIns="64291" bIns="32146">
            <a:spAutoFit/>
          </a:bodyPr>
          <a:lstStyle>
            <a:lvl1pPr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1pPr>
            <a:lvl2pPr marL="742950" indent="-28575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2pPr>
            <a:lvl3pPr marL="11430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3pPr>
            <a:lvl4pPr marL="16002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4pPr>
            <a:lvl5pPr marL="20574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5pPr>
            <a:lvl6pPr marL="25146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6pPr>
            <a:lvl7pPr marL="29718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7pPr>
            <a:lvl8pPr marL="34290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8pPr>
            <a:lvl9pPr marL="38862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9pPr>
          </a:lstStyle>
          <a:p>
            <a:pPr eaLnBrk="1" hangingPunct="1"/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Forrás: Nielsen Közönségmérés, </a:t>
            </a:r>
            <a:r>
              <a:rPr lang="hu-HU" sz="1000" dirty="0">
                <a:solidFill>
                  <a:srgbClr val="000000"/>
                </a:solidFill>
                <a:latin typeface="Gill Sans" charset="0"/>
                <a:sym typeface="Gill Sans" charset="0"/>
              </a:rPr>
              <a:t>18-49 </a:t>
            </a:r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SHR%, teljes hét, *ABC pp: a népesség felső 45%-a, fogyasztási szintje alapján YTD: 2014 Szeptember 14-ig</a:t>
            </a:r>
            <a:endParaRPr lang="en-GB" sz="1000" dirty="0">
              <a:solidFill>
                <a:srgbClr val="000000"/>
              </a:solidFill>
              <a:latin typeface="Gill Sans" charset="0"/>
              <a:sym typeface="Gill Sans" charset="0"/>
            </a:endParaRPr>
          </a:p>
        </p:txBody>
      </p:sp>
      <p:sp>
        <p:nvSpPr>
          <p:cNvPr id="20491" name="Rectangle 12"/>
          <p:cNvSpPr>
            <a:spLocks noChangeArrowheads="1"/>
          </p:cNvSpPr>
          <p:nvPr/>
        </p:nvSpPr>
        <p:spPr bwMode="auto">
          <a:xfrm>
            <a:off x="395287" y="5337212"/>
            <a:ext cx="8310945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 smtClean="0">
                <a:solidFill>
                  <a:srgbClr val="333333"/>
                </a:solidFill>
              </a:rPr>
              <a:t>21,3%-os közönségarányával az RTL Klub 18:00-ás Híradója a magas vásárlóerejű 18-49 évesek körében is vezet, majdnem 4%ponttal a TV2 Tények előtt</a:t>
            </a:r>
          </a:p>
        </p:txBody>
      </p:sp>
      <p:sp>
        <p:nvSpPr>
          <p:cNvPr id="12" name="Slide Number Placeholder 1"/>
          <p:cNvSpPr txBox="1">
            <a:spLocks/>
          </p:cNvSpPr>
          <p:nvPr/>
        </p:nvSpPr>
        <p:spPr bwMode="auto">
          <a:xfrm>
            <a:off x="8371271" y="6313488"/>
            <a:ext cx="6699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fld id="{16F1009F-1AA4-4CA8-896A-8AC9459137F6}" type="slidenum">
              <a:rPr lang="en-US" sz="1200">
                <a:latin typeface="Arial Narrow" pitchFamily="34" charset="0"/>
              </a:rPr>
              <a:pPr algn="ctr"/>
              <a:t>17</a:t>
            </a:fld>
            <a:endParaRPr lang="en-US" sz="12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380316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3988826570"/>
              </p:ext>
            </p:extLst>
          </p:nvPr>
        </p:nvGraphicFramePr>
        <p:xfrm>
          <a:off x="107504" y="1124745"/>
          <a:ext cx="8748972" cy="4140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483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107504" y="115888"/>
            <a:ext cx="7993062" cy="708025"/>
          </a:xfrm>
          <a:noFill/>
        </p:spPr>
        <p:txBody>
          <a:bodyPr lIns="35717" tIns="35717" rIns="35717" bIns="35717" anchor="b"/>
          <a:lstStyle/>
          <a:p>
            <a:pPr eaLnBrk="1" hangingPunct="1"/>
            <a:r>
              <a:rPr lang="hu-HU" dirty="0" smtClean="0"/>
              <a:t>Ma már az RTL Klub a legnézettebb hírforrás a 18-49 évesek körében</a:t>
            </a:r>
          </a:p>
        </p:txBody>
      </p:sp>
      <p:sp>
        <p:nvSpPr>
          <p:cNvPr id="20484" name="Text Box 5"/>
          <p:cNvSpPr txBox="1">
            <a:spLocks/>
          </p:cNvSpPr>
          <p:nvPr/>
        </p:nvSpPr>
        <p:spPr bwMode="auto">
          <a:xfrm>
            <a:off x="558800" y="6168907"/>
            <a:ext cx="5647374" cy="68047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4291" tIns="32146" rIns="64291" bIns="32146">
            <a:spAutoFit/>
          </a:bodyPr>
          <a:lstStyle>
            <a:lvl1pPr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1pPr>
            <a:lvl2pPr marL="742950" indent="-28575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2pPr>
            <a:lvl3pPr marL="11430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3pPr>
            <a:lvl4pPr marL="16002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4pPr>
            <a:lvl5pPr marL="20574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5pPr>
            <a:lvl6pPr marL="25146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6pPr>
            <a:lvl7pPr marL="29718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7pPr>
            <a:lvl8pPr marL="34290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8pPr>
            <a:lvl9pPr marL="38862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9pPr>
          </a:lstStyle>
          <a:p>
            <a:pPr eaLnBrk="1" hangingPunct="1"/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Forrás: Nielsen Közönségmérés, 18-49, </a:t>
            </a:r>
            <a:r>
              <a:rPr lang="hu-HU" sz="1000" dirty="0" err="1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kummulált</a:t>
            </a:r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 heti </a:t>
            </a:r>
            <a:r>
              <a:rPr lang="hu-HU" sz="1000" dirty="0" err="1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reach</a:t>
            </a:r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 (1 perces elérés), teljes hét</a:t>
            </a:r>
          </a:p>
          <a:p>
            <a:pPr eaLnBrk="1" hangingPunct="1"/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 </a:t>
            </a:r>
            <a:r>
              <a:rPr lang="hu-HU" sz="1000" dirty="0">
                <a:solidFill>
                  <a:srgbClr val="000000"/>
                </a:solidFill>
                <a:latin typeface="Gill Sans" charset="0"/>
                <a:sym typeface="Gill Sans" charset="0"/>
              </a:rPr>
              <a:t>*Hírműsorok: M1: Híradó </a:t>
            </a:r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6:00</a:t>
            </a:r>
            <a:r>
              <a:rPr lang="hu-HU" sz="1000" dirty="0">
                <a:solidFill>
                  <a:srgbClr val="000000"/>
                </a:solidFill>
                <a:latin typeface="Gill Sans" charset="0"/>
                <a:sym typeface="Gill Sans" charset="0"/>
              </a:rPr>
              <a:t>, 7:00, 8:00, 12:00, 16:30, 17:30, 19:30, </a:t>
            </a:r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22:50-kor és </a:t>
            </a:r>
            <a:r>
              <a:rPr lang="hu-HU" sz="1000" dirty="0">
                <a:solidFill>
                  <a:srgbClr val="000000"/>
                </a:solidFill>
                <a:latin typeface="Gill Sans" charset="0"/>
                <a:sym typeface="Gill Sans" charset="0"/>
              </a:rPr>
              <a:t>Este </a:t>
            </a:r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22:20-kor</a:t>
            </a:r>
          </a:p>
          <a:p>
            <a:pPr eaLnBrk="1" hangingPunct="1"/>
            <a:r>
              <a:rPr lang="hu-HU" sz="1000" dirty="0">
                <a:solidFill>
                  <a:srgbClr val="000000"/>
                </a:solidFill>
                <a:latin typeface="Gill Sans" charset="0"/>
                <a:sym typeface="Gill Sans" charset="0"/>
              </a:rPr>
              <a:t>	TV2: Tények </a:t>
            </a:r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6:30</a:t>
            </a:r>
            <a:r>
              <a:rPr lang="hu-HU" sz="1000" dirty="0">
                <a:solidFill>
                  <a:srgbClr val="000000"/>
                </a:solidFill>
                <a:latin typeface="Gill Sans" charset="0"/>
                <a:sym typeface="Gill Sans" charset="0"/>
              </a:rPr>
              <a:t>, 7:30, 8:00, 8:30, 12:00, 18:00, </a:t>
            </a:r>
            <a:r>
              <a:rPr lang="hu-HU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25:00-kor</a:t>
            </a:r>
          </a:p>
          <a:p>
            <a:pPr eaLnBrk="1" hangingPunct="1"/>
            <a:r>
              <a:rPr lang="hu-HU" sz="1000" dirty="0">
                <a:solidFill>
                  <a:srgbClr val="000000"/>
                </a:solidFill>
                <a:latin typeface="Gill Sans" charset="0"/>
                <a:sym typeface="Gill Sans" charset="0"/>
              </a:rPr>
              <a:t>	</a:t>
            </a:r>
            <a:r>
              <a:rPr lang="pl-PL" sz="1000" dirty="0">
                <a:solidFill>
                  <a:srgbClr val="000000"/>
                </a:solidFill>
                <a:latin typeface="Gill Sans" charset="0"/>
                <a:sym typeface="Gill Sans" charset="0"/>
              </a:rPr>
              <a:t>RTL Klub: 7:40, 18:00, </a:t>
            </a:r>
            <a:r>
              <a:rPr lang="pl-PL" sz="1000" dirty="0" smtClean="0">
                <a:solidFill>
                  <a:srgbClr val="000000"/>
                </a:solidFill>
                <a:latin typeface="Gill Sans" charset="0"/>
                <a:sym typeface="Gill Sans" charset="0"/>
              </a:rPr>
              <a:t>23:00-kor</a:t>
            </a:r>
            <a:endParaRPr lang="en-GB" sz="1000" dirty="0">
              <a:solidFill>
                <a:srgbClr val="000000"/>
              </a:solidFill>
              <a:latin typeface="Gill Sans" charset="0"/>
              <a:sym typeface="Gill Sans" charset="0"/>
            </a:endParaRPr>
          </a:p>
        </p:txBody>
      </p:sp>
      <p:sp>
        <p:nvSpPr>
          <p:cNvPr id="20491" name="Rectangle 12"/>
          <p:cNvSpPr>
            <a:spLocks noChangeArrowheads="1"/>
          </p:cNvSpPr>
          <p:nvPr/>
        </p:nvSpPr>
        <p:spPr bwMode="auto">
          <a:xfrm>
            <a:off x="395287" y="5337212"/>
            <a:ext cx="8310945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hu-HU" sz="1600" dirty="0" smtClean="0">
                <a:solidFill>
                  <a:srgbClr val="333333"/>
                </a:solidFill>
              </a:rPr>
              <a:t>Június közepétől kezdve a 18-49 éves célcsoport körében az RTL Klub Hírműsorainak heti elérése (</a:t>
            </a:r>
            <a:r>
              <a:rPr lang="hu-HU" sz="1600" dirty="0" err="1" smtClean="0">
                <a:solidFill>
                  <a:srgbClr val="333333"/>
                </a:solidFill>
              </a:rPr>
              <a:t>reach</a:t>
            </a:r>
            <a:r>
              <a:rPr lang="hu-HU" sz="1600" dirty="0" smtClean="0">
                <a:solidFill>
                  <a:srgbClr val="333333"/>
                </a:solidFill>
              </a:rPr>
              <a:t>) már magasabb mint a TV2 és az M1 hírműsoraié (annak ellenére is, hogy ott jóval több hírműsor van a reggeli és a napközbeni idősávban)</a:t>
            </a:r>
          </a:p>
        </p:txBody>
      </p:sp>
      <p:sp>
        <p:nvSpPr>
          <p:cNvPr id="12" name="Slide Number Placeholder 1"/>
          <p:cNvSpPr txBox="1">
            <a:spLocks/>
          </p:cNvSpPr>
          <p:nvPr/>
        </p:nvSpPr>
        <p:spPr bwMode="auto">
          <a:xfrm>
            <a:off x="8371271" y="6313488"/>
            <a:ext cx="6699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fld id="{16F1009F-1AA4-4CA8-896A-8AC9459137F6}" type="slidenum">
              <a:rPr lang="en-US" sz="1200">
                <a:latin typeface="Arial Narrow" pitchFamily="34" charset="0"/>
              </a:rPr>
              <a:pPr algn="ctr"/>
              <a:t>18</a:t>
            </a:fld>
            <a:endParaRPr lang="en-US" sz="1200" dirty="0">
              <a:latin typeface="Arial Narrow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6354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37"/>
          <p:cNvGraphicFramePr>
            <a:graphicFrameLocks noGrp="1" noChangeAspect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95855626"/>
              </p:ext>
            </p:extLst>
          </p:nvPr>
        </p:nvGraphicFramePr>
        <p:xfrm>
          <a:off x="463973" y="908720"/>
          <a:ext cx="8122355" cy="48672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4801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31540" y="0"/>
            <a:ext cx="7704398" cy="992188"/>
          </a:xfrm>
        </p:spPr>
        <p:txBody>
          <a:bodyPr/>
          <a:lstStyle/>
          <a:p>
            <a:pPr>
              <a:defRPr/>
            </a:pPr>
            <a:r>
              <a:rPr lang="hu-HU" dirty="0" smtClean="0">
                <a:latin typeface="+mj-lt"/>
              </a:rPr>
              <a:t>TV2 nézői profilja egyre idősebbé válik</a:t>
            </a:r>
            <a:endParaRPr lang="en-GB" dirty="0" smtClean="0">
              <a:latin typeface="+mj-lt"/>
            </a:endParaRPr>
          </a:p>
        </p:txBody>
      </p:sp>
      <p:sp>
        <p:nvSpPr>
          <p:cNvPr id="204802" name="Text Placeholder 2"/>
          <p:cNvSpPr>
            <a:spLocks/>
          </p:cNvSpPr>
          <p:nvPr>
            <p:custDataLst>
              <p:tags r:id="rId1"/>
            </p:custDataLst>
          </p:nvPr>
        </p:nvSpPr>
        <p:spPr bwMode="auto">
          <a:xfrm>
            <a:off x="323850" y="6597650"/>
            <a:ext cx="6264275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chemeClr val="accent2"/>
              </a:buClr>
              <a:buSzPct val="135000"/>
              <a:defRPr/>
            </a:pP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Forrás: Nielsen Közönségmérés, </a:t>
            </a:r>
            <a:r>
              <a:rPr lang="hu-HU" sz="1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Arial Narrow" pitchFamily="34" charset="0"/>
                <a:ea typeface="ＭＳ Ｐゴシック"/>
                <a:cs typeface="ＭＳ Ｐゴシック"/>
              </a:rPr>
              <a:t>Adhézió%</a:t>
            </a:r>
            <a:endParaRPr lang="en-US" sz="1000" dirty="0">
              <a:solidFill>
                <a:schemeClr val="tx1">
                  <a:lumMod val="75000"/>
                  <a:lumOff val="25000"/>
                </a:schemeClr>
              </a:solidFill>
              <a:latin typeface="Arial Narrow" pitchFamily="34" charset="0"/>
              <a:ea typeface="ＭＳ Ｐゴシック"/>
              <a:cs typeface="ＭＳ Ｐゴシック"/>
            </a:endParaRPr>
          </a:p>
        </p:txBody>
      </p:sp>
      <p:sp>
        <p:nvSpPr>
          <p:cNvPr id="183336" name="Text Placeholder 7"/>
          <p:cNvSpPr>
            <a:spLocks/>
          </p:cNvSpPr>
          <p:nvPr/>
        </p:nvSpPr>
        <p:spPr bwMode="auto">
          <a:xfrm>
            <a:off x="251520" y="5589240"/>
            <a:ext cx="8208912" cy="57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/>
          <a:lstStyle/>
          <a:p>
            <a:pPr marL="342900" lvl="1" indent="-342900">
              <a:spcBef>
                <a:spcPts val="600"/>
              </a:spcBef>
              <a:buSzPct val="135000"/>
              <a:buFontTx/>
              <a:buChar char="-"/>
            </a:pPr>
            <a:r>
              <a:rPr lang="hu-HU" sz="1600" dirty="0" smtClean="0">
                <a:latin typeface="Arial Narrow" pitchFamily="34" charset="0"/>
              </a:rPr>
              <a:t>2014-ben a TV2 nézőinek 61%-a volt 50 év feletti (eközben a televíziózás átlagában ez az arány csak 52%, az RTL Klub esetében pedig 51%)</a:t>
            </a:r>
          </a:p>
          <a:p>
            <a:pPr marL="342900" lvl="1" indent="-342900">
              <a:spcBef>
                <a:spcPts val="600"/>
              </a:spcBef>
              <a:buSzPct val="135000"/>
              <a:buFontTx/>
              <a:buChar char="-"/>
            </a:pPr>
            <a:r>
              <a:rPr lang="hu-HU" sz="1600" dirty="0" smtClean="0">
                <a:latin typeface="Arial Narrow" pitchFamily="34" charset="0"/>
              </a:rPr>
              <a:t>Az RTL Klub 2010-hez képest fiatalodott (54 vs. 51), miközben a Tv2 sokat öregedett (52 vs. 61) – valószínűleg nem teljesen függetlenül a csatorna fő célcsoportjának megváltoztatásától: 18-49 vs. 18-59)</a:t>
            </a:r>
            <a:endParaRPr lang="en-GB" sz="1600" dirty="0">
              <a:latin typeface="Arial Narrow" pitchFamily="34" charset="0"/>
            </a:endParaRPr>
          </a:p>
        </p:txBody>
      </p:sp>
      <p:sp>
        <p:nvSpPr>
          <p:cNvPr id="11" name="Slide Number Placeholder 2"/>
          <p:cNvSpPr txBox="1">
            <a:spLocks/>
          </p:cNvSpPr>
          <p:nvPr/>
        </p:nvSpPr>
        <p:spPr bwMode="auto">
          <a:xfrm>
            <a:off x="8568444" y="6400800"/>
            <a:ext cx="378483" cy="36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4" tIns="45712" rIns="91424" bIns="45712" numCol="1" anchor="t" anchorCtr="0" compatLnSpc="1">
            <a:prstTxWarp prst="textNoShape">
              <a:avLst/>
            </a:prstTxWarp>
          </a:bodyPr>
          <a:lstStyle>
            <a:lvl1pPr marL="342900" indent="-342900" algn="l" rtl="0" fontAlgn="base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135000"/>
              <a:buFont typeface="Courier New" pitchFamily="49" charset="0"/>
              <a:buChar char="o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fontAlgn="base">
              <a:spcBef>
                <a:spcPct val="20000"/>
              </a:spcBef>
              <a:spcAft>
                <a:spcPct val="0"/>
              </a:spcAft>
              <a:buSzPct val="80000"/>
              <a:buFont typeface="Wingdings" pitchFamily="2" charset="2"/>
              <a:buChar char="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sz="20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fontAlgn="base">
              <a:spcBef>
                <a:spcPct val="20000"/>
              </a:spcBef>
              <a:spcAft>
                <a:spcPct val="0"/>
              </a:spcAft>
              <a:buFont typeface="Courier New" pitchFamily="49" charset="0"/>
              <a:buChar char="o"/>
              <a:defRPr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fld id="{C5AFFFC0-290D-4874-A42F-16A99C2C504E}" type="slidenum">
              <a:rPr lang="en-US" sz="1200" smtClean="0">
                <a:solidFill>
                  <a:srgbClr val="515151"/>
                </a:solidFill>
              </a:rPr>
              <a:pPr marL="0" indent="0" algn="ctr">
                <a:buNone/>
              </a:pPr>
              <a:t>19</a:t>
            </a:fld>
            <a:endParaRPr lang="en-US" sz="1200" dirty="0">
              <a:solidFill>
                <a:srgbClr val="51515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480877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 noChangeAspect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897675277"/>
              </p:ext>
            </p:extLst>
          </p:nvPr>
        </p:nvGraphicFramePr>
        <p:xfrm>
          <a:off x="107504" y="1124745"/>
          <a:ext cx="8748972" cy="41404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0483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395289" y="115888"/>
            <a:ext cx="7993062" cy="708025"/>
          </a:xfrm>
          <a:noFill/>
        </p:spPr>
        <p:txBody>
          <a:bodyPr lIns="35717" tIns="35717" rIns="35717" bIns="35717" anchor="b"/>
          <a:lstStyle/>
          <a:p>
            <a:pPr eaLnBrk="1" hangingPunct="1"/>
            <a:r>
              <a:rPr lang="hu-HU" dirty="0" smtClean="0"/>
              <a:t>A közszolgálati csatornák nézettségének lassú emelkedése megállt</a:t>
            </a:r>
          </a:p>
        </p:txBody>
      </p:sp>
      <p:sp>
        <p:nvSpPr>
          <p:cNvPr id="20484" name="Text Box 5"/>
          <p:cNvSpPr txBox="1">
            <a:spLocks/>
          </p:cNvSpPr>
          <p:nvPr/>
        </p:nvSpPr>
        <p:spPr bwMode="auto">
          <a:xfrm>
            <a:off x="395536" y="6556375"/>
            <a:ext cx="4207877" cy="218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blipFill dpi="0" rotWithShape="0">
                  <a:blip r:embed="rId3"/>
                  <a:srcRect/>
                  <a:tile tx="0" ty="0" sx="100000" sy="100000" flip="none" algn="tl"/>
                </a:blip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64291" tIns="32146" rIns="64291" bIns="32146">
            <a:spAutoFit/>
          </a:bodyPr>
          <a:lstStyle>
            <a:lvl1pPr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1pPr>
            <a:lvl2pPr marL="742950" indent="-28575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2pPr>
            <a:lvl3pPr marL="11430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3pPr>
            <a:lvl4pPr marL="16002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4pPr>
            <a:lvl5pPr marL="2057400" indent="-228600" defTabSz="642938" eaLnBrk="0" hangingPunct="0">
              <a:defRPr sz="2400">
                <a:solidFill>
                  <a:srgbClr val="FF6600"/>
                </a:solidFill>
                <a:latin typeface="Arial Narrow" pitchFamily="34" charset="0"/>
              </a:defRPr>
            </a:lvl5pPr>
            <a:lvl6pPr marL="25146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6pPr>
            <a:lvl7pPr marL="29718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7pPr>
            <a:lvl8pPr marL="34290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8pPr>
            <a:lvl9pPr marL="3886200" indent="-228600" defTabSz="642938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rgbClr val="FF6600"/>
                </a:solidFill>
                <a:latin typeface="Arial Narrow" pitchFamily="34" charset="0"/>
              </a:defRPr>
            </a:lvl9pPr>
          </a:lstStyle>
          <a:p>
            <a:pPr eaLnBrk="1" hangingPunct="1"/>
            <a:r>
              <a:rPr lang="hu-HU" sz="1000" dirty="0">
                <a:solidFill>
                  <a:schemeClr val="tx1">
                    <a:lumMod val="75000"/>
                    <a:lumOff val="25000"/>
                  </a:schemeClr>
                </a:solidFill>
                <a:ea typeface="ＭＳ Ｐゴシック"/>
                <a:cs typeface="ＭＳ Ｐゴシック"/>
                <a:sym typeface="Gill Sans" charset="0"/>
              </a:rPr>
              <a:t>Forrás: Nielsen Közönségmérés, 18-49 SHR%, teljes nap, YTD: 2014 Szeptember </a:t>
            </a:r>
            <a:r>
              <a:rPr lang="hu-HU" sz="1000" dirty="0" smtClean="0">
                <a:solidFill>
                  <a:schemeClr val="tx1">
                    <a:lumMod val="75000"/>
                    <a:lumOff val="25000"/>
                  </a:schemeClr>
                </a:solidFill>
                <a:ea typeface="ＭＳ Ｐゴシック"/>
                <a:cs typeface="ＭＳ Ｐゴシック"/>
                <a:sym typeface="Gill Sans" charset="0"/>
              </a:rPr>
              <a:t>14-ig</a:t>
            </a:r>
            <a:endParaRPr lang="en-GB" sz="1000" dirty="0">
              <a:solidFill>
                <a:schemeClr val="tx1">
                  <a:lumMod val="75000"/>
                  <a:lumOff val="25000"/>
                </a:schemeClr>
              </a:solidFill>
              <a:ea typeface="ＭＳ Ｐゴシック"/>
              <a:cs typeface="ＭＳ Ｐゴシック"/>
              <a:sym typeface="Gill Sans" charset="0"/>
            </a:endParaRPr>
          </a:p>
        </p:txBody>
      </p:sp>
      <p:sp>
        <p:nvSpPr>
          <p:cNvPr id="20491" name="Rectangle 12"/>
          <p:cNvSpPr>
            <a:spLocks noChangeArrowheads="1"/>
          </p:cNvSpPr>
          <p:nvPr/>
        </p:nvSpPr>
        <p:spPr bwMode="auto">
          <a:xfrm>
            <a:off x="395287" y="5337212"/>
            <a:ext cx="8461189" cy="727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hu-HU" sz="1500" dirty="0" smtClean="0">
                <a:solidFill>
                  <a:srgbClr val="333333"/>
                </a:solidFill>
              </a:rPr>
              <a:t>A közszolgálati csatornák nézettségében a nagy nyári sportesemények jelentik az igazi kiugrásokat. Így volt ez 2014-ben is.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hu-HU" sz="1500" dirty="0" smtClean="0">
                <a:solidFill>
                  <a:srgbClr val="333333"/>
                </a:solidFill>
              </a:rPr>
              <a:t>A 2013-as évet a DTT terjedésével együtt (3-ból 7 földi csatorna lett) növekedéssel zárták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Tx/>
              <a:buChar char="•"/>
            </a:pPr>
            <a:r>
              <a:rPr lang="hu-HU" sz="1500" dirty="0" smtClean="0">
                <a:solidFill>
                  <a:srgbClr val="333333"/>
                </a:solidFill>
              </a:rPr>
              <a:t>2014-ben viszont már inkább csak az új csatornájuknak (M3) köszönhetően tudták megtartani korábban elért nézettségüket</a:t>
            </a:r>
          </a:p>
        </p:txBody>
      </p:sp>
      <p:cxnSp>
        <p:nvCxnSpPr>
          <p:cNvPr id="4" name="Straight Arrow Connector 3"/>
          <p:cNvCxnSpPr/>
          <p:nvPr/>
        </p:nvCxnSpPr>
        <p:spPr bwMode="auto">
          <a:xfrm flipH="1">
            <a:off x="2015716" y="2091594"/>
            <a:ext cx="108012" cy="271636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5" name="TextBox 4"/>
          <p:cNvSpPr txBox="1"/>
          <p:nvPr/>
        </p:nvSpPr>
        <p:spPr>
          <a:xfrm>
            <a:off x="1654374" y="1736812"/>
            <a:ext cx="2160240" cy="360040"/>
          </a:xfrm>
          <a:prstGeom prst="rect">
            <a:avLst/>
          </a:prstGeom>
          <a:noFill/>
          <a:ln>
            <a:noFill/>
          </a:ln>
        </p:spPr>
        <p:txBody>
          <a:bodyPr wrap="none" lIns="36000" rIns="36000" bIns="36000" rtlCol="0" anchor="ctr">
            <a:noAutofit/>
          </a:bodyPr>
          <a:lstStyle/>
          <a:p>
            <a:r>
              <a:rPr lang="hu-HU" sz="1200" b="1" i="0" dirty="0" smtClean="0">
                <a:solidFill>
                  <a:srgbClr val="C00000"/>
                </a:solidFill>
                <a:latin typeface="+mn-lt"/>
              </a:rPr>
              <a:t>Labdarúgó EB és Olimpia</a:t>
            </a:r>
          </a:p>
        </p:txBody>
      </p:sp>
      <p:cxnSp>
        <p:nvCxnSpPr>
          <p:cNvPr id="8" name="Straight Arrow Connector 7"/>
          <p:cNvCxnSpPr>
            <a:stCxn id="18" idx="2"/>
          </p:cNvCxnSpPr>
          <p:nvPr/>
        </p:nvCxnSpPr>
        <p:spPr bwMode="auto">
          <a:xfrm>
            <a:off x="7056276" y="2003190"/>
            <a:ext cx="792088" cy="180020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2" name="Slide Number Placeholder 1"/>
          <p:cNvSpPr txBox="1">
            <a:spLocks/>
          </p:cNvSpPr>
          <p:nvPr/>
        </p:nvSpPr>
        <p:spPr bwMode="auto">
          <a:xfrm>
            <a:off x="8371271" y="6313488"/>
            <a:ext cx="669925" cy="44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/>
            <a:fld id="{16F1009F-1AA4-4CA8-896A-8AC9459137F6}" type="slidenum">
              <a:rPr lang="en-US" sz="1200">
                <a:latin typeface="Arial Narrow" pitchFamily="34" charset="0"/>
              </a:rPr>
              <a:pPr algn="ctr"/>
              <a:t>20</a:t>
            </a:fld>
            <a:endParaRPr lang="en-US" sz="1200" dirty="0">
              <a:latin typeface="Arial Narrow" pitchFamily="34" charset="0"/>
            </a:endParaRPr>
          </a:p>
        </p:txBody>
      </p:sp>
      <p:cxnSp>
        <p:nvCxnSpPr>
          <p:cNvPr id="14" name="Straight Arrow Connector 13"/>
          <p:cNvCxnSpPr/>
          <p:nvPr/>
        </p:nvCxnSpPr>
        <p:spPr bwMode="auto">
          <a:xfrm>
            <a:off x="2222122" y="2091594"/>
            <a:ext cx="81626" cy="271636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18" name="TextBox 17"/>
          <p:cNvSpPr txBox="1"/>
          <p:nvPr/>
        </p:nvSpPr>
        <p:spPr>
          <a:xfrm>
            <a:off x="6120172" y="1700808"/>
            <a:ext cx="1872208" cy="302382"/>
          </a:xfrm>
          <a:prstGeom prst="rect">
            <a:avLst/>
          </a:prstGeom>
          <a:noFill/>
          <a:ln>
            <a:noFill/>
          </a:ln>
        </p:spPr>
        <p:txBody>
          <a:bodyPr wrap="none" lIns="36000" rIns="36000" bIns="36000" rtlCol="0" anchor="ctr">
            <a:noAutofit/>
          </a:bodyPr>
          <a:lstStyle/>
          <a:p>
            <a:r>
              <a:rPr lang="hu-HU" sz="1200" b="1" i="0" dirty="0" smtClean="0">
                <a:solidFill>
                  <a:srgbClr val="C00000"/>
                </a:solidFill>
                <a:latin typeface="+mn-lt"/>
              </a:rPr>
              <a:t>Labdarúgó VB +</a:t>
            </a:r>
            <a:r>
              <a:rPr lang="hu-HU" sz="1200" b="1" i="0" dirty="0" err="1" smtClean="0">
                <a:solidFill>
                  <a:srgbClr val="C00000"/>
                </a:solidFill>
                <a:latin typeface="+mn-lt"/>
              </a:rPr>
              <a:t>Vizilabda</a:t>
            </a:r>
            <a:r>
              <a:rPr lang="hu-HU" sz="1200" b="1" i="0" dirty="0" smtClean="0">
                <a:solidFill>
                  <a:srgbClr val="C00000"/>
                </a:solidFill>
                <a:latin typeface="+mn-lt"/>
              </a:rPr>
              <a:t> EB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3887924" y="2204864"/>
            <a:ext cx="1872208" cy="360040"/>
          </a:xfrm>
          <a:prstGeom prst="rect">
            <a:avLst/>
          </a:prstGeom>
          <a:noFill/>
          <a:ln>
            <a:noFill/>
          </a:ln>
        </p:spPr>
        <p:txBody>
          <a:bodyPr wrap="none" lIns="36000" rIns="36000" bIns="36000" rtlCol="0" anchor="ctr">
            <a:noAutofit/>
          </a:bodyPr>
          <a:lstStyle/>
          <a:p>
            <a:r>
              <a:rPr lang="hu-HU" sz="1200" b="1" i="0" dirty="0" smtClean="0">
                <a:solidFill>
                  <a:srgbClr val="C00000"/>
                </a:solidFill>
                <a:latin typeface="+mn-lt"/>
              </a:rPr>
              <a:t>Az analóg - digitális </a:t>
            </a:r>
            <a:r>
              <a:rPr lang="hu-HU" sz="1200" b="1" i="0" dirty="0" err="1" smtClean="0">
                <a:solidFill>
                  <a:srgbClr val="C00000"/>
                </a:solidFill>
                <a:latin typeface="+mn-lt"/>
              </a:rPr>
              <a:t>földfelszini</a:t>
            </a:r>
            <a:r>
              <a:rPr lang="hu-HU" sz="1200" b="1" i="0" dirty="0" smtClean="0">
                <a:solidFill>
                  <a:srgbClr val="C00000"/>
                </a:solidFill>
                <a:latin typeface="+mn-lt"/>
              </a:rPr>
              <a:t> váltás hatásai</a:t>
            </a:r>
          </a:p>
          <a:p>
            <a:r>
              <a:rPr lang="hu-HU" sz="1200" b="1" dirty="0" smtClean="0">
                <a:solidFill>
                  <a:srgbClr val="C00000"/>
                </a:solidFill>
                <a:latin typeface="+mn-lt"/>
              </a:rPr>
              <a:t>(lekapcsolások: 2013.júl.31. és okt.31.)</a:t>
            </a:r>
            <a:endParaRPr lang="hu-HU" sz="1200" b="1" i="0" dirty="0" smtClean="0">
              <a:solidFill>
                <a:srgbClr val="C00000"/>
              </a:solidFill>
              <a:latin typeface="+mn-lt"/>
            </a:endParaRPr>
          </a:p>
        </p:txBody>
      </p:sp>
      <p:sp>
        <p:nvSpPr>
          <p:cNvPr id="27" name="Left Brace 26"/>
          <p:cNvSpPr/>
          <p:nvPr/>
        </p:nvSpPr>
        <p:spPr>
          <a:xfrm rot="5400000">
            <a:off x="5040473" y="1694466"/>
            <a:ext cx="261921" cy="2206981"/>
          </a:xfrm>
          <a:prstGeom prst="leftBrace">
            <a:avLst>
              <a:gd name="adj1" fmla="val 3924"/>
              <a:gd name="adj2" fmla="val 50000"/>
            </a:avLst>
          </a:prstGeom>
          <a:ln w="25400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hu-HU"/>
          </a:p>
        </p:txBody>
      </p:sp>
      <p:sp>
        <p:nvSpPr>
          <p:cNvPr id="32" name="TextBox 31"/>
          <p:cNvSpPr txBox="1"/>
          <p:nvPr/>
        </p:nvSpPr>
        <p:spPr>
          <a:xfrm>
            <a:off x="6912260" y="2384884"/>
            <a:ext cx="792088" cy="360040"/>
          </a:xfrm>
          <a:prstGeom prst="rect">
            <a:avLst/>
          </a:prstGeom>
          <a:noFill/>
          <a:ln>
            <a:noFill/>
          </a:ln>
        </p:spPr>
        <p:txBody>
          <a:bodyPr wrap="none" lIns="36000" rIns="36000" bIns="36000" rtlCol="0" anchor="ctr">
            <a:noAutofit/>
          </a:bodyPr>
          <a:lstStyle/>
          <a:p>
            <a:r>
              <a:rPr lang="hu-HU" sz="1200" b="1" i="0" dirty="0" smtClean="0">
                <a:solidFill>
                  <a:srgbClr val="C00000"/>
                </a:solidFill>
                <a:latin typeface="+mn-lt"/>
              </a:rPr>
              <a:t>M3 hatás</a:t>
            </a:r>
          </a:p>
        </p:txBody>
      </p:sp>
      <p:cxnSp>
        <p:nvCxnSpPr>
          <p:cNvPr id="33" name="Straight Arrow Connector 32"/>
          <p:cNvCxnSpPr/>
          <p:nvPr/>
        </p:nvCxnSpPr>
        <p:spPr bwMode="auto">
          <a:xfrm flipH="1">
            <a:off x="6732240" y="2666996"/>
            <a:ext cx="324036" cy="329956"/>
          </a:xfrm>
          <a:prstGeom prst="straightConnector1">
            <a:avLst/>
          </a:prstGeom>
          <a:ln>
            <a:headEnd type="none" w="med" len="med"/>
            <a:tailEnd type="arrow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0672929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PRESENTATIONDONOTDELETE" val="&lt;?xml version=&quot;1.0&quot; encoding=&quot;UTF-16&quot; standalone=&quot;yes&quot;?&gt;&#10;&lt;root reqver=&quot;17839&quot;&gt;&lt;version val=&quot;21182&quot;/&gt;&lt;CPresentation id=&quot;1&quot;&gt;&lt;m_defprecNumber idref=&quot;2&quot;/&gt;&lt;m_defprecPercent idref=&quot;3&quot;/&gt;&lt;m_defprecDate idref=&quot;4&quot;/&gt;&lt;m_defprecYear idref=&quot;5&quot;/&gt;&lt;m_defprecQuarter idref=&quot;6&quot;/&gt;&lt;m_defprecMonth idref=&quot;7&quot;/&gt;&lt;m_defprecWeek idref=&quot;8&quot;/&gt;&lt;m_defprecDay idref=&quot;9&quot;/&gt;&lt;m_mruColor&gt;&lt;m_vecMRU length=&quot;5&quot;&gt;&lt;elem m_fUsage=&quot;8.10252921310155120000E+000&quot;&gt;&lt;m_ppcolschidx val=&quot;0&quot;/&gt;&lt;m_rgb r=&quot;d9&quot; g=&quot;1a&quot; b=&quot;4&quot;/&gt;&lt;/elem&gt;&lt;elem m_fUsage=&quot;1.80114485805863180000E+000&quot;&gt;&lt;m_ppcolschidx val=&quot;0&quot;/&gt;&lt;m_rgb r=&quot;3a&quot; g=&quot;5a&quot; b=&quot;25&quot;/&gt;&lt;/elem&gt;&lt;elem m_fUsage=&quot;9.08479124309873180000E-002&quot;&gt;&lt;m_ppcolschidx val=&quot;0&quot;/&gt;&lt;m_rgb r=&quot;57&quot; g=&quot;b&quot; b=&quot;2&quot;/&gt;&lt;/elem&gt;&lt;elem m_fUsage=&quot;1.28861558779724130000E-003&quot;&gt;&lt;m_ppcolschidx val=&quot;0&quot;/&gt;&lt;m_rgb r=&quot;6a&quot; g=&quot;d&quot; b=&quot;2&quot;/&gt;&lt;/elem&gt;&lt;elem m_fUsage=&quot;8.59504455717143900000E-004&quot;&gt;&lt;m_ppcolschidx val=&quot;0&quot;/&gt;&lt;m_rgb r=&quot;95&quot; g=&quot;95&quot; b=&quot;95&quot;/&gt;&lt;/elem&gt;&lt;/m_vecMRU&gt;&lt;/m_mruColor&gt;&lt;m_mapectfillschemeMRU&gt;&lt;key val=&quot;0&quot;/&gt;&lt;elem&gt;&lt;m_nPartnerID val=&quot;530&quot;/&gt;&lt;m_nIndex val=&quot;3&quot;/&gt;&lt;/elem&gt;&lt;/m_mapectfillschemeMRU&gt;&lt;m_eweekdayFirstOfWeek val=&quot;2&quot;/&gt;&lt;m_eweekdayFirstOfWorkweek val=&quot;2&quot;/&gt;&lt;m_eweekdayFirstOfWeekend val=&quot;7&quot;/&gt;&lt;/CPresentation&gt;&lt;CDefaultPrec id=&quot;9&quot;&gt;&lt;m_precDefault/&gt;&lt;/CDefaultPrec&gt;&lt;CDefaultPrec id=&quot;8&quot;&gt;&lt;m_precDefault/&gt;&lt;/CDefaultPrec&gt;&lt;CDefaultPrec id=&quot;7&quot;&gt;&lt;m_precDefault/&gt;&lt;/CDefaultPrec&gt;&lt;CDefaultPrec id=&quot;6&quot;&gt;&lt;m_precDefault/&gt;&lt;/CDefaultPrec&gt;&lt;CDefaultPrec id=&quot;5&quot;&gt;&lt;m_precDefault/&gt;&lt;/CDefaultPrec&gt;&lt;CDefaultPrec id=&quot;4&quot;&gt;&lt;m_precDefault/&gt;&lt;/CDefaultPrec&gt;&lt;CDefaultPrec id=&quot;3&quot;&gt;&lt;m_precDefault/&gt;&lt;/CDefaultPrec&gt;&lt;CDefaultPrec id=&quot;2&quot;&gt;&lt;m_precDefault&gt;&lt;m_chDecimalSymbol&gt;.&lt;/m_chDecimalSymbol&gt;&lt;m_nGroupingDigits val=&quot;3&quot;/&gt;&lt;m_chGroupingSymbol&gt;,&lt;/m_chGroupingSymbol&gt;&lt;m_chDecimalSymbol17909&gt;.&lt;/m_chDecimalSymbol17909&gt;&lt;m_nGroupingDigits17909 val=&quot;3&quot;/&gt;&lt;m_chGroupingSymbol17909&gt;,&lt;/m_chGroupingSymbol17909&gt;&lt;/m_precDefault&gt;&lt;/CDefaultPrec&gt;&lt;/root&gt;"/>
  <p:tag name="THINKCELLUNDODONOTDELETE" val="468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oK_tLxVskuh95kA901qqQ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oK_tLxVskuh95kA901qqQ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oK_tLxVskuh95kA901qqQ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oK_tLxVskuh95kA901qq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oK_tLxVskuh95kA901qqQ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oK_tLxVskuh95kA901qq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oK_tLxVskuh95kA901qqQ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oK_tLxVskuh95kA901qqQ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oK_tLxVskuh95kA901qqQ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oK_tLxVskuh95kA901qqQ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oK_tLxVskuh95kA901qqQ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oK_tLxVskuh95kA901qqQ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ooK_tLxVskuh95kA901qqQ"/>
</p:tagLst>
</file>

<file path=ppt/theme/theme1.xml><?xml version="1.0" encoding="utf-8"?>
<a:theme xmlns:a="http://schemas.openxmlformats.org/drawingml/2006/main" name="Office Theme">
  <a:themeElements>
    <a:clrScheme name="RTL Group">
      <a:dk1>
        <a:srgbClr val="000000"/>
      </a:dk1>
      <a:lt1>
        <a:srgbClr val="FFFFFF"/>
      </a:lt1>
      <a:dk2>
        <a:srgbClr val="595959"/>
      </a:dk2>
      <a:lt2>
        <a:srgbClr val="DDDDDD"/>
      </a:lt2>
      <a:accent1>
        <a:srgbClr val="7F7F7F"/>
      </a:accent1>
      <a:accent2>
        <a:srgbClr val="CC0000"/>
      </a:accent2>
      <a:accent3>
        <a:srgbClr val="990000"/>
      </a:accent3>
      <a:accent4>
        <a:srgbClr val="FF4747"/>
      </a:accent4>
      <a:accent5>
        <a:srgbClr val="339933"/>
      </a:accent5>
      <a:accent6>
        <a:srgbClr val="003399"/>
      </a:accent6>
      <a:hlink>
        <a:srgbClr val="FF4747"/>
      </a:hlink>
      <a:folHlink>
        <a:srgbClr val="FF8484"/>
      </a:folHlink>
    </a:clrScheme>
    <a:fontScheme name="RTL Group Fonts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011 RTLGroup Template_simplyfied kf_v2">
  <a:themeElements>
    <a:clrScheme name="RTL Group_simplified">
      <a:dk1>
        <a:srgbClr val="000000"/>
      </a:dk1>
      <a:lt1>
        <a:srgbClr val="FFFFFF"/>
      </a:lt1>
      <a:dk2>
        <a:srgbClr val="F2F2F2"/>
      </a:dk2>
      <a:lt2>
        <a:srgbClr val="BFBFBF"/>
      </a:lt2>
      <a:accent1>
        <a:srgbClr val="515151"/>
      </a:accent1>
      <a:accent2>
        <a:srgbClr val="CC0000"/>
      </a:accent2>
      <a:accent3>
        <a:srgbClr val="7F0000"/>
      </a:accent3>
      <a:accent4>
        <a:srgbClr val="2A2F57"/>
      </a:accent4>
      <a:accent5>
        <a:srgbClr val="2F4B8A"/>
      </a:accent5>
      <a:accent6>
        <a:srgbClr val="2B6317"/>
      </a:accent6>
      <a:hlink>
        <a:srgbClr val="FFC000"/>
      </a:hlink>
      <a:folHlink>
        <a:srgbClr val="FFFF00"/>
      </a:folHlink>
    </a:clrScheme>
    <a:fontScheme name="RTL Group Fonts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2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lIns="0" tIns="0" rIns="0" bIns="0" rtlCol="0" anchor="ctr"/>
      <a:lstStyle>
        <a:defPPr algn="ctr">
          <a:defRPr i="0" dirty="0" smtClean="0">
            <a:latin typeface="+mn-lt"/>
          </a:defRPr>
        </a:defPPr>
      </a:lstStyle>
    </a:spDef>
    <a:lnDef>
      <a:spPr bwMode="auto">
        <a:solidFill>
          <a:schemeClr val="folHlink"/>
        </a:solidFill>
        <a:ln w="19050" cap="flat" cmpd="sng" algn="ctr">
          <a:solidFill>
            <a:schemeClr val="accent1"/>
          </a:solidFill>
          <a:prstDash val="sysDot"/>
          <a:round/>
          <a:headEnd type="none" w="med" len="med"/>
          <a:tailEnd type="none" w="med" len="med"/>
        </a:ln>
        <a:effectLst/>
      </a:spPr>
      <a:bodyPr/>
      <a:lstStyle/>
    </a:lnDef>
    <a:txDef>
      <a:spPr>
        <a:solidFill>
          <a:schemeClr val="tx2"/>
        </a:solidFill>
        <a:ln>
          <a:solidFill>
            <a:schemeClr val="bg2"/>
          </a:solidFill>
        </a:ln>
      </a:spPr>
      <a:bodyPr wrap="square" lIns="36000" rIns="36000" bIns="36000" rtlCol="0" anchor="ctr">
        <a:noAutofit/>
      </a:bodyPr>
      <a:lstStyle>
        <a:defPPr>
          <a:defRPr sz="1200" b="0" i="0" dirty="0" smtClean="0">
            <a:solidFill>
              <a:schemeClr val="tx1"/>
            </a:solidFill>
            <a:latin typeface="+mn-lt"/>
          </a:defRPr>
        </a:defPPr>
      </a:lstStyle>
    </a:txDef>
  </a:objectDefaults>
  <a:extraClrSchemeLst>
    <a:extraClrScheme>
      <a:clrScheme name="RTL Group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TL Group Templa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2B2B2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D4D4D4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9">
        <a:dk1>
          <a:srgbClr val="000000"/>
        </a:dk1>
        <a:lt1>
          <a:srgbClr val="FFFFFF"/>
        </a:lt1>
        <a:dk2>
          <a:srgbClr val="CC0000"/>
        </a:dk2>
        <a:lt2>
          <a:srgbClr val="808080"/>
        </a:lt2>
        <a:accent1>
          <a:srgbClr val="DDDDDD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878787"/>
        </a:accent6>
        <a:hlink>
          <a:srgbClr val="4D4D4D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10">
        <a:dk1>
          <a:srgbClr val="000000"/>
        </a:dk1>
        <a:lt1>
          <a:srgbClr val="FFFFFF"/>
        </a:lt1>
        <a:dk2>
          <a:srgbClr val="CC0000"/>
        </a:dk2>
        <a:lt2>
          <a:srgbClr val="101C4B"/>
        </a:lt2>
        <a:accent1>
          <a:srgbClr val="DDDDDD"/>
        </a:accent1>
        <a:accent2>
          <a:srgbClr val="B7BAC9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6A8B6"/>
        </a:accent6>
        <a:hlink>
          <a:srgbClr val="878DA5"/>
        </a:hlink>
        <a:folHlink>
          <a:srgbClr val="576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1_2011 RTLGroup Template_simplyfied kf_v2">
  <a:themeElements>
    <a:clrScheme name="RTL Group_simplified">
      <a:dk1>
        <a:srgbClr val="000000"/>
      </a:dk1>
      <a:lt1>
        <a:srgbClr val="FFFFFF"/>
      </a:lt1>
      <a:dk2>
        <a:srgbClr val="F2F2F2"/>
      </a:dk2>
      <a:lt2>
        <a:srgbClr val="BFBFBF"/>
      </a:lt2>
      <a:accent1>
        <a:srgbClr val="515151"/>
      </a:accent1>
      <a:accent2>
        <a:srgbClr val="CC0000"/>
      </a:accent2>
      <a:accent3>
        <a:srgbClr val="7F0000"/>
      </a:accent3>
      <a:accent4>
        <a:srgbClr val="2A2F57"/>
      </a:accent4>
      <a:accent5>
        <a:srgbClr val="2F4B8A"/>
      </a:accent5>
      <a:accent6>
        <a:srgbClr val="2B6317"/>
      </a:accent6>
      <a:hlink>
        <a:srgbClr val="FFC000"/>
      </a:hlink>
      <a:folHlink>
        <a:srgbClr val="FFFF00"/>
      </a:folHlink>
    </a:clrScheme>
    <a:fontScheme name="RTL Group Fonts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2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lIns="0" tIns="0" rIns="0" bIns="0" rtlCol="0" anchor="ctr"/>
      <a:lstStyle>
        <a:defPPr algn="ctr">
          <a:defRPr i="0" dirty="0" smtClean="0">
            <a:latin typeface="+mn-lt"/>
          </a:defRPr>
        </a:defPPr>
      </a:lstStyle>
    </a:spDef>
    <a:lnDef>
      <a:spPr bwMode="auto">
        <a:solidFill>
          <a:schemeClr val="folHlink"/>
        </a:solidFill>
        <a:ln w="19050" cap="flat" cmpd="sng" algn="ctr">
          <a:solidFill>
            <a:schemeClr val="accent1"/>
          </a:solidFill>
          <a:prstDash val="sysDot"/>
          <a:round/>
          <a:headEnd type="none" w="med" len="med"/>
          <a:tailEnd type="none" w="med" len="med"/>
        </a:ln>
        <a:effectLst/>
      </a:spPr>
      <a:bodyPr/>
      <a:lstStyle/>
    </a:lnDef>
    <a:txDef>
      <a:spPr>
        <a:solidFill>
          <a:schemeClr val="tx2"/>
        </a:solidFill>
        <a:ln>
          <a:solidFill>
            <a:schemeClr val="bg2"/>
          </a:solidFill>
        </a:ln>
      </a:spPr>
      <a:bodyPr wrap="square" lIns="36000" rIns="36000" bIns="36000" rtlCol="0" anchor="ctr">
        <a:noAutofit/>
      </a:bodyPr>
      <a:lstStyle>
        <a:defPPr>
          <a:defRPr sz="1200" b="0" i="0" dirty="0" smtClean="0">
            <a:solidFill>
              <a:schemeClr val="tx1"/>
            </a:solidFill>
            <a:latin typeface="+mn-lt"/>
          </a:defRPr>
        </a:defPPr>
      </a:lstStyle>
    </a:txDef>
  </a:objectDefaults>
  <a:extraClrSchemeLst>
    <a:extraClrScheme>
      <a:clrScheme name="RTL Group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TL Group Templa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2B2B2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D4D4D4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9">
        <a:dk1>
          <a:srgbClr val="000000"/>
        </a:dk1>
        <a:lt1>
          <a:srgbClr val="FFFFFF"/>
        </a:lt1>
        <a:dk2>
          <a:srgbClr val="CC0000"/>
        </a:dk2>
        <a:lt2>
          <a:srgbClr val="808080"/>
        </a:lt2>
        <a:accent1>
          <a:srgbClr val="DDDDDD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878787"/>
        </a:accent6>
        <a:hlink>
          <a:srgbClr val="4D4D4D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10">
        <a:dk1>
          <a:srgbClr val="000000"/>
        </a:dk1>
        <a:lt1>
          <a:srgbClr val="FFFFFF"/>
        </a:lt1>
        <a:dk2>
          <a:srgbClr val="CC0000"/>
        </a:dk2>
        <a:lt2>
          <a:srgbClr val="101C4B"/>
        </a:lt2>
        <a:accent1>
          <a:srgbClr val="DDDDDD"/>
        </a:accent1>
        <a:accent2>
          <a:srgbClr val="B7BAC9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6A8B6"/>
        </a:accent6>
        <a:hlink>
          <a:srgbClr val="878DA5"/>
        </a:hlink>
        <a:folHlink>
          <a:srgbClr val="576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2_2011 RTLGroup Template_simplyfied kf_v2">
  <a:themeElements>
    <a:clrScheme name="RTL Group_simplified">
      <a:dk1>
        <a:srgbClr val="000000"/>
      </a:dk1>
      <a:lt1>
        <a:srgbClr val="FFFFFF"/>
      </a:lt1>
      <a:dk2>
        <a:srgbClr val="F2F2F2"/>
      </a:dk2>
      <a:lt2>
        <a:srgbClr val="BFBFBF"/>
      </a:lt2>
      <a:accent1>
        <a:srgbClr val="515151"/>
      </a:accent1>
      <a:accent2>
        <a:srgbClr val="CC0000"/>
      </a:accent2>
      <a:accent3>
        <a:srgbClr val="7F0000"/>
      </a:accent3>
      <a:accent4>
        <a:srgbClr val="2A2F57"/>
      </a:accent4>
      <a:accent5>
        <a:srgbClr val="2F4B8A"/>
      </a:accent5>
      <a:accent6>
        <a:srgbClr val="2B6317"/>
      </a:accent6>
      <a:hlink>
        <a:srgbClr val="FFC000"/>
      </a:hlink>
      <a:folHlink>
        <a:srgbClr val="FFFF00"/>
      </a:folHlink>
    </a:clrScheme>
    <a:fontScheme name="RTL Group Fonts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2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lIns="0" tIns="0" rIns="0" bIns="0" rtlCol="0" anchor="ctr"/>
      <a:lstStyle>
        <a:defPPr algn="ctr">
          <a:defRPr i="0" dirty="0" smtClean="0">
            <a:latin typeface="+mn-lt"/>
          </a:defRPr>
        </a:defPPr>
      </a:lstStyle>
    </a:spDef>
    <a:lnDef>
      <a:spPr bwMode="auto">
        <a:solidFill>
          <a:schemeClr val="folHlink"/>
        </a:solidFill>
        <a:ln w="19050" cap="flat" cmpd="sng" algn="ctr">
          <a:solidFill>
            <a:schemeClr val="accent1"/>
          </a:solidFill>
          <a:prstDash val="sysDot"/>
          <a:round/>
          <a:headEnd type="none" w="med" len="med"/>
          <a:tailEnd type="none" w="med" len="med"/>
        </a:ln>
        <a:effectLst/>
      </a:spPr>
      <a:bodyPr/>
      <a:lstStyle/>
    </a:lnDef>
    <a:txDef>
      <a:spPr>
        <a:solidFill>
          <a:schemeClr val="tx2"/>
        </a:solidFill>
        <a:ln>
          <a:solidFill>
            <a:schemeClr val="bg2"/>
          </a:solidFill>
        </a:ln>
      </a:spPr>
      <a:bodyPr wrap="square" lIns="36000" rIns="36000" bIns="36000" rtlCol="0" anchor="ctr">
        <a:noAutofit/>
      </a:bodyPr>
      <a:lstStyle>
        <a:defPPr>
          <a:defRPr sz="1200" b="0" i="0" dirty="0" smtClean="0">
            <a:solidFill>
              <a:schemeClr val="tx1"/>
            </a:solidFill>
            <a:latin typeface="+mn-lt"/>
          </a:defRPr>
        </a:defPPr>
      </a:lstStyle>
    </a:txDef>
  </a:objectDefaults>
  <a:extraClrSchemeLst>
    <a:extraClrScheme>
      <a:clrScheme name="RTL Group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TL Group Templa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2B2B2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D4D4D4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9">
        <a:dk1>
          <a:srgbClr val="000000"/>
        </a:dk1>
        <a:lt1>
          <a:srgbClr val="FFFFFF"/>
        </a:lt1>
        <a:dk2>
          <a:srgbClr val="CC0000"/>
        </a:dk2>
        <a:lt2>
          <a:srgbClr val="808080"/>
        </a:lt2>
        <a:accent1>
          <a:srgbClr val="DDDDDD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878787"/>
        </a:accent6>
        <a:hlink>
          <a:srgbClr val="4D4D4D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10">
        <a:dk1>
          <a:srgbClr val="000000"/>
        </a:dk1>
        <a:lt1>
          <a:srgbClr val="FFFFFF"/>
        </a:lt1>
        <a:dk2>
          <a:srgbClr val="CC0000"/>
        </a:dk2>
        <a:lt2>
          <a:srgbClr val="101C4B"/>
        </a:lt2>
        <a:accent1>
          <a:srgbClr val="DDDDDD"/>
        </a:accent1>
        <a:accent2>
          <a:srgbClr val="B7BAC9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6A8B6"/>
        </a:accent6>
        <a:hlink>
          <a:srgbClr val="878DA5"/>
        </a:hlink>
        <a:folHlink>
          <a:srgbClr val="576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3_2011 RTLGroup Template_simplyfied kf_v2">
  <a:themeElements>
    <a:clrScheme name="RTL Group_simplified">
      <a:dk1>
        <a:srgbClr val="000000"/>
      </a:dk1>
      <a:lt1>
        <a:srgbClr val="FFFFFF"/>
      </a:lt1>
      <a:dk2>
        <a:srgbClr val="F2F2F2"/>
      </a:dk2>
      <a:lt2>
        <a:srgbClr val="BFBFBF"/>
      </a:lt2>
      <a:accent1>
        <a:srgbClr val="515151"/>
      </a:accent1>
      <a:accent2>
        <a:srgbClr val="CC0000"/>
      </a:accent2>
      <a:accent3>
        <a:srgbClr val="7F0000"/>
      </a:accent3>
      <a:accent4>
        <a:srgbClr val="2A2F57"/>
      </a:accent4>
      <a:accent5>
        <a:srgbClr val="2F4B8A"/>
      </a:accent5>
      <a:accent6>
        <a:srgbClr val="2B6317"/>
      </a:accent6>
      <a:hlink>
        <a:srgbClr val="FFC000"/>
      </a:hlink>
      <a:folHlink>
        <a:srgbClr val="FFFF00"/>
      </a:folHlink>
    </a:clrScheme>
    <a:fontScheme name="RTL Group Fonts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2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lIns="0" tIns="0" rIns="0" bIns="0" rtlCol="0" anchor="ctr"/>
      <a:lstStyle>
        <a:defPPr algn="ctr">
          <a:defRPr i="0" dirty="0" smtClean="0">
            <a:latin typeface="+mn-lt"/>
          </a:defRPr>
        </a:defPPr>
      </a:lstStyle>
    </a:spDef>
    <a:lnDef>
      <a:spPr bwMode="auto">
        <a:solidFill>
          <a:schemeClr val="folHlink"/>
        </a:solidFill>
        <a:ln w="19050" cap="flat" cmpd="sng" algn="ctr">
          <a:solidFill>
            <a:schemeClr val="accent1"/>
          </a:solidFill>
          <a:prstDash val="sysDot"/>
          <a:round/>
          <a:headEnd type="none" w="med" len="med"/>
          <a:tailEnd type="none" w="med" len="med"/>
        </a:ln>
        <a:effectLst/>
      </a:spPr>
      <a:bodyPr/>
      <a:lstStyle/>
    </a:lnDef>
    <a:txDef>
      <a:spPr>
        <a:solidFill>
          <a:schemeClr val="tx2"/>
        </a:solidFill>
        <a:ln>
          <a:solidFill>
            <a:schemeClr val="bg2"/>
          </a:solidFill>
        </a:ln>
      </a:spPr>
      <a:bodyPr wrap="square" lIns="36000" rIns="36000" bIns="36000" rtlCol="0" anchor="ctr">
        <a:noAutofit/>
      </a:bodyPr>
      <a:lstStyle>
        <a:defPPr>
          <a:defRPr sz="1200" b="0" i="0" dirty="0" smtClean="0">
            <a:solidFill>
              <a:schemeClr val="tx1"/>
            </a:solidFill>
            <a:latin typeface="+mn-lt"/>
          </a:defRPr>
        </a:defPPr>
      </a:lstStyle>
    </a:txDef>
  </a:objectDefaults>
  <a:extraClrSchemeLst>
    <a:extraClrScheme>
      <a:clrScheme name="RTL Group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TL Group Templa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2B2B2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D4D4D4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9">
        <a:dk1>
          <a:srgbClr val="000000"/>
        </a:dk1>
        <a:lt1>
          <a:srgbClr val="FFFFFF"/>
        </a:lt1>
        <a:dk2>
          <a:srgbClr val="CC0000"/>
        </a:dk2>
        <a:lt2>
          <a:srgbClr val="808080"/>
        </a:lt2>
        <a:accent1>
          <a:srgbClr val="DDDDDD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878787"/>
        </a:accent6>
        <a:hlink>
          <a:srgbClr val="4D4D4D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10">
        <a:dk1>
          <a:srgbClr val="000000"/>
        </a:dk1>
        <a:lt1>
          <a:srgbClr val="FFFFFF"/>
        </a:lt1>
        <a:dk2>
          <a:srgbClr val="CC0000"/>
        </a:dk2>
        <a:lt2>
          <a:srgbClr val="101C4B"/>
        </a:lt2>
        <a:accent1>
          <a:srgbClr val="DDDDDD"/>
        </a:accent1>
        <a:accent2>
          <a:srgbClr val="B7BAC9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6A8B6"/>
        </a:accent6>
        <a:hlink>
          <a:srgbClr val="878DA5"/>
        </a:hlink>
        <a:folHlink>
          <a:srgbClr val="576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4_2011 RTLGroup Template_simplyfied kf_v2">
  <a:themeElements>
    <a:clrScheme name="RTL Group_simplified">
      <a:dk1>
        <a:srgbClr val="000000"/>
      </a:dk1>
      <a:lt1>
        <a:srgbClr val="FFFFFF"/>
      </a:lt1>
      <a:dk2>
        <a:srgbClr val="F2F2F2"/>
      </a:dk2>
      <a:lt2>
        <a:srgbClr val="BFBFBF"/>
      </a:lt2>
      <a:accent1>
        <a:srgbClr val="515151"/>
      </a:accent1>
      <a:accent2>
        <a:srgbClr val="CC0000"/>
      </a:accent2>
      <a:accent3>
        <a:srgbClr val="7F0000"/>
      </a:accent3>
      <a:accent4>
        <a:srgbClr val="2A2F57"/>
      </a:accent4>
      <a:accent5>
        <a:srgbClr val="2F4B8A"/>
      </a:accent5>
      <a:accent6>
        <a:srgbClr val="2B6317"/>
      </a:accent6>
      <a:hlink>
        <a:srgbClr val="FFC000"/>
      </a:hlink>
      <a:folHlink>
        <a:srgbClr val="FFFF00"/>
      </a:folHlink>
    </a:clrScheme>
    <a:fontScheme name="RTL Group Fonts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2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lIns="0" tIns="0" rIns="0" bIns="0" rtlCol="0" anchor="ctr"/>
      <a:lstStyle>
        <a:defPPr algn="ctr">
          <a:defRPr i="0" dirty="0" smtClean="0">
            <a:latin typeface="+mn-lt"/>
          </a:defRPr>
        </a:defPPr>
      </a:lstStyle>
    </a:spDef>
    <a:lnDef>
      <a:spPr bwMode="auto">
        <a:solidFill>
          <a:schemeClr val="folHlink"/>
        </a:solidFill>
        <a:ln w="19050" cap="flat" cmpd="sng" algn="ctr">
          <a:solidFill>
            <a:schemeClr val="accent1"/>
          </a:solidFill>
          <a:prstDash val="sysDot"/>
          <a:round/>
          <a:headEnd type="none" w="med" len="med"/>
          <a:tailEnd type="none" w="med" len="med"/>
        </a:ln>
        <a:effectLst/>
      </a:spPr>
      <a:bodyPr/>
      <a:lstStyle/>
    </a:lnDef>
    <a:txDef>
      <a:spPr>
        <a:solidFill>
          <a:schemeClr val="tx2"/>
        </a:solidFill>
        <a:ln>
          <a:solidFill>
            <a:schemeClr val="bg2"/>
          </a:solidFill>
        </a:ln>
      </a:spPr>
      <a:bodyPr wrap="square" lIns="36000" rIns="36000" bIns="36000" rtlCol="0" anchor="ctr">
        <a:noAutofit/>
      </a:bodyPr>
      <a:lstStyle>
        <a:defPPr>
          <a:defRPr sz="1200" b="0" i="0" dirty="0" smtClean="0">
            <a:solidFill>
              <a:schemeClr val="tx1"/>
            </a:solidFill>
            <a:latin typeface="+mn-lt"/>
          </a:defRPr>
        </a:defPPr>
      </a:lstStyle>
    </a:txDef>
  </a:objectDefaults>
  <a:extraClrSchemeLst>
    <a:extraClrScheme>
      <a:clrScheme name="RTL Group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TL Group Templa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2B2B2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D4D4D4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9">
        <a:dk1>
          <a:srgbClr val="000000"/>
        </a:dk1>
        <a:lt1>
          <a:srgbClr val="FFFFFF"/>
        </a:lt1>
        <a:dk2>
          <a:srgbClr val="CC0000"/>
        </a:dk2>
        <a:lt2>
          <a:srgbClr val="808080"/>
        </a:lt2>
        <a:accent1>
          <a:srgbClr val="DDDDDD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878787"/>
        </a:accent6>
        <a:hlink>
          <a:srgbClr val="4D4D4D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10">
        <a:dk1>
          <a:srgbClr val="000000"/>
        </a:dk1>
        <a:lt1>
          <a:srgbClr val="FFFFFF"/>
        </a:lt1>
        <a:dk2>
          <a:srgbClr val="CC0000"/>
        </a:dk2>
        <a:lt2>
          <a:srgbClr val="101C4B"/>
        </a:lt2>
        <a:accent1>
          <a:srgbClr val="DDDDDD"/>
        </a:accent1>
        <a:accent2>
          <a:srgbClr val="B7BAC9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6A8B6"/>
        </a:accent6>
        <a:hlink>
          <a:srgbClr val="878DA5"/>
        </a:hlink>
        <a:folHlink>
          <a:srgbClr val="576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5_2011 RTLGroup Template_simplyfied kf_v2">
  <a:themeElements>
    <a:clrScheme name="RTL Group_simplified">
      <a:dk1>
        <a:srgbClr val="000000"/>
      </a:dk1>
      <a:lt1>
        <a:srgbClr val="FFFFFF"/>
      </a:lt1>
      <a:dk2>
        <a:srgbClr val="F2F2F2"/>
      </a:dk2>
      <a:lt2>
        <a:srgbClr val="BFBFBF"/>
      </a:lt2>
      <a:accent1>
        <a:srgbClr val="515151"/>
      </a:accent1>
      <a:accent2>
        <a:srgbClr val="CC0000"/>
      </a:accent2>
      <a:accent3>
        <a:srgbClr val="7F0000"/>
      </a:accent3>
      <a:accent4>
        <a:srgbClr val="2A2F57"/>
      </a:accent4>
      <a:accent5>
        <a:srgbClr val="2F4B8A"/>
      </a:accent5>
      <a:accent6>
        <a:srgbClr val="2B6317"/>
      </a:accent6>
      <a:hlink>
        <a:srgbClr val="FFC000"/>
      </a:hlink>
      <a:folHlink>
        <a:srgbClr val="FFFF00"/>
      </a:folHlink>
    </a:clrScheme>
    <a:fontScheme name="RTL Group Fonts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2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lIns="0" tIns="0" rIns="0" bIns="0" rtlCol="0" anchor="ctr"/>
      <a:lstStyle>
        <a:defPPr algn="ctr">
          <a:defRPr i="0" dirty="0" smtClean="0">
            <a:latin typeface="+mn-lt"/>
          </a:defRPr>
        </a:defPPr>
      </a:lstStyle>
    </a:spDef>
    <a:lnDef>
      <a:spPr bwMode="auto">
        <a:solidFill>
          <a:schemeClr val="folHlink"/>
        </a:solidFill>
        <a:ln w="19050" cap="flat" cmpd="sng" algn="ctr">
          <a:solidFill>
            <a:schemeClr val="accent1"/>
          </a:solidFill>
          <a:prstDash val="sysDot"/>
          <a:round/>
          <a:headEnd type="none" w="med" len="med"/>
          <a:tailEnd type="none" w="med" len="med"/>
        </a:ln>
        <a:effectLst/>
      </a:spPr>
      <a:bodyPr/>
      <a:lstStyle/>
    </a:lnDef>
    <a:txDef>
      <a:spPr>
        <a:solidFill>
          <a:schemeClr val="tx2"/>
        </a:solidFill>
        <a:ln>
          <a:solidFill>
            <a:schemeClr val="bg2"/>
          </a:solidFill>
        </a:ln>
      </a:spPr>
      <a:bodyPr wrap="square" lIns="36000" rIns="36000" bIns="36000" rtlCol="0" anchor="ctr">
        <a:noAutofit/>
      </a:bodyPr>
      <a:lstStyle>
        <a:defPPr>
          <a:defRPr sz="1200" b="0" i="0" dirty="0" smtClean="0">
            <a:solidFill>
              <a:schemeClr val="tx1"/>
            </a:solidFill>
            <a:latin typeface="+mn-lt"/>
          </a:defRPr>
        </a:defPPr>
      </a:lstStyle>
    </a:txDef>
  </a:objectDefaults>
  <a:extraClrSchemeLst>
    <a:extraClrScheme>
      <a:clrScheme name="RTL Group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TL Group Templa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2B2B2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D4D4D4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9">
        <a:dk1>
          <a:srgbClr val="000000"/>
        </a:dk1>
        <a:lt1>
          <a:srgbClr val="FFFFFF"/>
        </a:lt1>
        <a:dk2>
          <a:srgbClr val="CC0000"/>
        </a:dk2>
        <a:lt2>
          <a:srgbClr val="808080"/>
        </a:lt2>
        <a:accent1>
          <a:srgbClr val="DDDDDD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878787"/>
        </a:accent6>
        <a:hlink>
          <a:srgbClr val="4D4D4D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10">
        <a:dk1>
          <a:srgbClr val="000000"/>
        </a:dk1>
        <a:lt1>
          <a:srgbClr val="FFFFFF"/>
        </a:lt1>
        <a:dk2>
          <a:srgbClr val="CC0000"/>
        </a:dk2>
        <a:lt2>
          <a:srgbClr val="101C4B"/>
        </a:lt2>
        <a:accent1>
          <a:srgbClr val="DDDDDD"/>
        </a:accent1>
        <a:accent2>
          <a:srgbClr val="B7BAC9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6A8B6"/>
        </a:accent6>
        <a:hlink>
          <a:srgbClr val="878DA5"/>
        </a:hlink>
        <a:folHlink>
          <a:srgbClr val="576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6_2011 RTLGroup Template_simplyfied kf_v2">
  <a:themeElements>
    <a:clrScheme name="RTL Group_simplified">
      <a:dk1>
        <a:srgbClr val="000000"/>
      </a:dk1>
      <a:lt1>
        <a:srgbClr val="FFFFFF"/>
      </a:lt1>
      <a:dk2>
        <a:srgbClr val="F2F2F2"/>
      </a:dk2>
      <a:lt2>
        <a:srgbClr val="BFBFBF"/>
      </a:lt2>
      <a:accent1>
        <a:srgbClr val="515151"/>
      </a:accent1>
      <a:accent2>
        <a:srgbClr val="CC0000"/>
      </a:accent2>
      <a:accent3>
        <a:srgbClr val="7F0000"/>
      </a:accent3>
      <a:accent4>
        <a:srgbClr val="2A2F57"/>
      </a:accent4>
      <a:accent5>
        <a:srgbClr val="2F4B8A"/>
      </a:accent5>
      <a:accent6>
        <a:srgbClr val="2B6317"/>
      </a:accent6>
      <a:hlink>
        <a:srgbClr val="FFC000"/>
      </a:hlink>
      <a:folHlink>
        <a:srgbClr val="FFFF00"/>
      </a:folHlink>
    </a:clrScheme>
    <a:fontScheme name="RTL Group Fonts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2"/>
        </a:solidFill>
        <a:ln w="19050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lIns="0" tIns="0" rIns="0" bIns="0" rtlCol="0" anchor="ctr"/>
      <a:lstStyle>
        <a:defPPr algn="ctr">
          <a:defRPr i="0" dirty="0" smtClean="0">
            <a:latin typeface="+mn-lt"/>
          </a:defRPr>
        </a:defPPr>
      </a:lstStyle>
    </a:spDef>
    <a:lnDef>
      <a:spPr bwMode="auto">
        <a:solidFill>
          <a:schemeClr val="folHlink"/>
        </a:solidFill>
        <a:ln w="19050" cap="flat" cmpd="sng" algn="ctr">
          <a:solidFill>
            <a:schemeClr val="accent1"/>
          </a:solidFill>
          <a:prstDash val="sysDot"/>
          <a:round/>
          <a:headEnd type="none" w="med" len="med"/>
          <a:tailEnd type="none" w="med" len="med"/>
        </a:ln>
        <a:effectLst/>
      </a:spPr>
      <a:bodyPr/>
      <a:lstStyle/>
    </a:lnDef>
    <a:txDef>
      <a:spPr>
        <a:solidFill>
          <a:schemeClr val="tx2"/>
        </a:solidFill>
        <a:ln>
          <a:solidFill>
            <a:schemeClr val="bg2"/>
          </a:solidFill>
        </a:ln>
      </a:spPr>
      <a:bodyPr wrap="square" lIns="36000" rIns="36000" bIns="36000" rtlCol="0" anchor="ctr">
        <a:noAutofit/>
      </a:bodyPr>
      <a:lstStyle>
        <a:defPPr>
          <a:defRPr sz="1200" b="0" i="0" dirty="0" smtClean="0">
            <a:solidFill>
              <a:schemeClr val="tx1"/>
            </a:solidFill>
            <a:latin typeface="+mn-lt"/>
          </a:defRPr>
        </a:defPPr>
      </a:lstStyle>
    </a:txDef>
  </a:objectDefaults>
  <a:extraClrSchemeLst>
    <a:extraClrScheme>
      <a:clrScheme name="RTL Group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TL Group Templa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2B2B2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D4D4D4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9">
        <a:dk1>
          <a:srgbClr val="000000"/>
        </a:dk1>
        <a:lt1>
          <a:srgbClr val="FFFFFF"/>
        </a:lt1>
        <a:dk2>
          <a:srgbClr val="CC0000"/>
        </a:dk2>
        <a:lt2>
          <a:srgbClr val="808080"/>
        </a:lt2>
        <a:accent1>
          <a:srgbClr val="DDDDDD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878787"/>
        </a:accent6>
        <a:hlink>
          <a:srgbClr val="4D4D4D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10">
        <a:dk1>
          <a:srgbClr val="000000"/>
        </a:dk1>
        <a:lt1>
          <a:srgbClr val="FFFFFF"/>
        </a:lt1>
        <a:dk2>
          <a:srgbClr val="CC0000"/>
        </a:dk2>
        <a:lt2>
          <a:srgbClr val="101C4B"/>
        </a:lt2>
        <a:accent1>
          <a:srgbClr val="DDDDDD"/>
        </a:accent1>
        <a:accent2>
          <a:srgbClr val="B7BAC9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6A8B6"/>
        </a:accent6>
        <a:hlink>
          <a:srgbClr val="878DA5"/>
        </a:hlink>
        <a:folHlink>
          <a:srgbClr val="576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9.xml><?xml version="1.0" encoding="utf-8"?>
<a:theme xmlns:a="http://schemas.openxmlformats.org/drawingml/2006/main" name="3_2011 RTLGroup Template_simplyfied kf">
  <a:themeElements>
    <a:clrScheme name="RTL Group_simplified">
      <a:dk1>
        <a:srgbClr val="000000"/>
      </a:dk1>
      <a:lt1>
        <a:srgbClr val="FFFFFF"/>
      </a:lt1>
      <a:dk2>
        <a:srgbClr val="F2F2F2"/>
      </a:dk2>
      <a:lt2>
        <a:srgbClr val="BFBFBF"/>
      </a:lt2>
      <a:accent1>
        <a:srgbClr val="515151"/>
      </a:accent1>
      <a:accent2>
        <a:srgbClr val="CC0000"/>
      </a:accent2>
      <a:accent3>
        <a:srgbClr val="7F0000"/>
      </a:accent3>
      <a:accent4>
        <a:srgbClr val="2A2F57"/>
      </a:accent4>
      <a:accent5>
        <a:srgbClr val="2F4B8A"/>
      </a:accent5>
      <a:accent6>
        <a:srgbClr val="2B6317"/>
      </a:accent6>
      <a:hlink>
        <a:srgbClr val="FFC000"/>
      </a:hlink>
      <a:folHlink>
        <a:srgbClr val="FFFF00"/>
      </a:folHlink>
    </a:clrScheme>
    <a:fontScheme name="RTL Group Fonts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tx2"/>
        </a:solidFill>
        <a:ln w="190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rot="0" spcFirstLastPara="0" vertOverflow="overflow" horzOverflow="overflow" vert="horz" wrap="none" lIns="90000" tIns="82800" rIns="90000" bIns="82800" numCol="1" spcCol="0" rtlCol="0" fromWordArt="0" anchor="ctr" anchorCtr="0" forceAA="0" compatLnSpc="1">
        <a:prstTxWarp prst="textNoShape">
          <a:avLst/>
        </a:prstTxWarp>
        <a:noAutofit/>
      </a:bodyPr>
      <a:lstStyle>
        <a:defPPr marL="285750" marR="0" indent="-285750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Arial" pitchFamily="34" charset="0"/>
          <a:buChar char="•"/>
          <a:tabLst/>
          <a:defRPr sz="1400" b="0" i="0" dirty="0" err="1" smtClean="0">
            <a:solidFill>
              <a:schemeClr val="tx1"/>
            </a:solidFill>
            <a:latin typeface="+mn-lt"/>
          </a:defRPr>
        </a:defPPr>
      </a:lstStyle>
    </a:spDef>
    <a:lnDef>
      <a:spPr bwMode="auto">
        <a:solidFill>
          <a:schemeClr val="folHlink"/>
        </a:solidFill>
        <a:ln w="19050" cap="flat" cmpd="sng" algn="ctr">
          <a:solidFill>
            <a:schemeClr val="bg1">
              <a:lumMod val="50000"/>
            </a:schemeClr>
          </a:solidFill>
          <a:prstDash val="sysDot"/>
          <a:round/>
          <a:headEnd type="none" w="med" len="med"/>
          <a:tailEnd type="none" w="med" len="med"/>
        </a:ln>
        <a:effectLst/>
      </a:spPr>
      <a:bodyPr/>
      <a:lstStyle/>
    </a:lnDef>
    <a:txDef>
      <a:spPr>
        <a:noFill/>
      </a:spPr>
      <a:bodyPr wrap="none" rtlCol="0">
        <a:spAutoFit/>
      </a:bodyPr>
      <a:lstStyle>
        <a:defPPr>
          <a:defRPr b="0" i="0" dirty="0" smtClean="0">
            <a:solidFill>
              <a:schemeClr val="tx1"/>
            </a:solidFill>
            <a:latin typeface="+mn-lt"/>
          </a:defRPr>
        </a:defPPr>
      </a:lstStyle>
    </a:txDef>
  </a:objectDefaults>
  <a:extraClrSchemeLst>
    <a:extraClrScheme>
      <a:clrScheme name="RTL Group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TL Group Templa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2B2B2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D4D4D4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9">
        <a:dk1>
          <a:srgbClr val="000000"/>
        </a:dk1>
        <a:lt1>
          <a:srgbClr val="FFFFFF"/>
        </a:lt1>
        <a:dk2>
          <a:srgbClr val="CC0000"/>
        </a:dk2>
        <a:lt2>
          <a:srgbClr val="808080"/>
        </a:lt2>
        <a:accent1>
          <a:srgbClr val="DDDDDD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878787"/>
        </a:accent6>
        <a:hlink>
          <a:srgbClr val="4D4D4D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10">
        <a:dk1>
          <a:srgbClr val="000000"/>
        </a:dk1>
        <a:lt1>
          <a:srgbClr val="FFFFFF"/>
        </a:lt1>
        <a:dk2>
          <a:srgbClr val="CC0000"/>
        </a:dk2>
        <a:lt2>
          <a:srgbClr val="101C4B"/>
        </a:lt2>
        <a:accent1>
          <a:srgbClr val="DDDDDD"/>
        </a:accent1>
        <a:accent2>
          <a:srgbClr val="B7BAC9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6A8B6"/>
        </a:accent6>
        <a:hlink>
          <a:srgbClr val="878DA5"/>
        </a:hlink>
        <a:folHlink>
          <a:srgbClr val="576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0.xml><?xml version="1.0" encoding="utf-8"?>
<a:theme xmlns:a="http://schemas.openxmlformats.org/drawingml/2006/main" name="2011 RTLGroup Template_simplyfied kf">
  <a:themeElements>
    <a:clrScheme name="RTL Group_simplified">
      <a:dk1>
        <a:srgbClr val="000000"/>
      </a:dk1>
      <a:lt1>
        <a:srgbClr val="FFFFFF"/>
      </a:lt1>
      <a:dk2>
        <a:srgbClr val="F2F2F2"/>
      </a:dk2>
      <a:lt2>
        <a:srgbClr val="BFBFBF"/>
      </a:lt2>
      <a:accent1>
        <a:srgbClr val="515151"/>
      </a:accent1>
      <a:accent2>
        <a:srgbClr val="CC0000"/>
      </a:accent2>
      <a:accent3>
        <a:srgbClr val="7F0000"/>
      </a:accent3>
      <a:accent4>
        <a:srgbClr val="2A2F57"/>
      </a:accent4>
      <a:accent5>
        <a:srgbClr val="2F4B8A"/>
      </a:accent5>
      <a:accent6>
        <a:srgbClr val="2B6317"/>
      </a:accent6>
      <a:hlink>
        <a:srgbClr val="FFC000"/>
      </a:hlink>
      <a:folHlink>
        <a:srgbClr val="FFFF00"/>
      </a:folHlink>
    </a:clrScheme>
    <a:fontScheme name="RTL Group Fonts">
      <a:majorFont>
        <a:latin typeface="Arial Narrow"/>
        <a:ea typeface=""/>
        <a:cs typeface=""/>
      </a:majorFont>
      <a:minorFont>
        <a:latin typeface="Arial Narrow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tx2"/>
        </a:solidFill>
        <a:ln w="19050" cap="flat" cmpd="sng" algn="ctr">
          <a:solidFill>
            <a:schemeClr val="tx2"/>
          </a:solidFill>
          <a:prstDash val="solid"/>
          <a:round/>
          <a:headEnd type="none" w="med" len="med"/>
          <a:tailEnd type="none" w="med" len="med"/>
        </a:ln>
        <a:effectLst/>
      </a:spPr>
      <a:bodyPr rot="0" spcFirstLastPara="0" vertOverflow="overflow" horzOverflow="overflow" vert="horz" wrap="none" lIns="90000" tIns="82800" rIns="90000" bIns="82800" numCol="1" spcCol="0" rtlCol="0" fromWordArt="0" anchor="ctr" anchorCtr="0" forceAA="0" compatLnSpc="1">
        <a:prstTxWarp prst="textNoShape">
          <a:avLst/>
        </a:prstTxWarp>
        <a:noAutofit/>
      </a:bodyPr>
      <a:lstStyle>
        <a:defPPr marL="285750" marR="0" indent="-285750" defTabSz="914400" rtl="0" eaLnBrk="0" fontAlgn="base" latinLnBrk="0" hangingPunct="0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 typeface="Arial" pitchFamily="34" charset="0"/>
          <a:buChar char="•"/>
          <a:tabLst/>
          <a:defRPr sz="1400" b="0" i="0" dirty="0" err="1" smtClean="0">
            <a:solidFill>
              <a:schemeClr val="tx1"/>
            </a:solidFill>
            <a:latin typeface="+mn-lt"/>
          </a:defRPr>
        </a:defPPr>
      </a:lstStyle>
    </a:spDef>
    <a:lnDef>
      <a:spPr bwMode="auto">
        <a:solidFill>
          <a:schemeClr val="folHlink"/>
        </a:solidFill>
        <a:ln w="19050" cap="flat" cmpd="sng" algn="ctr">
          <a:solidFill>
            <a:schemeClr val="bg1">
              <a:lumMod val="50000"/>
            </a:schemeClr>
          </a:solidFill>
          <a:prstDash val="sysDot"/>
          <a:round/>
          <a:headEnd type="none" w="med" len="med"/>
          <a:tailEnd type="none" w="med" len="med"/>
        </a:ln>
        <a:effectLst/>
      </a:spPr>
      <a:bodyPr/>
      <a:lstStyle/>
    </a:lnDef>
    <a:txDef>
      <a:spPr>
        <a:noFill/>
      </a:spPr>
      <a:bodyPr wrap="none" rtlCol="0">
        <a:spAutoFit/>
      </a:bodyPr>
      <a:lstStyle>
        <a:defPPr>
          <a:defRPr b="0" i="0" dirty="0" smtClean="0">
            <a:solidFill>
              <a:schemeClr val="tx1"/>
            </a:solidFill>
            <a:latin typeface="+mn-lt"/>
          </a:defRPr>
        </a:defPPr>
      </a:lstStyle>
    </a:txDef>
  </a:objectDefaults>
  <a:extraClrSchemeLst>
    <a:extraClrScheme>
      <a:clrScheme name="RTL Group Templat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RTL Group Templat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2B2B2"/>
        </a:accent1>
        <a:accent2>
          <a:srgbClr val="EAEAEA"/>
        </a:accent2>
        <a:accent3>
          <a:srgbClr val="FFFFFF"/>
        </a:accent3>
        <a:accent4>
          <a:srgbClr val="000000"/>
        </a:accent4>
        <a:accent5>
          <a:srgbClr val="D5D5D5"/>
        </a:accent5>
        <a:accent6>
          <a:srgbClr val="D4D4D4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9">
        <a:dk1>
          <a:srgbClr val="000000"/>
        </a:dk1>
        <a:lt1>
          <a:srgbClr val="FFFFFF"/>
        </a:lt1>
        <a:dk2>
          <a:srgbClr val="CC0000"/>
        </a:dk2>
        <a:lt2>
          <a:srgbClr val="808080"/>
        </a:lt2>
        <a:accent1>
          <a:srgbClr val="DDDDDD"/>
        </a:accent1>
        <a:accent2>
          <a:srgbClr val="969696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878787"/>
        </a:accent6>
        <a:hlink>
          <a:srgbClr val="4D4D4D"/>
        </a:hlink>
        <a:folHlink>
          <a:srgbClr val="29292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RTL Group Template 10">
        <a:dk1>
          <a:srgbClr val="000000"/>
        </a:dk1>
        <a:lt1>
          <a:srgbClr val="FFFFFF"/>
        </a:lt1>
        <a:dk2>
          <a:srgbClr val="CC0000"/>
        </a:dk2>
        <a:lt2>
          <a:srgbClr val="101C4B"/>
        </a:lt2>
        <a:accent1>
          <a:srgbClr val="DDDDDD"/>
        </a:accent1>
        <a:accent2>
          <a:srgbClr val="B7BAC9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A6A8B6"/>
        </a:accent6>
        <a:hlink>
          <a:srgbClr val="878DA5"/>
        </a:hlink>
        <a:folHlink>
          <a:srgbClr val="576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1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5198</TotalTime>
  <Words>1553</Words>
  <Application>Microsoft Office PowerPoint</Application>
  <PresentationFormat>On-screen Show (4:3)</PresentationFormat>
  <Paragraphs>180</Paragraphs>
  <Slides>20</Slides>
  <Notes>0</Notes>
  <HiddenSlides>0</HiddenSlides>
  <MMClips>0</MMClips>
  <ScaleCrop>false</ScaleCrop>
  <HeadingPairs>
    <vt:vector size="6" baseType="variant">
      <vt:variant>
        <vt:lpstr>Theme</vt:lpstr>
      </vt:variant>
      <vt:variant>
        <vt:i4>10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31" baseType="lpstr">
      <vt:lpstr>Office Theme</vt:lpstr>
      <vt:lpstr>2011 RTLGroup Template_simplyfied kf_v2</vt:lpstr>
      <vt:lpstr>1_2011 RTLGroup Template_simplyfied kf_v2</vt:lpstr>
      <vt:lpstr>2_2011 RTLGroup Template_simplyfied kf_v2</vt:lpstr>
      <vt:lpstr>3_2011 RTLGroup Template_simplyfied kf_v2</vt:lpstr>
      <vt:lpstr>4_2011 RTLGroup Template_simplyfied kf_v2</vt:lpstr>
      <vt:lpstr>5_2011 RTLGroup Template_simplyfied kf_v2</vt:lpstr>
      <vt:lpstr>6_2011 RTLGroup Template_simplyfied kf_v2</vt:lpstr>
      <vt:lpstr>3_2011 RTLGroup Template_simplyfied kf</vt:lpstr>
      <vt:lpstr>2011 RTLGroup Template_simplyfied kf</vt:lpstr>
      <vt:lpstr>think-cell Slide</vt:lpstr>
      <vt:lpstr>Sajtóreggeli</vt:lpstr>
      <vt:lpstr>Digitális / Nem-Digitális platformok aránya a lekapcsolás után</vt:lpstr>
      <vt:lpstr>TV platformok 2014-ben - az analóg lekapcsolást követően</vt:lpstr>
      <vt:lpstr>Előfizetős / Nem-Előfizetős platformok aránya a lekapcsolás után</vt:lpstr>
      <vt:lpstr>Az analóg lekapcsolás óta a verseny csak tovább nőtt a TV piacon</vt:lpstr>
      <vt:lpstr>Növekvő fragmentáció: a kábelcsatornák közönségaránya már 64,8%</vt:lpstr>
      <vt:lpstr>Főműsoridőben pedig már 56% felett a kábel közönségarány</vt:lpstr>
      <vt:lpstr>Az RTL Klub a TV2-vel szemben is jól áll a versenyben</vt:lpstr>
      <vt:lpstr>És közben egy új verseny is kialakult: RTL3 vs. Tv2</vt:lpstr>
      <vt:lpstr>2014 legnézettebb programjai: VB döntő és X-Faktor az élen</vt:lpstr>
      <vt:lpstr>Az RTL Klub programjai nemcsak erősebbek, de a versenyt is jobban állják</vt:lpstr>
      <vt:lpstr>A Konyhafőnök: 26% feletti közönségarány, fiatalos közönség</vt:lpstr>
      <vt:lpstr>Éjjel-Nappal Budapest: szeptembertől újból 25% felett</vt:lpstr>
      <vt:lpstr>Barátok Közt: szeptembertől újból 24% felett</vt:lpstr>
      <vt:lpstr>Az RTL Klub Híradója újból megközelítette a Tényeket</vt:lpstr>
      <vt:lpstr>Az RTL Klub Híradója piacvezető a 18-49 éves városiak körében</vt:lpstr>
      <vt:lpstr>Az RTL Híradó a 18-49 éves magas vásárlóerejűek körében is vezet</vt:lpstr>
      <vt:lpstr>Ma már az RTL Klub a legnézettebb hírforrás a 18-49 évesek körében</vt:lpstr>
      <vt:lpstr>TV2 nézői profilja egyre idősebbé válik</vt:lpstr>
      <vt:lpstr>A közszolgálati csatornák nézettségének lassú emelkedése megállt</vt:lpstr>
    </vt:vector>
  </TitlesOfParts>
  <Company>Broadcasting Center Europe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RTL Group presentation</dc:title>
  <dc:creator>Culot Fabien</dc:creator>
  <cp:lastModifiedBy>Ur Frigyes</cp:lastModifiedBy>
  <cp:revision>840</cp:revision>
  <cp:lastPrinted>2014-03-26T11:49:52Z</cp:lastPrinted>
  <dcterms:created xsi:type="dcterms:W3CDTF">2011-08-10T14:56:34Z</dcterms:created>
  <dcterms:modified xsi:type="dcterms:W3CDTF">2014-09-15T11:43:41Z</dcterms:modified>
</cp:coreProperties>
</file>