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mp4" ContentType="video/unknown"/>
  <Default Extension="emf" ContentType="image/x-em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7" r:id="rId5"/>
    <p:sldId id="272" r:id="rId6"/>
    <p:sldId id="260" r:id="rId7"/>
    <p:sldId id="274" r:id="rId8"/>
    <p:sldId id="269" r:id="rId9"/>
    <p:sldId id="285" r:id="rId10"/>
    <p:sldId id="276" r:id="rId11"/>
    <p:sldId id="277" r:id="rId12"/>
    <p:sldId id="283" r:id="rId13"/>
    <p:sldId id="284" r:id="rId14"/>
    <p:sldId id="279" r:id="rId15"/>
    <p:sldId id="281" r:id="rId16"/>
    <p:sldId id="282" r:id="rId17"/>
    <p:sldId id="286" r:id="rId18"/>
    <p:sldId id="262" r:id="rId19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9A"/>
    <a:srgbClr val="F47216"/>
    <a:srgbClr val="FFFDE3"/>
    <a:srgbClr val="FEE88C"/>
    <a:srgbClr val="4F2020"/>
    <a:srgbClr val="CC6600"/>
    <a:srgbClr val="F19213"/>
    <a:srgbClr val="FABA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>
        <p:scale>
          <a:sx n="75" d="100"/>
          <a:sy n="75" d="100"/>
        </p:scale>
        <p:origin x="-48" y="-488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74489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481657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18763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3436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624366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07800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624720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37697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593626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90258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146316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943770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013402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076936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7555944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770342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059288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129869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8245452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034442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626974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35096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037436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433624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5393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182738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144473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628274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0752671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402233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275392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7540350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99944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B1F81-4292-442E-B6E9-B70CF4E6078C}" type="datetimeFigureOut">
              <a:rPr lang="hu-HU" smtClean="0"/>
              <a:pPr/>
              <a:t>11/6/14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4CB7C-F7A5-49AD-8A39-254737D5AE8F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74714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0524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B1F81-4292-442E-B6E9-B70CF4E6078C}" type="datetimeFigureOut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11/6/14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4CB7C-F7A5-49AD-8A39-254737D5AE8F}" type="slidenum">
              <a:rPr lang="hu-HU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/>
              <a:t>‹#›</a:t>
            </a:fld>
            <a:endParaRPr lang="hu-HU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01125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1" Type="http://schemas.openxmlformats.org/officeDocument/2006/relationships/tags" Target="../tags/tag1.xml"/><Relationship Id="rId2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5.png"/><Relationship Id="rId5" Type="http://schemas.openxmlformats.org/officeDocument/2006/relationships/image" Target="../media/image1.png"/><Relationship Id="rId6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4" Type="http://schemas.openxmlformats.org/officeDocument/2006/relationships/image" Target="../media/image8.png"/><Relationship Id="rId5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1" Type="http://schemas.openxmlformats.org/officeDocument/2006/relationships/image" Target="../media/image17.jpeg"/><Relationship Id="rId12" Type="http://schemas.openxmlformats.org/officeDocument/2006/relationships/image" Target="../media/image18.jpeg"/><Relationship Id="rId13" Type="http://schemas.openxmlformats.org/officeDocument/2006/relationships/image" Target="../media/image19.jpeg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2.png"/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5" Type="http://schemas.openxmlformats.org/officeDocument/2006/relationships/image" Target="../media/image11.jpeg"/><Relationship Id="rId6" Type="http://schemas.openxmlformats.org/officeDocument/2006/relationships/image" Target="../media/image12.jpeg"/><Relationship Id="rId7" Type="http://schemas.openxmlformats.org/officeDocument/2006/relationships/image" Target="../media/image13.jpeg"/><Relationship Id="rId8" Type="http://schemas.openxmlformats.org/officeDocument/2006/relationships/image" Target="../media/image14.jpeg"/><Relationship Id="rId9" Type="http://schemas.openxmlformats.org/officeDocument/2006/relationships/image" Target="../media/image15.jpeg"/><Relationship Id="rId10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4" Type="http://schemas.openxmlformats.org/officeDocument/2006/relationships/image" Target="../media/image21.png"/><Relationship Id="rId5" Type="http://schemas.openxmlformats.org/officeDocument/2006/relationships/image" Target="../media/image22.emf"/><Relationship Id="rId6" Type="http://schemas.openxmlformats.org/officeDocument/2006/relationships/hyperlink" Target="http://www.youtube.com/watch?v=hEosEJLMMKs&amp;list=PL2It2YMafiZh-axieUEdkGm7sWB2sAPJz" TargetMode="External"/><Relationship Id="rId7" Type="http://schemas.openxmlformats.org/officeDocument/2006/relationships/image" Target="../media/image23.png"/><Relationship Id="rId8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25.png"/><Relationship Id="rId1" Type="http://schemas.microsoft.com/office/2007/relationships/media" Target="../media/media1.mp4"/><Relationship Id="rId2" Type="http://schemas.openxmlformats.org/officeDocument/2006/relationships/video" Target="../media/media1.mp4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4" Type="http://schemas.openxmlformats.org/officeDocument/2006/relationships/image" Target="../media/image7.png"/><Relationship Id="rId5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Relationship Id="rId3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openxmlformats.org/officeDocument/2006/relationships/image" Target="../media/image29.png"/><Relationship Id="rId1" Type="http://schemas.openxmlformats.org/officeDocument/2006/relationships/slideLayout" Target="../slideLayouts/slideLayout23.xml"/><Relationship Id="rId2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4" Type="http://schemas.openxmlformats.org/officeDocument/2006/relationships/image" Target="../media/image30.png"/><Relationship Id="rId5" Type="http://schemas.openxmlformats.org/officeDocument/2006/relationships/image" Target="../media/image29.png"/><Relationship Id="rId6" Type="http://schemas.openxmlformats.org/officeDocument/2006/relationships/image" Target="../media/image31.png"/><Relationship Id="rId7" Type="http://schemas.openxmlformats.org/officeDocument/2006/relationships/image" Target="../media/image32.png"/><Relationship Id="rId1" Type="http://schemas.openxmlformats.org/officeDocument/2006/relationships/slideLayout" Target="../slideLayouts/slideLayout23.xml"/><Relationship Id="rId2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4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5.png"/><Relationship Id="rId3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4QTU8-G0xTw&amp;list=UU-nlo08DHcJ9Z4tUCHXgRPw" TargetMode="External"/><Relationship Id="rId4" Type="http://schemas.openxmlformats.org/officeDocument/2006/relationships/image" Target="../media/image36.png"/><Relationship Id="rId5" Type="http://schemas.openxmlformats.org/officeDocument/2006/relationships/image" Target="../media/image23.png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4" Type="http://schemas.openxmlformats.org/officeDocument/2006/relationships/image" Target="../media/image37.png"/><Relationship Id="rId1" Type="http://schemas.microsoft.com/office/2007/relationships/media" Target="../media/media2.mp4"/><Relationship Id="rId2" Type="http://schemas.openxmlformats.org/officeDocument/2006/relationships/video" Target="../media/media2.mp4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47216"/>
            </a:gs>
            <a:gs pos="0">
              <a:srgbClr val="F192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901014" y="1366775"/>
            <a:ext cx="9471066" cy="1263546"/>
          </a:xfrm>
        </p:spPr>
        <p:txBody>
          <a:bodyPr wrap="square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da-DK" sz="80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Jófogások a neten:</a:t>
            </a:r>
            <a:endParaRPr lang="hu-HU" sz="6000" dirty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1027" name="Picture 3" descr="D:\[work]\[[Innoweb]]\jofogas-ppt-prezentacio\alapok\zsozsó-fekszik (1)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51273" y="2226010"/>
            <a:ext cx="6640727" cy="4426044"/>
          </a:xfrm>
          <a:prstGeom prst="rect">
            <a:avLst/>
          </a:prstGeom>
          <a:noFill/>
        </p:spPr>
      </p:pic>
      <p:sp>
        <p:nvSpPr>
          <p:cNvPr id="11" name="Alcím 2"/>
          <p:cNvSpPr txBox="1">
            <a:spLocks/>
          </p:cNvSpPr>
          <p:nvPr/>
        </p:nvSpPr>
        <p:spPr>
          <a:xfrm>
            <a:off x="937753" y="4512876"/>
            <a:ext cx="9144000" cy="627419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100"/>
              </a:lnSpc>
            </a:pPr>
            <a:r>
              <a:rPr lang="hu-HU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OLÁH  ALEXANDRA</a:t>
            </a:r>
            <a:endParaRPr lang="hu-HU" sz="2000" b="1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zövegdoboz 11"/>
          <p:cNvSpPr txBox="1"/>
          <p:nvPr/>
        </p:nvSpPr>
        <p:spPr>
          <a:xfrm>
            <a:off x="914400" y="2635624"/>
            <a:ext cx="80922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sz="48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mikor, hol kommunikáljunk </a:t>
            </a:r>
            <a:endParaRPr lang="hu-HU" sz="4800" dirty="0" smtClean="0">
              <a:solidFill>
                <a:schemeClr val="bg1"/>
              </a:solidFill>
              <a:latin typeface="Berlin Sans FB Demi" panose="020E0802020502020306" pitchFamily="34" charset="0"/>
            </a:endParaRPr>
          </a:p>
          <a:p>
            <a:r>
              <a:rPr lang="da-DK" sz="4800" dirty="0" smtClean="0">
                <a:solidFill>
                  <a:schemeClr val="bg1"/>
                </a:solidFill>
                <a:latin typeface="Berlin Sans FB Demi" panose="020E0802020502020306" pitchFamily="34" charset="0"/>
              </a:rPr>
              <a:t>a felhasználókkal</a:t>
            </a:r>
            <a:endParaRPr lang="hu-HU" sz="4800" dirty="0" smtClean="0">
              <a:solidFill>
                <a:schemeClr val="bg1"/>
              </a:solidFill>
              <a:latin typeface="Berlin Sans FB Demi" panose="020E0802020502020306" pitchFamily="34" charset="0"/>
            </a:endParaRPr>
          </a:p>
        </p:txBody>
      </p:sp>
      <p:pic>
        <p:nvPicPr>
          <p:cNvPr id="1026" name="Picture 2" descr="D:\[work]\[[Innoweb]]\jofogas-ppt-prezentacio\alapok\jofogas-logo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500" y="6367829"/>
            <a:ext cx="1505124" cy="3254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732955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Vert">
          <a:fgClr>
            <a:schemeClr val="accent1">
              <a:lumMod val="40000"/>
              <a:lumOff val="60000"/>
            </a:schemeClr>
          </a:fgClr>
          <a:bgClr>
            <a:schemeClr val="accent1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[work]\[[Innoweb]]\jofogas-ppt-prezentacio\alapok\world_ma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11286" y="-8272"/>
            <a:ext cx="13522036" cy="6751972"/>
          </a:xfrm>
          <a:prstGeom prst="rect">
            <a:avLst/>
          </a:prstGeom>
          <a:noFill/>
        </p:spPr>
      </p:pic>
      <p:pic>
        <p:nvPicPr>
          <p:cNvPr id="3075" name="Picture 3" descr="D:\[work]\[[Innoweb]]\jofogas-ppt-prezentacio\alapok\jofogas-log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809" y="6391276"/>
            <a:ext cx="1507683" cy="287338"/>
          </a:xfrm>
          <a:prstGeom prst="rect">
            <a:avLst/>
          </a:prstGeom>
          <a:noFill/>
        </p:spPr>
      </p:pic>
      <p:grpSp>
        <p:nvGrpSpPr>
          <p:cNvPr id="16" name="Csoportba foglalás 15"/>
          <p:cNvGrpSpPr/>
          <p:nvPr/>
        </p:nvGrpSpPr>
        <p:grpSpPr>
          <a:xfrm>
            <a:off x="9650800" y="2028507"/>
            <a:ext cx="2265317" cy="2204276"/>
            <a:chOff x="9596480" y="1847437"/>
            <a:chExt cx="2265317" cy="2204276"/>
          </a:xfrm>
        </p:grpSpPr>
        <p:sp>
          <p:nvSpPr>
            <p:cNvPr id="40" name="Ellipszis 39"/>
            <p:cNvSpPr/>
            <p:nvPr/>
          </p:nvSpPr>
          <p:spPr>
            <a:xfrm>
              <a:off x="9651586" y="1847437"/>
              <a:ext cx="2204276" cy="22042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dist="317500" sx="102000" sy="102000" algn="ctr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41" name="Alcím 2"/>
            <p:cNvSpPr txBox="1">
              <a:spLocks/>
            </p:cNvSpPr>
            <p:nvPr/>
          </p:nvSpPr>
          <p:spPr>
            <a:xfrm>
              <a:off x="9596480" y="2428744"/>
              <a:ext cx="2265317" cy="1288125"/>
            </a:xfrm>
            <a:prstGeom prst="rect">
              <a:avLst/>
            </a:prstGeom>
          </p:spPr>
          <p:txBody>
            <a:bodyPr vert="horz" wrap="square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4500"/>
                </a:lnSpc>
              </a:pPr>
              <a:r>
                <a:rPr lang="hu-HU" sz="7200" b="1" dirty="0" smtClean="0">
                  <a:solidFill>
                    <a:srgbClr val="F47216"/>
                  </a:solidFill>
                  <a:latin typeface="Berlin Sans FB Demi" panose="020E0802020502020306" pitchFamily="34" charset="0"/>
                  <a:cs typeface="Arial" panose="020B0604020202020204" pitchFamily="34" charset="0"/>
                </a:rPr>
                <a:t>36</a:t>
              </a:r>
              <a:br>
                <a:rPr lang="hu-HU" sz="7200" b="1" dirty="0" smtClean="0">
                  <a:solidFill>
                    <a:srgbClr val="F47216"/>
                  </a:solidFill>
                  <a:latin typeface="Berlin Sans FB Demi" panose="020E0802020502020306" pitchFamily="34" charset="0"/>
                  <a:cs typeface="Arial" panose="020B0604020202020204" pitchFamily="34" charset="0"/>
                </a:rPr>
              </a:br>
              <a:r>
                <a:rPr lang="hu-HU" sz="4800" b="1" dirty="0" smtClean="0">
                  <a:solidFill>
                    <a:srgbClr val="F47216"/>
                  </a:solidFill>
                  <a:latin typeface="Berlin Sans FB Demi" panose="020E0802020502020306" pitchFamily="34" charset="0"/>
                  <a:cs typeface="Arial" panose="020B0604020202020204" pitchFamily="34" charset="0"/>
                </a:rPr>
                <a:t>oldal</a:t>
              </a:r>
            </a:p>
          </p:txBody>
        </p:sp>
      </p:grpSp>
      <p:grpSp>
        <p:nvGrpSpPr>
          <p:cNvPr id="13" name="Csoportba foglalás 12"/>
          <p:cNvGrpSpPr/>
          <p:nvPr/>
        </p:nvGrpSpPr>
        <p:grpSpPr>
          <a:xfrm>
            <a:off x="6491387" y="1580695"/>
            <a:ext cx="2265317" cy="2204276"/>
            <a:chOff x="7894675" y="340371"/>
            <a:chExt cx="2265317" cy="2204276"/>
          </a:xfrm>
        </p:grpSpPr>
        <p:sp>
          <p:nvSpPr>
            <p:cNvPr id="36" name="Ellipszis 35"/>
            <p:cNvSpPr/>
            <p:nvPr/>
          </p:nvSpPr>
          <p:spPr>
            <a:xfrm>
              <a:off x="7949781" y="340371"/>
              <a:ext cx="2204276" cy="22042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dist="317500" sx="102000" sy="102000" algn="ctr" rotWithShape="0">
                <a:prstClr val="black">
                  <a:alpha val="1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9" name="Alcím 2"/>
            <p:cNvSpPr txBox="1">
              <a:spLocks/>
            </p:cNvSpPr>
            <p:nvPr/>
          </p:nvSpPr>
          <p:spPr>
            <a:xfrm>
              <a:off x="7894675" y="921678"/>
              <a:ext cx="2265317" cy="1288125"/>
            </a:xfrm>
            <a:prstGeom prst="rect">
              <a:avLst/>
            </a:prstGeom>
          </p:spPr>
          <p:txBody>
            <a:bodyPr vert="horz" wrap="square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4500"/>
                </a:lnSpc>
              </a:pPr>
              <a:r>
                <a:rPr lang="hu-HU" sz="7200" b="1" dirty="0" smtClean="0">
                  <a:solidFill>
                    <a:srgbClr val="F47216"/>
                  </a:solidFill>
                  <a:latin typeface="Berlin Sans FB Demi" panose="020E0802020502020306" pitchFamily="34" charset="0"/>
                  <a:cs typeface="Arial" panose="020B0604020202020204" pitchFamily="34" charset="0"/>
                </a:rPr>
                <a:t>29</a:t>
              </a:r>
              <a:br>
                <a:rPr lang="hu-HU" sz="7200" b="1" dirty="0" smtClean="0">
                  <a:solidFill>
                    <a:srgbClr val="F47216"/>
                  </a:solidFill>
                  <a:latin typeface="Berlin Sans FB Demi" panose="020E0802020502020306" pitchFamily="34" charset="0"/>
                  <a:cs typeface="Arial" panose="020B0604020202020204" pitchFamily="34" charset="0"/>
                </a:rPr>
              </a:br>
              <a:r>
                <a:rPr lang="hu-HU" sz="4800" b="1" dirty="0" smtClean="0">
                  <a:solidFill>
                    <a:srgbClr val="F47216"/>
                  </a:solidFill>
                  <a:latin typeface="Berlin Sans FB Demi" panose="020E0802020502020306" pitchFamily="34" charset="0"/>
                  <a:cs typeface="Arial" panose="020B0604020202020204" pitchFamily="34" charset="0"/>
                </a:rPr>
                <a:t>ország</a:t>
              </a:r>
            </a:p>
          </p:txBody>
        </p:sp>
      </p:grpSp>
      <p:grpSp>
        <p:nvGrpSpPr>
          <p:cNvPr id="15" name="Csoportba foglalás 14"/>
          <p:cNvGrpSpPr/>
          <p:nvPr/>
        </p:nvGrpSpPr>
        <p:grpSpPr>
          <a:xfrm>
            <a:off x="4064407" y="4047319"/>
            <a:ext cx="2556933" cy="2204276"/>
            <a:chOff x="5774265" y="4243504"/>
            <a:chExt cx="2556933" cy="2204276"/>
          </a:xfrm>
        </p:grpSpPr>
        <p:grpSp>
          <p:nvGrpSpPr>
            <p:cNvPr id="14" name="Csoportba foglalás 13"/>
            <p:cNvGrpSpPr/>
            <p:nvPr/>
          </p:nvGrpSpPr>
          <p:grpSpPr>
            <a:xfrm>
              <a:off x="5896547" y="4243504"/>
              <a:ext cx="2265317" cy="2204276"/>
              <a:chOff x="5896547" y="4243504"/>
              <a:chExt cx="2265317" cy="2204276"/>
            </a:xfrm>
          </p:grpSpPr>
          <p:sp>
            <p:nvSpPr>
              <p:cNvPr id="42" name="Ellipszis 41"/>
              <p:cNvSpPr/>
              <p:nvPr/>
            </p:nvSpPr>
            <p:spPr>
              <a:xfrm>
                <a:off x="5951653" y="4243504"/>
                <a:ext cx="2204276" cy="220427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dist="317500" sx="102000" sy="102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43" name="Alcím 2"/>
              <p:cNvSpPr txBox="1">
                <a:spLocks/>
              </p:cNvSpPr>
              <p:nvPr/>
            </p:nvSpPr>
            <p:spPr>
              <a:xfrm>
                <a:off x="5896547" y="4926415"/>
                <a:ext cx="2265317" cy="610791"/>
              </a:xfrm>
              <a:prstGeom prst="rect">
                <a:avLst/>
              </a:prstGeom>
            </p:spPr>
            <p:txBody>
              <a:bodyPr vert="horz" wrap="square" lIns="91440" tIns="45720" rIns="91440" bIns="45720" rtlCol="0">
                <a:noAutofit/>
              </a:bodyPr>
              <a:lstStyle>
                <a:lvl1pPr marL="0" indent="0" algn="ctr" defTabSz="914400" rtl="0" eaLnBrk="1" latinLnBrk="0" hangingPunct="1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indent="0" algn="ctr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None/>
                  <a:defRPr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4500"/>
                  </a:lnSpc>
                </a:pPr>
                <a:r>
                  <a:rPr lang="hu-HU" sz="6000" b="1" dirty="0" smtClean="0">
                    <a:solidFill>
                      <a:srgbClr val="F47216"/>
                    </a:solidFill>
                    <a:latin typeface="Berlin Sans FB Demi" panose="020E0802020502020306" pitchFamily="34" charset="0"/>
                    <a:cs typeface="Arial" panose="020B0604020202020204" pitchFamily="34" charset="0"/>
                  </a:rPr>
                  <a:t>1500</a:t>
                </a:r>
                <a:endParaRPr lang="hu-HU" b="1" dirty="0" smtClean="0">
                  <a:solidFill>
                    <a:srgbClr val="F47216"/>
                  </a:solidFill>
                  <a:latin typeface="Berlin Sans FB Demi" panose="020E0802020502020306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44" name="Szövegdoboz 43"/>
            <p:cNvSpPr txBox="1"/>
            <p:nvPr/>
          </p:nvSpPr>
          <p:spPr>
            <a:xfrm>
              <a:off x="5774265" y="5452540"/>
              <a:ext cx="255693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400" b="1" dirty="0" smtClean="0">
                  <a:solidFill>
                    <a:srgbClr val="F47216"/>
                  </a:solidFill>
                  <a:latin typeface="Berlin Sans FB Demi" panose="020E0802020502020306" pitchFamily="34" charset="0"/>
                  <a:cs typeface="Arial" panose="020B0604020202020204" pitchFamily="34" charset="0"/>
                </a:rPr>
                <a:t>alkalmazott</a:t>
              </a:r>
              <a:endParaRPr lang="hu-HU" sz="2400" dirty="0"/>
            </a:p>
          </p:txBody>
        </p:sp>
      </p:grpSp>
      <p:cxnSp>
        <p:nvCxnSpPr>
          <p:cNvPr id="49" name="Egyenes összekötő 48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rgbClr val="3366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Alcím 2"/>
          <p:cNvSpPr txBox="1">
            <a:spLocks/>
          </p:cNvSpPr>
          <p:nvPr/>
        </p:nvSpPr>
        <p:spPr>
          <a:xfrm>
            <a:off x="7775206" y="6574408"/>
            <a:ext cx="8909787" cy="24791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srgbClr val="3366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srgbClr val="3366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srgbClr val="33669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Egyenes összekötő 16"/>
          <p:cNvCxnSpPr/>
          <p:nvPr/>
        </p:nvCxnSpPr>
        <p:spPr>
          <a:xfrm>
            <a:off x="0" y="847024"/>
            <a:ext cx="3667225" cy="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Egyenes összekötő 17"/>
          <p:cNvCxnSpPr/>
          <p:nvPr/>
        </p:nvCxnSpPr>
        <p:spPr>
          <a:xfrm>
            <a:off x="8527984" y="847024"/>
            <a:ext cx="3667225" cy="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Szalag felülnézetben 26"/>
          <p:cNvSpPr/>
          <p:nvPr/>
        </p:nvSpPr>
        <p:spPr>
          <a:xfrm>
            <a:off x="869133" y="422182"/>
            <a:ext cx="10429592" cy="820358"/>
          </a:xfrm>
          <a:custGeom>
            <a:avLst/>
            <a:gdLst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413180 w 2757920"/>
              <a:gd name="connsiteY14" fmla="*/ 16629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413180 w 2757920"/>
              <a:gd name="connsiteY11" fmla="*/ 1662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413180 w 2757920"/>
              <a:gd name="connsiteY14" fmla="*/ 16629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7565 w 2757920"/>
              <a:gd name="connsiteY1" fmla="*/ 15994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87565 w 2757920"/>
              <a:gd name="connsiteY23" fmla="*/ 175822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7565 w 2757920"/>
              <a:gd name="connsiteY1" fmla="*/ 15994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87565 w 2757920"/>
              <a:gd name="connsiteY23" fmla="*/ 175822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2624234 w 2757920"/>
              <a:gd name="connsiteY1" fmla="*/ 169472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2624234 w 2757920"/>
              <a:gd name="connsiteY23" fmla="*/ 171059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2624234 w 2757920"/>
              <a:gd name="connsiteY1" fmla="*/ 169472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2624234 w 2757920"/>
              <a:gd name="connsiteY23" fmla="*/ 171059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64657 w 2757920"/>
              <a:gd name="connsiteY11" fmla="*/ 163122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50572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64657 w 2757920"/>
              <a:gd name="connsiteY11" fmla="*/ 163122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2757920" h="332594" stroke="0" extrusionOk="0">
                <a:moveTo>
                  <a:pt x="0" y="332594"/>
                </a:moveTo>
                <a:lnTo>
                  <a:pt x="603295" y="332594"/>
                </a:lnTo>
                <a:lnTo>
                  <a:pt x="689480" y="332594"/>
                </a:lnTo>
                <a:lnTo>
                  <a:pt x="6032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757920" y="332594"/>
                </a:lnTo>
                <a:lnTo>
                  <a:pt x="2650572" y="172647"/>
                </a:lnTo>
                <a:lnTo>
                  <a:pt x="2757920" y="0"/>
                </a:lnTo>
                <a:lnTo>
                  <a:pt x="2413180" y="0"/>
                </a:lnTo>
                <a:lnTo>
                  <a:pt x="2413180" y="0"/>
                </a:lnTo>
                <a:lnTo>
                  <a:pt x="2326995" y="0"/>
                </a:lnTo>
                <a:lnTo>
                  <a:pt x="430925" y="0"/>
                </a:lnTo>
                <a:lnTo>
                  <a:pt x="430925" y="0"/>
                </a:lnTo>
                <a:lnTo>
                  <a:pt x="344740" y="0"/>
                </a:lnTo>
                <a:lnTo>
                  <a:pt x="0" y="0"/>
                </a:lnTo>
                <a:lnTo>
                  <a:pt x="78284" y="173441"/>
                </a:lnTo>
                <a:lnTo>
                  <a:pt x="0" y="332594"/>
                </a:lnTo>
                <a:close/>
              </a:path>
              <a:path w="2757920" h="332594" fill="darkenLess" stroke="0" extrusionOk="0">
                <a:moveTo>
                  <a:pt x="689480" y="332594"/>
                </a:moveTo>
                <a:lnTo>
                  <a:pt x="6032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689480" y="332594"/>
                </a:lnTo>
                <a:close/>
                <a:moveTo>
                  <a:pt x="2068440" y="332594"/>
                </a:moveTo>
                <a:lnTo>
                  <a:pt x="2068440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2068440" y="332594"/>
                </a:lnTo>
                <a:close/>
              </a:path>
              <a:path w="2757920" h="332594" fill="none" extrusionOk="0">
                <a:moveTo>
                  <a:pt x="0" y="332594"/>
                </a:moveTo>
                <a:lnTo>
                  <a:pt x="81379" y="174235"/>
                </a:lnTo>
                <a:lnTo>
                  <a:pt x="0" y="0"/>
                </a:lnTo>
                <a:lnTo>
                  <a:pt x="344740" y="0"/>
                </a:lnTo>
                <a:lnTo>
                  <a:pt x="344740" y="0"/>
                </a:lnTo>
                <a:lnTo>
                  <a:pt x="344740" y="0"/>
                </a:lnTo>
                <a:lnTo>
                  <a:pt x="2326995" y="0"/>
                </a:lnTo>
                <a:lnTo>
                  <a:pt x="2413180" y="0"/>
                </a:lnTo>
                <a:lnTo>
                  <a:pt x="2413180" y="0"/>
                </a:lnTo>
                <a:lnTo>
                  <a:pt x="2413180" y="0"/>
                </a:lnTo>
                <a:lnTo>
                  <a:pt x="2757920" y="0"/>
                </a:lnTo>
                <a:lnTo>
                  <a:pt x="2664657" y="163122"/>
                </a:lnTo>
                <a:lnTo>
                  <a:pt x="2757920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603295" y="332594"/>
                </a:lnTo>
                <a:lnTo>
                  <a:pt x="689480" y="332594"/>
                </a:lnTo>
                <a:lnTo>
                  <a:pt x="603295" y="332594"/>
                </a:lnTo>
                <a:lnTo>
                  <a:pt x="0" y="332594"/>
                </a:lnTo>
                <a:close/>
                <a:moveTo>
                  <a:pt x="689480" y="332594"/>
                </a:moveTo>
                <a:lnTo>
                  <a:pt x="689480" y="332594"/>
                </a:lnTo>
                <a:moveTo>
                  <a:pt x="2068440" y="332594"/>
                </a:moveTo>
                <a:lnTo>
                  <a:pt x="2068440" y="332594"/>
                </a:lnTo>
                <a:moveTo>
                  <a:pt x="344740" y="332594"/>
                </a:moveTo>
                <a:lnTo>
                  <a:pt x="344740" y="0"/>
                </a:lnTo>
                <a:moveTo>
                  <a:pt x="2413180" y="0"/>
                </a:moveTo>
                <a:lnTo>
                  <a:pt x="2413180" y="332594"/>
                </a:lnTo>
              </a:path>
            </a:pathLst>
          </a:custGeom>
          <a:solidFill>
            <a:srgbClr val="3366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Alcím 2"/>
          <p:cNvSpPr txBox="1">
            <a:spLocks/>
          </p:cNvSpPr>
          <p:nvPr/>
        </p:nvSpPr>
        <p:spPr>
          <a:xfrm>
            <a:off x="-32952" y="501459"/>
            <a:ext cx="12191999" cy="56946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500"/>
              </a:lnSpc>
            </a:pPr>
            <a:r>
              <a:rPr lang="en-US" sz="4000" b="1" dirty="0" smtClean="0">
                <a:solidFill>
                  <a:schemeClr val="bg1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Shaping the media of tomorrow. Today.</a:t>
            </a:r>
            <a:endParaRPr lang="hu-HU" sz="4000" b="1" dirty="0" smtClean="0">
              <a:solidFill>
                <a:schemeClr val="bg1"/>
              </a:solidFill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29854154"/>
      </p:ext>
    </p:extLst>
  </p:cSld>
  <p:clrMapOvr>
    <a:masterClrMapping/>
  </p:clrMapOvr>
  <p:transition xmlns:p14="http://schemas.microsoft.com/office/powerpoint/2010/main" spd="slow">
    <p:push dir="u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20"/>
            </p:par>
            <p:par>
              <p:cTn id="21"/>
            </p:par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Vert">
          <a:fgClr>
            <a:schemeClr val="accent1">
              <a:lumMod val="40000"/>
              <a:lumOff val="60000"/>
            </a:schemeClr>
          </a:fgClr>
          <a:bgClr>
            <a:schemeClr val="accent1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[work]\[[Innoweb]]\jofogas-ppt-prezentacio\alapok\world_map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11286" y="-8272"/>
            <a:ext cx="13522036" cy="6751972"/>
          </a:xfrm>
          <a:prstGeom prst="rect">
            <a:avLst/>
          </a:prstGeom>
          <a:noFill/>
        </p:spPr>
      </p:pic>
      <p:pic>
        <p:nvPicPr>
          <p:cNvPr id="3075" name="Picture 3" descr="D:\[work]\[[Innoweb]]\jofogas-ppt-prezentacio\alapok\jofogas-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809" y="6391276"/>
            <a:ext cx="1507683" cy="287338"/>
          </a:xfrm>
          <a:prstGeom prst="rect">
            <a:avLst/>
          </a:prstGeom>
          <a:noFill/>
        </p:spPr>
      </p:pic>
      <p:cxnSp>
        <p:nvCxnSpPr>
          <p:cNvPr id="49" name="Egyenes összekötő 48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rgbClr val="3366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D:\[work]\[[Innoweb]]\jofogas-ppt-prezentacio\alapok\brazilia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90218" y="4057650"/>
            <a:ext cx="1641870" cy="1673225"/>
          </a:xfrm>
          <a:prstGeom prst="rect">
            <a:avLst/>
          </a:prstGeom>
          <a:noFill/>
        </p:spPr>
      </p:pic>
      <p:pic>
        <p:nvPicPr>
          <p:cNvPr id="13" name="Picture 3" descr="D:\[work]\[[Innoweb]]\jofogas-ppt-prezentacio\alapok\zsozsó-fekszik (1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639278" y="2191163"/>
            <a:ext cx="6640727" cy="4426044"/>
          </a:xfrm>
          <a:prstGeom prst="rect">
            <a:avLst/>
          </a:prstGeom>
          <a:noFill/>
        </p:spPr>
      </p:pic>
      <p:pic>
        <p:nvPicPr>
          <p:cNvPr id="14" name="Kép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77" y="1638300"/>
            <a:ext cx="3880473" cy="2447925"/>
          </a:xfrm>
          <a:prstGeom prst="rect">
            <a:avLst/>
          </a:prstGeom>
        </p:spPr>
      </p:pic>
      <p:sp>
        <p:nvSpPr>
          <p:cNvPr id="15" name="Alcím 2"/>
          <p:cNvSpPr txBox="1">
            <a:spLocks/>
          </p:cNvSpPr>
          <p:nvPr/>
        </p:nvSpPr>
        <p:spPr>
          <a:xfrm>
            <a:off x="7775207" y="6574408"/>
            <a:ext cx="4416794" cy="2835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srgbClr val="3366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srgbClr val="3366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srgbClr val="33669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854154"/>
      </p:ext>
    </p:extLst>
  </p:cSld>
  <p:clrMapOvr>
    <a:masterClrMapping/>
  </p:clrMapOvr>
  <p:transition xmlns:p14="http://schemas.microsoft.com/office/powerpoint/2010/main" spd="slow" advClick="0" advTm="2000">
    <p:circl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21"/>
            </p:par>
            <p:par>
              <p:cTn id="22"/>
            </p:par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50000"/>
              </a:schemeClr>
            </a:gs>
            <a:gs pos="0">
              <a:srgbClr val="33669A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D:\[work]\[[Innoweb]]\jofogas-ppt-prezentacio\alapok\jofogas-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809" y="6391276"/>
            <a:ext cx="1507683" cy="287338"/>
          </a:xfrm>
          <a:prstGeom prst="rect">
            <a:avLst/>
          </a:prstGeom>
          <a:noFill/>
        </p:spPr>
      </p:pic>
      <p:pic>
        <p:nvPicPr>
          <p:cNvPr id="4099" name="Picture 3" descr="D:\[work]\[[Innoweb]]\jofogas-ppt-prezentacio\alapok\szge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92201" y="159497"/>
            <a:ext cx="9177745" cy="6698503"/>
          </a:xfrm>
          <a:prstGeom prst="rect">
            <a:avLst/>
          </a:prstGeom>
          <a:noFill/>
        </p:spPr>
      </p:pic>
      <p:cxnSp>
        <p:nvCxnSpPr>
          <p:cNvPr id="22" name="Egyenes összekötő 21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D:\[work]\[[Innoweb]]\JOFOGAS\jofogas-ppt-prezentacio-2\alapok\1.ké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80871" y="957262"/>
            <a:ext cx="5801192" cy="3657601"/>
          </a:xfrm>
          <a:prstGeom prst="rect">
            <a:avLst/>
          </a:prstGeom>
          <a:noFill/>
        </p:spPr>
      </p:pic>
      <p:pic>
        <p:nvPicPr>
          <p:cNvPr id="12" name="Kép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5677" y="1638300"/>
            <a:ext cx="3880473" cy="2447925"/>
          </a:xfrm>
          <a:prstGeom prst="rect">
            <a:avLst/>
          </a:prstGeom>
        </p:spPr>
      </p:pic>
      <p:sp>
        <p:nvSpPr>
          <p:cNvPr id="13" name="Alcím 2"/>
          <p:cNvSpPr txBox="1">
            <a:spLocks/>
          </p:cNvSpPr>
          <p:nvPr/>
        </p:nvSpPr>
        <p:spPr>
          <a:xfrm>
            <a:off x="7775207" y="6574408"/>
            <a:ext cx="4416794" cy="2835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479063"/>
      </p:ext>
    </p:extLst>
  </p:cSld>
  <p:clrMapOvr>
    <a:masterClrMapping/>
  </p:clrMapOvr>
  <p:transition xmlns:p14="http://schemas.microsoft.com/office/powerpoint/2010/main" spd="slow">
    <p:fade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47216"/>
            </a:gs>
            <a:gs pos="0">
              <a:srgbClr val="F192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2" descr="D:\[work]\[[Innoweb]]\jofogas-ppt-prezentacio\alapok\jofogas-logo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500" y="6367829"/>
            <a:ext cx="1505124" cy="325457"/>
          </a:xfrm>
          <a:prstGeom prst="rect">
            <a:avLst/>
          </a:prstGeom>
          <a:noFill/>
        </p:spPr>
      </p:pic>
      <p:cxnSp>
        <p:nvCxnSpPr>
          <p:cNvPr id="30" name="Egyenes összekötő 29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Alcím 2"/>
          <p:cNvSpPr txBox="1">
            <a:spLocks/>
          </p:cNvSpPr>
          <p:nvPr/>
        </p:nvSpPr>
        <p:spPr>
          <a:xfrm>
            <a:off x="7775207" y="6574408"/>
            <a:ext cx="4416794" cy="2835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Alcím 2"/>
          <p:cNvSpPr txBox="1">
            <a:spLocks/>
          </p:cNvSpPr>
          <p:nvPr/>
        </p:nvSpPr>
        <p:spPr>
          <a:xfrm>
            <a:off x="-32952" y="2986125"/>
            <a:ext cx="12191999" cy="56946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500"/>
              </a:lnSpc>
            </a:pPr>
            <a:r>
              <a:rPr lang="hu-HU" sz="7200" b="1" dirty="0" smtClean="0">
                <a:solidFill>
                  <a:prstClr val="white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Kik a felhasználóink?</a:t>
            </a:r>
          </a:p>
        </p:txBody>
      </p:sp>
      <p:pic>
        <p:nvPicPr>
          <p:cNvPr id="2061" name="Picture 13" descr="D:\[work]\[[Innoweb]]\JOFOGAS\jofogas-ppt-prezentacio-2\alapok\felhasznalok\Vagyonori_Allast_keresek_820123896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25925" y="3877409"/>
            <a:ext cx="1602571" cy="2136761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2062" name="Picture 14" descr="D:\[work]\[[Innoweb]]\JOFOGAS\jofogas-ppt-prezentacio-2\alapok\felhasznalok\Kedves_megbizhato_no_munkat_keres_460110136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4737" y="3886200"/>
            <a:ext cx="1464254" cy="214630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2063" name="Picture 15" descr="D:\[work]\[[Innoweb]]\JOFOGAS\jofogas-ppt-prezentacio-2\alapok\felhasznalok\Masszor_munkat_keresek_8701535186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290176" y="3873500"/>
            <a:ext cx="1507180" cy="214630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2064" name="Picture 16" descr="D:\[work]\[[Innoweb]]\JOFOGAS\jofogas-ppt-prezentacio-2\alapok\felhasznalok\Video_vago_allast_keresek_6101051029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994525" y="445222"/>
            <a:ext cx="2939966" cy="1955078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2065" name="Picture 17" descr="D:\[work]\[[Innoweb]]\JOFOGAS\jofogas-ppt-prezentacio-2\alapok\felhasznalok\Hazi_segitsegnyujtast_vallalok_394180204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98700" y="3873500"/>
            <a:ext cx="1612109" cy="214630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2066" name="Picture 18" descr="D:\[work]\[[Innoweb]]\JOFOGAS\jofogas-ppt-prezentacio-2\alapok\felhasznalok\Kotetlen_munkat_keresek_9602537575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8462" y="3873500"/>
            <a:ext cx="1607341" cy="214630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2067" name="Picture 19" descr="D:\[work]\[[Innoweb]]\JOFOGAS\jofogas-ppt-prezentacio-2\alapok\felhasznalok\Fiatal_megbizhato__baratsagos_ffi_munkat_keres_77025385987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991475" y="3873500"/>
            <a:ext cx="1965057" cy="214630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2068" name="Picture 20" descr="D:\[work]\[[Innoweb]]\JOFOGAS\jofogas-ppt-prezentacio-2\alapok\felhasznalok\Soforallast_keresek_28025407994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275841" y="446587"/>
            <a:ext cx="2584631" cy="1938473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2069" name="Picture 21" descr="D:\[work]\[[Innoweb]]\JOFOGAS\jofogas-ppt-prezentacio-2\alapok\felhasznalok\Irodai_munkat_vallalok_93025412759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0215562" y="381000"/>
            <a:ext cx="1592361" cy="2126298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2070" name="Picture 22" descr="D:\[work]\[[Innoweb]]\JOFOGAS\jofogas-ppt-prezentacio-2\alapok\felhasznalok\Surgos_Allast_keresek_4_6_oraban_65025421362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155882" y="386928"/>
            <a:ext cx="1564857" cy="2089571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2071" name="Picture 23" descr="D:\[work]\[[Innoweb]]\JOFOGAS\jofogas-ppt-prezentacio-2\alapok\felhasznalok\Allast_keresek_reszmunkaidoben_40023610495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23863" y="402890"/>
            <a:ext cx="1538638" cy="2054560"/>
          </a:xfrm>
          <a:prstGeom prst="rect">
            <a:avLst/>
          </a:prstGeom>
          <a:noFill/>
          <a:ln w="38100">
            <a:solidFill>
              <a:schemeClr val="bg1"/>
            </a:solidFill>
          </a:ln>
        </p:spPr>
      </p:pic>
      <p:sp>
        <p:nvSpPr>
          <p:cNvPr id="60" name="Szövegdoboz 59"/>
          <p:cNvSpPr txBox="1"/>
          <p:nvPr/>
        </p:nvSpPr>
        <p:spPr>
          <a:xfrm>
            <a:off x="5168105" y="407191"/>
            <a:ext cx="15748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13800" dirty="0">
              <a:solidFill>
                <a:srgbClr val="F4721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5983206"/>
      </p:ext>
    </p:extLst>
  </p:cSld>
  <p:clrMapOvr>
    <a:masterClrMapping/>
  </p:clrMapOvr>
  <p:transition xmlns:p14="http://schemas.microsoft.com/office/powerpoint/2010/main">
    <p:fade thruBlk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50000"/>
              </a:schemeClr>
            </a:gs>
            <a:gs pos="0">
              <a:srgbClr val="33669A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[work]\[[Innoweb]]\jofogas-ppt-prezentacio\alapok\presentation-boar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55365" y="1457324"/>
            <a:ext cx="4932081" cy="5254321"/>
          </a:xfrm>
          <a:prstGeom prst="rect">
            <a:avLst/>
          </a:prstGeom>
          <a:noFill/>
        </p:spPr>
      </p:pic>
      <p:cxnSp>
        <p:nvCxnSpPr>
          <p:cNvPr id="18" name="Egyenes összekötő 17"/>
          <p:cNvCxnSpPr/>
          <p:nvPr/>
        </p:nvCxnSpPr>
        <p:spPr>
          <a:xfrm>
            <a:off x="0" y="847024"/>
            <a:ext cx="3667225" cy="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gyenes összekötő 18"/>
          <p:cNvCxnSpPr/>
          <p:nvPr/>
        </p:nvCxnSpPr>
        <p:spPr>
          <a:xfrm>
            <a:off x="8527984" y="847024"/>
            <a:ext cx="3667225" cy="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zalag felülnézetben 26"/>
          <p:cNvSpPr/>
          <p:nvPr/>
        </p:nvSpPr>
        <p:spPr>
          <a:xfrm>
            <a:off x="1030515" y="422182"/>
            <a:ext cx="10106046" cy="820358"/>
          </a:xfrm>
          <a:custGeom>
            <a:avLst/>
            <a:gdLst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413180 w 2757920"/>
              <a:gd name="connsiteY14" fmla="*/ 16629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413180 w 2757920"/>
              <a:gd name="connsiteY11" fmla="*/ 1662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413180 w 2757920"/>
              <a:gd name="connsiteY14" fmla="*/ 16629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7565 w 2757920"/>
              <a:gd name="connsiteY1" fmla="*/ 15994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87565 w 2757920"/>
              <a:gd name="connsiteY23" fmla="*/ 175822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7565 w 2757920"/>
              <a:gd name="connsiteY1" fmla="*/ 15994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87565 w 2757920"/>
              <a:gd name="connsiteY23" fmla="*/ 175822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2624234 w 2757920"/>
              <a:gd name="connsiteY1" fmla="*/ 169472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2624234 w 2757920"/>
              <a:gd name="connsiteY23" fmla="*/ 171059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2624234 w 2757920"/>
              <a:gd name="connsiteY1" fmla="*/ 169472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2624234 w 2757920"/>
              <a:gd name="connsiteY23" fmla="*/ 171059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64657 w 2757920"/>
              <a:gd name="connsiteY11" fmla="*/ 163122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50572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64657 w 2757920"/>
              <a:gd name="connsiteY11" fmla="*/ 163122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2757920" h="332594" stroke="0" extrusionOk="0">
                <a:moveTo>
                  <a:pt x="0" y="332594"/>
                </a:moveTo>
                <a:lnTo>
                  <a:pt x="603295" y="332594"/>
                </a:lnTo>
                <a:lnTo>
                  <a:pt x="689480" y="332594"/>
                </a:lnTo>
                <a:lnTo>
                  <a:pt x="6032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757920" y="332594"/>
                </a:lnTo>
                <a:lnTo>
                  <a:pt x="2650572" y="172647"/>
                </a:lnTo>
                <a:lnTo>
                  <a:pt x="2757920" y="0"/>
                </a:lnTo>
                <a:lnTo>
                  <a:pt x="2413180" y="0"/>
                </a:lnTo>
                <a:lnTo>
                  <a:pt x="2413180" y="0"/>
                </a:lnTo>
                <a:lnTo>
                  <a:pt x="2326995" y="0"/>
                </a:lnTo>
                <a:lnTo>
                  <a:pt x="430925" y="0"/>
                </a:lnTo>
                <a:lnTo>
                  <a:pt x="430925" y="0"/>
                </a:lnTo>
                <a:lnTo>
                  <a:pt x="344740" y="0"/>
                </a:lnTo>
                <a:lnTo>
                  <a:pt x="0" y="0"/>
                </a:lnTo>
                <a:lnTo>
                  <a:pt x="78284" y="173441"/>
                </a:lnTo>
                <a:lnTo>
                  <a:pt x="0" y="332594"/>
                </a:lnTo>
                <a:close/>
              </a:path>
              <a:path w="2757920" h="332594" fill="darkenLess" stroke="0" extrusionOk="0">
                <a:moveTo>
                  <a:pt x="689480" y="332594"/>
                </a:moveTo>
                <a:lnTo>
                  <a:pt x="6032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689480" y="332594"/>
                </a:lnTo>
                <a:close/>
                <a:moveTo>
                  <a:pt x="2068440" y="332594"/>
                </a:moveTo>
                <a:lnTo>
                  <a:pt x="2068440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2068440" y="332594"/>
                </a:lnTo>
                <a:close/>
              </a:path>
              <a:path w="2757920" h="332594" fill="none" extrusionOk="0">
                <a:moveTo>
                  <a:pt x="0" y="332594"/>
                </a:moveTo>
                <a:lnTo>
                  <a:pt x="81379" y="174235"/>
                </a:lnTo>
                <a:lnTo>
                  <a:pt x="0" y="0"/>
                </a:lnTo>
                <a:lnTo>
                  <a:pt x="344740" y="0"/>
                </a:lnTo>
                <a:lnTo>
                  <a:pt x="344740" y="0"/>
                </a:lnTo>
                <a:lnTo>
                  <a:pt x="344740" y="0"/>
                </a:lnTo>
                <a:lnTo>
                  <a:pt x="2326995" y="0"/>
                </a:lnTo>
                <a:lnTo>
                  <a:pt x="2413180" y="0"/>
                </a:lnTo>
                <a:lnTo>
                  <a:pt x="2413180" y="0"/>
                </a:lnTo>
                <a:lnTo>
                  <a:pt x="2413180" y="0"/>
                </a:lnTo>
                <a:lnTo>
                  <a:pt x="2757920" y="0"/>
                </a:lnTo>
                <a:lnTo>
                  <a:pt x="2664657" y="163122"/>
                </a:lnTo>
                <a:lnTo>
                  <a:pt x="2757920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603295" y="332594"/>
                </a:lnTo>
                <a:lnTo>
                  <a:pt x="689480" y="332594"/>
                </a:lnTo>
                <a:lnTo>
                  <a:pt x="603295" y="332594"/>
                </a:lnTo>
                <a:lnTo>
                  <a:pt x="0" y="332594"/>
                </a:lnTo>
                <a:close/>
                <a:moveTo>
                  <a:pt x="689480" y="332594"/>
                </a:moveTo>
                <a:lnTo>
                  <a:pt x="689480" y="332594"/>
                </a:lnTo>
                <a:moveTo>
                  <a:pt x="2068440" y="332594"/>
                </a:moveTo>
                <a:lnTo>
                  <a:pt x="2068440" y="332594"/>
                </a:lnTo>
                <a:moveTo>
                  <a:pt x="344740" y="332594"/>
                </a:moveTo>
                <a:lnTo>
                  <a:pt x="344740" y="0"/>
                </a:lnTo>
                <a:moveTo>
                  <a:pt x="2413180" y="0"/>
                </a:moveTo>
                <a:lnTo>
                  <a:pt x="2413180" y="332594"/>
                </a:lnTo>
              </a:path>
            </a:pathLst>
          </a:custGeom>
          <a:solidFill>
            <a:srgbClr val="F472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>
              <a:solidFill>
                <a:srgbClr val="F47216"/>
              </a:solidFill>
            </a:endParaRPr>
          </a:p>
        </p:txBody>
      </p:sp>
      <p:cxnSp>
        <p:nvCxnSpPr>
          <p:cNvPr id="8" name="Egyenes összekötő 7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lcím 2"/>
          <p:cNvSpPr txBox="1">
            <a:spLocks/>
          </p:cNvSpPr>
          <p:nvPr/>
        </p:nvSpPr>
        <p:spPr>
          <a:xfrm>
            <a:off x="0" y="594851"/>
            <a:ext cx="12192000" cy="56946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500"/>
              </a:lnSpc>
            </a:pPr>
            <a:r>
              <a:rPr lang="hu-HU" sz="6000" b="1" dirty="0" smtClean="0">
                <a:solidFill>
                  <a:schemeClr val="bg1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A </a:t>
            </a:r>
            <a:r>
              <a:rPr lang="hu-HU" sz="6000" b="1" dirty="0" err="1" smtClean="0">
                <a:solidFill>
                  <a:schemeClr val="bg1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Háztól-Házig</a:t>
            </a:r>
            <a:r>
              <a:rPr lang="hu-HU" sz="6000" b="1" dirty="0" smtClean="0">
                <a:solidFill>
                  <a:schemeClr val="bg1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 kampány </a:t>
            </a:r>
          </a:p>
        </p:txBody>
      </p:sp>
      <p:pic>
        <p:nvPicPr>
          <p:cNvPr id="15" name="Picture 3" descr="D:\[work]\[[Innoweb]]\jofogas-ppt-prezentacio\alapok\jofogas-log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809" y="6391276"/>
            <a:ext cx="1507683" cy="287338"/>
          </a:xfrm>
          <a:prstGeom prst="rect">
            <a:avLst/>
          </a:prstGeom>
          <a:noFill/>
        </p:spPr>
      </p:pic>
      <p:sp>
        <p:nvSpPr>
          <p:cNvPr id="13" name="Alcím 2"/>
          <p:cNvSpPr txBox="1">
            <a:spLocks/>
          </p:cNvSpPr>
          <p:nvPr/>
        </p:nvSpPr>
        <p:spPr>
          <a:xfrm>
            <a:off x="7775207" y="6574408"/>
            <a:ext cx="4416794" cy="2835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2" descr="D:\[work]\[[Innoweb]]\JOFOGAS\jofogas-ppt-prezentacio-2\alapok\jofogas-hh-logo-ok (1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80124" y="2396796"/>
            <a:ext cx="4133018" cy="1898650"/>
          </a:xfrm>
          <a:prstGeom prst="rect">
            <a:avLst/>
          </a:prstGeom>
          <a:noFill/>
        </p:spPr>
      </p:pic>
      <p:sp>
        <p:nvSpPr>
          <p:cNvPr id="16" name="TextBox 1"/>
          <p:cNvSpPr txBox="1"/>
          <p:nvPr/>
        </p:nvSpPr>
        <p:spPr>
          <a:xfrm>
            <a:off x="592270" y="1950532"/>
            <a:ext cx="5460187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hu-HU" sz="2200" dirty="0" smtClean="0">
                <a:solidFill>
                  <a:schemeClr val="bg1"/>
                </a:solidFill>
                <a:latin typeface="Arial Black"/>
                <a:cs typeface="Arial Black"/>
              </a:rPr>
              <a:t>   </a:t>
            </a:r>
            <a:r>
              <a:rPr lang="hu-HU" sz="2000" dirty="0" smtClean="0">
                <a:solidFill>
                  <a:schemeClr val="bg1"/>
                </a:solidFill>
                <a:latin typeface="Arial Black"/>
                <a:cs typeface="Arial Black"/>
              </a:rPr>
              <a:t>Szeptember 1-től október 12-ig  </a:t>
            </a:r>
            <a:br>
              <a:rPr lang="hu-HU" sz="2000" dirty="0" smtClean="0">
                <a:solidFill>
                  <a:schemeClr val="bg1"/>
                </a:solidFill>
                <a:latin typeface="Arial Black"/>
                <a:cs typeface="Arial Black"/>
              </a:rPr>
            </a:br>
            <a:r>
              <a:rPr lang="hu-HU" sz="2100" dirty="0" smtClean="0">
                <a:solidFill>
                  <a:schemeClr val="bg1"/>
                </a:solidFill>
                <a:latin typeface="Arial Black"/>
                <a:cs typeface="Arial Black"/>
              </a:rPr>
              <a:t>      </a:t>
            </a:r>
            <a:r>
              <a:rPr lang="hu-HU" sz="2000" dirty="0" smtClean="0">
                <a:solidFill>
                  <a:schemeClr val="bg1"/>
                </a:solidFill>
                <a:latin typeface="Arial Black"/>
                <a:cs typeface="Arial Black"/>
              </a:rPr>
              <a:t>ingyenes mindenkinek</a:t>
            </a:r>
          </a:p>
        </p:txBody>
      </p:sp>
      <p:sp>
        <p:nvSpPr>
          <p:cNvPr id="17" name="TextBox 1"/>
          <p:cNvSpPr txBox="1"/>
          <p:nvPr/>
        </p:nvSpPr>
        <p:spPr>
          <a:xfrm>
            <a:off x="585014" y="2857673"/>
            <a:ext cx="54601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hu-HU" sz="2200" dirty="0" smtClean="0">
                <a:solidFill>
                  <a:schemeClr val="bg1"/>
                </a:solidFill>
                <a:latin typeface="Arial Black"/>
                <a:cs typeface="Arial Black"/>
              </a:rPr>
              <a:t>   </a:t>
            </a:r>
            <a:r>
              <a:rPr lang="hu-HU" sz="2000" dirty="0" smtClean="0">
                <a:solidFill>
                  <a:schemeClr val="bg1"/>
                </a:solidFill>
                <a:latin typeface="Arial Black"/>
                <a:cs typeface="Arial Black"/>
              </a:rPr>
              <a:t>Országosan elérhető</a:t>
            </a:r>
          </a:p>
        </p:txBody>
      </p:sp>
      <p:sp>
        <p:nvSpPr>
          <p:cNvPr id="23" name="TextBox 1"/>
          <p:cNvSpPr txBox="1"/>
          <p:nvPr/>
        </p:nvSpPr>
        <p:spPr>
          <a:xfrm>
            <a:off x="592272" y="3445490"/>
            <a:ext cx="54601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hu-HU" sz="2200" dirty="0" smtClean="0">
                <a:solidFill>
                  <a:schemeClr val="bg1"/>
                </a:solidFill>
                <a:latin typeface="Arial Black"/>
                <a:cs typeface="Arial Black"/>
              </a:rPr>
              <a:t>   </a:t>
            </a:r>
            <a:r>
              <a:rPr lang="hu-HU" sz="2000" dirty="0" smtClean="0">
                <a:solidFill>
                  <a:schemeClr val="bg1"/>
                </a:solidFill>
                <a:latin typeface="Arial Black"/>
                <a:cs typeface="Arial Black"/>
              </a:rPr>
              <a:t>Egyedülálló a piacon</a:t>
            </a:r>
            <a:endParaRPr lang="en-US" sz="2000" dirty="0">
              <a:solidFill>
                <a:schemeClr val="bg1"/>
              </a:solidFill>
              <a:latin typeface="Arial Black"/>
              <a:cs typeface="Arial Black"/>
            </a:endParaRPr>
          </a:p>
        </p:txBody>
      </p:sp>
      <p:grpSp>
        <p:nvGrpSpPr>
          <p:cNvPr id="24" name="Csoportba foglalás 23"/>
          <p:cNvGrpSpPr/>
          <p:nvPr/>
        </p:nvGrpSpPr>
        <p:grpSpPr>
          <a:xfrm>
            <a:off x="1761154" y="4513942"/>
            <a:ext cx="2042369" cy="1324550"/>
            <a:chOff x="2520245" y="1352040"/>
            <a:chExt cx="7074478" cy="4588053"/>
          </a:xfrm>
        </p:grpSpPr>
        <p:pic>
          <p:nvPicPr>
            <p:cNvPr id="25" name="Kép 24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32251" y="1352040"/>
              <a:ext cx="3636608" cy="841300"/>
            </a:xfrm>
            <a:prstGeom prst="rect">
              <a:avLst/>
            </a:prstGeom>
          </p:spPr>
        </p:pic>
        <p:pic>
          <p:nvPicPr>
            <p:cNvPr id="26" name="Kép 2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49089" y="1360871"/>
              <a:ext cx="3645634" cy="841300"/>
            </a:xfrm>
            <a:prstGeom prst="rect">
              <a:avLst/>
            </a:prstGeom>
          </p:spPr>
        </p:pic>
        <p:pic>
          <p:nvPicPr>
            <p:cNvPr id="27" name="Kép 26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0800000">
              <a:off x="2520245" y="5089962"/>
              <a:ext cx="3636608" cy="841300"/>
            </a:xfrm>
            <a:prstGeom prst="rect">
              <a:avLst/>
            </a:prstGeom>
          </p:spPr>
        </p:pic>
        <p:pic>
          <p:nvPicPr>
            <p:cNvPr id="28" name="Kép 2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10800000">
              <a:off x="5939464" y="5098793"/>
              <a:ext cx="3645634" cy="841300"/>
            </a:xfrm>
            <a:prstGeom prst="rect">
              <a:avLst/>
            </a:prstGeom>
          </p:spPr>
        </p:pic>
        <p:sp>
          <p:nvSpPr>
            <p:cNvPr id="29" name="Téglalap 28"/>
            <p:cNvSpPr/>
            <p:nvPr/>
          </p:nvSpPr>
          <p:spPr>
            <a:xfrm>
              <a:off x="2532251" y="1658387"/>
              <a:ext cx="7043823" cy="366540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0" name="Téglalap 29"/>
            <p:cNvSpPr/>
            <p:nvPr/>
          </p:nvSpPr>
          <p:spPr>
            <a:xfrm>
              <a:off x="2562731" y="1607873"/>
              <a:ext cx="6964374" cy="17636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pic>
        <p:nvPicPr>
          <p:cNvPr id="3075" name="Picture 3" descr="D:\[work]\[[Innoweb]]\JOFOGAS\jofogas-ppt-prezentacio-2\alapok\play.pn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319487" y="4731657"/>
            <a:ext cx="951216" cy="930729"/>
          </a:xfrm>
          <a:prstGeom prst="rect">
            <a:avLst/>
          </a:prstGeom>
          <a:noFill/>
        </p:spPr>
      </p:pic>
      <p:pic>
        <p:nvPicPr>
          <p:cNvPr id="3076" name="Picture 4" descr="D:\[work]\[[Innoweb]]\JOFOGAS\jofogas-ppt-prezentacio-2\alapok\pip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2279" y="1777111"/>
            <a:ext cx="533834" cy="533834"/>
          </a:xfrm>
          <a:prstGeom prst="rect">
            <a:avLst/>
          </a:prstGeom>
          <a:noFill/>
        </p:spPr>
      </p:pic>
      <p:pic>
        <p:nvPicPr>
          <p:cNvPr id="31" name="Picture 4" descr="D:\[work]\[[Innoweb]]\JOFOGAS\jofogas-ppt-prezentacio-2\alapok\pip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2279" y="2685161"/>
            <a:ext cx="533834" cy="533834"/>
          </a:xfrm>
          <a:prstGeom prst="rect">
            <a:avLst/>
          </a:prstGeom>
          <a:noFill/>
        </p:spPr>
      </p:pic>
      <p:pic>
        <p:nvPicPr>
          <p:cNvPr id="32" name="Picture 4" descr="D:\[work]\[[Innoweb]]\JOFOGAS\jofogas-ppt-prezentacio-2\alapok\pipa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32279" y="3275711"/>
            <a:ext cx="533834" cy="5338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62606603"/>
      </p:ext>
    </p:extLst>
  </p:cSld>
  <p:clrMapOvr>
    <a:masterClrMapping/>
  </p:clrMapOvr>
  <p:transition xmlns:p14="http://schemas.microsoft.com/office/powerpoint/2010/main">
    <p:wipe dir="d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4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33" dur="1000" tmFilter="0, 0; .2, .5; .8, .5; 1, 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500" autoRev="1" fill="hold"/>
                                        <p:tgtEl>
                                          <p:spTgt spid="307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Jófogás - Háztól-Házig - országos házhozszállítás kisokos eladóknak - from YouTube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310532" cy="6924517"/>
          </a:xfrm>
        </p:spPr>
      </p:pic>
    </p:spTree>
    <p:extLst>
      <p:ext uri="{BB962C8B-B14F-4D97-AF65-F5344CB8AC3E}">
        <p14:creationId xmlns:p14="http://schemas.microsoft.com/office/powerpoint/2010/main" val="41690498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528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47216"/>
            </a:gs>
            <a:gs pos="0">
              <a:srgbClr val="F192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Egyenes összekötő 6"/>
          <p:cNvCxnSpPr/>
          <p:nvPr/>
        </p:nvCxnSpPr>
        <p:spPr>
          <a:xfrm>
            <a:off x="0" y="847024"/>
            <a:ext cx="3667225" cy="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Egyenes összekötő 7"/>
          <p:cNvCxnSpPr/>
          <p:nvPr/>
        </p:nvCxnSpPr>
        <p:spPr>
          <a:xfrm>
            <a:off x="8527984" y="847024"/>
            <a:ext cx="3667225" cy="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Szalag felülnézetben 26"/>
          <p:cNvSpPr/>
          <p:nvPr/>
        </p:nvSpPr>
        <p:spPr>
          <a:xfrm>
            <a:off x="584887" y="422182"/>
            <a:ext cx="10981038" cy="820358"/>
          </a:xfrm>
          <a:custGeom>
            <a:avLst/>
            <a:gdLst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413180 w 2757920"/>
              <a:gd name="connsiteY14" fmla="*/ 16629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413180 w 2757920"/>
              <a:gd name="connsiteY11" fmla="*/ 1662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413180 w 2757920"/>
              <a:gd name="connsiteY14" fmla="*/ 16629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7565 w 2757920"/>
              <a:gd name="connsiteY1" fmla="*/ 15994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87565 w 2757920"/>
              <a:gd name="connsiteY23" fmla="*/ 175822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7565 w 2757920"/>
              <a:gd name="connsiteY1" fmla="*/ 15994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87565 w 2757920"/>
              <a:gd name="connsiteY23" fmla="*/ 175822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2624234 w 2757920"/>
              <a:gd name="connsiteY1" fmla="*/ 169472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2624234 w 2757920"/>
              <a:gd name="connsiteY23" fmla="*/ 171059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2624234 w 2757920"/>
              <a:gd name="connsiteY1" fmla="*/ 169472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2624234 w 2757920"/>
              <a:gd name="connsiteY23" fmla="*/ 171059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64657 w 2757920"/>
              <a:gd name="connsiteY11" fmla="*/ 163122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50572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64657 w 2757920"/>
              <a:gd name="connsiteY11" fmla="*/ 163122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2757920" h="332594" stroke="0" extrusionOk="0">
                <a:moveTo>
                  <a:pt x="0" y="332594"/>
                </a:moveTo>
                <a:lnTo>
                  <a:pt x="603295" y="332594"/>
                </a:lnTo>
                <a:lnTo>
                  <a:pt x="689480" y="332594"/>
                </a:lnTo>
                <a:lnTo>
                  <a:pt x="6032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757920" y="332594"/>
                </a:lnTo>
                <a:lnTo>
                  <a:pt x="2650572" y="172647"/>
                </a:lnTo>
                <a:lnTo>
                  <a:pt x="2757920" y="0"/>
                </a:lnTo>
                <a:lnTo>
                  <a:pt x="2413180" y="0"/>
                </a:lnTo>
                <a:lnTo>
                  <a:pt x="2413180" y="0"/>
                </a:lnTo>
                <a:lnTo>
                  <a:pt x="2326995" y="0"/>
                </a:lnTo>
                <a:lnTo>
                  <a:pt x="430925" y="0"/>
                </a:lnTo>
                <a:lnTo>
                  <a:pt x="430925" y="0"/>
                </a:lnTo>
                <a:lnTo>
                  <a:pt x="344740" y="0"/>
                </a:lnTo>
                <a:lnTo>
                  <a:pt x="0" y="0"/>
                </a:lnTo>
                <a:lnTo>
                  <a:pt x="78284" y="173441"/>
                </a:lnTo>
                <a:lnTo>
                  <a:pt x="0" y="332594"/>
                </a:lnTo>
                <a:close/>
              </a:path>
              <a:path w="2757920" h="332594" fill="darkenLess" stroke="0" extrusionOk="0">
                <a:moveTo>
                  <a:pt x="689480" y="332594"/>
                </a:moveTo>
                <a:lnTo>
                  <a:pt x="6032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689480" y="332594"/>
                </a:lnTo>
                <a:close/>
                <a:moveTo>
                  <a:pt x="2068440" y="332594"/>
                </a:moveTo>
                <a:lnTo>
                  <a:pt x="2068440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2068440" y="332594"/>
                </a:lnTo>
                <a:close/>
              </a:path>
              <a:path w="2757920" h="332594" fill="none" extrusionOk="0">
                <a:moveTo>
                  <a:pt x="0" y="332594"/>
                </a:moveTo>
                <a:lnTo>
                  <a:pt x="81379" y="174235"/>
                </a:lnTo>
                <a:lnTo>
                  <a:pt x="0" y="0"/>
                </a:lnTo>
                <a:lnTo>
                  <a:pt x="344740" y="0"/>
                </a:lnTo>
                <a:lnTo>
                  <a:pt x="344740" y="0"/>
                </a:lnTo>
                <a:lnTo>
                  <a:pt x="344740" y="0"/>
                </a:lnTo>
                <a:lnTo>
                  <a:pt x="2326995" y="0"/>
                </a:lnTo>
                <a:lnTo>
                  <a:pt x="2413180" y="0"/>
                </a:lnTo>
                <a:lnTo>
                  <a:pt x="2413180" y="0"/>
                </a:lnTo>
                <a:lnTo>
                  <a:pt x="2413180" y="0"/>
                </a:lnTo>
                <a:lnTo>
                  <a:pt x="2757920" y="0"/>
                </a:lnTo>
                <a:lnTo>
                  <a:pt x="2664657" y="163122"/>
                </a:lnTo>
                <a:lnTo>
                  <a:pt x="2757920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603295" y="332594"/>
                </a:lnTo>
                <a:lnTo>
                  <a:pt x="689480" y="332594"/>
                </a:lnTo>
                <a:lnTo>
                  <a:pt x="603295" y="332594"/>
                </a:lnTo>
                <a:lnTo>
                  <a:pt x="0" y="332594"/>
                </a:lnTo>
                <a:close/>
                <a:moveTo>
                  <a:pt x="689480" y="332594"/>
                </a:moveTo>
                <a:lnTo>
                  <a:pt x="689480" y="332594"/>
                </a:lnTo>
                <a:moveTo>
                  <a:pt x="2068440" y="332594"/>
                </a:moveTo>
                <a:lnTo>
                  <a:pt x="2068440" y="332594"/>
                </a:lnTo>
                <a:moveTo>
                  <a:pt x="344740" y="332594"/>
                </a:moveTo>
                <a:lnTo>
                  <a:pt x="344740" y="0"/>
                </a:lnTo>
                <a:moveTo>
                  <a:pt x="2413180" y="0"/>
                </a:moveTo>
                <a:lnTo>
                  <a:pt x="2413180" y="332594"/>
                </a:lnTo>
              </a:path>
            </a:pathLst>
          </a:custGeom>
          <a:solidFill>
            <a:srgbClr val="3366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Alcím 2"/>
          <p:cNvSpPr txBox="1">
            <a:spLocks/>
          </p:cNvSpPr>
          <p:nvPr/>
        </p:nvSpPr>
        <p:spPr>
          <a:xfrm>
            <a:off x="-32952" y="559515"/>
            <a:ext cx="12191999" cy="56946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500"/>
              </a:lnSpc>
            </a:pPr>
            <a:r>
              <a:rPr lang="pt-BR" sz="5400" b="1" dirty="0" smtClean="0">
                <a:solidFill>
                  <a:schemeClr val="bg1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Vedd igénybe, mindent visz!</a:t>
            </a:r>
          </a:p>
        </p:txBody>
      </p:sp>
      <p:pic>
        <p:nvPicPr>
          <p:cNvPr id="39" name="Picture 2" descr="D:\[work]\[[Innoweb]]\jofogas-ppt-prezentacio\alapok\jofogas-logo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500" y="6367829"/>
            <a:ext cx="1505124" cy="325457"/>
          </a:xfrm>
          <a:prstGeom prst="rect">
            <a:avLst/>
          </a:prstGeom>
          <a:noFill/>
        </p:spPr>
      </p:pic>
      <p:cxnSp>
        <p:nvCxnSpPr>
          <p:cNvPr id="11" name="Egyenes összekötő 10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Alcím 2"/>
          <p:cNvSpPr txBox="1">
            <a:spLocks/>
          </p:cNvSpPr>
          <p:nvPr/>
        </p:nvSpPr>
        <p:spPr>
          <a:xfrm>
            <a:off x="7775207" y="6574408"/>
            <a:ext cx="4416794" cy="2835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1" name="Picture 4" descr="D:\[work]\[[Innoweb]]\JOFOGAS\jofogas-ppt-prezentacio-2\alapok\pip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279" y="1446911"/>
            <a:ext cx="533834" cy="533834"/>
          </a:xfrm>
          <a:prstGeom prst="rect">
            <a:avLst/>
          </a:prstGeom>
          <a:noFill/>
        </p:spPr>
      </p:pic>
      <p:pic>
        <p:nvPicPr>
          <p:cNvPr id="22" name="Picture 4" descr="D:\[work]\[[Innoweb]]\JOFOGAS\jofogas-ppt-prezentacio-2\alapok\pip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279" y="2050167"/>
            <a:ext cx="533834" cy="533834"/>
          </a:xfrm>
          <a:prstGeom prst="rect">
            <a:avLst/>
          </a:prstGeom>
          <a:noFill/>
        </p:spPr>
      </p:pic>
      <p:pic>
        <p:nvPicPr>
          <p:cNvPr id="23" name="Picture 4" descr="D:\[work]\[[Innoweb]]\JOFOGAS\jofogas-ppt-prezentacio-2\alapok\pip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2279" y="2640717"/>
            <a:ext cx="533834" cy="533834"/>
          </a:xfrm>
          <a:prstGeom prst="rect">
            <a:avLst/>
          </a:prstGeom>
          <a:noFill/>
        </p:spPr>
      </p:pic>
      <p:pic>
        <p:nvPicPr>
          <p:cNvPr id="25" name="Picture 4" descr="D:\[work]\[[Innoweb]]\JOFOGAS\jofogas-ppt-prezentacio-2\alapok\pip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5025" y="3253027"/>
            <a:ext cx="533834" cy="533834"/>
          </a:xfrm>
          <a:prstGeom prst="rect">
            <a:avLst/>
          </a:prstGeom>
          <a:noFill/>
        </p:spPr>
      </p:pic>
      <p:pic>
        <p:nvPicPr>
          <p:cNvPr id="26" name="Picture 3" descr="D:\[work]\[[Innoweb]]\jofogas-ppt-prezentacio\alapok\szge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7389" y="1304925"/>
            <a:ext cx="7608373" cy="5553075"/>
          </a:xfrm>
          <a:prstGeom prst="rect">
            <a:avLst/>
          </a:prstGeom>
          <a:noFill/>
        </p:spPr>
      </p:pic>
      <p:sp>
        <p:nvSpPr>
          <p:cNvPr id="27" name="TextBox 1"/>
          <p:cNvSpPr txBox="1"/>
          <p:nvPr/>
        </p:nvSpPr>
        <p:spPr>
          <a:xfrm>
            <a:off x="203199" y="1592939"/>
            <a:ext cx="5943600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</a:pPr>
            <a:r>
              <a:rPr lang="hu-HU" sz="23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Akiknek nincs még hirdetése</a:t>
            </a:r>
          </a:p>
        </p:txBody>
      </p:sp>
      <p:sp>
        <p:nvSpPr>
          <p:cNvPr id="28" name="Téglalap 27"/>
          <p:cNvSpPr/>
          <p:nvPr/>
        </p:nvSpPr>
        <p:spPr>
          <a:xfrm>
            <a:off x="6334125" y="1949979"/>
            <a:ext cx="4824413" cy="305276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27" name="Picture 3" descr="D:\[work]\[[Innoweb]]\JOFOGAS\jofogas-ppt-prezentacio-2\alapok\edm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90097" y="1981200"/>
            <a:ext cx="3111153" cy="3028189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86267" y="2116666"/>
            <a:ext cx="524933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3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Akik </a:t>
            </a:r>
            <a:r>
              <a:rPr lang="hu-HU" sz="2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már hirdettek, </a:t>
            </a:r>
            <a:r>
              <a:rPr lang="hu-HU" sz="23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 még nem próbálták a HH-t</a:t>
            </a:r>
            <a:endParaRPr lang="en-US" sz="2300" dirty="0"/>
          </a:p>
        </p:txBody>
      </p:sp>
      <p:sp>
        <p:nvSpPr>
          <p:cNvPr id="3" name="TextBox 2"/>
          <p:cNvSpPr txBox="1"/>
          <p:nvPr/>
        </p:nvSpPr>
        <p:spPr>
          <a:xfrm>
            <a:off x="186267" y="2946400"/>
            <a:ext cx="43180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3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Akik </a:t>
            </a:r>
            <a:r>
              <a:rPr lang="hu-HU" sz="2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már hirdettek és </a:t>
            </a:r>
            <a:r>
              <a:rPr lang="hu-HU" sz="23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már próbálták HH-t</a:t>
            </a:r>
            <a:endParaRPr lang="en-US" sz="2300" dirty="0"/>
          </a:p>
        </p:txBody>
      </p:sp>
      <p:sp>
        <p:nvSpPr>
          <p:cNvPr id="5" name="TextBox 4"/>
          <p:cNvSpPr txBox="1"/>
          <p:nvPr/>
        </p:nvSpPr>
        <p:spPr>
          <a:xfrm>
            <a:off x="186267" y="3725333"/>
            <a:ext cx="51477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3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Akik </a:t>
            </a:r>
            <a:r>
              <a:rPr lang="hu-HU" sz="2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30 napja inaktívak, de </a:t>
            </a:r>
            <a:r>
              <a:rPr lang="hu-HU" sz="23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még nem </a:t>
            </a:r>
            <a:r>
              <a:rPr lang="hu-HU" sz="2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próbálták </a:t>
            </a:r>
            <a:r>
              <a:rPr lang="hu-HU" sz="23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HH-t</a:t>
            </a:r>
            <a:endParaRPr lang="hu-HU" sz="2300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03200" y="4538134"/>
            <a:ext cx="491066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3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Akik </a:t>
            </a:r>
            <a:r>
              <a:rPr lang="hu-HU" sz="23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30 napja inaktívak és </a:t>
            </a:r>
            <a:r>
              <a:rPr lang="hu-HU" sz="23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már próbálták a HH-t</a:t>
            </a: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2573295512"/>
      </p:ext>
    </p:extLst>
  </p:cSld>
  <p:clrMapOvr>
    <a:masterClrMapping/>
  </p:clrMapOvr>
  <p:transition xmlns:p14="http://schemas.microsoft.com/office/powerpoint/2010/main">
    <p:fade thruBlk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" grpId="0"/>
      <p:bldP spid="3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50000"/>
              </a:schemeClr>
            </a:gs>
            <a:gs pos="0">
              <a:srgbClr val="33669A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Egyenes összekötő 17"/>
          <p:cNvCxnSpPr/>
          <p:nvPr/>
        </p:nvCxnSpPr>
        <p:spPr>
          <a:xfrm>
            <a:off x="0" y="1166338"/>
            <a:ext cx="3667225" cy="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gyenes összekötő 18"/>
          <p:cNvCxnSpPr/>
          <p:nvPr/>
        </p:nvCxnSpPr>
        <p:spPr>
          <a:xfrm>
            <a:off x="8527984" y="1166338"/>
            <a:ext cx="3667225" cy="0"/>
          </a:xfrm>
          <a:prstGeom prst="line">
            <a:avLst/>
          </a:prstGeom>
          <a:ln w="508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Szalag felülnézetben 26"/>
          <p:cNvSpPr/>
          <p:nvPr/>
        </p:nvSpPr>
        <p:spPr>
          <a:xfrm>
            <a:off x="696686" y="377372"/>
            <a:ext cx="10784114" cy="1518312"/>
          </a:xfrm>
          <a:custGeom>
            <a:avLst/>
            <a:gdLst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413180 w 2757920"/>
              <a:gd name="connsiteY14" fmla="*/ 16629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413180 w 2757920"/>
              <a:gd name="connsiteY11" fmla="*/ 1662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413180 w 2757920"/>
              <a:gd name="connsiteY14" fmla="*/ 16629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344740 w 2757920"/>
              <a:gd name="connsiteY1" fmla="*/ 16629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344740 w 2757920"/>
              <a:gd name="connsiteY23" fmla="*/ 166297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7565 w 2757920"/>
              <a:gd name="connsiteY1" fmla="*/ 15994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87565 w 2757920"/>
              <a:gd name="connsiteY23" fmla="*/ 175822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7565 w 2757920"/>
              <a:gd name="connsiteY1" fmla="*/ 159947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87565 w 2757920"/>
              <a:gd name="connsiteY23" fmla="*/ 175822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2624234 w 2757920"/>
              <a:gd name="connsiteY1" fmla="*/ 169472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2624234 w 2757920"/>
              <a:gd name="connsiteY23" fmla="*/ 171059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2624234 w 2757920"/>
              <a:gd name="connsiteY1" fmla="*/ 169472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2624234 w 2757920"/>
              <a:gd name="connsiteY23" fmla="*/ 171059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89405 w 2757920"/>
              <a:gd name="connsiteY11" fmla="*/ 153597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22730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64657 w 2757920"/>
              <a:gd name="connsiteY11" fmla="*/ 163122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  <a:gd name="connsiteX0" fmla="*/ 0 w 2757920"/>
              <a:gd name="connsiteY0" fmla="*/ 332594 h 332594"/>
              <a:gd name="connsiteX1" fmla="*/ 603295 w 2757920"/>
              <a:gd name="connsiteY1" fmla="*/ 332594 h 332594"/>
              <a:gd name="connsiteX2" fmla="*/ 689480 w 2757920"/>
              <a:gd name="connsiteY2" fmla="*/ 332594 h 332594"/>
              <a:gd name="connsiteX3" fmla="*/ 603295 w 2757920"/>
              <a:gd name="connsiteY3" fmla="*/ 332594 h 332594"/>
              <a:gd name="connsiteX4" fmla="*/ 430925 w 2757920"/>
              <a:gd name="connsiteY4" fmla="*/ 332594 h 332594"/>
              <a:gd name="connsiteX5" fmla="*/ 430925 w 2757920"/>
              <a:gd name="connsiteY5" fmla="*/ 332594 h 332594"/>
              <a:gd name="connsiteX6" fmla="*/ 430925 w 2757920"/>
              <a:gd name="connsiteY6" fmla="*/ 332594 h 332594"/>
              <a:gd name="connsiteX7" fmla="*/ 2326995 w 2757920"/>
              <a:gd name="connsiteY7" fmla="*/ 332594 h 332594"/>
              <a:gd name="connsiteX8" fmla="*/ 2413180 w 2757920"/>
              <a:gd name="connsiteY8" fmla="*/ 332594 h 332594"/>
              <a:gd name="connsiteX9" fmla="*/ 2326995 w 2757920"/>
              <a:gd name="connsiteY9" fmla="*/ 332594 h 332594"/>
              <a:gd name="connsiteX10" fmla="*/ 2154625 w 2757920"/>
              <a:gd name="connsiteY10" fmla="*/ 332594 h 332594"/>
              <a:gd name="connsiteX11" fmla="*/ 2154625 w 2757920"/>
              <a:gd name="connsiteY11" fmla="*/ 332594 h 332594"/>
              <a:gd name="connsiteX12" fmla="*/ 2154625 w 2757920"/>
              <a:gd name="connsiteY12" fmla="*/ 332594 h 332594"/>
              <a:gd name="connsiteX13" fmla="*/ 2757920 w 2757920"/>
              <a:gd name="connsiteY13" fmla="*/ 332594 h 332594"/>
              <a:gd name="connsiteX14" fmla="*/ 2650572 w 2757920"/>
              <a:gd name="connsiteY14" fmla="*/ 172647 h 332594"/>
              <a:gd name="connsiteX15" fmla="*/ 2757920 w 2757920"/>
              <a:gd name="connsiteY15" fmla="*/ 0 h 332594"/>
              <a:gd name="connsiteX16" fmla="*/ 2413180 w 2757920"/>
              <a:gd name="connsiteY16" fmla="*/ 0 h 332594"/>
              <a:gd name="connsiteX17" fmla="*/ 2413180 w 2757920"/>
              <a:gd name="connsiteY17" fmla="*/ 0 h 332594"/>
              <a:gd name="connsiteX18" fmla="*/ 2326995 w 2757920"/>
              <a:gd name="connsiteY18" fmla="*/ 0 h 332594"/>
              <a:gd name="connsiteX19" fmla="*/ 430925 w 2757920"/>
              <a:gd name="connsiteY19" fmla="*/ 0 h 332594"/>
              <a:gd name="connsiteX20" fmla="*/ 430925 w 2757920"/>
              <a:gd name="connsiteY20" fmla="*/ 0 h 332594"/>
              <a:gd name="connsiteX21" fmla="*/ 344740 w 2757920"/>
              <a:gd name="connsiteY21" fmla="*/ 0 h 332594"/>
              <a:gd name="connsiteX22" fmla="*/ 0 w 2757920"/>
              <a:gd name="connsiteY22" fmla="*/ 0 h 332594"/>
              <a:gd name="connsiteX23" fmla="*/ 78284 w 2757920"/>
              <a:gd name="connsiteY23" fmla="*/ 173441 h 332594"/>
              <a:gd name="connsiteX24" fmla="*/ 0 w 2757920"/>
              <a:gd name="connsiteY24" fmla="*/ 332594 h 332594"/>
              <a:gd name="connsiteX0" fmla="*/ 689480 w 2757920"/>
              <a:gd name="connsiteY0" fmla="*/ 332594 h 332594"/>
              <a:gd name="connsiteX1" fmla="*/ 603295 w 2757920"/>
              <a:gd name="connsiteY1" fmla="*/ 332594 h 332594"/>
              <a:gd name="connsiteX2" fmla="*/ 430925 w 2757920"/>
              <a:gd name="connsiteY2" fmla="*/ 332594 h 332594"/>
              <a:gd name="connsiteX3" fmla="*/ 430925 w 2757920"/>
              <a:gd name="connsiteY3" fmla="*/ 332594 h 332594"/>
              <a:gd name="connsiteX4" fmla="*/ 430925 w 2757920"/>
              <a:gd name="connsiteY4" fmla="*/ 332594 h 332594"/>
              <a:gd name="connsiteX5" fmla="*/ 689480 w 2757920"/>
              <a:gd name="connsiteY5" fmla="*/ 332594 h 332594"/>
              <a:gd name="connsiteX6" fmla="*/ 2068440 w 2757920"/>
              <a:gd name="connsiteY6" fmla="*/ 332594 h 332594"/>
              <a:gd name="connsiteX7" fmla="*/ 2068440 w 2757920"/>
              <a:gd name="connsiteY7" fmla="*/ 332594 h 332594"/>
              <a:gd name="connsiteX8" fmla="*/ 2326995 w 2757920"/>
              <a:gd name="connsiteY8" fmla="*/ 332594 h 332594"/>
              <a:gd name="connsiteX9" fmla="*/ 2413180 w 2757920"/>
              <a:gd name="connsiteY9" fmla="*/ 332594 h 332594"/>
              <a:gd name="connsiteX10" fmla="*/ 2326995 w 2757920"/>
              <a:gd name="connsiteY10" fmla="*/ 332594 h 332594"/>
              <a:gd name="connsiteX11" fmla="*/ 2068440 w 2757920"/>
              <a:gd name="connsiteY11" fmla="*/ 332594 h 332594"/>
              <a:gd name="connsiteX0" fmla="*/ 0 w 2757920"/>
              <a:gd name="connsiteY0" fmla="*/ 332594 h 332594"/>
              <a:gd name="connsiteX1" fmla="*/ 81379 w 2757920"/>
              <a:gd name="connsiteY1" fmla="*/ 174235 h 332594"/>
              <a:gd name="connsiteX2" fmla="*/ 0 w 2757920"/>
              <a:gd name="connsiteY2" fmla="*/ 0 h 332594"/>
              <a:gd name="connsiteX3" fmla="*/ 344740 w 2757920"/>
              <a:gd name="connsiteY3" fmla="*/ 0 h 332594"/>
              <a:gd name="connsiteX4" fmla="*/ 344740 w 2757920"/>
              <a:gd name="connsiteY4" fmla="*/ 0 h 332594"/>
              <a:gd name="connsiteX5" fmla="*/ 344740 w 2757920"/>
              <a:gd name="connsiteY5" fmla="*/ 0 h 332594"/>
              <a:gd name="connsiteX6" fmla="*/ 2326995 w 2757920"/>
              <a:gd name="connsiteY6" fmla="*/ 0 h 332594"/>
              <a:gd name="connsiteX7" fmla="*/ 2413180 w 2757920"/>
              <a:gd name="connsiteY7" fmla="*/ 0 h 332594"/>
              <a:gd name="connsiteX8" fmla="*/ 2413180 w 2757920"/>
              <a:gd name="connsiteY8" fmla="*/ 0 h 332594"/>
              <a:gd name="connsiteX9" fmla="*/ 2413180 w 2757920"/>
              <a:gd name="connsiteY9" fmla="*/ 0 h 332594"/>
              <a:gd name="connsiteX10" fmla="*/ 2757920 w 2757920"/>
              <a:gd name="connsiteY10" fmla="*/ 0 h 332594"/>
              <a:gd name="connsiteX11" fmla="*/ 2664657 w 2757920"/>
              <a:gd name="connsiteY11" fmla="*/ 163122 h 332594"/>
              <a:gd name="connsiteX12" fmla="*/ 2757920 w 2757920"/>
              <a:gd name="connsiteY12" fmla="*/ 332594 h 332594"/>
              <a:gd name="connsiteX13" fmla="*/ 2154625 w 2757920"/>
              <a:gd name="connsiteY13" fmla="*/ 332594 h 332594"/>
              <a:gd name="connsiteX14" fmla="*/ 2154625 w 2757920"/>
              <a:gd name="connsiteY14" fmla="*/ 332594 h 332594"/>
              <a:gd name="connsiteX15" fmla="*/ 2154625 w 2757920"/>
              <a:gd name="connsiteY15" fmla="*/ 332594 h 332594"/>
              <a:gd name="connsiteX16" fmla="*/ 2326995 w 2757920"/>
              <a:gd name="connsiteY16" fmla="*/ 332594 h 332594"/>
              <a:gd name="connsiteX17" fmla="*/ 2413180 w 2757920"/>
              <a:gd name="connsiteY17" fmla="*/ 332594 h 332594"/>
              <a:gd name="connsiteX18" fmla="*/ 2326995 w 2757920"/>
              <a:gd name="connsiteY18" fmla="*/ 332594 h 332594"/>
              <a:gd name="connsiteX19" fmla="*/ 430925 w 2757920"/>
              <a:gd name="connsiteY19" fmla="*/ 332594 h 332594"/>
              <a:gd name="connsiteX20" fmla="*/ 430925 w 2757920"/>
              <a:gd name="connsiteY20" fmla="*/ 332594 h 332594"/>
              <a:gd name="connsiteX21" fmla="*/ 430925 w 2757920"/>
              <a:gd name="connsiteY21" fmla="*/ 332594 h 332594"/>
              <a:gd name="connsiteX22" fmla="*/ 603295 w 2757920"/>
              <a:gd name="connsiteY22" fmla="*/ 332594 h 332594"/>
              <a:gd name="connsiteX23" fmla="*/ 689480 w 2757920"/>
              <a:gd name="connsiteY23" fmla="*/ 332594 h 332594"/>
              <a:gd name="connsiteX24" fmla="*/ 603295 w 2757920"/>
              <a:gd name="connsiteY24" fmla="*/ 332594 h 332594"/>
              <a:gd name="connsiteX25" fmla="*/ 0 w 2757920"/>
              <a:gd name="connsiteY25" fmla="*/ 332594 h 332594"/>
              <a:gd name="connsiteX26" fmla="*/ 689480 w 2757920"/>
              <a:gd name="connsiteY26" fmla="*/ 332594 h 332594"/>
              <a:gd name="connsiteX27" fmla="*/ 689480 w 2757920"/>
              <a:gd name="connsiteY27" fmla="*/ 332594 h 332594"/>
              <a:gd name="connsiteX28" fmla="*/ 2068440 w 2757920"/>
              <a:gd name="connsiteY28" fmla="*/ 332594 h 332594"/>
              <a:gd name="connsiteX29" fmla="*/ 2068440 w 2757920"/>
              <a:gd name="connsiteY29" fmla="*/ 332594 h 332594"/>
              <a:gd name="connsiteX30" fmla="*/ 344740 w 2757920"/>
              <a:gd name="connsiteY30" fmla="*/ 332594 h 332594"/>
              <a:gd name="connsiteX31" fmla="*/ 344740 w 2757920"/>
              <a:gd name="connsiteY31" fmla="*/ 0 h 332594"/>
              <a:gd name="connsiteX32" fmla="*/ 2413180 w 2757920"/>
              <a:gd name="connsiteY32" fmla="*/ 0 h 332594"/>
              <a:gd name="connsiteX33" fmla="*/ 2413180 w 2757920"/>
              <a:gd name="connsiteY33" fmla="*/ 332594 h 3325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</a:cxnLst>
            <a:rect l="l" t="t" r="r" b="b"/>
            <a:pathLst>
              <a:path w="2757920" h="332594" stroke="0" extrusionOk="0">
                <a:moveTo>
                  <a:pt x="0" y="332594"/>
                </a:moveTo>
                <a:lnTo>
                  <a:pt x="603295" y="332594"/>
                </a:lnTo>
                <a:lnTo>
                  <a:pt x="689480" y="332594"/>
                </a:lnTo>
                <a:lnTo>
                  <a:pt x="6032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757920" y="332594"/>
                </a:lnTo>
                <a:lnTo>
                  <a:pt x="2650572" y="172647"/>
                </a:lnTo>
                <a:lnTo>
                  <a:pt x="2757920" y="0"/>
                </a:lnTo>
                <a:lnTo>
                  <a:pt x="2413180" y="0"/>
                </a:lnTo>
                <a:lnTo>
                  <a:pt x="2413180" y="0"/>
                </a:lnTo>
                <a:lnTo>
                  <a:pt x="2326995" y="0"/>
                </a:lnTo>
                <a:lnTo>
                  <a:pt x="430925" y="0"/>
                </a:lnTo>
                <a:lnTo>
                  <a:pt x="430925" y="0"/>
                </a:lnTo>
                <a:lnTo>
                  <a:pt x="344740" y="0"/>
                </a:lnTo>
                <a:lnTo>
                  <a:pt x="0" y="0"/>
                </a:lnTo>
                <a:lnTo>
                  <a:pt x="78284" y="173441"/>
                </a:lnTo>
                <a:lnTo>
                  <a:pt x="0" y="332594"/>
                </a:lnTo>
                <a:close/>
              </a:path>
              <a:path w="2757920" h="332594" fill="darkenLess" stroke="0" extrusionOk="0">
                <a:moveTo>
                  <a:pt x="689480" y="332594"/>
                </a:moveTo>
                <a:lnTo>
                  <a:pt x="6032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689480" y="332594"/>
                </a:lnTo>
                <a:close/>
                <a:moveTo>
                  <a:pt x="2068440" y="332594"/>
                </a:moveTo>
                <a:lnTo>
                  <a:pt x="2068440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2068440" y="332594"/>
                </a:lnTo>
                <a:close/>
              </a:path>
              <a:path w="2757920" h="332594" fill="none" extrusionOk="0">
                <a:moveTo>
                  <a:pt x="0" y="332594"/>
                </a:moveTo>
                <a:lnTo>
                  <a:pt x="81379" y="174235"/>
                </a:lnTo>
                <a:lnTo>
                  <a:pt x="0" y="0"/>
                </a:lnTo>
                <a:lnTo>
                  <a:pt x="344740" y="0"/>
                </a:lnTo>
                <a:lnTo>
                  <a:pt x="344740" y="0"/>
                </a:lnTo>
                <a:lnTo>
                  <a:pt x="344740" y="0"/>
                </a:lnTo>
                <a:lnTo>
                  <a:pt x="2326995" y="0"/>
                </a:lnTo>
                <a:lnTo>
                  <a:pt x="2413180" y="0"/>
                </a:lnTo>
                <a:lnTo>
                  <a:pt x="2413180" y="0"/>
                </a:lnTo>
                <a:lnTo>
                  <a:pt x="2413180" y="0"/>
                </a:lnTo>
                <a:lnTo>
                  <a:pt x="2757920" y="0"/>
                </a:lnTo>
                <a:lnTo>
                  <a:pt x="2664657" y="163122"/>
                </a:lnTo>
                <a:lnTo>
                  <a:pt x="2757920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154625" y="332594"/>
                </a:lnTo>
                <a:lnTo>
                  <a:pt x="2326995" y="332594"/>
                </a:lnTo>
                <a:lnTo>
                  <a:pt x="2413180" y="332594"/>
                </a:lnTo>
                <a:lnTo>
                  <a:pt x="232699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430925" y="332594"/>
                </a:lnTo>
                <a:lnTo>
                  <a:pt x="603295" y="332594"/>
                </a:lnTo>
                <a:lnTo>
                  <a:pt x="689480" y="332594"/>
                </a:lnTo>
                <a:lnTo>
                  <a:pt x="603295" y="332594"/>
                </a:lnTo>
                <a:lnTo>
                  <a:pt x="0" y="332594"/>
                </a:lnTo>
                <a:close/>
                <a:moveTo>
                  <a:pt x="689480" y="332594"/>
                </a:moveTo>
                <a:lnTo>
                  <a:pt x="689480" y="332594"/>
                </a:lnTo>
                <a:moveTo>
                  <a:pt x="2068440" y="332594"/>
                </a:moveTo>
                <a:lnTo>
                  <a:pt x="2068440" y="332594"/>
                </a:lnTo>
                <a:moveTo>
                  <a:pt x="344740" y="332594"/>
                </a:moveTo>
                <a:lnTo>
                  <a:pt x="344740" y="0"/>
                </a:lnTo>
                <a:moveTo>
                  <a:pt x="2413180" y="0"/>
                </a:moveTo>
                <a:lnTo>
                  <a:pt x="2413180" y="332594"/>
                </a:lnTo>
              </a:path>
            </a:pathLst>
          </a:custGeom>
          <a:solidFill>
            <a:srgbClr val="F472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 dirty="0">
              <a:solidFill>
                <a:srgbClr val="F47216"/>
              </a:solidFill>
            </a:endParaRPr>
          </a:p>
        </p:txBody>
      </p:sp>
      <p:cxnSp>
        <p:nvCxnSpPr>
          <p:cNvPr id="8" name="Egyenes összekötő 7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Alcím 2"/>
          <p:cNvSpPr txBox="1">
            <a:spLocks/>
          </p:cNvSpPr>
          <p:nvPr/>
        </p:nvSpPr>
        <p:spPr>
          <a:xfrm>
            <a:off x="0" y="814985"/>
            <a:ext cx="12192000" cy="569461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500"/>
              </a:lnSpc>
            </a:pPr>
            <a:r>
              <a:rPr lang="hu-HU" sz="5000" b="1" dirty="0" smtClean="0">
                <a:solidFill>
                  <a:schemeClr val="bg1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Öt üzenet, egy cél</a:t>
            </a:r>
          </a:p>
        </p:txBody>
      </p:sp>
      <p:pic>
        <p:nvPicPr>
          <p:cNvPr id="15" name="Picture 3" descr="D:\[work]\[[Innoweb]]\jofogas-ppt-prezentacio\alapok\jofogas-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809" y="6391276"/>
            <a:ext cx="1507683" cy="287338"/>
          </a:xfrm>
          <a:prstGeom prst="rect">
            <a:avLst/>
          </a:prstGeom>
          <a:noFill/>
        </p:spPr>
      </p:pic>
      <p:sp>
        <p:nvSpPr>
          <p:cNvPr id="13" name="Alcím 2"/>
          <p:cNvSpPr txBox="1">
            <a:spLocks/>
          </p:cNvSpPr>
          <p:nvPr/>
        </p:nvSpPr>
        <p:spPr>
          <a:xfrm>
            <a:off x="7775207" y="6574408"/>
            <a:ext cx="4416794" cy="2835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0" name="Csoportba foglalás 39"/>
          <p:cNvGrpSpPr/>
          <p:nvPr/>
        </p:nvGrpSpPr>
        <p:grpSpPr>
          <a:xfrm>
            <a:off x="4805783" y="2002721"/>
            <a:ext cx="6511559" cy="1121061"/>
            <a:chOff x="2877495" y="2326800"/>
            <a:chExt cx="6511559" cy="1121061"/>
          </a:xfrm>
        </p:grpSpPr>
        <p:pic>
          <p:nvPicPr>
            <p:cNvPr id="36" name="Picture 4" descr="D:\[work]\[[Innoweb]]\JOFOGAS\jofogas-ppt-prezentacio-2\alapok\cta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877495" y="2326800"/>
              <a:ext cx="6511559" cy="1121061"/>
            </a:xfrm>
            <a:prstGeom prst="rect">
              <a:avLst/>
            </a:prstGeom>
            <a:noFill/>
          </p:spPr>
        </p:pic>
        <p:sp>
          <p:nvSpPr>
            <p:cNvPr id="37" name="TextBox 1"/>
            <p:cNvSpPr txBox="1"/>
            <p:nvPr/>
          </p:nvSpPr>
          <p:spPr>
            <a:xfrm>
              <a:off x="4443743" y="2659972"/>
              <a:ext cx="33769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400" dirty="0" smtClean="0">
                  <a:solidFill>
                    <a:schemeClr val="bg1"/>
                  </a:solidFill>
                  <a:latin typeface="Arial Black"/>
                  <a:cs typeface="Arial Black"/>
                </a:rPr>
                <a:t>Ez tetszik!</a:t>
              </a:r>
            </a:p>
          </p:txBody>
        </p:sp>
      </p:grpSp>
      <p:grpSp>
        <p:nvGrpSpPr>
          <p:cNvPr id="42" name="Csoportba foglalás 41"/>
          <p:cNvGrpSpPr/>
          <p:nvPr/>
        </p:nvGrpSpPr>
        <p:grpSpPr>
          <a:xfrm>
            <a:off x="4368538" y="4080840"/>
            <a:ext cx="8332143" cy="1121061"/>
            <a:chOff x="5540721" y="2507870"/>
            <a:chExt cx="8332143" cy="1121061"/>
          </a:xfrm>
        </p:grpSpPr>
        <p:pic>
          <p:nvPicPr>
            <p:cNvPr id="38" name="Picture 4" descr="D:\[work]\[[Innoweb]]\JOFOGAS\jofogas-ppt-prezentacio-2\alapok\cta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40721" y="2507870"/>
              <a:ext cx="8332143" cy="1121061"/>
            </a:xfrm>
            <a:prstGeom prst="rect">
              <a:avLst/>
            </a:prstGeom>
            <a:noFill/>
          </p:spPr>
        </p:pic>
        <p:sp>
          <p:nvSpPr>
            <p:cNvPr id="39" name="TextBox 1"/>
            <p:cNvSpPr txBox="1"/>
            <p:nvPr/>
          </p:nvSpPr>
          <p:spPr>
            <a:xfrm>
              <a:off x="7541537" y="2841042"/>
              <a:ext cx="43094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400" dirty="0" smtClean="0">
                  <a:solidFill>
                    <a:schemeClr val="bg1"/>
                  </a:solidFill>
                  <a:latin typeface="Arial Black"/>
                  <a:cs typeface="Arial Black"/>
                </a:rPr>
                <a:t>Jó ötlet, kipróbálom!</a:t>
              </a:r>
            </a:p>
          </p:txBody>
        </p:sp>
      </p:grpSp>
      <p:grpSp>
        <p:nvGrpSpPr>
          <p:cNvPr id="43" name="Csoportba foglalás 42"/>
          <p:cNvGrpSpPr/>
          <p:nvPr/>
        </p:nvGrpSpPr>
        <p:grpSpPr>
          <a:xfrm>
            <a:off x="4354287" y="2707739"/>
            <a:ext cx="8332143" cy="1121061"/>
            <a:chOff x="5540721" y="2507870"/>
            <a:chExt cx="8332143" cy="1121061"/>
          </a:xfrm>
        </p:grpSpPr>
        <p:pic>
          <p:nvPicPr>
            <p:cNvPr id="44" name="Picture 4" descr="D:\[work]\[[Innoweb]]\JOFOGAS\jofogas-ppt-prezentacio-2\alapok\cta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40721" y="2507870"/>
              <a:ext cx="8332143" cy="1121061"/>
            </a:xfrm>
            <a:prstGeom prst="rect">
              <a:avLst/>
            </a:prstGeom>
            <a:noFill/>
          </p:spPr>
        </p:pic>
        <p:sp>
          <p:nvSpPr>
            <p:cNvPr id="45" name="TextBox 1"/>
            <p:cNvSpPr txBox="1"/>
            <p:nvPr/>
          </p:nvSpPr>
          <p:spPr>
            <a:xfrm>
              <a:off x="7541537" y="2841042"/>
              <a:ext cx="43094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400" dirty="0" smtClean="0">
                  <a:solidFill>
                    <a:schemeClr val="bg1"/>
                  </a:solidFill>
                  <a:latin typeface="Arial Black"/>
                  <a:cs typeface="Arial Black"/>
                </a:rPr>
                <a:t>Kipróbálom ingyen!</a:t>
              </a:r>
            </a:p>
          </p:txBody>
        </p:sp>
      </p:grpSp>
      <p:grpSp>
        <p:nvGrpSpPr>
          <p:cNvPr id="46" name="Csoportba foglalás 45"/>
          <p:cNvGrpSpPr/>
          <p:nvPr/>
        </p:nvGrpSpPr>
        <p:grpSpPr>
          <a:xfrm>
            <a:off x="4365199" y="4811788"/>
            <a:ext cx="8332143" cy="1121061"/>
            <a:chOff x="5540721" y="2507870"/>
            <a:chExt cx="8332143" cy="1121061"/>
          </a:xfrm>
        </p:grpSpPr>
        <p:pic>
          <p:nvPicPr>
            <p:cNvPr id="47" name="Picture 4" descr="D:\[work]\[[Innoweb]]\JOFOGAS\jofogas-ppt-prezentacio-2\alapok\cta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540721" y="2507870"/>
              <a:ext cx="8332143" cy="1121061"/>
            </a:xfrm>
            <a:prstGeom prst="rect">
              <a:avLst/>
            </a:prstGeom>
            <a:noFill/>
          </p:spPr>
        </p:pic>
        <p:sp>
          <p:nvSpPr>
            <p:cNvPr id="48" name="TextBox 1"/>
            <p:cNvSpPr txBox="1"/>
            <p:nvPr/>
          </p:nvSpPr>
          <p:spPr>
            <a:xfrm>
              <a:off x="7541537" y="2841042"/>
              <a:ext cx="430944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400" dirty="0" smtClean="0">
                  <a:solidFill>
                    <a:schemeClr val="bg1"/>
                  </a:solidFill>
                  <a:latin typeface="Arial Black"/>
                  <a:cs typeface="Arial Black"/>
                </a:rPr>
                <a:t>Vonzóbbá teszem!</a:t>
              </a: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1868" y="2421467"/>
            <a:ext cx="5406336" cy="965200"/>
            <a:chOff x="541868" y="2421467"/>
            <a:chExt cx="5406336" cy="965200"/>
          </a:xfrm>
        </p:grpSpPr>
        <p:sp>
          <p:nvSpPr>
            <p:cNvPr id="2" name="Rectangle 1"/>
            <p:cNvSpPr/>
            <p:nvPr/>
          </p:nvSpPr>
          <p:spPr>
            <a:xfrm>
              <a:off x="1388534" y="2421467"/>
              <a:ext cx="3826934" cy="965200"/>
            </a:xfrm>
            <a:prstGeom prst="rect">
              <a:avLst/>
            </a:prstGeom>
            <a:solidFill>
              <a:srgbClr val="FABA8E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TextBox 1"/>
            <p:cNvSpPr txBox="1"/>
            <p:nvPr/>
          </p:nvSpPr>
          <p:spPr>
            <a:xfrm>
              <a:off x="541868" y="2473521"/>
              <a:ext cx="540633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400" dirty="0" smtClean="0">
                  <a:solidFill>
                    <a:schemeClr val="bg1"/>
                  </a:solidFill>
                  <a:latin typeface="Arial Black"/>
                  <a:cs typeface="Arial Black"/>
                </a:rPr>
                <a:t>Hirdetésfeladás </a:t>
              </a:r>
              <a:br>
                <a:rPr lang="hu-HU" sz="2400" dirty="0" smtClean="0">
                  <a:solidFill>
                    <a:schemeClr val="bg1"/>
                  </a:solidFill>
                  <a:latin typeface="Arial Black"/>
                  <a:cs typeface="Arial Black"/>
                </a:rPr>
              </a:br>
              <a:r>
                <a:rPr lang="hu-HU" sz="2400" dirty="0" smtClean="0">
                  <a:solidFill>
                    <a:schemeClr val="bg1"/>
                  </a:solidFill>
                  <a:latin typeface="Arial Black"/>
                  <a:cs typeface="Arial Black"/>
                </a:rPr>
                <a:t>Háztól-Háziggal!</a:t>
              </a:r>
            </a:p>
          </p:txBody>
        </p:sp>
      </p:grpSp>
      <p:grpSp>
        <p:nvGrpSpPr>
          <p:cNvPr id="52" name="Csoportba foglalás 51"/>
          <p:cNvGrpSpPr/>
          <p:nvPr/>
        </p:nvGrpSpPr>
        <p:grpSpPr>
          <a:xfrm>
            <a:off x="4796372" y="3392776"/>
            <a:ext cx="6511559" cy="1121061"/>
            <a:chOff x="-878186" y="2554646"/>
            <a:chExt cx="6511559" cy="1121061"/>
          </a:xfrm>
        </p:grpSpPr>
        <p:pic>
          <p:nvPicPr>
            <p:cNvPr id="53" name="Picture 4" descr="D:\[work]\[[Innoweb]]\JOFOGAS\jofogas-ppt-prezentacio-2\alapok\cta1.pn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878186" y="2554646"/>
              <a:ext cx="6511559" cy="1121061"/>
            </a:xfrm>
            <a:prstGeom prst="rect">
              <a:avLst/>
            </a:prstGeom>
            <a:noFill/>
          </p:spPr>
        </p:pic>
        <p:sp>
          <p:nvSpPr>
            <p:cNvPr id="54" name="TextBox 1"/>
            <p:cNvSpPr txBox="1"/>
            <p:nvPr/>
          </p:nvSpPr>
          <p:spPr>
            <a:xfrm>
              <a:off x="688062" y="2887818"/>
              <a:ext cx="33769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400" dirty="0" smtClean="0">
                  <a:solidFill>
                    <a:schemeClr val="bg1"/>
                  </a:solidFill>
                  <a:latin typeface="Arial Black"/>
                  <a:cs typeface="Arial Black"/>
                </a:rPr>
                <a:t>Kipróbálom!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388534" y="3691467"/>
            <a:ext cx="4250266" cy="965200"/>
            <a:chOff x="1388534" y="3691467"/>
            <a:chExt cx="4250266" cy="965200"/>
          </a:xfrm>
        </p:grpSpPr>
        <p:sp>
          <p:nvSpPr>
            <p:cNvPr id="55" name="Rectangle 54"/>
            <p:cNvSpPr/>
            <p:nvPr/>
          </p:nvSpPr>
          <p:spPr>
            <a:xfrm>
              <a:off x="1388534" y="3691467"/>
              <a:ext cx="3826934" cy="965200"/>
            </a:xfrm>
            <a:prstGeom prst="rect">
              <a:avLst/>
            </a:prstGeom>
            <a:solidFill>
              <a:srgbClr val="FABA8E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642533" y="3894667"/>
              <a:ext cx="399626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b="1" dirty="0" smtClean="0">
                  <a:solidFill>
                    <a:schemeClr val="bg1"/>
                  </a:solidFill>
                  <a:latin typeface="Arial Black"/>
                  <a:cs typeface="Arial Black"/>
                </a:rPr>
                <a:t>Tovább a Jófogásra</a:t>
              </a:r>
              <a:endParaRPr lang="en-US" sz="2400" b="1" dirty="0">
                <a:solidFill>
                  <a:schemeClr val="bg1"/>
                </a:solidFill>
                <a:latin typeface="Arial Black"/>
                <a:cs typeface="Arial Black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62606603"/>
      </p:ext>
    </p:extLst>
  </p:cSld>
  <p:clrMapOvr>
    <a:masterClrMapping/>
  </p:clrMapOvr>
  <p:transition xmlns:p14="http://schemas.microsoft.com/office/powerpoint/2010/main">
    <p:wipe dir="d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47216"/>
            </a:gs>
            <a:gs pos="0">
              <a:srgbClr val="F192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2" descr="D:\[work]\[[Innoweb]]\jofogas-ppt-prezentacio\alapok\jofogas-logo-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0500" y="6367829"/>
            <a:ext cx="1505124" cy="325457"/>
          </a:xfrm>
          <a:prstGeom prst="rect">
            <a:avLst/>
          </a:prstGeom>
          <a:noFill/>
        </p:spPr>
      </p:pic>
      <p:cxnSp>
        <p:nvCxnSpPr>
          <p:cNvPr id="11" name="Egyenes összekötő 10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Alcím 2"/>
          <p:cNvSpPr txBox="1">
            <a:spLocks/>
          </p:cNvSpPr>
          <p:nvPr/>
        </p:nvSpPr>
        <p:spPr>
          <a:xfrm>
            <a:off x="7775207" y="6574408"/>
            <a:ext cx="4416794" cy="2835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4" name="Picture 2" descr="D:\[work]\[[Innoweb]]\JOFOGAS\jofogas-ppt-prezentacio-2\alapok\na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67552" y="355600"/>
            <a:ext cx="3029148" cy="3029148"/>
          </a:xfrm>
          <a:prstGeom prst="rect">
            <a:avLst/>
          </a:prstGeom>
          <a:noFill/>
        </p:spPr>
      </p:pic>
      <p:grpSp>
        <p:nvGrpSpPr>
          <p:cNvPr id="41" name="Csoportba foglalás 40"/>
          <p:cNvGrpSpPr/>
          <p:nvPr/>
        </p:nvGrpSpPr>
        <p:grpSpPr>
          <a:xfrm>
            <a:off x="8828545" y="1625600"/>
            <a:ext cx="2715756" cy="3494072"/>
            <a:chOff x="8828545" y="1625600"/>
            <a:chExt cx="2715756" cy="3494072"/>
          </a:xfrm>
        </p:grpSpPr>
        <p:pic>
          <p:nvPicPr>
            <p:cNvPr id="35" name="Picture 4" descr="D:\[work]\[[Innoweb]]\JOFOGAS\jofogas-ppt-prezentacio-2\alapok\tabla-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8828545" y="2505075"/>
              <a:ext cx="2715756" cy="2614597"/>
            </a:xfrm>
            <a:prstGeom prst="rect">
              <a:avLst/>
            </a:prstGeom>
            <a:noFill/>
          </p:spPr>
        </p:pic>
        <p:sp>
          <p:nvSpPr>
            <p:cNvPr id="33" name="TextBox 1"/>
            <p:cNvSpPr txBox="1"/>
            <p:nvPr/>
          </p:nvSpPr>
          <p:spPr>
            <a:xfrm rot="21406669">
              <a:off x="8864512" y="3545374"/>
              <a:ext cx="263474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3000" dirty="0" smtClean="0">
                  <a:solidFill>
                    <a:srgbClr val="F47216"/>
                  </a:solidFill>
                  <a:latin typeface="Arial Black"/>
                  <a:cs typeface="Arial Black"/>
                </a:rPr>
                <a:t>Böngéssz!</a:t>
              </a:r>
              <a:endParaRPr lang="en-US" sz="3000" dirty="0">
                <a:solidFill>
                  <a:srgbClr val="F47216"/>
                </a:solidFill>
                <a:latin typeface="Arial Black"/>
                <a:cs typeface="Arial Black"/>
              </a:endParaRPr>
            </a:p>
          </p:txBody>
        </p:sp>
        <p:cxnSp>
          <p:nvCxnSpPr>
            <p:cNvPr id="37" name="Egyenes összekötő 36"/>
            <p:cNvCxnSpPr/>
            <p:nvPr/>
          </p:nvCxnSpPr>
          <p:spPr>
            <a:xfrm flipV="1">
              <a:off x="8931275" y="1638300"/>
              <a:ext cx="336550" cy="200977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Egyenes összekötő 39"/>
            <p:cNvCxnSpPr/>
            <p:nvPr/>
          </p:nvCxnSpPr>
          <p:spPr>
            <a:xfrm flipH="1" flipV="1">
              <a:off x="11064875" y="1625600"/>
              <a:ext cx="346075" cy="188912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Alcím 2"/>
          <p:cNvSpPr txBox="1">
            <a:spLocks/>
          </p:cNvSpPr>
          <p:nvPr/>
        </p:nvSpPr>
        <p:spPr>
          <a:xfrm>
            <a:off x="1070507" y="2728451"/>
            <a:ext cx="7235294" cy="212295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500"/>
              </a:lnSpc>
            </a:pPr>
            <a:r>
              <a:rPr lang="hu-HU" sz="5600" b="1" dirty="0" smtClean="0">
                <a:solidFill>
                  <a:prstClr val="white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Bannerek </a:t>
            </a:r>
            <a:br>
              <a:rPr lang="hu-HU" sz="5600" b="1" dirty="0" smtClean="0">
                <a:solidFill>
                  <a:prstClr val="white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</a:br>
            <a:r>
              <a:rPr lang="hu-HU" sz="5600" b="1" dirty="0" smtClean="0">
                <a:solidFill>
                  <a:prstClr val="white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napszak szerint</a:t>
            </a:r>
          </a:p>
        </p:txBody>
      </p:sp>
    </p:spTree>
    <p:extLst>
      <p:ext uri="{BB962C8B-B14F-4D97-AF65-F5344CB8AC3E}">
        <p14:creationId xmlns:p14="http://schemas.microsoft.com/office/powerpoint/2010/main" val="1286107010"/>
      </p:ext>
    </p:extLst>
  </p:cSld>
  <p:clrMapOvr>
    <a:masterClrMapping/>
  </p:clrMapOvr>
  <p:transition xmlns:p14="http://schemas.microsoft.com/office/powerpoint/2010/main" advClick="0" advTm="2000">
    <p:fade thruBlk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7396 0.04282 C -0.80417 -0.05325 -0.63424 -0.14885 -0.47187 -0.15579 C -0.3095 -0.1625 -0.07904 -0.0257 -8.33333E-7 0.00162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700" y="-10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50000"/>
              </a:schemeClr>
            </a:gs>
            <a:gs pos="0">
              <a:srgbClr val="33669A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Egyenes összekötő 7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D:\[work]\[[Innoweb]]\jofogas-ppt-prezentacio\alapok\jofogas-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809" y="6391276"/>
            <a:ext cx="1507683" cy="287338"/>
          </a:xfrm>
          <a:prstGeom prst="rect">
            <a:avLst/>
          </a:prstGeom>
          <a:noFill/>
        </p:spPr>
      </p:pic>
      <p:sp>
        <p:nvSpPr>
          <p:cNvPr id="13" name="Alcím 2"/>
          <p:cNvSpPr txBox="1">
            <a:spLocks/>
          </p:cNvSpPr>
          <p:nvPr/>
        </p:nvSpPr>
        <p:spPr>
          <a:xfrm>
            <a:off x="7775207" y="6574408"/>
            <a:ext cx="4416794" cy="2835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2" descr="D:\[work]\[[Innoweb]]\JOFOGAS\jofogas-ppt-prezentacio-2\alapok\nap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67552" y="355600"/>
            <a:ext cx="3029148" cy="3029148"/>
          </a:xfrm>
          <a:prstGeom prst="rect">
            <a:avLst/>
          </a:prstGeom>
          <a:noFill/>
        </p:spPr>
      </p:pic>
      <p:sp>
        <p:nvSpPr>
          <p:cNvPr id="18" name="Alcím 2"/>
          <p:cNvSpPr txBox="1">
            <a:spLocks/>
          </p:cNvSpPr>
          <p:nvPr/>
        </p:nvSpPr>
        <p:spPr>
          <a:xfrm>
            <a:off x="1070507" y="2728451"/>
            <a:ext cx="7235294" cy="2122950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500"/>
              </a:lnSpc>
            </a:pPr>
            <a:r>
              <a:rPr lang="hu-HU" sz="5600" b="1" dirty="0" smtClean="0">
                <a:solidFill>
                  <a:prstClr val="white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Bannerek </a:t>
            </a:r>
            <a:br>
              <a:rPr lang="hu-HU" sz="5600" b="1" dirty="0" smtClean="0">
                <a:solidFill>
                  <a:prstClr val="white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</a:br>
            <a:r>
              <a:rPr lang="hu-HU" sz="5600" b="1" dirty="0" smtClean="0">
                <a:solidFill>
                  <a:prstClr val="white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napszak szerint</a:t>
            </a:r>
          </a:p>
        </p:txBody>
      </p:sp>
      <p:pic>
        <p:nvPicPr>
          <p:cNvPr id="19" name="Picture 2" descr="D:\[work]\[[Innoweb]]\JOFOGAS\jofogas-ppt-prezentacio-2\alapok\hold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801100" y="419100"/>
            <a:ext cx="2838449" cy="2838449"/>
          </a:xfrm>
          <a:prstGeom prst="rect">
            <a:avLst/>
          </a:prstGeom>
          <a:noFill/>
        </p:spPr>
      </p:pic>
      <p:grpSp>
        <p:nvGrpSpPr>
          <p:cNvPr id="20" name="Csoportba foglalás 19"/>
          <p:cNvGrpSpPr/>
          <p:nvPr/>
        </p:nvGrpSpPr>
        <p:grpSpPr>
          <a:xfrm>
            <a:off x="8828545" y="2190750"/>
            <a:ext cx="2715756" cy="2928922"/>
            <a:chOff x="8828545" y="2190750"/>
            <a:chExt cx="2715756" cy="2928922"/>
          </a:xfrm>
        </p:grpSpPr>
        <p:pic>
          <p:nvPicPr>
            <p:cNvPr id="21" name="Picture 4" descr="D:\[work]\[[Innoweb]]\JOFOGAS\jofogas-ppt-prezentacio-2\alapok\tabla-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8828545" y="2505075"/>
              <a:ext cx="2715756" cy="2614597"/>
            </a:xfrm>
            <a:prstGeom prst="rect">
              <a:avLst/>
            </a:prstGeom>
            <a:noFill/>
          </p:spPr>
        </p:pic>
        <p:sp>
          <p:nvSpPr>
            <p:cNvPr id="22" name="TextBox 1"/>
            <p:cNvSpPr txBox="1"/>
            <p:nvPr/>
          </p:nvSpPr>
          <p:spPr>
            <a:xfrm rot="21406669">
              <a:off x="8864512" y="3545374"/>
              <a:ext cx="2634742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3000" dirty="0" smtClean="0">
                  <a:solidFill>
                    <a:srgbClr val="33669A"/>
                  </a:solidFill>
                  <a:latin typeface="Arial Black"/>
                  <a:cs typeface="Arial Black"/>
                </a:rPr>
                <a:t>Hirdess!</a:t>
              </a:r>
              <a:endParaRPr lang="en-US" sz="3000" dirty="0">
                <a:solidFill>
                  <a:srgbClr val="33669A"/>
                </a:solidFill>
                <a:latin typeface="Arial Black"/>
                <a:cs typeface="Arial Black"/>
              </a:endParaRPr>
            </a:p>
          </p:txBody>
        </p:sp>
        <p:cxnSp>
          <p:nvCxnSpPr>
            <p:cNvPr id="23" name="Egyenes összekötő 22"/>
            <p:cNvCxnSpPr/>
            <p:nvPr/>
          </p:nvCxnSpPr>
          <p:spPr>
            <a:xfrm flipV="1">
              <a:off x="8931275" y="2214563"/>
              <a:ext cx="391319" cy="143351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Egyenes összekötő 23"/>
            <p:cNvCxnSpPr/>
            <p:nvPr/>
          </p:nvCxnSpPr>
          <p:spPr>
            <a:xfrm flipH="1" flipV="1">
              <a:off x="10982325" y="2190750"/>
              <a:ext cx="428627" cy="132397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5" name="Picture 5" descr="D:\[work]\[[Innoweb]]\JOFOGAS\jofogas-ppt-prezentacio-2\alapok\csillag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92013" y="161925"/>
            <a:ext cx="521749" cy="477838"/>
          </a:xfrm>
          <a:prstGeom prst="rect">
            <a:avLst/>
          </a:prstGeom>
          <a:noFill/>
        </p:spPr>
      </p:pic>
      <p:pic>
        <p:nvPicPr>
          <p:cNvPr id="26" name="Picture 5" descr="D:\[work]\[[Innoweb]]\JOFOGAS\jofogas-ppt-prezentacio-2\alapok\csilla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78163" y="1095374"/>
            <a:ext cx="448947" cy="411163"/>
          </a:xfrm>
          <a:prstGeom prst="rect">
            <a:avLst/>
          </a:prstGeom>
          <a:noFill/>
        </p:spPr>
      </p:pic>
      <p:pic>
        <p:nvPicPr>
          <p:cNvPr id="27" name="Picture 5" descr="D:\[work]\[[Innoweb]]\JOFOGAS\jofogas-ppt-prezentacio-2\alapok\csillag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563513" y="942974"/>
            <a:ext cx="448947" cy="41116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62841402"/>
      </p:ext>
    </p:extLst>
  </p:cSld>
  <p:clrMapOvr>
    <a:masterClrMapping/>
  </p:clrMapOvr>
  <p:transition xmlns:p14="http://schemas.microsoft.com/office/powerpoint/2010/main">
    <p:split dir="in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7019 0.04023 C -0.8017 -0.0548 -0.63308 -0.14959 -0.47136 -0.1563 C -0.30964 -0.163 -0.15482 -0.08162 4.79167E-6 -4.62428E-6 " pathEditMode="relative" ptsTypes="aaA">
                                      <p:cBhvr>
                                        <p:cTn id="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Egyenes összekötő 7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rgbClr val="33669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D:\[work]\[[Innoweb]]\jofogas-ppt-prezentacio\alapok\jofogas-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809" y="6391276"/>
            <a:ext cx="1507683" cy="287338"/>
          </a:xfrm>
          <a:prstGeom prst="rect">
            <a:avLst/>
          </a:prstGeom>
          <a:noFill/>
        </p:spPr>
      </p:pic>
      <p:sp>
        <p:nvSpPr>
          <p:cNvPr id="13" name="Alcím 2"/>
          <p:cNvSpPr txBox="1">
            <a:spLocks/>
          </p:cNvSpPr>
          <p:nvPr/>
        </p:nvSpPr>
        <p:spPr>
          <a:xfrm>
            <a:off x="7775207" y="6574408"/>
            <a:ext cx="4416794" cy="2835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srgbClr val="3366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srgbClr val="33669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srgbClr val="33669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6" name="Csoportba foglalás 35"/>
          <p:cNvGrpSpPr/>
          <p:nvPr/>
        </p:nvGrpSpPr>
        <p:grpSpPr>
          <a:xfrm>
            <a:off x="808554" y="226740"/>
            <a:ext cx="10773846" cy="6072460"/>
            <a:chOff x="1014919" y="400198"/>
            <a:chExt cx="10162162" cy="5260312"/>
          </a:xfrm>
        </p:grpSpPr>
        <p:pic>
          <p:nvPicPr>
            <p:cNvPr id="33" name="Kép 3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14919" y="400198"/>
              <a:ext cx="10162162" cy="5260312"/>
            </a:xfrm>
            <a:prstGeom prst="rect">
              <a:avLst/>
            </a:prstGeom>
          </p:spPr>
        </p:pic>
        <p:pic>
          <p:nvPicPr>
            <p:cNvPr id="34" name="Kép 3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0479" y="2519908"/>
              <a:ext cx="1506978" cy="1509058"/>
            </a:xfrm>
            <a:prstGeom prst="rect">
              <a:avLst/>
            </a:prstGeom>
          </p:spPr>
        </p:pic>
      </p:grpSp>
      <p:grpSp>
        <p:nvGrpSpPr>
          <p:cNvPr id="35" name="Csoportba foglalás 34"/>
          <p:cNvGrpSpPr/>
          <p:nvPr/>
        </p:nvGrpSpPr>
        <p:grpSpPr>
          <a:xfrm>
            <a:off x="0" y="2911382"/>
            <a:ext cx="12195209" cy="820358"/>
            <a:chOff x="0" y="422182"/>
            <a:chExt cx="12195209" cy="820358"/>
          </a:xfrm>
        </p:grpSpPr>
        <p:cxnSp>
          <p:nvCxnSpPr>
            <p:cNvPr id="18" name="Egyenes összekötő 17"/>
            <p:cNvCxnSpPr/>
            <p:nvPr/>
          </p:nvCxnSpPr>
          <p:spPr>
            <a:xfrm>
              <a:off x="0" y="847024"/>
              <a:ext cx="3667225" cy="0"/>
            </a:xfrm>
            <a:prstGeom prst="line">
              <a:avLst/>
            </a:prstGeom>
            <a:ln w="50800">
              <a:solidFill>
                <a:srgbClr val="3366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Egyenes összekötő 18"/>
            <p:cNvCxnSpPr/>
            <p:nvPr/>
          </p:nvCxnSpPr>
          <p:spPr>
            <a:xfrm>
              <a:off x="8527984" y="847024"/>
              <a:ext cx="3667225" cy="0"/>
            </a:xfrm>
            <a:prstGeom prst="line">
              <a:avLst/>
            </a:prstGeom>
            <a:ln w="50800">
              <a:solidFill>
                <a:srgbClr val="33669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Szalag felülnézetben 26"/>
            <p:cNvSpPr/>
            <p:nvPr/>
          </p:nvSpPr>
          <p:spPr>
            <a:xfrm>
              <a:off x="1030515" y="422182"/>
              <a:ext cx="10106046" cy="820358"/>
            </a:xfrm>
            <a:custGeom>
              <a:avLst/>
              <a:gdLst>
                <a:gd name="connsiteX0" fmla="*/ 0 w 2757920"/>
                <a:gd name="connsiteY0" fmla="*/ 332594 h 332594"/>
                <a:gd name="connsiteX1" fmla="*/ 603295 w 2757920"/>
                <a:gd name="connsiteY1" fmla="*/ 332594 h 332594"/>
                <a:gd name="connsiteX2" fmla="*/ 689480 w 2757920"/>
                <a:gd name="connsiteY2" fmla="*/ 332594 h 332594"/>
                <a:gd name="connsiteX3" fmla="*/ 603295 w 2757920"/>
                <a:gd name="connsiteY3" fmla="*/ 332594 h 332594"/>
                <a:gd name="connsiteX4" fmla="*/ 430925 w 2757920"/>
                <a:gd name="connsiteY4" fmla="*/ 332594 h 332594"/>
                <a:gd name="connsiteX5" fmla="*/ 430925 w 2757920"/>
                <a:gd name="connsiteY5" fmla="*/ 332594 h 332594"/>
                <a:gd name="connsiteX6" fmla="*/ 430925 w 2757920"/>
                <a:gd name="connsiteY6" fmla="*/ 332594 h 332594"/>
                <a:gd name="connsiteX7" fmla="*/ 2326995 w 2757920"/>
                <a:gd name="connsiteY7" fmla="*/ 332594 h 332594"/>
                <a:gd name="connsiteX8" fmla="*/ 2413180 w 2757920"/>
                <a:gd name="connsiteY8" fmla="*/ 332594 h 332594"/>
                <a:gd name="connsiteX9" fmla="*/ 2326995 w 2757920"/>
                <a:gd name="connsiteY9" fmla="*/ 332594 h 332594"/>
                <a:gd name="connsiteX10" fmla="*/ 2154625 w 2757920"/>
                <a:gd name="connsiteY10" fmla="*/ 332594 h 332594"/>
                <a:gd name="connsiteX11" fmla="*/ 2154625 w 2757920"/>
                <a:gd name="connsiteY11" fmla="*/ 332594 h 332594"/>
                <a:gd name="connsiteX12" fmla="*/ 2154625 w 2757920"/>
                <a:gd name="connsiteY12" fmla="*/ 332594 h 332594"/>
                <a:gd name="connsiteX13" fmla="*/ 2757920 w 2757920"/>
                <a:gd name="connsiteY13" fmla="*/ 332594 h 332594"/>
                <a:gd name="connsiteX14" fmla="*/ 2413180 w 2757920"/>
                <a:gd name="connsiteY14" fmla="*/ 166297 h 332594"/>
                <a:gd name="connsiteX15" fmla="*/ 2757920 w 2757920"/>
                <a:gd name="connsiteY15" fmla="*/ 0 h 332594"/>
                <a:gd name="connsiteX16" fmla="*/ 2413180 w 2757920"/>
                <a:gd name="connsiteY16" fmla="*/ 0 h 332594"/>
                <a:gd name="connsiteX17" fmla="*/ 2413180 w 2757920"/>
                <a:gd name="connsiteY17" fmla="*/ 0 h 332594"/>
                <a:gd name="connsiteX18" fmla="*/ 2326995 w 2757920"/>
                <a:gd name="connsiteY18" fmla="*/ 0 h 332594"/>
                <a:gd name="connsiteX19" fmla="*/ 430925 w 2757920"/>
                <a:gd name="connsiteY19" fmla="*/ 0 h 332594"/>
                <a:gd name="connsiteX20" fmla="*/ 430925 w 2757920"/>
                <a:gd name="connsiteY20" fmla="*/ 0 h 332594"/>
                <a:gd name="connsiteX21" fmla="*/ 344740 w 2757920"/>
                <a:gd name="connsiteY21" fmla="*/ 0 h 332594"/>
                <a:gd name="connsiteX22" fmla="*/ 0 w 2757920"/>
                <a:gd name="connsiteY22" fmla="*/ 0 h 332594"/>
                <a:gd name="connsiteX23" fmla="*/ 344740 w 2757920"/>
                <a:gd name="connsiteY23" fmla="*/ 166297 h 332594"/>
                <a:gd name="connsiteX24" fmla="*/ 0 w 2757920"/>
                <a:gd name="connsiteY24" fmla="*/ 332594 h 332594"/>
                <a:gd name="connsiteX0" fmla="*/ 689480 w 2757920"/>
                <a:gd name="connsiteY0" fmla="*/ 332594 h 332594"/>
                <a:gd name="connsiteX1" fmla="*/ 603295 w 2757920"/>
                <a:gd name="connsiteY1" fmla="*/ 332594 h 332594"/>
                <a:gd name="connsiteX2" fmla="*/ 430925 w 2757920"/>
                <a:gd name="connsiteY2" fmla="*/ 332594 h 332594"/>
                <a:gd name="connsiteX3" fmla="*/ 430925 w 2757920"/>
                <a:gd name="connsiteY3" fmla="*/ 332594 h 332594"/>
                <a:gd name="connsiteX4" fmla="*/ 430925 w 2757920"/>
                <a:gd name="connsiteY4" fmla="*/ 332594 h 332594"/>
                <a:gd name="connsiteX5" fmla="*/ 689480 w 2757920"/>
                <a:gd name="connsiteY5" fmla="*/ 332594 h 332594"/>
                <a:gd name="connsiteX6" fmla="*/ 2068440 w 2757920"/>
                <a:gd name="connsiteY6" fmla="*/ 332594 h 332594"/>
                <a:gd name="connsiteX7" fmla="*/ 2068440 w 2757920"/>
                <a:gd name="connsiteY7" fmla="*/ 332594 h 332594"/>
                <a:gd name="connsiteX8" fmla="*/ 2326995 w 2757920"/>
                <a:gd name="connsiteY8" fmla="*/ 332594 h 332594"/>
                <a:gd name="connsiteX9" fmla="*/ 2413180 w 2757920"/>
                <a:gd name="connsiteY9" fmla="*/ 332594 h 332594"/>
                <a:gd name="connsiteX10" fmla="*/ 2326995 w 2757920"/>
                <a:gd name="connsiteY10" fmla="*/ 332594 h 332594"/>
                <a:gd name="connsiteX11" fmla="*/ 2068440 w 2757920"/>
                <a:gd name="connsiteY11" fmla="*/ 332594 h 332594"/>
                <a:gd name="connsiteX0" fmla="*/ 0 w 2757920"/>
                <a:gd name="connsiteY0" fmla="*/ 332594 h 332594"/>
                <a:gd name="connsiteX1" fmla="*/ 344740 w 2757920"/>
                <a:gd name="connsiteY1" fmla="*/ 166297 h 332594"/>
                <a:gd name="connsiteX2" fmla="*/ 0 w 2757920"/>
                <a:gd name="connsiteY2" fmla="*/ 0 h 332594"/>
                <a:gd name="connsiteX3" fmla="*/ 344740 w 2757920"/>
                <a:gd name="connsiteY3" fmla="*/ 0 h 332594"/>
                <a:gd name="connsiteX4" fmla="*/ 344740 w 2757920"/>
                <a:gd name="connsiteY4" fmla="*/ 0 h 332594"/>
                <a:gd name="connsiteX5" fmla="*/ 344740 w 2757920"/>
                <a:gd name="connsiteY5" fmla="*/ 0 h 332594"/>
                <a:gd name="connsiteX6" fmla="*/ 2326995 w 2757920"/>
                <a:gd name="connsiteY6" fmla="*/ 0 h 332594"/>
                <a:gd name="connsiteX7" fmla="*/ 2413180 w 2757920"/>
                <a:gd name="connsiteY7" fmla="*/ 0 h 332594"/>
                <a:gd name="connsiteX8" fmla="*/ 2413180 w 2757920"/>
                <a:gd name="connsiteY8" fmla="*/ 0 h 332594"/>
                <a:gd name="connsiteX9" fmla="*/ 2413180 w 2757920"/>
                <a:gd name="connsiteY9" fmla="*/ 0 h 332594"/>
                <a:gd name="connsiteX10" fmla="*/ 2757920 w 2757920"/>
                <a:gd name="connsiteY10" fmla="*/ 0 h 332594"/>
                <a:gd name="connsiteX11" fmla="*/ 2413180 w 2757920"/>
                <a:gd name="connsiteY11" fmla="*/ 166297 h 332594"/>
                <a:gd name="connsiteX12" fmla="*/ 2757920 w 2757920"/>
                <a:gd name="connsiteY12" fmla="*/ 332594 h 332594"/>
                <a:gd name="connsiteX13" fmla="*/ 2154625 w 2757920"/>
                <a:gd name="connsiteY13" fmla="*/ 332594 h 332594"/>
                <a:gd name="connsiteX14" fmla="*/ 2154625 w 2757920"/>
                <a:gd name="connsiteY14" fmla="*/ 332594 h 332594"/>
                <a:gd name="connsiteX15" fmla="*/ 2154625 w 2757920"/>
                <a:gd name="connsiteY15" fmla="*/ 332594 h 332594"/>
                <a:gd name="connsiteX16" fmla="*/ 2326995 w 2757920"/>
                <a:gd name="connsiteY16" fmla="*/ 332594 h 332594"/>
                <a:gd name="connsiteX17" fmla="*/ 2413180 w 2757920"/>
                <a:gd name="connsiteY17" fmla="*/ 332594 h 332594"/>
                <a:gd name="connsiteX18" fmla="*/ 2326995 w 2757920"/>
                <a:gd name="connsiteY18" fmla="*/ 332594 h 332594"/>
                <a:gd name="connsiteX19" fmla="*/ 430925 w 2757920"/>
                <a:gd name="connsiteY19" fmla="*/ 332594 h 332594"/>
                <a:gd name="connsiteX20" fmla="*/ 430925 w 2757920"/>
                <a:gd name="connsiteY20" fmla="*/ 332594 h 332594"/>
                <a:gd name="connsiteX21" fmla="*/ 430925 w 2757920"/>
                <a:gd name="connsiteY21" fmla="*/ 332594 h 332594"/>
                <a:gd name="connsiteX22" fmla="*/ 603295 w 2757920"/>
                <a:gd name="connsiteY22" fmla="*/ 332594 h 332594"/>
                <a:gd name="connsiteX23" fmla="*/ 689480 w 2757920"/>
                <a:gd name="connsiteY23" fmla="*/ 332594 h 332594"/>
                <a:gd name="connsiteX24" fmla="*/ 603295 w 2757920"/>
                <a:gd name="connsiteY24" fmla="*/ 332594 h 332594"/>
                <a:gd name="connsiteX25" fmla="*/ 0 w 2757920"/>
                <a:gd name="connsiteY25" fmla="*/ 332594 h 332594"/>
                <a:gd name="connsiteX26" fmla="*/ 689480 w 2757920"/>
                <a:gd name="connsiteY26" fmla="*/ 332594 h 332594"/>
                <a:gd name="connsiteX27" fmla="*/ 689480 w 2757920"/>
                <a:gd name="connsiteY27" fmla="*/ 332594 h 332594"/>
                <a:gd name="connsiteX28" fmla="*/ 2068440 w 2757920"/>
                <a:gd name="connsiteY28" fmla="*/ 332594 h 332594"/>
                <a:gd name="connsiteX29" fmla="*/ 2068440 w 2757920"/>
                <a:gd name="connsiteY29" fmla="*/ 332594 h 332594"/>
                <a:gd name="connsiteX30" fmla="*/ 344740 w 2757920"/>
                <a:gd name="connsiteY30" fmla="*/ 332594 h 332594"/>
                <a:gd name="connsiteX31" fmla="*/ 344740 w 2757920"/>
                <a:gd name="connsiteY31" fmla="*/ 0 h 332594"/>
                <a:gd name="connsiteX32" fmla="*/ 2413180 w 2757920"/>
                <a:gd name="connsiteY32" fmla="*/ 0 h 332594"/>
                <a:gd name="connsiteX33" fmla="*/ 2413180 w 2757920"/>
                <a:gd name="connsiteY33" fmla="*/ 332594 h 332594"/>
                <a:gd name="connsiteX0" fmla="*/ 0 w 2757920"/>
                <a:gd name="connsiteY0" fmla="*/ 332594 h 332594"/>
                <a:gd name="connsiteX1" fmla="*/ 603295 w 2757920"/>
                <a:gd name="connsiteY1" fmla="*/ 332594 h 332594"/>
                <a:gd name="connsiteX2" fmla="*/ 689480 w 2757920"/>
                <a:gd name="connsiteY2" fmla="*/ 332594 h 332594"/>
                <a:gd name="connsiteX3" fmla="*/ 603295 w 2757920"/>
                <a:gd name="connsiteY3" fmla="*/ 332594 h 332594"/>
                <a:gd name="connsiteX4" fmla="*/ 430925 w 2757920"/>
                <a:gd name="connsiteY4" fmla="*/ 332594 h 332594"/>
                <a:gd name="connsiteX5" fmla="*/ 430925 w 2757920"/>
                <a:gd name="connsiteY5" fmla="*/ 332594 h 332594"/>
                <a:gd name="connsiteX6" fmla="*/ 430925 w 2757920"/>
                <a:gd name="connsiteY6" fmla="*/ 332594 h 332594"/>
                <a:gd name="connsiteX7" fmla="*/ 2326995 w 2757920"/>
                <a:gd name="connsiteY7" fmla="*/ 332594 h 332594"/>
                <a:gd name="connsiteX8" fmla="*/ 2413180 w 2757920"/>
                <a:gd name="connsiteY8" fmla="*/ 332594 h 332594"/>
                <a:gd name="connsiteX9" fmla="*/ 2326995 w 2757920"/>
                <a:gd name="connsiteY9" fmla="*/ 332594 h 332594"/>
                <a:gd name="connsiteX10" fmla="*/ 2154625 w 2757920"/>
                <a:gd name="connsiteY10" fmla="*/ 332594 h 332594"/>
                <a:gd name="connsiteX11" fmla="*/ 2154625 w 2757920"/>
                <a:gd name="connsiteY11" fmla="*/ 332594 h 332594"/>
                <a:gd name="connsiteX12" fmla="*/ 2154625 w 2757920"/>
                <a:gd name="connsiteY12" fmla="*/ 332594 h 332594"/>
                <a:gd name="connsiteX13" fmla="*/ 2757920 w 2757920"/>
                <a:gd name="connsiteY13" fmla="*/ 332594 h 332594"/>
                <a:gd name="connsiteX14" fmla="*/ 2413180 w 2757920"/>
                <a:gd name="connsiteY14" fmla="*/ 166297 h 332594"/>
                <a:gd name="connsiteX15" fmla="*/ 2757920 w 2757920"/>
                <a:gd name="connsiteY15" fmla="*/ 0 h 332594"/>
                <a:gd name="connsiteX16" fmla="*/ 2413180 w 2757920"/>
                <a:gd name="connsiteY16" fmla="*/ 0 h 332594"/>
                <a:gd name="connsiteX17" fmla="*/ 2413180 w 2757920"/>
                <a:gd name="connsiteY17" fmla="*/ 0 h 332594"/>
                <a:gd name="connsiteX18" fmla="*/ 2326995 w 2757920"/>
                <a:gd name="connsiteY18" fmla="*/ 0 h 332594"/>
                <a:gd name="connsiteX19" fmla="*/ 430925 w 2757920"/>
                <a:gd name="connsiteY19" fmla="*/ 0 h 332594"/>
                <a:gd name="connsiteX20" fmla="*/ 430925 w 2757920"/>
                <a:gd name="connsiteY20" fmla="*/ 0 h 332594"/>
                <a:gd name="connsiteX21" fmla="*/ 344740 w 2757920"/>
                <a:gd name="connsiteY21" fmla="*/ 0 h 332594"/>
                <a:gd name="connsiteX22" fmla="*/ 0 w 2757920"/>
                <a:gd name="connsiteY22" fmla="*/ 0 h 332594"/>
                <a:gd name="connsiteX23" fmla="*/ 344740 w 2757920"/>
                <a:gd name="connsiteY23" fmla="*/ 166297 h 332594"/>
                <a:gd name="connsiteX24" fmla="*/ 0 w 2757920"/>
                <a:gd name="connsiteY24" fmla="*/ 332594 h 332594"/>
                <a:gd name="connsiteX0" fmla="*/ 689480 w 2757920"/>
                <a:gd name="connsiteY0" fmla="*/ 332594 h 332594"/>
                <a:gd name="connsiteX1" fmla="*/ 603295 w 2757920"/>
                <a:gd name="connsiteY1" fmla="*/ 332594 h 332594"/>
                <a:gd name="connsiteX2" fmla="*/ 430925 w 2757920"/>
                <a:gd name="connsiteY2" fmla="*/ 332594 h 332594"/>
                <a:gd name="connsiteX3" fmla="*/ 430925 w 2757920"/>
                <a:gd name="connsiteY3" fmla="*/ 332594 h 332594"/>
                <a:gd name="connsiteX4" fmla="*/ 430925 w 2757920"/>
                <a:gd name="connsiteY4" fmla="*/ 332594 h 332594"/>
                <a:gd name="connsiteX5" fmla="*/ 689480 w 2757920"/>
                <a:gd name="connsiteY5" fmla="*/ 332594 h 332594"/>
                <a:gd name="connsiteX6" fmla="*/ 2068440 w 2757920"/>
                <a:gd name="connsiteY6" fmla="*/ 332594 h 332594"/>
                <a:gd name="connsiteX7" fmla="*/ 2068440 w 2757920"/>
                <a:gd name="connsiteY7" fmla="*/ 332594 h 332594"/>
                <a:gd name="connsiteX8" fmla="*/ 2326995 w 2757920"/>
                <a:gd name="connsiteY8" fmla="*/ 332594 h 332594"/>
                <a:gd name="connsiteX9" fmla="*/ 2413180 w 2757920"/>
                <a:gd name="connsiteY9" fmla="*/ 332594 h 332594"/>
                <a:gd name="connsiteX10" fmla="*/ 2326995 w 2757920"/>
                <a:gd name="connsiteY10" fmla="*/ 332594 h 332594"/>
                <a:gd name="connsiteX11" fmla="*/ 2068440 w 2757920"/>
                <a:gd name="connsiteY11" fmla="*/ 332594 h 332594"/>
                <a:gd name="connsiteX0" fmla="*/ 0 w 2757920"/>
                <a:gd name="connsiteY0" fmla="*/ 332594 h 332594"/>
                <a:gd name="connsiteX1" fmla="*/ 344740 w 2757920"/>
                <a:gd name="connsiteY1" fmla="*/ 166297 h 332594"/>
                <a:gd name="connsiteX2" fmla="*/ 0 w 2757920"/>
                <a:gd name="connsiteY2" fmla="*/ 0 h 332594"/>
                <a:gd name="connsiteX3" fmla="*/ 344740 w 2757920"/>
                <a:gd name="connsiteY3" fmla="*/ 0 h 332594"/>
                <a:gd name="connsiteX4" fmla="*/ 344740 w 2757920"/>
                <a:gd name="connsiteY4" fmla="*/ 0 h 332594"/>
                <a:gd name="connsiteX5" fmla="*/ 344740 w 2757920"/>
                <a:gd name="connsiteY5" fmla="*/ 0 h 332594"/>
                <a:gd name="connsiteX6" fmla="*/ 2326995 w 2757920"/>
                <a:gd name="connsiteY6" fmla="*/ 0 h 332594"/>
                <a:gd name="connsiteX7" fmla="*/ 2413180 w 2757920"/>
                <a:gd name="connsiteY7" fmla="*/ 0 h 332594"/>
                <a:gd name="connsiteX8" fmla="*/ 2413180 w 2757920"/>
                <a:gd name="connsiteY8" fmla="*/ 0 h 332594"/>
                <a:gd name="connsiteX9" fmla="*/ 2413180 w 2757920"/>
                <a:gd name="connsiteY9" fmla="*/ 0 h 332594"/>
                <a:gd name="connsiteX10" fmla="*/ 2757920 w 2757920"/>
                <a:gd name="connsiteY10" fmla="*/ 0 h 332594"/>
                <a:gd name="connsiteX11" fmla="*/ 2689405 w 2757920"/>
                <a:gd name="connsiteY11" fmla="*/ 153597 h 332594"/>
                <a:gd name="connsiteX12" fmla="*/ 2757920 w 2757920"/>
                <a:gd name="connsiteY12" fmla="*/ 332594 h 332594"/>
                <a:gd name="connsiteX13" fmla="*/ 2154625 w 2757920"/>
                <a:gd name="connsiteY13" fmla="*/ 332594 h 332594"/>
                <a:gd name="connsiteX14" fmla="*/ 2154625 w 2757920"/>
                <a:gd name="connsiteY14" fmla="*/ 332594 h 332594"/>
                <a:gd name="connsiteX15" fmla="*/ 2154625 w 2757920"/>
                <a:gd name="connsiteY15" fmla="*/ 332594 h 332594"/>
                <a:gd name="connsiteX16" fmla="*/ 2326995 w 2757920"/>
                <a:gd name="connsiteY16" fmla="*/ 332594 h 332594"/>
                <a:gd name="connsiteX17" fmla="*/ 2413180 w 2757920"/>
                <a:gd name="connsiteY17" fmla="*/ 332594 h 332594"/>
                <a:gd name="connsiteX18" fmla="*/ 2326995 w 2757920"/>
                <a:gd name="connsiteY18" fmla="*/ 332594 h 332594"/>
                <a:gd name="connsiteX19" fmla="*/ 430925 w 2757920"/>
                <a:gd name="connsiteY19" fmla="*/ 332594 h 332594"/>
                <a:gd name="connsiteX20" fmla="*/ 430925 w 2757920"/>
                <a:gd name="connsiteY20" fmla="*/ 332594 h 332594"/>
                <a:gd name="connsiteX21" fmla="*/ 430925 w 2757920"/>
                <a:gd name="connsiteY21" fmla="*/ 332594 h 332594"/>
                <a:gd name="connsiteX22" fmla="*/ 603295 w 2757920"/>
                <a:gd name="connsiteY22" fmla="*/ 332594 h 332594"/>
                <a:gd name="connsiteX23" fmla="*/ 689480 w 2757920"/>
                <a:gd name="connsiteY23" fmla="*/ 332594 h 332594"/>
                <a:gd name="connsiteX24" fmla="*/ 603295 w 2757920"/>
                <a:gd name="connsiteY24" fmla="*/ 332594 h 332594"/>
                <a:gd name="connsiteX25" fmla="*/ 0 w 2757920"/>
                <a:gd name="connsiteY25" fmla="*/ 332594 h 332594"/>
                <a:gd name="connsiteX26" fmla="*/ 689480 w 2757920"/>
                <a:gd name="connsiteY26" fmla="*/ 332594 h 332594"/>
                <a:gd name="connsiteX27" fmla="*/ 689480 w 2757920"/>
                <a:gd name="connsiteY27" fmla="*/ 332594 h 332594"/>
                <a:gd name="connsiteX28" fmla="*/ 2068440 w 2757920"/>
                <a:gd name="connsiteY28" fmla="*/ 332594 h 332594"/>
                <a:gd name="connsiteX29" fmla="*/ 2068440 w 2757920"/>
                <a:gd name="connsiteY29" fmla="*/ 332594 h 332594"/>
                <a:gd name="connsiteX30" fmla="*/ 344740 w 2757920"/>
                <a:gd name="connsiteY30" fmla="*/ 332594 h 332594"/>
                <a:gd name="connsiteX31" fmla="*/ 344740 w 2757920"/>
                <a:gd name="connsiteY31" fmla="*/ 0 h 332594"/>
                <a:gd name="connsiteX32" fmla="*/ 2413180 w 2757920"/>
                <a:gd name="connsiteY32" fmla="*/ 0 h 332594"/>
                <a:gd name="connsiteX33" fmla="*/ 2413180 w 2757920"/>
                <a:gd name="connsiteY33" fmla="*/ 332594 h 332594"/>
                <a:gd name="connsiteX0" fmla="*/ 0 w 2757920"/>
                <a:gd name="connsiteY0" fmla="*/ 332594 h 332594"/>
                <a:gd name="connsiteX1" fmla="*/ 603295 w 2757920"/>
                <a:gd name="connsiteY1" fmla="*/ 332594 h 332594"/>
                <a:gd name="connsiteX2" fmla="*/ 689480 w 2757920"/>
                <a:gd name="connsiteY2" fmla="*/ 332594 h 332594"/>
                <a:gd name="connsiteX3" fmla="*/ 603295 w 2757920"/>
                <a:gd name="connsiteY3" fmla="*/ 332594 h 332594"/>
                <a:gd name="connsiteX4" fmla="*/ 430925 w 2757920"/>
                <a:gd name="connsiteY4" fmla="*/ 332594 h 332594"/>
                <a:gd name="connsiteX5" fmla="*/ 430925 w 2757920"/>
                <a:gd name="connsiteY5" fmla="*/ 332594 h 332594"/>
                <a:gd name="connsiteX6" fmla="*/ 430925 w 2757920"/>
                <a:gd name="connsiteY6" fmla="*/ 332594 h 332594"/>
                <a:gd name="connsiteX7" fmla="*/ 2326995 w 2757920"/>
                <a:gd name="connsiteY7" fmla="*/ 332594 h 332594"/>
                <a:gd name="connsiteX8" fmla="*/ 2413180 w 2757920"/>
                <a:gd name="connsiteY8" fmla="*/ 332594 h 332594"/>
                <a:gd name="connsiteX9" fmla="*/ 2326995 w 2757920"/>
                <a:gd name="connsiteY9" fmla="*/ 332594 h 332594"/>
                <a:gd name="connsiteX10" fmla="*/ 2154625 w 2757920"/>
                <a:gd name="connsiteY10" fmla="*/ 332594 h 332594"/>
                <a:gd name="connsiteX11" fmla="*/ 2154625 w 2757920"/>
                <a:gd name="connsiteY11" fmla="*/ 332594 h 332594"/>
                <a:gd name="connsiteX12" fmla="*/ 2154625 w 2757920"/>
                <a:gd name="connsiteY12" fmla="*/ 332594 h 332594"/>
                <a:gd name="connsiteX13" fmla="*/ 2757920 w 2757920"/>
                <a:gd name="connsiteY13" fmla="*/ 332594 h 332594"/>
                <a:gd name="connsiteX14" fmla="*/ 2622730 w 2757920"/>
                <a:gd name="connsiteY14" fmla="*/ 172647 h 332594"/>
                <a:gd name="connsiteX15" fmla="*/ 2757920 w 2757920"/>
                <a:gd name="connsiteY15" fmla="*/ 0 h 332594"/>
                <a:gd name="connsiteX16" fmla="*/ 2413180 w 2757920"/>
                <a:gd name="connsiteY16" fmla="*/ 0 h 332594"/>
                <a:gd name="connsiteX17" fmla="*/ 2413180 w 2757920"/>
                <a:gd name="connsiteY17" fmla="*/ 0 h 332594"/>
                <a:gd name="connsiteX18" fmla="*/ 2326995 w 2757920"/>
                <a:gd name="connsiteY18" fmla="*/ 0 h 332594"/>
                <a:gd name="connsiteX19" fmla="*/ 430925 w 2757920"/>
                <a:gd name="connsiteY19" fmla="*/ 0 h 332594"/>
                <a:gd name="connsiteX20" fmla="*/ 430925 w 2757920"/>
                <a:gd name="connsiteY20" fmla="*/ 0 h 332594"/>
                <a:gd name="connsiteX21" fmla="*/ 344740 w 2757920"/>
                <a:gd name="connsiteY21" fmla="*/ 0 h 332594"/>
                <a:gd name="connsiteX22" fmla="*/ 0 w 2757920"/>
                <a:gd name="connsiteY22" fmla="*/ 0 h 332594"/>
                <a:gd name="connsiteX23" fmla="*/ 344740 w 2757920"/>
                <a:gd name="connsiteY23" fmla="*/ 166297 h 332594"/>
                <a:gd name="connsiteX24" fmla="*/ 0 w 2757920"/>
                <a:gd name="connsiteY24" fmla="*/ 332594 h 332594"/>
                <a:gd name="connsiteX0" fmla="*/ 689480 w 2757920"/>
                <a:gd name="connsiteY0" fmla="*/ 332594 h 332594"/>
                <a:gd name="connsiteX1" fmla="*/ 603295 w 2757920"/>
                <a:gd name="connsiteY1" fmla="*/ 332594 h 332594"/>
                <a:gd name="connsiteX2" fmla="*/ 430925 w 2757920"/>
                <a:gd name="connsiteY2" fmla="*/ 332594 h 332594"/>
                <a:gd name="connsiteX3" fmla="*/ 430925 w 2757920"/>
                <a:gd name="connsiteY3" fmla="*/ 332594 h 332594"/>
                <a:gd name="connsiteX4" fmla="*/ 430925 w 2757920"/>
                <a:gd name="connsiteY4" fmla="*/ 332594 h 332594"/>
                <a:gd name="connsiteX5" fmla="*/ 689480 w 2757920"/>
                <a:gd name="connsiteY5" fmla="*/ 332594 h 332594"/>
                <a:gd name="connsiteX6" fmla="*/ 2068440 w 2757920"/>
                <a:gd name="connsiteY6" fmla="*/ 332594 h 332594"/>
                <a:gd name="connsiteX7" fmla="*/ 2068440 w 2757920"/>
                <a:gd name="connsiteY7" fmla="*/ 332594 h 332594"/>
                <a:gd name="connsiteX8" fmla="*/ 2326995 w 2757920"/>
                <a:gd name="connsiteY8" fmla="*/ 332594 h 332594"/>
                <a:gd name="connsiteX9" fmla="*/ 2413180 w 2757920"/>
                <a:gd name="connsiteY9" fmla="*/ 332594 h 332594"/>
                <a:gd name="connsiteX10" fmla="*/ 2326995 w 2757920"/>
                <a:gd name="connsiteY10" fmla="*/ 332594 h 332594"/>
                <a:gd name="connsiteX11" fmla="*/ 2068440 w 2757920"/>
                <a:gd name="connsiteY11" fmla="*/ 332594 h 332594"/>
                <a:gd name="connsiteX0" fmla="*/ 0 w 2757920"/>
                <a:gd name="connsiteY0" fmla="*/ 332594 h 332594"/>
                <a:gd name="connsiteX1" fmla="*/ 344740 w 2757920"/>
                <a:gd name="connsiteY1" fmla="*/ 166297 h 332594"/>
                <a:gd name="connsiteX2" fmla="*/ 0 w 2757920"/>
                <a:gd name="connsiteY2" fmla="*/ 0 h 332594"/>
                <a:gd name="connsiteX3" fmla="*/ 344740 w 2757920"/>
                <a:gd name="connsiteY3" fmla="*/ 0 h 332594"/>
                <a:gd name="connsiteX4" fmla="*/ 344740 w 2757920"/>
                <a:gd name="connsiteY4" fmla="*/ 0 h 332594"/>
                <a:gd name="connsiteX5" fmla="*/ 344740 w 2757920"/>
                <a:gd name="connsiteY5" fmla="*/ 0 h 332594"/>
                <a:gd name="connsiteX6" fmla="*/ 2326995 w 2757920"/>
                <a:gd name="connsiteY6" fmla="*/ 0 h 332594"/>
                <a:gd name="connsiteX7" fmla="*/ 2413180 w 2757920"/>
                <a:gd name="connsiteY7" fmla="*/ 0 h 332594"/>
                <a:gd name="connsiteX8" fmla="*/ 2413180 w 2757920"/>
                <a:gd name="connsiteY8" fmla="*/ 0 h 332594"/>
                <a:gd name="connsiteX9" fmla="*/ 2413180 w 2757920"/>
                <a:gd name="connsiteY9" fmla="*/ 0 h 332594"/>
                <a:gd name="connsiteX10" fmla="*/ 2757920 w 2757920"/>
                <a:gd name="connsiteY10" fmla="*/ 0 h 332594"/>
                <a:gd name="connsiteX11" fmla="*/ 2689405 w 2757920"/>
                <a:gd name="connsiteY11" fmla="*/ 153597 h 332594"/>
                <a:gd name="connsiteX12" fmla="*/ 2757920 w 2757920"/>
                <a:gd name="connsiteY12" fmla="*/ 332594 h 332594"/>
                <a:gd name="connsiteX13" fmla="*/ 2154625 w 2757920"/>
                <a:gd name="connsiteY13" fmla="*/ 332594 h 332594"/>
                <a:gd name="connsiteX14" fmla="*/ 2154625 w 2757920"/>
                <a:gd name="connsiteY14" fmla="*/ 332594 h 332594"/>
                <a:gd name="connsiteX15" fmla="*/ 2154625 w 2757920"/>
                <a:gd name="connsiteY15" fmla="*/ 332594 h 332594"/>
                <a:gd name="connsiteX16" fmla="*/ 2326995 w 2757920"/>
                <a:gd name="connsiteY16" fmla="*/ 332594 h 332594"/>
                <a:gd name="connsiteX17" fmla="*/ 2413180 w 2757920"/>
                <a:gd name="connsiteY17" fmla="*/ 332594 h 332594"/>
                <a:gd name="connsiteX18" fmla="*/ 2326995 w 2757920"/>
                <a:gd name="connsiteY18" fmla="*/ 332594 h 332594"/>
                <a:gd name="connsiteX19" fmla="*/ 430925 w 2757920"/>
                <a:gd name="connsiteY19" fmla="*/ 332594 h 332594"/>
                <a:gd name="connsiteX20" fmla="*/ 430925 w 2757920"/>
                <a:gd name="connsiteY20" fmla="*/ 332594 h 332594"/>
                <a:gd name="connsiteX21" fmla="*/ 430925 w 2757920"/>
                <a:gd name="connsiteY21" fmla="*/ 332594 h 332594"/>
                <a:gd name="connsiteX22" fmla="*/ 603295 w 2757920"/>
                <a:gd name="connsiteY22" fmla="*/ 332594 h 332594"/>
                <a:gd name="connsiteX23" fmla="*/ 689480 w 2757920"/>
                <a:gd name="connsiteY23" fmla="*/ 332594 h 332594"/>
                <a:gd name="connsiteX24" fmla="*/ 603295 w 2757920"/>
                <a:gd name="connsiteY24" fmla="*/ 332594 h 332594"/>
                <a:gd name="connsiteX25" fmla="*/ 0 w 2757920"/>
                <a:gd name="connsiteY25" fmla="*/ 332594 h 332594"/>
                <a:gd name="connsiteX26" fmla="*/ 689480 w 2757920"/>
                <a:gd name="connsiteY26" fmla="*/ 332594 h 332594"/>
                <a:gd name="connsiteX27" fmla="*/ 689480 w 2757920"/>
                <a:gd name="connsiteY27" fmla="*/ 332594 h 332594"/>
                <a:gd name="connsiteX28" fmla="*/ 2068440 w 2757920"/>
                <a:gd name="connsiteY28" fmla="*/ 332594 h 332594"/>
                <a:gd name="connsiteX29" fmla="*/ 2068440 w 2757920"/>
                <a:gd name="connsiteY29" fmla="*/ 332594 h 332594"/>
                <a:gd name="connsiteX30" fmla="*/ 344740 w 2757920"/>
                <a:gd name="connsiteY30" fmla="*/ 332594 h 332594"/>
                <a:gd name="connsiteX31" fmla="*/ 344740 w 2757920"/>
                <a:gd name="connsiteY31" fmla="*/ 0 h 332594"/>
                <a:gd name="connsiteX32" fmla="*/ 2413180 w 2757920"/>
                <a:gd name="connsiteY32" fmla="*/ 0 h 332594"/>
                <a:gd name="connsiteX33" fmla="*/ 2413180 w 2757920"/>
                <a:gd name="connsiteY33" fmla="*/ 332594 h 332594"/>
                <a:gd name="connsiteX0" fmla="*/ 0 w 2757920"/>
                <a:gd name="connsiteY0" fmla="*/ 332594 h 332594"/>
                <a:gd name="connsiteX1" fmla="*/ 603295 w 2757920"/>
                <a:gd name="connsiteY1" fmla="*/ 332594 h 332594"/>
                <a:gd name="connsiteX2" fmla="*/ 689480 w 2757920"/>
                <a:gd name="connsiteY2" fmla="*/ 332594 h 332594"/>
                <a:gd name="connsiteX3" fmla="*/ 603295 w 2757920"/>
                <a:gd name="connsiteY3" fmla="*/ 332594 h 332594"/>
                <a:gd name="connsiteX4" fmla="*/ 430925 w 2757920"/>
                <a:gd name="connsiteY4" fmla="*/ 332594 h 332594"/>
                <a:gd name="connsiteX5" fmla="*/ 430925 w 2757920"/>
                <a:gd name="connsiteY5" fmla="*/ 332594 h 332594"/>
                <a:gd name="connsiteX6" fmla="*/ 430925 w 2757920"/>
                <a:gd name="connsiteY6" fmla="*/ 332594 h 332594"/>
                <a:gd name="connsiteX7" fmla="*/ 2326995 w 2757920"/>
                <a:gd name="connsiteY7" fmla="*/ 332594 h 332594"/>
                <a:gd name="connsiteX8" fmla="*/ 2413180 w 2757920"/>
                <a:gd name="connsiteY8" fmla="*/ 332594 h 332594"/>
                <a:gd name="connsiteX9" fmla="*/ 2326995 w 2757920"/>
                <a:gd name="connsiteY9" fmla="*/ 332594 h 332594"/>
                <a:gd name="connsiteX10" fmla="*/ 2154625 w 2757920"/>
                <a:gd name="connsiteY10" fmla="*/ 332594 h 332594"/>
                <a:gd name="connsiteX11" fmla="*/ 2154625 w 2757920"/>
                <a:gd name="connsiteY11" fmla="*/ 332594 h 332594"/>
                <a:gd name="connsiteX12" fmla="*/ 2154625 w 2757920"/>
                <a:gd name="connsiteY12" fmla="*/ 332594 h 332594"/>
                <a:gd name="connsiteX13" fmla="*/ 2757920 w 2757920"/>
                <a:gd name="connsiteY13" fmla="*/ 332594 h 332594"/>
                <a:gd name="connsiteX14" fmla="*/ 2622730 w 2757920"/>
                <a:gd name="connsiteY14" fmla="*/ 172647 h 332594"/>
                <a:gd name="connsiteX15" fmla="*/ 2757920 w 2757920"/>
                <a:gd name="connsiteY15" fmla="*/ 0 h 332594"/>
                <a:gd name="connsiteX16" fmla="*/ 2413180 w 2757920"/>
                <a:gd name="connsiteY16" fmla="*/ 0 h 332594"/>
                <a:gd name="connsiteX17" fmla="*/ 2413180 w 2757920"/>
                <a:gd name="connsiteY17" fmla="*/ 0 h 332594"/>
                <a:gd name="connsiteX18" fmla="*/ 2326995 w 2757920"/>
                <a:gd name="connsiteY18" fmla="*/ 0 h 332594"/>
                <a:gd name="connsiteX19" fmla="*/ 430925 w 2757920"/>
                <a:gd name="connsiteY19" fmla="*/ 0 h 332594"/>
                <a:gd name="connsiteX20" fmla="*/ 430925 w 2757920"/>
                <a:gd name="connsiteY20" fmla="*/ 0 h 332594"/>
                <a:gd name="connsiteX21" fmla="*/ 344740 w 2757920"/>
                <a:gd name="connsiteY21" fmla="*/ 0 h 332594"/>
                <a:gd name="connsiteX22" fmla="*/ 0 w 2757920"/>
                <a:gd name="connsiteY22" fmla="*/ 0 h 332594"/>
                <a:gd name="connsiteX23" fmla="*/ 344740 w 2757920"/>
                <a:gd name="connsiteY23" fmla="*/ 166297 h 332594"/>
                <a:gd name="connsiteX24" fmla="*/ 0 w 2757920"/>
                <a:gd name="connsiteY24" fmla="*/ 332594 h 332594"/>
                <a:gd name="connsiteX0" fmla="*/ 689480 w 2757920"/>
                <a:gd name="connsiteY0" fmla="*/ 332594 h 332594"/>
                <a:gd name="connsiteX1" fmla="*/ 603295 w 2757920"/>
                <a:gd name="connsiteY1" fmla="*/ 332594 h 332594"/>
                <a:gd name="connsiteX2" fmla="*/ 430925 w 2757920"/>
                <a:gd name="connsiteY2" fmla="*/ 332594 h 332594"/>
                <a:gd name="connsiteX3" fmla="*/ 430925 w 2757920"/>
                <a:gd name="connsiteY3" fmla="*/ 332594 h 332594"/>
                <a:gd name="connsiteX4" fmla="*/ 430925 w 2757920"/>
                <a:gd name="connsiteY4" fmla="*/ 332594 h 332594"/>
                <a:gd name="connsiteX5" fmla="*/ 689480 w 2757920"/>
                <a:gd name="connsiteY5" fmla="*/ 332594 h 332594"/>
                <a:gd name="connsiteX6" fmla="*/ 2068440 w 2757920"/>
                <a:gd name="connsiteY6" fmla="*/ 332594 h 332594"/>
                <a:gd name="connsiteX7" fmla="*/ 2068440 w 2757920"/>
                <a:gd name="connsiteY7" fmla="*/ 332594 h 332594"/>
                <a:gd name="connsiteX8" fmla="*/ 2326995 w 2757920"/>
                <a:gd name="connsiteY8" fmla="*/ 332594 h 332594"/>
                <a:gd name="connsiteX9" fmla="*/ 2413180 w 2757920"/>
                <a:gd name="connsiteY9" fmla="*/ 332594 h 332594"/>
                <a:gd name="connsiteX10" fmla="*/ 2326995 w 2757920"/>
                <a:gd name="connsiteY10" fmla="*/ 332594 h 332594"/>
                <a:gd name="connsiteX11" fmla="*/ 2068440 w 2757920"/>
                <a:gd name="connsiteY11" fmla="*/ 332594 h 332594"/>
                <a:gd name="connsiteX0" fmla="*/ 0 w 2757920"/>
                <a:gd name="connsiteY0" fmla="*/ 332594 h 332594"/>
                <a:gd name="connsiteX1" fmla="*/ 87565 w 2757920"/>
                <a:gd name="connsiteY1" fmla="*/ 159947 h 332594"/>
                <a:gd name="connsiteX2" fmla="*/ 0 w 2757920"/>
                <a:gd name="connsiteY2" fmla="*/ 0 h 332594"/>
                <a:gd name="connsiteX3" fmla="*/ 344740 w 2757920"/>
                <a:gd name="connsiteY3" fmla="*/ 0 h 332594"/>
                <a:gd name="connsiteX4" fmla="*/ 344740 w 2757920"/>
                <a:gd name="connsiteY4" fmla="*/ 0 h 332594"/>
                <a:gd name="connsiteX5" fmla="*/ 344740 w 2757920"/>
                <a:gd name="connsiteY5" fmla="*/ 0 h 332594"/>
                <a:gd name="connsiteX6" fmla="*/ 2326995 w 2757920"/>
                <a:gd name="connsiteY6" fmla="*/ 0 h 332594"/>
                <a:gd name="connsiteX7" fmla="*/ 2413180 w 2757920"/>
                <a:gd name="connsiteY7" fmla="*/ 0 h 332594"/>
                <a:gd name="connsiteX8" fmla="*/ 2413180 w 2757920"/>
                <a:gd name="connsiteY8" fmla="*/ 0 h 332594"/>
                <a:gd name="connsiteX9" fmla="*/ 2413180 w 2757920"/>
                <a:gd name="connsiteY9" fmla="*/ 0 h 332594"/>
                <a:gd name="connsiteX10" fmla="*/ 2757920 w 2757920"/>
                <a:gd name="connsiteY10" fmla="*/ 0 h 332594"/>
                <a:gd name="connsiteX11" fmla="*/ 2689405 w 2757920"/>
                <a:gd name="connsiteY11" fmla="*/ 153597 h 332594"/>
                <a:gd name="connsiteX12" fmla="*/ 2757920 w 2757920"/>
                <a:gd name="connsiteY12" fmla="*/ 332594 h 332594"/>
                <a:gd name="connsiteX13" fmla="*/ 2154625 w 2757920"/>
                <a:gd name="connsiteY13" fmla="*/ 332594 h 332594"/>
                <a:gd name="connsiteX14" fmla="*/ 2154625 w 2757920"/>
                <a:gd name="connsiteY14" fmla="*/ 332594 h 332594"/>
                <a:gd name="connsiteX15" fmla="*/ 2154625 w 2757920"/>
                <a:gd name="connsiteY15" fmla="*/ 332594 h 332594"/>
                <a:gd name="connsiteX16" fmla="*/ 2326995 w 2757920"/>
                <a:gd name="connsiteY16" fmla="*/ 332594 h 332594"/>
                <a:gd name="connsiteX17" fmla="*/ 2413180 w 2757920"/>
                <a:gd name="connsiteY17" fmla="*/ 332594 h 332594"/>
                <a:gd name="connsiteX18" fmla="*/ 2326995 w 2757920"/>
                <a:gd name="connsiteY18" fmla="*/ 332594 h 332594"/>
                <a:gd name="connsiteX19" fmla="*/ 430925 w 2757920"/>
                <a:gd name="connsiteY19" fmla="*/ 332594 h 332594"/>
                <a:gd name="connsiteX20" fmla="*/ 430925 w 2757920"/>
                <a:gd name="connsiteY20" fmla="*/ 332594 h 332594"/>
                <a:gd name="connsiteX21" fmla="*/ 430925 w 2757920"/>
                <a:gd name="connsiteY21" fmla="*/ 332594 h 332594"/>
                <a:gd name="connsiteX22" fmla="*/ 603295 w 2757920"/>
                <a:gd name="connsiteY22" fmla="*/ 332594 h 332594"/>
                <a:gd name="connsiteX23" fmla="*/ 689480 w 2757920"/>
                <a:gd name="connsiteY23" fmla="*/ 332594 h 332594"/>
                <a:gd name="connsiteX24" fmla="*/ 603295 w 2757920"/>
                <a:gd name="connsiteY24" fmla="*/ 332594 h 332594"/>
                <a:gd name="connsiteX25" fmla="*/ 0 w 2757920"/>
                <a:gd name="connsiteY25" fmla="*/ 332594 h 332594"/>
                <a:gd name="connsiteX26" fmla="*/ 689480 w 2757920"/>
                <a:gd name="connsiteY26" fmla="*/ 332594 h 332594"/>
                <a:gd name="connsiteX27" fmla="*/ 689480 w 2757920"/>
                <a:gd name="connsiteY27" fmla="*/ 332594 h 332594"/>
                <a:gd name="connsiteX28" fmla="*/ 2068440 w 2757920"/>
                <a:gd name="connsiteY28" fmla="*/ 332594 h 332594"/>
                <a:gd name="connsiteX29" fmla="*/ 2068440 w 2757920"/>
                <a:gd name="connsiteY29" fmla="*/ 332594 h 332594"/>
                <a:gd name="connsiteX30" fmla="*/ 344740 w 2757920"/>
                <a:gd name="connsiteY30" fmla="*/ 332594 h 332594"/>
                <a:gd name="connsiteX31" fmla="*/ 344740 w 2757920"/>
                <a:gd name="connsiteY31" fmla="*/ 0 h 332594"/>
                <a:gd name="connsiteX32" fmla="*/ 2413180 w 2757920"/>
                <a:gd name="connsiteY32" fmla="*/ 0 h 332594"/>
                <a:gd name="connsiteX33" fmla="*/ 2413180 w 2757920"/>
                <a:gd name="connsiteY33" fmla="*/ 332594 h 332594"/>
                <a:gd name="connsiteX0" fmla="*/ 0 w 2757920"/>
                <a:gd name="connsiteY0" fmla="*/ 332594 h 332594"/>
                <a:gd name="connsiteX1" fmla="*/ 603295 w 2757920"/>
                <a:gd name="connsiteY1" fmla="*/ 332594 h 332594"/>
                <a:gd name="connsiteX2" fmla="*/ 689480 w 2757920"/>
                <a:gd name="connsiteY2" fmla="*/ 332594 h 332594"/>
                <a:gd name="connsiteX3" fmla="*/ 603295 w 2757920"/>
                <a:gd name="connsiteY3" fmla="*/ 332594 h 332594"/>
                <a:gd name="connsiteX4" fmla="*/ 430925 w 2757920"/>
                <a:gd name="connsiteY4" fmla="*/ 332594 h 332594"/>
                <a:gd name="connsiteX5" fmla="*/ 430925 w 2757920"/>
                <a:gd name="connsiteY5" fmla="*/ 332594 h 332594"/>
                <a:gd name="connsiteX6" fmla="*/ 430925 w 2757920"/>
                <a:gd name="connsiteY6" fmla="*/ 332594 h 332594"/>
                <a:gd name="connsiteX7" fmla="*/ 2326995 w 2757920"/>
                <a:gd name="connsiteY7" fmla="*/ 332594 h 332594"/>
                <a:gd name="connsiteX8" fmla="*/ 2413180 w 2757920"/>
                <a:gd name="connsiteY8" fmla="*/ 332594 h 332594"/>
                <a:gd name="connsiteX9" fmla="*/ 2326995 w 2757920"/>
                <a:gd name="connsiteY9" fmla="*/ 332594 h 332594"/>
                <a:gd name="connsiteX10" fmla="*/ 2154625 w 2757920"/>
                <a:gd name="connsiteY10" fmla="*/ 332594 h 332594"/>
                <a:gd name="connsiteX11" fmla="*/ 2154625 w 2757920"/>
                <a:gd name="connsiteY11" fmla="*/ 332594 h 332594"/>
                <a:gd name="connsiteX12" fmla="*/ 2154625 w 2757920"/>
                <a:gd name="connsiteY12" fmla="*/ 332594 h 332594"/>
                <a:gd name="connsiteX13" fmla="*/ 2757920 w 2757920"/>
                <a:gd name="connsiteY13" fmla="*/ 332594 h 332594"/>
                <a:gd name="connsiteX14" fmla="*/ 2622730 w 2757920"/>
                <a:gd name="connsiteY14" fmla="*/ 172647 h 332594"/>
                <a:gd name="connsiteX15" fmla="*/ 2757920 w 2757920"/>
                <a:gd name="connsiteY15" fmla="*/ 0 h 332594"/>
                <a:gd name="connsiteX16" fmla="*/ 2413180 w 2757920"/>
                <a:gd name="connsiteY16" fmla="*/ 0 h 332594"/>
                <a:gd name="connsiteX17" fmla="*/ 2413180 w 2757920"/>
                <a:gd name="connsiteY17" fmla="*/ 0 h 332594"/>
                <a:gd name="connsiteX18" fmla="*/ 2326995 w 2757920"/>
                <a:gd name="connsiteY18" fmla="*/ 0 h 332594"/>
                <a:gd name="connsiteX19" fmla="*/ 430925 w 2757920"/>
                <a:gd name="connsiteY19" fmla="*/ 0 h 332594"/>
                <a:gd name="connsiteX20" fmla="*/ 430925 w 2757920"/>
                <a:gd name="connsiteY20" fmla="*/ 0 h 332594"/>
                <a:gd name="connsiteX21" fmla="*/ 344740 w 2757920"/>
                <a:gd name="connsiteY21" fmla="*/ 0 h 332594"/>
                <a:gd name="connsiteX22" fmla="*/ 0 w 2757920"/>
                <a:gd name="connsiteY22" fmla="*/ 0 h 332594"/>
                <a:gd name="connsiteX23" fmla="*/ 87565 w 2757920"/>
                <a:gd name="connsiteY23" fmla="*/ 175822 h 332594"/>
                <a:gd name="connsiteX24" fmla="*/ 0 w 2757920"/>
                <a:gd name="connsiteY24" fmla="*/ 332594 h 332594"/>
                <a:gd name="connsiteX0" fmla="*/ 689480 w 2757920"/>
                <a:gd name="connsiteY0" fmla="*/ 332594 h 332594"/>
                <a:gd name="connsiteX1" fmla="*/ 603295 w 2757920"/>
                <a:gd name="connsiteY1" fmla="*/ 332594 h 332594"/>
                <a:gd name="connsiteX2" fmla="*/ 430925 w 2757920"/>
                <a:gd name="connsiteY2" fmla="*/ 332594 h 332594"/>
                <a:gd name="connsiteX3" fmla="*/ 430925 w 2757920"/>
                <a:gd name="connsiteY3" fmla="*/ 332594 h 332594"/>
                <a:gd name="connsiteX4" fmla="*/ 430925 w 2757920"/>
                <a:gd name="connsiteY4" fmla="*/ 332594 h 332594"/>
                <a:gd name="connsiteX5" fmla="*/ 689480 w 2757920"/>
                <a:gd name="connsiteY5" fmla="*/ 332594 h 332594"/>
                <a:gd name="connsiteX6" fmla="*/ 2068440 w 2757920"/>
                <a:gd name="connsiteY6" fmla="*/ 332594 h 332594"/>
                <a:gd name="connsiteX7" fmla="*/ 2068440 w 2757920"/>
                <a:gd name="connsiteY7" fmla="*/ 332594 h 332594"/>
                <a:gd name="connsiteX8" fmla="*/ 2326995 w 2757920"/>
                <a:gd name="connsiteY8" fmla="*/ 332594 h 332594"/>
                <a:gd name="connsiteX9" fmla="*/ 2413180 w 2757920"/>
                <a:gd name="connsiteY9" fmla="*/ 332594 h 332594"/>
                <a:gd name="connsiteX10" fmla="*/ 2326995 w 2757920"/>
                <a:gd name="connsiteY10" fmla="*/ 332594 h 332594"/>
                <a:gd name="connsiteX11" fmla="*/ 2068440 w 2757920"/>
                <a:gd name="connsiteY11" fmla="*/ 332594 h 332594"/>
                <a:gd name="connsiteX0" fmla="*/ 0 w 2757920"/>
                <a:gd name="connsiteY0" fmla="*/ 332594 h 332594"/>
                <a:gd name="connsiteX1" fmla="*/ 87565 w 2757920"/>
                <a:gd name="connsiteY1" fmla="*/ 159947 h 332594"/>
                <a:gd name="connsiteX2" fmla="*/ 0 w 2757920"/>
                <a:gd name="connsiteY2" fmla="*/ 0 h 332594"/>
                <a:gd name="connsiteX3" fmla="*/ 344740 w 2757920"/>
                <a:gd name="connsiteY3" fmla="*/ 0 h 332594"/>
                <a:gd name="connsiteX4" fmla="*/ 344740 w 2757920"/>
                <a:gd name="connsiteY4" fmla="*/ 0 h 332594"/>
                <a:gd name="connsiteX5" fmla="*/ 344740 w 2757920"/>
                <a:gd name="connsiteY5" fmla="*/ 0 h 332594"/>
                <a:gd name="connsiteX6" fmla="*/ 2326995 w 2757920"/>
                <a:gd name="connsiteY6" fmla="*/ 0 h 332594"/>
                <a:gd name="connsiteX7" fmla="*/ 2413180 w 2757920"/>
                <a:gd name="connsiteY7" fmla="*/ 0 h 332594"/>
                <a:gd name="connsiteX8" fmla="*/ 2413180 w 2757920"/>
                <a:gd name="connsiteY8" fmla="*/ 0 h 332594"/>
                <a:gd name="connsiteX9" fmla="*/ 2413180 w 2757920"/>
                <a:gd name="connsiteY9" fmla="*/ 0 h 332594"/>
                <a:gd name="connsiteX10" fmla="*/ 2757920 w 2757920"/>
                <a:gd name="connsiteY10" fmla="*/ 0 h 332594"/>
                <a:gd name="connsiteX11" fmla="*/ 2689405 w 2757920"/>
                <a:gd name="connsiteY11" fmla="*/ 153597 h 332594"/>
                <a:gd name="connsiteX12" fmla="*/ 2757920 w 2757920"/>
                <a:gd name="connsiteY12" fmla="*/ 332594 h 332594"/>
                <a:gd name="connsiteX13" fmla="*/ 2154625 w 2757920"/>
                <a:gd name="connsiteY13" fmla="*/ 332594 h 332594"/>
                <a:gd name="connsiteX14" fmla="*/ 2154625 w 2757920"/>
                <a:gd name="connsiteY14" fmla="*/ 332594 h 332594"/>
                <a:gd name="connsiteX15" fmla="*/ 2154625 w 2757920"/>
                <a:gd name="connsiteY15" fmla="*/ 332594 h 332594"/>
                <a:gd name="connsiteX16" fmla="*/ 2326995 w 2757920"/>
                <a:gd name="connsiteY16" fmla="*/ 332594 h 332594"/>
                <a:gd name="connsiteX17" fmla="*/ 2413180 w 2757920"/>
                <a:gd name="connsiteY17" fmla="*/ 332594 h 332594"/>
                <a:gd name="connsiteX18" fmla="*/ 2326995 w 2757920"/>
                <a:gd name="connsiteY18" fmla="*/ 332594 h 332594"/>
                <a:gd name="connsiteX19" fmla="*/ 430925 w 2757920"/>
                <a:gd name="connsiteY19" fmla="*/ 332594 h 332594"/>
                <a:gd name="connsiteX20" fmla="*/ 430925 w 2757920"/>
                <a:gd name="connsiteY20" fmla="*/ 332594 h 332594"/>
                <a:gd name="connsiteX21" fmla="*/ 430925 w 2757920"/>
                <a:gd name="connsiteY21" fmla="*/ 332594 h 332594"/>
                <a:gd name="connsiteX22" fmla="*/ 603295 w 2757920"/>
                <a:gd name="connsiteY22" fmla="*/ 332594 h 332594"/>
                <a:gd name="connsiteX23" fmla="*/ 689480 w 2757920"/>
                <a:gd name="connsiteY23" fmla="*/ 332594 h 332594"/>
                <a:gd name="connsiteX24" fmla="*/ 603295 w 2757920"/>
                <a:gd name="connsiteY24" fmla="*/ 332594 h 332594"/>
                <a:gd name="connsiteX25" fmla="*/ 0 w 2757920"/>
                <a:gd name="connsiteY25" fmla="*/ 332594 h 332594"/>
                <a:gd name="connsiteX26" fmla="*/ 689480 w 2757920"/>
                <a:gd name="connsiteY26" fmla="*/ 332594 h 332594"/>
                <a:gd name="connsiteX27" fmla="*/ 689480 w 2757920"/>
                <a:gd name="connsiteY27" fmla="*/ 332594 h 332594"/>
                <a:gd name="connsiteX28" fmla="*/ 2068440 w 2757920"/>
                <a:gd name="connsiteY28" fmla="*/ 332594 h 332594"/>
                <a:gd name="connsiteX29" fmla="*/ 2068440 w 2757920"/>
                <a:gd name="connsiteY29" fmla="*/ 332594 h 332594"/>
                <a:gd name="connsiteX30" fmla="*/ 344740 w 2757920"/>
                <a:gd name="connsiteY30" fmla="*/ 332594 h 332594"/>
                <a:gd name="connsiteX31" fmla="*/ 344740 w 2757920"/>
                <a:gd name="connsiteY31" fmla="*/ 0 h 332594"/>
                <a:gd name="connsiteX32" fmla="*/ 2413180 w 2757920"/>
                <a:gd name="connsiteY32" fmla="*/ 0 h 332594"/>
                <a:gd name="connsiteX33" fmla="*/ 2413180 w 2757920"/>
                <a:gd name="connsiteY33" fmla="*/ 332594 h 332594"/>
                <a:gd name="connsiteX0" fmla="*/ 0 w 2757920"/>
                <a:gd name="connsiteY0" fmla="*/ 332594 h 332594"/>
                <a:gd name="connsiteX1" fmla="*/ 603295 w 2757920"/>
                <a:gd name="connsiteY1" fmla="*/ 332594 h 332594"/>
                <a:gd name="connsiteX2" fmla="*/ 689480 w 2757920"/>
                <a:gd name="connsiteY2" fmla="*/ 332594 h 332594"/>
                <a:gd name="connsiteX3" fmla="*/ 603295 w 2757920"/>
                <a:gd name="connsiteY3" fmla="*/ 332594 h 332594"/>
                <a:gd name="connsiteX4" fmla="*/ 430925 w 2757920"/>
                <a:gd name="connsiteY4" fmla="*/ 332594 h 332594"/>
                <a:gd name="connsiteX5" fmla="*/ 430925 w 2757920"/>
                <a:gd name="connsiteY5" fmla="*/ 332594 h 332594"/>
                <a:gd name="connsiteX6" fmla="*/ 430925 w 2757920"/>
                <a:gd name="connsiteY6" fmla="*/ 332594 h 332594"/>
                <a:gd name="connsiteX7" fmla="*/ 2326995 w 2757920"/>
                <a:gd name="connsiteY7" fmla="*/ 332594 h 332594"/>
                <a:gd name="connsiteX8" fmla="*/ 2413180 w 2757920"/>
                <a:gd name="connsiteY8" fmla="*/ 332594 h 332594"/>
                <a:gd name="connsiteX9" fmla="*/ 2326995 w 2757920"/>
                <a:gd name="connsiteY9" fmla="*/ 332594 h 332594"/>
                <a:gd name="connsiteX10" fmla="*/ 2154625 w 2757920"/>
                <a:gd name="connsiteY10" fmla="*/ 332594 h 332594"/>
                <a:gd name="connsiteX11" fmla="*/ 2154625 w 2757920"/>
                <a:gd name="connsiteY11" fmla="*/ 332594 h 332594"/>
                <a:gd name="connsiteX12" fmla="*/ 2154625 w 2757920"/>
                <a:gd name="connsiteY12" fmla="*/ 332594 h 332594"/>
                <a:gd name="connsiteX13" fmla="*/ 2757920 w 2757920"/>
                <a:gd name="connsiteY13" fmla="*/ 332594 h 332594"/>
                <a:gd name="connsiteX14" fmla="*/ 2622730 w 2757920"/>
                <a:gd name="connsiteY14" fmla="*/ 172647 h 332594"/>
                <a:gd name="connsiteX15" fmla="*/ 2757920 w 2757920"/>
                <a:gd name="connsiteY15" fmla="*/ 0 h 332594"/>
                <a:gd name="connsiteX16" fmla="*/ 2413180 w 2757920"/>
                <a:gd name="connsiteY16" fmla="*/ 0 h 332594"/>
                <a:gd name="connsiteX17" fmla="*/ 2413180 w 2757920"/>
                <a:gd name="connsiteY17" fmla="*/ 0 h 332594"/>
                <a:gd name="connsiteX18" fmla="*/ 2326995 w 2757920"/>
                <a:gd name="connsiteY18" fmla="*/ 0 h 332594"/>
                <a:gd name="connsiteX19" fmla="*/ 430925 w 2757920"/>
                <a:gd name="connsiteY19" fmla="*/ 0 h 332594"/>
                <a:gd name="connsiteX20" fmla="*/ 430925 w 2757920"/>
                <a:gd name="connsiteY20" fmla="*/ 0 h 332594"/>
                <a:gd name="connsiteX21" fmla="*/ 344740 w 2757920"/>
                <a:gd name="connsiteY21" fmla="*/ 0 h 332594"/>
                <a:gd name="connsiteX22" fmla="*/ 0 w 2757920"/>
                <a:gd name="connsiteY22" fmla="*/ 0 h 332594"/>
                <a:gd name="connsiteX23" fmla="*/ 87565 w 2757920"/>
                <a:gd name="connsiteY23" fmla="*/ 175822 h 332594"/>
                <a:gd name="connsiteX24" fmla="*/ 0 w 2757920"/>
                <a:gd name="connsiteY24" fmla="*/ 332594 h 332594"/>
                <a:gd name="connsiteX0" fmla="*/ 689480 w 2757920"/>
                <a:gd name="connsiteY0" fmla="*/ 332594 h 332594"/>
                <a:gd name="connsiteX1" fmla="*/ 603295 w 2757920"/>
                <a:gd name="connsiteY1" fmla="*/ 332594 h 332594"/>
                <a:gd name="connsiteX2" fmla="*/ 430925 w 2757920"/>
                <a:gd name="connsiteY2" fmla="*/ 332594 h 332594"/>
                <a:gd name="connsiteX3" fmla="*/ 430925 w 2757920"/>
                <a:gd name="connsiteY3" fmla="*/ 332594 h 332594"/>
                <a:gd name="connsiteX4" fmla="*/ 430925 w 2757920"/>
                <a:gd name="connsiteY4" fmla="*/ 332594 h 332594"/>
                <a:gd name="connsiteX5" fmla="*/ 689480 w 2757920"/>
                <a:gd name="connsiteY5" fmla="*/ 332594 h 332594"/>
                <a:gd name="connsiteX6" fmla="*/ 2068440 w 2757920"/>
                <a:gd name="connsiteY6" fmla="*/ 332594 h 332594"/>
                <a:gd name="connsiteX7" fmla="*/ 2068440 w 2757920"/>
                <a:gd name="connsiteY7" fmla="*/ 332594 h 332594"/>
                <a:gd name="connsiteX8" fmla="*/ 2326995 w 2757920"/>
                <a:gd name="connsiteY8" fmla="*/ 332594 h 332594"/>
                <a:gd name="connsiteX9" fmla="*/ 2413180 w 2757920"/>
                <a:gd name="connsiteY9" fmla="*/ 332594 h 332594"/>
                <a:gd name="connsiteX10" fmla="*/ 2326995 w 2757920"/>
                <a:gd name="connsiteY10" fmla="*/ 332594 h 332594"/>
                <a:gd name="connsiteX11" fmla="*/ 2068440 w 2757920"/>
                <a:gd name="connsiteY11" fmla="*/ 332594 h 332594"/>
                <a:gd name="connsiteX0" fmla="*/ 0 w 2757920"/>
                <a:gd name="connsiteY0" fmla="*/ 332594 h 332594"/>
                <a:gd name="connsiteX1" fmla="*/ 2624234 w 2757920"/>
                <a:gd name="connsiteY1" fmla="*/ 169472 h 332594"/>
                <a:gd name="connsiteX2" fmla="*/ 0 w 2757920"/>
                <a:gd name="connsiteY2" fmla="*/ 0 h 332594"/>
                <a:gd name="connsiteX3" fmla="*/ 344740 w 2757920"/>
                <a:gd name="connsiteY3" fmla="*/ 0 h 332594"/>
                <a:gd name="connsiteX4" fmla="*/ 344740 w 2757920"/>
                <a:gd name="connsiteY4" fmla="*/ 0 h 332594"/>
                <a:gd name="connsiteX5" fmla="*/ 344740 w 2757920"/>
                <a:gd name="connsiteY5" fmla="*/ 0 h 332594"/>
                <a:gd name="connsiteX6" fmla="*/ 2326995 w 2757920"/>
                <a:gd name="connsiteY6" fmla="*/ 0 h 332594"/>
                <a:gd name="connsiteX7" fmla="*/ 2413180 w 2757920"/>
                <a:gd name="connsiteY7" fmla="*/ 0 h 332594"/>
                <a:gd name="connsiteX8" fmla="*/ 2413180 w 2757920"/>
                <a:gd name="connsiteY8" fmla="*/ 0 h 332594"/>
                <a:gd name="connsiteX9" fmla="*/ 2413180 w 2757920"/>
                <a:gd name="connsiteY9" fmla="*/ 0 h 332594"/>
                <a:gd name="connsiteX10" fmla="*/ 2757920 w 2757920"/>
                <a:gd name="connsiteY10" fmla="*/ 0 h 332594"/>
                <a:gd name="connsiteX11" fmla="*/ 2689405 w 2757920"/>
                <a:gd name="connsiteY11" fmla="*/ 153597 h 332594"/>
                <a:gd name="connsiteX12" fmla="*/ 2757920 w 2757920"/>
                <a:gd name="connsiteY12" fmla="*/ 332594 h 332594"/>
                <a:gd name="connsiteX13" fmla="*/ 2154625 w 2757920"/>
                <a:gd name="connsiteY13" fmla="*/ 332594 h 332594"/>
                <a:gd name="connsiteX14" fmla="*/ 2154625 w 2757920"/>
                <a:gd name="connsiteY14" fmla="*/ 332594 h 332594"/>
                <a:gd name="connsiteX15" fmla="*/ 2154625 w 2757920"/>
                <a:gd name="connsiteY15" fmla="*/ 332594 h 332594"/>
                <a:gd name="connsiteX16" fmla="*/ 2326995 w 2757920"/>
                <a:gd name="connsiteY16" fmla="*/ 332594 h 332594"/>
                <a:gd name="connsiteX17" fmla="*/ 2413180 w 2757920"/>
                <a:gd name="connsiteY17" fmla="*/ 332594 h 332594"/>
                <a:gd name="connsiteX18" fmla="*/ 2326995 w 2757920"/>
                <a:gd name="connsiteY18" fmla="*/ 332594 h 332594"/>
                <a:gd name="connsiteX19" fmla="*/ 430925 w 2757920"/>
                <a:gd name="connsiteY19" fmla="*/ 332594 h 332594"/>
                <a:gd name="connsiteX20" fmla="*/ 430925 w 2757920"/>
                <a:gd name="connsiteY20" fmla="*/ 332594 h 332594"/>
                <a:gd name="connsiteX21" fmla="*/ 430925 w 2757920"/>
                <a:gd name="connsiteY21" fmla="*/ 332594 h 332594"/>
                <a:gd name="connsiteX22" fmla="*/ 603295 w 2757920"/>
                <a:gd name="connsiteY22" fmla="*/ 332594 h 332594"/>
                <a:gd name="connsiteX23" fmla="*/ 689480 w 2757920"/>
                <a:gd name="connsiteY23" fmla="*/ 332594 h 332594"/>
                <a:gd name="connsiteX24" fmla="*/ 603295 w 2757920"/>
                <a:gd name="connsiteY24" fmla="*/ 332594 h 332594"/>
                <a:gd name="connsiteX25" fmla="*/ 0 w 2757920"/>
                <a:gd name="connsiteY25" fmla="*/ 332594 h 332594"/>
                <a:gd name="connsiteX26" fmla="*/ 689480 w 2757920"/>
                <a:gd name="connsiteY26" fmla="*/ 332594 h 332594"/>
                <a:gd name="connsiteX27" fmla="*/ 689480 w 2757920"/>
                <a:gd name="connsiteY27" fmla="*/ 332594 h 332594"/>
                <a:gd name="connsiteX28" fmla="*/ 2068440 w 2757920"/>
                <a:gd name="connsiteY28" fmla="*/ 332594 h 332594"/>
                <a:gd name="connsiteX29" fmla="*/ 2068440 w 2757920"/>
                <a:gd name="connsiteY29" fmla="*/ 332594 h 332594"/>
                <a:gd name="connsiteX30" fmla="*/ 344740 w 2757920"/>
                <a:gd name="connsiteY30" fmla="*/ 332594 h 332594"/>
                <a:gd name="connsiteX31" fmla="*/ 344740 w 2757920"/>
                <a:gd name="connsiteY31" fmla="*/ 0 h 332594"/>
                <a:gd name="connsiteX32" fmla="*/ 2413180 w 2757920"/>
                <a:gd name="connsiteY32" fmla="*/ 0 h 332594"/>
                <a:gd name="connsiteX33" fmla="*/ 2413180 w 2757920"/>
                <a:gd name="connsiteY33" fmla="*/ 332594 h 332594"/>
                <a:gd name="connsiteX0" fmla="*/ 0 w 2757920"/>
                <a:gd name="connsiteY0" fmla="*/ 332594 h 332594"/>
                <a:gd name="connsiteX1" fmla="*/ 603295 w 2757920"/>
                <a:gd name="connsiteY1" fmla="*/ 332594 h 332594"/>
                <a:gd name="connsiteX2" fmla="*/ 689480 w 2757920"/>
                <a:gd name="connsiteY2" fmla="*/ 332594 h 332594"/>
                <a:gd name="connsiteX3" fmla="*/ 603295 w 2757920"/>
                <a:gd name="connsiteY3" fmla="*/ 332594 h 332594"/>
                <a:gd name="connsiteX4" fmla="*/ 430925 w 2757920"/>
                <a:gd name="connsiteY4" fmla="*/ 332594 h 332594"/>
                <a:gd name="connsiteX5" fmla="*/ 430925 w 2757920"/>
                <a:gd name="connsiteY5" fmla="*/ 332594 h 332594"/>
                <a:gd name="connsiteX6" fmla="*/ 430925 w 2757920"/>
                <a:gd name="connsiteY6" fmla="*/ 332594 h 332594"/>
                <a:gd name="connsiteX7" fmla="*/ 2326995 w 2757920"/>
                <a:gd name="connsiteY7" fmla="*/ 332594 h 332594"/>
                <a:gd name="connsiteX8" fmla="*/ 2413180 w 2757920"/>
                <a:gd name="connsiteY8" fmla="*/ 332594 h 332594"/>
                <a:gd name="connsiteX9" fmla="*/ 2326995 w 2757920"/>
                <a:gd name="connsiteY9" fmla="*/ 332594 h 332594"/>
                <a:gd name="connsiteX10" fmla="*/ 2154625 w 2757920"/>
                <a:gd name="connsiteY10" fmla="*/ 332594 h 332594"/>
                <a:gd name="connsiteX11" fmla="*/ 2154625 w 2757920"/>
                <a:gd name="connsiteY11" fmla="*/ 332594 h 332594"/>
                <a:gd name="connsiteX12" fmla="*/ 2154625 w 2757920"/>
                <a:gd name="connsiteY12" fmla="*/ 332594 h 332594"/>
                <a:gd name="connsiteX13" fmla="*/ 2757920 w 2757920"/>
                <a:gd name="connsiteY13" fmla="*/ 332594 h 332594"/>
                <a:gd name="connsiteX14" fmla="*/ 2622730 w 2757920"/>
                <a:gd name="connsiteY14" fmla="*/ 172647 h 332594"/>
                <a:gd name="connsiteX15" fmla="*/ 2757920 w 2757920"/>
                <a:gd name="connsiteY15" fmla="*/ 0 h 332594"/>
                <a:gd name="connsiteX16" fmla="*/ 2413180 w 2757920"/>
                <a:gd name="connsiteY16" fmla="*/ 0 h 332594"/>
                <a:gd name="connsiteX17" fmla="*/ 2413180 w 2757920"/>
                <a:gd name="connsiteY17" fmla="*/ 0 h 332594"/>
                <a:gd name="connsiteX18" fmla="*/ 2326995 w 2757920"/>
                <a:gd name="connsiteY18" fmla="*/ 0 h 332594"/>
                <a:gd name="connsiteX19" fmla="*/ 430925 w 2757920"/>
                <a:gd name="connsiteY19" fmla="*/ 0 h 332594"/>
                <a:gd name="connsiteX20" fmla="*/ 430925 w 2757920"/>
                <a:gd name="connsiteY20" fmla="*/ 0 h 332594"/>
                <a:gd name="connsiteX21" fmla="*/ 344740 w 2757920"/>
                <a:gd name="connsiteY21" fmla="*/ 0 h 332594"/>
                <a:gd name="connsiteX22" fmla="*/ 0 w 2757920"/>
                <a:gd name="connsiteY22" fmla="*/ 0 h 332594"/>
                <a:gd name="connsiteX23" fmla="*/ 2624234 w 2757920"/>
                <a:gd name="connsiteY23" fmla="*/ 171059 h 332594"/>
                <a:gd name="connsiteX24" fmla="*/ 0 w 2757920"/>
                <a:gd name="connsiteY24" fmla="*/ 332594 h 332594"/>
                <a:gd name="connsiteX0" fmla="*/ 689480 w 2757920"/>
                <a:gd name="connsiteY0" fmla="*/ 332594 h 332594"/>
                <a:gd name="connsiteX1" fmla="*/ 603295 w 2757920"/>
                <a:gd name="connsiteY1" fmla="*/ 332594 h 332594"/>
                <a:gd name="connsiteX2" fmla="*/ 430925 w 2757920"/>
                <a:gd name="connsiteY2" fmla="*/ 332594 h 332594"/>
                <a:gd name="connsiteX3" fmla="*/ 430925 w 2757920"/>
                <a:gd name="connsiteY3" fmla="*/ 332594 h 332594"/>
                <a:gd name="connsiteX4" fmla="*/ 430925 w 2757920"/>
                <a:gd name="connsiteY4" fmla="*/ 332594 h 332594"/>
                <a:gd name="connsiteX5" fmla="*/ 689480 w 2757920"/>
                <a:gd name="connsiteY5" fmla="*/ 332594 h 332594"/>
                <a:gd name="connsiteX6" fmla="*/ 2068440 w 2757920"/>
                <a:gd name="connsiteY6" fmla="*/ 332594 h 332594"/>
                <a:gd name="connsiteX7" fmla="*/ 2068440 w 2757920"/>
                <a:gd name="connsiteY7" fmla="*/ 332594 h 332594"/>
                <a:gd name="connsiteX8" fmla="*/ 2326995 w 2757920"/>
                <a:gd name="connsiteY8" fmla="*/ 332594 h 332594"/>
                <a:gd name="connsiteX9" fmla="*/ 2413180 w 2757920"/>
                <a:gd name="connsiteY9" fmla="*/ 332594 h 332594"/>
                <a:gd name="connsiteX10" fmla="*/ 2326995 w 2757920"/>
                <a:gd name="connsiteY10" fmla="*/ 332594 h 332594"/>
                <a:gd name="connsiteX11" fmla="*/ 2068440 w 2757920"/>
                <a:gd name="connsiteY11" fmla="*/ 332594 h 332594"/>
                <a:gd name="connsiteX0" fmla="*/ 0 w 2757920"/>
                <a:gd name="connsiteY0" fmla="*/ 332594 h 332594"/>
                <a:gd name="connsiteX1" fmla="*/ 2624234 w 2757920"/>
                <a:gd name="connsiteY1" fmla="*/ 169472 h 332594"/>
                <a:gd name="connsiteX2" fmla="*/ 0 w 2757920"/>
                <a:gd name="connsiteY2" fmla="*/ 0 h 332594"/>
                <a:gd name="connsiteX3" fmla="*/ 344740 w 2757920"/>
                <a:gd name="connsiteY3" fmla="*/ 0 h 332594"/>
                <a:gd name="connsiteX4" fmla="*/ 344740 w 2757920"/>
                <a:gd name="connsiteY4" fmla="*/ 0 h 332594"/>
                <a:gd name="connsiteX5" fmla="*/ 344740 w 2757920"/>
                <a:gd name="connsiteY5" fmla="*/ 0 h 332594"/>
                <a:gd name="connsiteX6" fmla="*/ 2326995 w 2757920"/>
                <a:gd name="connsiteY6" fmla="*/ 0 h 332594"/>
                <a:gd name="connsiteX7" fmla="*/ 2413180 w 2757920"/>
                <a:gd name="connsiteY7" fmla="*/ 0 h 332594"/>
                <a:gd name="connsiteX8" fmla="*/ 2413180 w 2757920"/>
                <a:gd name="connsiteY8" fmla="*/ 0 h 332594"/>
                <a:gd name="connsiteX9" fmla="*/ 2413180 w 2757920"/>
                <a:gd name="connsiteY9" fmla="*/ 0 h 332594"/>
                <a:gd name="connsiteX10" fmla="*/ 2757920 w 2757920"/>
                <a:gd name="connsiteY10" fmla="*/ 0 h 332594"/>
                <a:gd name="connsiteX11" fmla="*/ 2689405 w 2757920"/>
                <a:gd name="connsiteY11" fmla="*/ 153597 h 332594"/>
                <a:gd name="connsiteX12" fmla="*/ 2757920 w 2757920"/>
                <a:gd name="connsiteY12" fmla="*/ 332594 h 332594"/>
                <a:gd name="connsiteX13" fmla="*/ 2154625 w 2757920"/>
                <a:gd name="connsiteY13" fmla="*/ 332594 h 332594"/>
                <a:gd name="connsiteX14" fmla="*/ 2154625 w 2757920"/>
                <a:gd name="connsiteY14" fmla="*/ 332594 h 332594"/>
                <a:gd name="connsiteX15" fmla="*/ 2154625 w 2757920"/>
                <a:gd name="connsiteY15" fmla="*/ 332594 h 332594"/>
                <a:gd name="connsiteX16" fmla="*/ 2326995 w 2757920"/>
                <a:gd name="connsiteY16" fmla="*/ 332594 h 332594"/>
                <a:gd name="connsiteX17" fmla="*/ 2413180 w 2757920"/>
                <a:gd name="connsiteY17" fmla="*/ 332594 h 332594"/>
                <a:gd name="connsiteX18" fmla="*/ 2326995 w 2757920"/>
                <a:gd name="connsiteY18" fmla="*/ 332594 h 332594"/>
                <a:gd name="connsiteX19" fmla="*/ 430925 w 2757920"/>
                <a:gd name="connsiteY19" fmla="*/ 332594 h 332594"/>
                <a:gd name="connsiteX20" fmla="*/ 430925 w 2757920"/>
                <a:gd name="connsiteY20" fmla="*/ 332594 h 332594"/>
                <a:gd name="connsiteX21" fmla="*/ 430925 w 2757920"/>
                <a:gd name="connsiteY21" fmla="*/ 332594 h 332594"/>
                <a:gd name="connsiteX22" fmla="*/ 603295 w 2757920"/>
                <a:gd name="connsiteY22" fmla="*/ 332594 h 332594"/>
                <a:gd name="connsiteX23" fmla="*/ 689480 w 2757920"/>
                <a:gd name="connsiteY23" fmla="*/ 332594 h 332594"/>
                <a:gd name="connsiteX24" fmla="*/ 603295 w 2757920"/>
                <a:gd name="connsiteY24" fmla="*/ 332594 h 332594"/>
                <a:gd name="connsiteX25" fmla="*/ 0 w 2757920"/>
                <a:gd name="connsiteY25" fmla="*/ 332594 h 332594"/>
                <a:gd name="connsiteX26" fmla="*/ 689480 w 2757920"/>
                <a:gd name="connsiteY26" fmla="*/ 332594 h 332594"/>
                <a:gd name="connsiteX27" fmla="*/ 689480 w 2757920"/>
                <a:gd name="connsiteY27" fmla="*/ 332594 h 332594"/>
                <a:gd name="connsiteX28" fmla="*/ 2068440 w 2757920"/>
                <a:gd name="connsiteY28" fmla="*/ 332594 h 332594"/>
                <a:gd name="connsiteX29" fmla="*/ 2068440 w 2757920"/>
                <a:gd name="connsiteY29" fmla="*/ 332594 h 332594"/>
                <a:gd name="connsiteX30" fmla="*/ 344740 w 2757920"/>
                <a:gd name="connsiteY30" fmla="*/ 332594 h 332594"/>
                <a:gd name="connsiteX31" fmla="*/ 344740 w 2757920"/>
                <a:gd name="connsiteY31" fmla="*/ 0 h 332594"/>
                <a:gd name="connsiteX32" fmla="*/ 2413180 w 2757920"/>
                <a:gd name="connsiteY32" fmla="*/ 0 h 332594"/>
                <a:gd name="connsiteX33" fmla="*/ 2413180 w 2757920"/>
                <a:gd name="connsiteY33" fmla="*/ 332594 h 332594"/>
                <a:gd name="connsiteX0" fmla="*/ 0 w 2757920"/>
                <a:gd name="connsiteY0" fmla="*/ 332594 h 332594"/>
                <a:gd name="connsiteX1" fmla="*/ 603295 w 2757920"/>
                <a:gd name="connsiteY1" fmla="*/ 332594 h 332594"/>
                <a:gd name="connsiteX2" fmla="*/ 689480 w 2757920"/>
                <a:gd name="connsiteY2" fmla="*/ 332594 h 332594"/>
                <a:gd name="connsiteX3" fmla="*/ 603295 w 2757920"/>
                <a:gd name="connsiteY3" fmla="*/ 332594 h 332594"/>
                <a:gd name="connsiteX4" fmla="*/ 430925 w 2757920"/>
                <a:gd name="connsiteY4" fmla="*/ 332594 h 332594"/>
                <a:gd name="connsiteX5" fmla="*/ 430925 w 2757920"/>
                <a:gd name="connsiteY5" fmla="*/ 332594 h 332594"/>
                <a:gd name="connsiteX6" fmla="*/ 430925 w 2757920"/>
                <a:gd name="connsiteY6" fmla="*/ 332594 h 332594"/>
                <a:gd name="connsiteX7" fmla="*/ 2326995 w 2757920"/>
                <a:gd name="connsiteY7" fmla="*/ 332594 h 332594"/>
                <a:gd name="connsiteX8" fmla="*/ 2413180 w 2757920"/>
                <a:gd name="connsiteY8" fmla="*/ 332594 h 332594"/>
                <a:gd name="connsiteX9" fmla="*/ 2326995 w 2757920"/>
                <a:gd name="connsiteY9" fmla="*/ 332594 h 332594"/>
                <a:gd name="connsiteX10" fmla="*/ 2154625 w 2757920"/>
                <a:gd name="connsiteY10" fmla="*/ 332594 h 332594"/>
                <a:gd name="connsiteX11" fmla="*/ 2154625 w 2757920"/>
                <a:gd name="connsiteY11" fmla="*/ 332594 h 332594"/>
                <a:gd name="connsiteX12" fmla="*/ 2154625 w 2757920"/>
                <a:gd name="connsiteY12" fmla="*/ 332594 h 332594"/>
                <a:gd name="connsiteX13" fmla="*/ 2757920 w 2757920"/>
                <a:gd name="connsiteY13" fmla="*/ 332594 h 332594"/>
                <a:gd name="connsiteX14" fmla="*/ 2622730 w 2757920"/>
                <a:gd name="connsiteY14" fmla="*/ 172647 h 332594"/>
                <a:gd name="connsiteX15" fmla="*/ 2757920 w 2757920"/>
                <a:gd name="connsiteY15" fmla="*/ 0 h 332594"/>
                <a:gd name="connsiteX16" fmla="*/ 2413180 w 2757920"/>
                <a:gd name="connsiteY16" fmla="*/ 0 h 332594"/>
                <a:gd name="connsiteX17" fmla="*/ 2413180 w 2757920"/>
                <a:gd name="connsiteY17" fmla="*/ 0 h 332594"/>
                <a:gd name="connsiteX18" fmla="*/ 2326995 w 2757920"/>
                <a:gd name="connsiteY18" fmla="*/ 0 h 332594"/>
                <a:gd name="connsiteX19" fmla="*/ 430925 w 2757920"/>
                <a:gd name="connsiteY19" fmla="*/ 0 h 332594"/>
                <a:gd name="connsiteX20" fmla="*/ 430925 w 2757920"/>
                <a:gd name="connsiteY20" fmla="*/ 0 h 332594"/>
                <a:gd name="connsiteX21" fmla="*/ 344740 w 2757920"/>
                <a:gd name="connsiteY21" fmla="*/ 0 h 332594"/>
                <a:gd name="connsiteX22" fmla="*/ 0 w 2757920"/>
                <a:gd name="connsiteY22" fmla="*/ 0 h 332594"/>
                <a:gd name="connsiteX23" fmla="*/ 2624234 w 2757920"/>
                <a:gd name="connsiteY23" fmla="*/ 171059 h 332594"/>
                <a:gd name="connsiteX24" fmla="*/ 0 w 2757920"/>
                <a:gd name="connsiteY24" fmla="*/ 332594 h 332594"/>
                <a:gd name="connsiteX0" fmla="*/ 689480 w 2757920"/>
                <a:gd name="connsiteY0" fmla="*/ 332594 h 332594"/>
                <a:gd name="connsiteX1" fmla="*/ 603295 w 2757920"/>
                <a:gd name="connsiteY1" fmla="*/ 332594 h 332594"/>
                <a:gd name="connsiteX2" fmla="*/ 430925 w 2757920"/>
                <a:gd name="connsiteY2" fmla="*/ 332594 h 332594"/>
                <a:gd name="connsiteX3" fmla="*/ 430925 w 2757920"/>
                <a:gd name="connsiteY3" fmla="*/ 332594 h 332594"/>
                <a:gd name="connsiteX4" fmla="*/ 430925 w 2757920"/>
                <a:gd name="connsiteY4" fmla="*/ 332594 h 332594"/>
                <a:gd name="connsiteX5" fmla="*/ 689480 w 2757920"/>
                <a:gd name="connsiteY5" fmla="*/ 332594 h 332594"/>
                <a:gd name="connsiteX6" fmla="*/ 2068440 w 2757920"/>
                <a:gd name="connsiteY6" fmla="*/ 332594 h 332594"/>
                <a:gd name="connsiteX7" fmla="*/ 2068440 w 2757920"/>
                <a:gd name="connsiteY7" fmla="*/ 332594 h 332594"/>
                <a:gd name="connsiteX8" fmla="*/ 2326995 w 2757920"/>
                <a:gd name="connsiteY8" fmla="*/ 332594 h 332594"/>
                <a:gd name="connsiteX9" fmla="*/ 2413180 w 2757920"/>
                <a:gd name="connsiteY9" fmla="*/ 332594 h 332594"/>
                <a:gd name="connsiteX10" fmla="*/ 2326995 w 2757920"/>
                <a:gd name="connsiteY10" fmla="*/ 332594 h 332594"/>
                <a:gd name="connsiteX11" fmla="*/ 2068440 w 2757920"/>
                <a:gd name="connsiteY11" fmla="*/ 332594 h 332594"/>
                <a:gd name="connsiteX0" fmla="*/ 0 w 2757920"/>
                <a:gd name="connsiteY0" fmla="*/ 332594 h 332594"/>
                <a:gd name="connsiteX1" fmla="*/ 81379 w 2757920"/>
                <a:gd name="connsiteY1" fmla="*/ 174235 h 332594"/>
                <a:gd name="connsiteX2" fmla="*/ 0 w 2757920"/>
                <a:gd name="connsiteY2" fmla="*/ 0 h 332594"/>
                <a:gd name="connsiteX3" fmla="*/ 344740 w 2757920"/>
                <a:gd name="connsiteY3" fmla="*/ 0 h 332594"/>
                <a:gd name="connsiteX4" fmla="*/ 344740 w 2757920"/>
                <a:gd name="connsiteY4" fmla="*/ 0 h 332594"/>
                <a:gd name="connsiteX5" fmla="*/ 344740 w 2757920"/>
                <a:gd name="connsiteY5" fmla="*/ 0 h 332594"/>
                <a:gd name="connsiteX6" fmla="*/ 2326995 w 2757920"/>
                <a:gd name="connsiteY6" fmla="*/ 0 h 332594"/>
                <a:gd name="connsiteX7" fmla="*/ 2413180 w 2757920"/>
                <a:gd name="connsiteY7" fmla="*/ 0 h 332594"/>
                <a:gd name="connsiteX8" fmla="*/ 2413180 w 2757920"/>
                <a:gd name="connsiteY8" fmla="*/ 0 h 332594"/>
                <a:gd name="connsiteX9" fmla="*/ 2413180 w 2757920"/>
                <a:gd name="connsiteY9" fmla="*/ 0 h 332594"/>
                <a:gd name="connsiteX10" fmla="*/ 2757920 w 2757920"/>
                <a:gd name="connsiteY10" fmla="*/ 0 h 332594"/>
                <a:gd name="connsiteX11" fmla="*/ 2689405 w 2757920"/>
                <a:gd name="connsiteY11" fmla="*/ 153597 h 332594"/>
                <a:gd name="connsiteX12" fmla="*/ 2757920 w 2757920"/>
                <a:gd name="connsiteY12" fmla="*/ 332594 h 332594"/>
                <a:gd name="connsiteX13" fmla="*/ 2154625 w 2757920"/>
                <a:gd name="connsiteY13" fmla="*/ 332594 h 332594"/>
                <a:gd name="connsiteX14" fmla="*/ 2154625 w 2757920"/>
                <a:gd name="connsiteY14" fmla="*/ 332594 h 332594"/>
                <a:gd name="connsiteX15" fmla="*/ 2154625 w 2757920"/>
                <a:gd name="connsiteY15" fmla="*/ 332594 h 332594"/>
                <a:gd name="connsiteX16" fmla="*/ 2326995 w 2757920"/>
                <a:gd name="connsiteY16" fmla="*/ 332594 h 332594"/>
                <a:gd name="connsiteX17" fmla="*/ 2413180 w 2757920"/>
                <a:gd name="connsiteY17" fmla="*/ 332594 h 332594"/>
                <a:gd name="connsiteX18" fmla="*/ 2326995 w 2757920"/>
                <a:gd name="connsiteY18" fmla="*/ 332594 h 332594"/>
                <a:gd name="connsiteX19" fmla="*/ 430925 w 2757920"/>
                <a:gd name="connsiteY19" fmla="*/ 332594 h 332594"/>
                <a:gd name="connsiteX20" fmla="*/ 430925 w 2757920"/>
                <a:gd name="connsiteY20" fmla="*/ 332594 h 332594"/>
                <a:gd name="connsiteX21" fmla="*/ 430925 w 2757920"/>
                <a:gd name="connsiteY21" fmla="*/ 332594 h 332594"/>
                <a:gd name="connsiteX22" fmla="*/ 603295 w 2757920"/>
                <a:gd name="connsiteY22" fmla="*/ 332594 h 332594"/>
                <a:gd name="connsiteX23" fmla="*/ 689480 w 2757920"/>
                <a:gd name="connsiteY23" fmla="*/ 332594 h 332594"/>
                <a:gd name="connsiteX24" fmla="*/ 603295 w 2757920"/>
                <a:gd name="connsiteY24" fmla="*/ 332594 h 332594"/>
                <a:gd name="connsiteX25" fmla="*/ 0 w 2757920"/>
                <a:gd name="connsiteY25" fmla="*/ 332594 h 332594"/>
                <a:gd name="connsiteX26" fmla="*/ 689480 w 2757920"/>
                <a:gd name="connsiteY26" fmla="*/ 332594 h 332594"/>
                <a:gd name="connsiteX27" fmla="*/ 689480 w 2757920"/>
                <a:gd name="connsiteY27" fmla="*/ 332594 h 332594"/>
                <a:gd name="connsiteX28" fmla="*/ 2068440 w 2757920"/>
                <a:gd name="connsiteY28" fmla="*/ 332594 h 332594"/>
                <a:gd name="connsiteX29" fmla="*/ 2068440 w 2757920"/>
                <a:gd name="connsiteY29" fmla="*/ 332594 h 332594"/>
                <a:gd name="connsiteX30" fmla="*/ 344740 w 2757920"/>
                <a:gd name="connsiteY30" fmla="*/ 332594 h 332594"/>
                <a:gd name="connsiteX31" fmla="*/ 344740 w 2757920"/>
                <a:gd name="connsiteY31" fmla="*/ 0 h 332594"/>
                <a:gd name="connsiteX32" fmla="*/ 2413180 w 2757920"/>
                <a:gd name="connsiteY32" fmla="*/ 0 h 332594"/>
                <a:gd name="connsiteX33" fmla="*/ 2413180 w 2757920"/>
                <a:gd name="connsiteY33" fmla="*/ 332594 h 332594"/>
                <a:gd name="connsiteX0" fmla="*/ 0 w 2757920"/>
                <a:gd name="connsiteY0" fmla="*/ 332594 h 332594"/>
                <a:gd name="connsiteX1" fmla="*/ 603295 w 2757920"/>
                <a:gd name="connsiteY1" fmla="*/ 332594 h 332594"/>
                <a:gd name="connsiteX2" fmla="*/ 689480 w 2757920"/>
                <a:gd name="connsiteY2" fmla="*/ 332594 h 332594"/>
                <a:gd name="connsiteX3" fmla="*/ 603295 w 2757920"/>
                <a:gd name="connsiteY3" fmla="*/ 332594 h 332594"/>
                <a:gd name="connsiteX4" fmla="*/ 430925 w 2757920"/>
                <a:gd name="connsiteY4" fmla="*/ 332594 h 332594"/>
                <a:gd name="connsiteX5" fmla="*/ 430925 w 2757920"/>
                <a:gd name="connsiteY5" fmla="*/ 332594 h 332594"/>
                <a:gd name="connsiteX6" fmla="*/ 430925 w 2757920"/>
                <a:gd name="connsiteY6" fmla="*/ 332594 h 332594"/>
                <a:gd name="connsiteX7" fmla="*/ 2326995 w 2757920"/>
                <a:gd name="connsiteY7" fmla="*/ 332594 h 332594"/>
                <a:gd name="connsiteX8" fmla="*/ 2413180 w 2757920"/>
                <a:gd name="connsiteY8" fmla="*/ 332594 h 332594"/>
                <a:gd name="connsiteX9" fmla="*/ 2326995 w 2757920"/>
                <a:gd name="connsiteY9" fmla="*/ 332594 h 332594"/>
                <a:gd name="connsiteX10" fmla="*/ 2154625 w 2757920"/>
                <a:gd name="connsiteY10" fmla="*/ 332594 h 332594"/>
                <a:gd name="connsiteX11" fmla="*/ 2154625 w 2757920"/>
                <a:gd name="connsiteY11" fmla="*/ 332594 h 332594"/>
                <a:gd name="connsiteX12" fmla="*/ 2154625 w 2757920"/>
                <a:gd name="connsiteY12" fmla="*/ 332594 h 332594"/>
                <a:gd name="connsiteX13" fmla="*/ 2757920 w 2757920"/>
                <a:gd name="connsiteY13" fmla="*/ 332594 h 332594"/>
                <a:gd name="connsiteX14" fmla="*/ 2622730 w 2757920"/>
                <a:gd name="connsiteY14" fmla="*/ 172647 h 332594"/>
                <a:gd name="connsiteX15" fmla="*/ 2757920 w 2757920"/>
                <a:gd name="connsiteY15" fmla="*/ 0 h 332594"/>
                <a:gd name="connsiteX16" fmla="*/ 2413180 w 2757920"/>
                <a:gd name="connsiteY16" fmla="*/ 0 h 332594"/>
                <a:gd name="connsiteX17" fmla="*/ 2413180 w 2757920"/>
                <a:gd name="connsiteY17" fmla="*/ 0 h 332594"/>
                <a:gd name="connsiteX18" fmla="*/ 2326995 w 2757920"/>
                <a:gd name="connsiteY18" fmla="*/ 0 h 332594"/>
                <a:gd name="connsiteX19" fmla="*/ 430925 w 2757920"/>
                <a:gd name="connsiteY19" fmla="*/ 0 h 332594"/>
                <a:gd name="connsiteX20" fmla="*/ 430925 w 2757920"/>
                <a:gd name="connsiteY20" fmla="*/ 0 h 332594"/>
                <a:gd name="connsiteX21" fmla="*/ 344740 w 2757920"/>
                <a:gd name="connsiteY21" fmla="*/ 0 h 332594"/>
                <a:gd name="connsiteX22" fmla="*/ 0 w 2757920"/>
                <a:gd name="connsiteY22" fmla="*/ 0 h 332594"/>
                <a:gd name="connsiteX23" fmla="*/ 78284 w 2757920"/>
                <a:gd name="connsiteY23" fmla="*/ 173441 h 332594"/>
                <a:gd name="connsiteX24" fmla="*/ 0 w 2757920"/>
                <a:gd name="connsiteY24" fmla="*/ 332594 h 332594"/>
                <a:gd name="connsiteX0" fmla="*/ 689480 w 2757920"/>
                <a:gd name="connsiteY0" fmla="*/ 332594 h 332594"/>
                <a:gd name="connsiteX1" fmla="*/ 603295 w 2757920"/>
                <a:gd name="connsiteY1" fmla="*/ 332594 h 332594"/>
                <a:gd name="connsiteX2" fmla="*/ 430925 w 2757920"/>
                <a:gd name="connsiteY2" fmla="*/ 332594 h 332594"/>
                <a:gd name="connsiteX3" fmla="*/ 430925 w 2757920"/>
                <a:gd name="connsiteY3" fmla="*/ 332594 h 332594"/>
                <a:gd name="connsiteX4" fmla="*/ 430925 w 2757920"/>
                <a:gd name="connsiteY4" fmla="*/ 332594 h 332594"/>
                <a:gd name="connsiteX5" fmla="*/ 689480 w 2757920"/>
                <a:gd name="connsiteY5" fmla="*/ 332594 h 332594"/>
                <a:gd name="connsiteX6" fmla="*/ 2068440 w 2757920"/>
                <a:gd name="connsiteY6" fmla="*/ 332594 h 332594"/>
                <a:gd name="connsiteX7" fmla="*/ 2068440 w 2757920"/>
                <a:gd name="connsiteY7" fmla="*/ 332594 h 332594"/>
                <a:gd name="connsiteX8" fmla="*/ 2326995 w 2757920"/>
                <a:gd name="connsiteY8" fmla="*/ 332594 h 332594"/>
                <a:gd name="connsiteX9" fmla="*/ 2413180 w 2757920"/>
                <a:gd name="connsiteY9" fmla="*/ 332594 h 332594"/>
                <a:gd name="connsiteX10" fmla="*/ 2326995 w 2757920"/>
                <a:gd name="connsiteY10" fmla="*/ 332594 h 332594"/>
                <a:gd name="connsiteX11" fmla="*/ 2068440 w 2757920"/>
                <a:gd name="connsiteY11" fmla="*/ 332594 h 332594"/>
                <a:gd name="connsiteX0" fmla="*/ 0 w 2757920"/>
                <a:gd name="connsiteY0" fmla="*/ 332594 h 332594"/>
                <a:gd name="connsiteX1" fmla="*/ 81379 w 2757920"/>
                <a:gd name="connsiteY1" fmla="*/ 174235 h 332594"/>
                <a:gd name="connsiteX2" fmla="*/ 0 w 2757920"/>
                <a:gd name="connsiteY2" fmla="*/ 0 h 332594"/>
                <a:gd name="connsiteX3" fmla="*/ 344740 w 2757920"/>
                <a:gd name="connsiteY3" fmla="*/ 0 h 332594"/>
                <a:gd name="connsiteX4" fmla="*/ 344740 w 2757920"/>
                <a:gd name="connsiteY4" fmla="*/ 0 h 332594"/>
                <a:gd name="connsiteX5" fmla="*/ 344740 w 2757920"/>
                <a:gd name="connsiteY5" fmla="*/ 0 h 332594"/>
                <a:gd name="connsiteX6" fmla="*/ 2326995 w 2757920"/>
                <a:gd name="connsiteY6" fmla="*/ 0 h 332594"/>
                <a:gd name="connsiteX7" fmla="*/ 2413180 w 2757920"/>
                <a:gd name="connsiteY7" fmla="*/ 0 h 332594"/>
                <a:gd name="connsiteX8" fmla="*/ 2413180 w 2757920"/>
                <a:gd name="connsiteY8" fmla="*/ 0 h 332594"/>
                <a:gd name="connsiteX9" fmla="*/ 2413180 w 2757920"/>
                <a:gd name="connsiteY9" fmla="*/ 0 h 332594"/>
                <a:gd name="connsiteX10" fmla="*/ 2757920 w 2757920"/>
                <a:gd name="connsiteY10" fmla="*/ 0 h 332594"/>
                <a:gd name="connsiteX11" fmla="*/ 2689405 w 2757920"/>
                <a:gd name="connsiteY11" fmla="*/ 153597 h 332594"/>
                <a:gd name="connsiteX12" fmla="*/ 2757920 w 2757920"/>
                <a:gd name="connsiteY12" fmla="*/ 332594 h 332594"/>
                <a:gd name="connsiteX13" fmla="*/ 2154625 w 2757920"/>
                <a:gd name="connsiteY13" fmla="*/ 332594 h 332594"/>
                <a:gd name="connsiteX14" fmla="*/ 2154625 w 2757920"/>
                <a:gd name="connsiteY14" fmla="*/ 332594 h 332594"/>
                <a:gd name="connsiteX15" fmla="*/ 2154625 w 2757920"/>
                <a:gd name="connsiteY15" fmla="*/ 332594 h 332594"/>
                <a:gd name="connsiteX16" fmla="*/ 2326995 w 2757920"/>
                <a:gd name="connsiteY16" fmla="*/ 332594 h 332594"/>
                <a:gd name="connsiteX17" fmla="*/ 2413180 w 2757920"/>
                <a:gd name="connsiteY17" fmla="*/ 332594 h 332594"/>
                <a:gd name="connsiteX18" fmla="*/ 2326995 w 2757920"/>
                <a:gd name="connsiteY18" fmla="*/ 332594 h 332594"/>
                <a:gd name="connsiteX19" fmla="*/ 430925 w 2757920"/>
                <a:gd name="connsiteY19" fmla="*/ 332594 h 332594"/>
                <a:gd name="connsiteX20" fmla="*/ 430925 w 2757920"/>
                <a:gd name="connsiteY20" fmla="*/ 332594 h 332594"/>
                <a:gd name="connsiteX21" fmla="*/ 430925 w 2757920"/>
                <a:gd name="connsiteY21" fmla="*/ 332594 h 332594"/>
                <a:gd name="connsiteX22" fmla="*/ 603295 w 2757920"/>
                <a:gd name="connsiteY22" fmla="*/ 332594 h 332594"/>
                <a:gd name="connsiteX23" fmla="*/ 689480 w 2757920"/>
                <a:gd name="connsiteY23" fmla="*/ 332594 h 332594"/>
                <a:gd name="connsiteX24" fmla="*/ 603295 w 2757920"/>
                <a:gd name="connsiteY24" fmla="*/ 332594 h 332594"/>
                <a:gd name="connsiteX25" fmla="*/ 0 w 2757920"/>
                <a:gd name="connsiteY25" fmla="*/ 332594 h 332594"/>
                <a:gd name="connsiteX26" fmla="*/ 689480 w 2757920"/>
                <a:gd name="connsiteY26" fmla="*/ 332594 h 332594"/>
                <a:gd name="connsiteX27" fmla="*/ 689480 w 2757920"/>
                <a:gd name="connsiteY27" fmla="*/ 332594 h 332594"/>
                <a:gd name="connsiteX28" fmla="*/ 2068440 w 2757920"/>
                <a:gd name="connsiteY28" fmla="*/ 332594 h 332594"/>
                <a:gd name="connsiteX29" fmla="*/ 2068440 w 2757920"/>
                <a:gd name="connsiteY29" fmla="*/ 332594 h 332594"/>
                <a:gd name="connsiteX30" fmla="*/ 344740 w 2757920"/>
                <a:gd name="connsiteY30" fmla="*/ 332594 h 332594"/>
                <a:gd name="connsiteX31" fmla="*/ 344740 w 2757920"/>
                <a:gd name="connsiteY31" fmla="*/ 0 h 332594"/>
                <a:gd name="connsiteX32" fmla="*/ 2413180 w 2757920"/>
                <a:gd name="connsiteY32" fmla="*/ 0 h 332594"/>
                <a:gd name="connsiteX33" fmla="*/ 2413180 w 2757920"/>
                <a:gd name="connsiteY33" fmla="*/ 332594 h 332594"/>
                <a:gd name="connsiteX0" fmla="*/ 0 w 2757920"/>
                <a:gd name="connsiteY0" fmla="*/ 332594 h 332594"/>
                <a:gd name="connsiteX1" fmla="*/ 603295 w 2757920"/>
                <a:gd name="connsiteY1" fmla="*/ 332594 h 332594"/>
                <a:gd name="connsiteX2" fmla="*/ 689480 w 2757920"/>
                <a:gd name="connsiteY2" fmla="*/ 332594 h 332594"/>
                <a:gd name="connsiteX3" fmla="*/ 603295 w 2757920"/>
                <a:gd name="connsiteY3" fmla="*/ 332594 h 332594"/>
                <a:gd name="connsiteX4" fmla="*/ 430925 w 2757920"/>
                <a:gd name="connsiteY4" fmla="*/ 332594 h 332594"/>
                <a:gd name="connsiteX5" fmla="*/ 430925 w 2757920"/>
                <a:gd name="connsiteY5" fmla="*/ 332594 h 332594"/>
                <a:gd name="connsiteX6" fmla="*/ 430925 w 2757920"/>
                <a:gd name="connsiteY6" fmla="*/ 332594 h 332594"/>
                <a:gd name="connsiteX7" fmla="*/ 2326995 w 2757920"/>
                <a:gd name="connsiteY7" fmla="*/ 332594 h 332594"/>
                <a:gd name="connsiteX8" fmla="*/ 2413180 w 2757920"/>
                <a:gd name="connsiteY8" fmla="*/ 332594 h 332594"/>
                <a:gd name="connsiteX9" fmla="*/ 2326995 w 2757920"/>
                <a:gd name="connsiteY9" fmla="*/ 332594 h 332594"/>
                <a:gd name="connsiteX10" fmla="*/ 2154625 w 2757920"/>
                <a:gd name="connsiteY10" fmla="*/ 332594 h 332594"/>
                <a:gd name="connsiteX11" fmla="*/ 2154625 w 2757920"/>
                <a:gd name="connsiteY11" fmla="*/ 332594 h 332594"/>
                <a:gd name="connsiteX12" fmla="*/ 2154625 w 2757920"/>
                <a:gd name="connsiteY12" fmla="*/ 332594 h 332594"/>
                <a:gd name="connsiteX13" fmla="*/ 2757920 w 2757920"/>
                <a:gd name="connsiteY13" fmla="*/ 332594 h 332594"/>
                <a:gd name="connsiteX14" fmla="*/ 2622730 w 2757920"/>
                <a:gd name="connsiteY14" fmla="*/ 172647 h 332594"/>
                <a:gd name="connsiteX15" fmla="*/ 2757920 w 2757920"/>
                <a:gd name="connsiteY15" fmla="*/ 0 h 332594"/>
                <a:gd name="connsiteX16" fmla="*/ 2413180 w 2757920"/>
                <a:gd name="connsiteY16" fmla="*/ 0 h 332594"/>
                <a:gd name="connsiteX17" fmla="*/ 2413180 w 2757920"/>
                <a:gd name="connsiteY17" fmla="*/ 0 h 332594"/>
                <a:gd name="connsiteX18" fmla="*/ 2326995 w 2757920"/>
                <a:gd name="connsiteY18" fmla="*/ 0 h 332594"/>
                <a:gd name="connsiteX19" fmla="*/ 430925 w 2757920"/>
                <a:gd name="connsiteY19" fmla="*/ 0 h 332594"/>
                <a:gd name="connsiteX20" fmla="*/ 430925 w 2757920"/>
                <a:gd name="connsiteY20" fmla="*/ 0 h 332594"/>
                <a:gd name="connsiteX21" fmla="*/ 344740 w 2757920"/>
                <a:gd name="connsiteY21" fmla="*/ 0 h 332594"/>
                <a:gd name="connsiteX22" fmla="*/ 0 w 2757920"/>
                <a:gd name="connsiteY22" fmla="*/ 0 h 332594"/>
                <a:gd name="connsiteX23" fmla="*/ 78284 w 2757920"/>
                <a:gd name="connsiteY23" fmla="*/ 173441 h 332594"/>
                <a:gd name="connsiteX24" fmla="*/ 0 w 2757920"/>
                <a:gd name="connsiteY24" fmla="*/ 332594 h 332594"/>
                <a:gd name="connsiteX0" fmla="*/ 689480 w 2757920"/>
                <a:gd name="connsiteY0" fmla="*/ 332594 h 332594"/>
                <a:gd name="connsiteX1" fmla="*/ 603295 w 2757920"/>
                <a:gd name="connsiteY1" fmla="*/ 332594 h 332594"/>
                <a:gd name="connsiteX2" fmla="*/ 430925 w 2757920"/>
                <a:gd name="connsiteY2" fmla="*/ 332594 h 332594"/>
                <a:gd name="connsiteX3" fmla="*/ 430925 w 2757920"/>
                <a:gd name="connsiteY3" fmla="*/ 332594 h 332594"/>
                <a:gd name="connsiteX4" fmla="*/ 430925 w 2757920"/>
                <a:gd name="connsiteY4" fmla="*/ 332594 h 332594"/>
                <a:gd name="connsiteX5" fmla="*/ 689480 w 2757920"/>
                <a:gd name="connsiteY5" fmla="*/ 332594 h 332594"/>
                <a:gd name="connsiteX6" fmla="*/ 2068440 w 2757920"/>
                <a:gd name="connsiteY6" fmla="*/ 332594 h 332594"/>
                <a:gd name="connsiteX7" fmla="*/ 2068440 w 2757920"/>
                <a:gd name="connsiteY7" fmla="*/ 332594 h 332594"/>
                <a:gd name="connsiteX8" fmla="*/ 2326995 w 2757920"/>
                <a:gd name="connsiteY8" fmla="*/ 332594 h 332594"/>
                <a:gd name="connsiteX9" fmla="*/ 2413180 w 2757920"/>
                <a:gd name="connsiteY9" fmla="*/ 332594 h 332594"/>
                <a:gd name="connsiteX10" fmla="*/ 2326995 w 2757920"/>
                <a:gd name="connsiteY10" fmla="*/ 332594 h 332594"/>
                <a:gd name="connsiteX11" fmla="*/ 2068440 w 2757920"/>
                <a:gd name="connsiteY11" fmla="*/ 332594 h 332594"/>
                <a:gd name="connsiteX0" fmla="*/ 0 w 2757920"/>
                <a:gd name="connsiteY0" fmla="*/ 332594 h 332594"/>
                <a:gd name="connsiteX1" fmla="*/ 81379 w 2757920"/>
                <a:gd name="connsiteY1" fmla="*/ 174235 h 332594"/>
                <a:gd name="connsiteX2" fmla="*/ 0 w 2757920"/>
                <a:gd name="connsiteY2" fmla="*/ 0 h 332594"/>
                <a:gd name="connsiteX3" fmla="*/ 344740 w 2757920"/>
                <a:gd name="connsiteY3" fmla="*/ 0 h 332594"/>
                <a:gd name="connsiteX4" fmla="*/ 344740 w 2757920"/>
                <a:gd name="connsiteY4" fmla="*/ 0 h 332594"/>
                <a:gd name="connsiteX5" fmla="*/ 344740 w 2757920"/>
                <a:gd name="connsiteY5" fmla="*/ 0 h 332594"/>
                <a:gd name="connsiteX6" fmla="*/ 2326995 w 2757920"/>
                <a:gd name="connsiteY6" fmla="*/ 0 h 332594"/>
                <a:gd name="connsiteX7" fmla="*/ 2413180 w 2757920"/>
                <a:gd name="connsiteY7" fmla="*/ 0 h 332594"/>
                <a:gd name="connsiteX8" fmla="*/ 2413180 w 2757920"/>
                <a:gd name="connsiteY8" fmla="*/ 0 h 332594"/>
                <a:gd name="connsiteX9" fmla="*/ 2413180 w 2757920"/>
                <a:gd name="connsiteY9" fmla="*/ 0 h 332594"/>
                <a:gd name="connsiteX10" fmla="*/ 2757920 w 2757920"/>
                <a:gd name="connsiteY10" fmla="*/ 0 h 332594"/>
                <a:gd name="connsiteX11" fmla="*/ 2664657 w 2757920"/>
                <a:gd name="connsiteY11" fmla="*/ 163122 h 332594"/>
                <a:gd name="connsiteX12" fmla="*/ 2757920 w 2757920"/>
                <a:gd name="connsiteY12" fmla="*/ 332594 h 332594"/>
                <a:gd name="connsiteX13" fmla="*/ 2154625 w 2757920"/>
                <a:gd name="connsiteY13" fmla="*/ 332594 h 332594"/>
                <a:gd name="connsiteX14" fmla="*/ 2154625 w 2757920"/>
                <a:gd name="connsiteY14" fmla="*/ 332594 h 332594"/>
                <a:gd name="connsiteX15" fmla="*/ 2154625 w 2757920"/>
                <a:gd name="connsiteY15" fmla="*/ 332594 h 332594"/>
                <a:gd name="connsiteX16" fmla="*/ 2326995 w 2757920"/>
                <a:gd name="connsiteY16" fmla="*/ 332594 h 332594"/>
                <a:gd name="connsiteX17" fmla="*/ 2413180 w 2757920"/>
                <a:gd name="connsiteY17" fmla="*/ 332594 h 332594"/>
                <a:gd name="connsiteX18" fmla="*/ 2326995 w 2757920"/>
                <a:gd name="connsiteY18" fmla="*/ 332594 h 332594"/>
                <a:gd name="connsiteX19" fmla="*/ 430925 w 2757920"/>
                <a:gd name="connsiteY19" fmla="*/ 332594 h 332594"/>
                <a:gd name="connsiteX20" fmla="*/ 430925 w 2757920"/>
                <a:gd name="connsiteY20" fmla="*/ 332594 h 332594"/>
                <a:gd name="connsiteX21" fmla="*/ 430925 w 2757920"/>
                <a:gd name="connsiteY21" fmla="*/ 332594 h 332594"/>
                <a:gd name="connsiteX22" fmla="*/ 603295 w 2757920"/>
                <a:gd name="connsiteY22" fmla="*/ 332594 h 332594"/>
                <a:gd name="connsiteX23" fmla="*/ 689480 w 2757920"/>
                <a:gd name="connsiteY23" fmla="*/ 332594 h 332594"/>
                <a:gd name="connsiteX24" fmla="*/ 603295 w 2757920"/>
                <a:gd name="connsiteY24" fmla="*/ 332594 h 332594"/>
                <a:gd name="connsiteX25" fmla="*/ 0 w 2757920"/>
                <a:gd name="connsiteY25" fmla="*/ 332594 h 332594"/>
                <a:gd name="connsiteX26" fmla="*/ 689480 w 2757920"/>
                <a:gd name="connsiteY26" fmla="*/ 332594 h 332594"/>
                <a:gd name="connsiteX27" fmla="*/ 689480 w 2757920"/>
                <a:gd name="connsiteY27" fmla="*/ 332594 h 332594"/>
                <a:gd name="connsiteX28" fmla="*/ 2068440 w 2757920"/>
                <a:gd name="connsiteY28" fmla="*/ 332594 h 332594"/>
                <a:gd name="connsiteX29" fmla="*/ 2068440 w 2757920"/>
                <a:gd name="connsiteY29" fmla="*/ 332594 h 332594"/>
                <a:gd name="connsiteX30" fmla="*/ 344740 w 2757920"/>
                <a:gd name="connsiteY30" fmla="*/ 332594 h 332594"/>
                <a:gd name="connsiteX31" fmla="*/ 344740 w 2757920"/>
                <a:gd name="connsiteY31" fmla="*/ 0 h 332594"/>
                <a:gd name="connsiteX32" fmla="*/ 2413180 w 2757920"/>
                <a:gd name="connsiteY32" fmla="*/ 0 h 332594"/>
                <a:gd name="connsiteX33" fmla="*/ 2413180 w 2757920"/>
                <a:gd name="connsiteY33" fmla="*/ 332594 h 332594"/>
                <a:gd name="connsiteX0" fmla="*/ 0 w 2757920"/>
                <a:gd name="connsiteY0" fmla="*/ 332594 h 332594"/>
                <a:gd name="connsiteX1" fmla="*/ 603295 w 2757920"/>
                <a:gd name="connsiteY1" fmla="*/ 332594 h 332594"/>
                <a:gd name="connsiteX2" fmla="*/ 689480 w 2757920"/>
                <a:gd name="connsiteY2" fmla="*/ 332594 h 332594"/>
                <a:gd name="connsiteX3" fmla="*/ 603295 w 2757920"/>
                <a:gd name="connsiteY3" fmla="*/ 332594 h 332594"/>
                <a:gd name="connsiteX4" fmla="*/ 430925 w 2757920"/>
                <a:gd name="connsiteY4" fmla="*/ 332594 h 332594"/>
                <a:gd name="connsiteX5" fmla="*/ 430925 w 2757920"/>
                <a:gd name="connsiteY5" fmla="*/ 332594 h 332594"/>
                <a:gd name="connsiteX6" fmla="*/ 430925 w 2757920"/>
                <a:gd name="connsiteY6" fmla="*/ 332594 h 332594"/>
                <a:gd name="connsiteX7" fmla="*/ 2326995 w 2757920"/>
                <a:gd name="connsiteY7" fmla="*/ 332594 h 332594"/>
                <a:gd name="connsiteX8" fmla="*/ 2413180 w 2757920"/>
                <a:gd name="connsiteY8" fmla="*/ 332594 h 332594"/>
                <a:gd name="connsiteX9" fmla="*/ 2326995 w 2757920"/>
                <a:gd name="connsiteY9" fmla="*/ 332594 h 332594"/>
                <a:gd name="connsiteX10" fmla="*/ 2154625 w 2757920"/>
                <a:gd name="connsiteY10" fmla="*/ 332594 h 332594"/>
                <a:gd name="connsiteX11" fmla="*/ 2154625 w 2757920"/>
                <a:gd name="connsiteY11" fmla="*/ 332594 h 332594"/>
                <a:gd name="connsiteX12" fmla="*/ 2154625 w 2757920"/>
                <a:gd name="connsiteY12" fmla="*/ 332594 h 332594"/>
                <a:gd name="connsiteX13" fmla="*/ 2757920 w 2757920"/>
                <a:gd name="connsiteY13" fmla="*/ 332594 h 332594"/>
                <a:gd name="connsiteX14" fmla="*/ 2650572 w 2757920"/>
                <a:gd name="connsiteY14" fmla="*/ 172647 h 332594"/>
                <a:gd name="connsiteX15" fmla="*/ 2757920 w 2757920"/>
                <a:gd name="connsiteY15" fmla="*/ 0 h 332594"/>
                <a:gd name="connsiteX16" fmla="*/ 2413180 w 2757920"/>
                <a:gd name="connsiteY16" fmla="*/ 0 h 332594"/>
                <a:gd name="connsiteX17" fmla="*/ 2413180 w 2757920"/>
                <a:gd name="connsiteY17" fmla="*/ 0 h 332594"/>
                <a:gd name="connsiteX18" fmla="*/ 2326995 w 2757920"/>
                <a:gd name="connsiteY18" fmla="*/ 0 h 332594"/>
                <a:gd name="connsiteX19" fmla="*/ 430925 w 2757920"/>
                <a:gd name="connsiteY19" fmla="*/ 0 h 332594"/>
                <a:gd name="connsiteX20" fmla="*/ 430925 w 2757920"/>
                <a:gd name="connsiteY20" fmla="*/ 0 h 332594"/>
                <a:gd name="connsiteX21" fmla="*/ 344740 w 2757920"/>
                <a:gd name="connsiteY21" fmla="*/ 0 h 332594"/>
                <a:gd name="connsiteX22" fmla="*/ 0 w 2757920"/>
                <a:gd name="connsiteY22" fmla="*/ 0 h 332594"/>
                <a:gd name="connsiteX23" fmla="*/ 78284 w 2757920"/>
                <a:gd name="connsiteY23" fmla="*/ 173441 h 332594"/>
                <a:gd name="connsiteX24" fmla="*/ 0 w 2757920"/>
                <a:gd name="connsiteY24" fmla="*/ 332594 h 332594"/>
                <a:gd name="connsiteX0" fmla="*/ 689480 w 2757920"/>
                <a:gd name="connsiteY0" fmla="*/ 332594 h 332594"/>
                <a:gd name="connsiteX1" fmla="*/ 603295 w 2757920"/>
                <a:gd name="connsiteY1" fmla="*/ 332594 h 332594"/>
                <a:gd name="connsiteX2" fmla="*/ 430925 w 2757920"/>
                <a:gd name="connsiteY2" fmla="*/ 332594 h 332594"/>
                <a:gd name="connsiteX3" fmla="*/ 430925 w 2757920"/>
                <a:gd name="connsiteY3" fmla="*/ 332594 h 332594"/>
                <a:gd name="connsiteX4" fmla="*/ 430925 w 2757920"/>
                <a:gd name="connsiteY4" fmla="*/ 332594 h 332594"/>
                <a:gd name="connsiteX5" fmla="*/ 689480 w 2757920"/>
                <a:gd name="connsiteY5" fmla="*/ 332594 h 332594"/>
                <a:gd name="connsiteX6" fmla="*/ 2068440 w 2757920"/>
                <a:gd name="connsiteY6" fmla="*/ 332594 h 332594"/>
                <a:gd name="connsiteX7" fmla="*/ 2068440 w 2757920"/>
                <a:gd name="connsiteY7" fmla="*/ 332594 h 332594"/>
                <a:gd name="connsiteX8" fmla="*/ 2326995 w 2757920"/>
                <a:gd name="connsiteY8" fmla="*/ 332594 h 332594"/>
                <a:gd name="connsiteX9" fmla="*/ 2413180 w 2757920"/>
                <a:gd name="connsiteY9" fmla="*/ 332594 h 332594"/>
                <a:gd name="connsiteX10" fmla="*/ 2326995 w 2757920"/>
                <a:gd name="connsiteY10" fmla="*/ 332594 h 332594"/>
                <a:gd name="connsiteX11" fmla="*/ 2068440 w 2757920"/>
                <a:gd name="connsiteY11" fmla="*/ 332594 h 332594"/>
                <a:gd name="connsiteX0" fmla="*/ 0 w 2757920"/>
                <a:gd name="connsiteY0" fmla="*/ 332594 h 332594"/>
                <a:gd name="connsiteX1" fmla="*/ 81379 w 2757920"/>
                <a:gd name="connsiteY1" fmla="*/ 174235 h 332594"/>
                <a:gd name="connsiteX2" fmla="*/ 0 w 2757920"/>
                <a:gd name="connsiteY2" fmla="*/ 0 h 332594"/>
                <a:gd name="connsiteX3" fmla="*/ 344740 w 2757920"/>
                <a:gd name="connsiteY3" fmla="*/ 0 h 332594"/>
                <a:gd name="connsiteX4" fmla="*/ 344740 w 2757920"/>
                <a:gd name="connsiteY4" fmla="*/ 0 h 332594"/>
                <a:gd name="connsiteX5" fmla="*/ 344740 w 2757920"/>
                <a:gd name="connsiteY5" fmla="*/ 0 h 332594"/>
                <a:gd name="connsiteX6" fmla="*/ 2326995 w 2757920"/>
                <a:gd name="connsiteY6" fmla="*/ 0 h 332594"/>
                <a:gd name="connsiteX7" fmla="*/ 2413180 w 2757920"/>
                <a:gd name="connsiteY7" fmla="*/ 0 h 332594"/>
                <a:gd name="connsiteX8" fmla="*/ 2413180 w 2757920"/>
                <a:gd name="connsiteY8" fmla="*/ 0 h 332594"/>
                <a:gd name="connsiteX9" fmla="*/ 2413180 w 2757920"/>
                <a:gd name="connsiteY9" fmla="*/ 0 h 332594"/>
                <a:gd name="connsiteX10" fmla="*/ 2757920 w 2757920"/>
                <a:gd name="connsiteY10" fmla="*/ 0 h 332594"/>
                <a:gd name="connsiteX11" fmla="*/ 2664657 w 2757920"/>
                <a:gd name="connsiteY11" fmla="*/ 163122 h 332594"/>
                <a:gd name="connsiteX12" fmla="*/ 2757920 w 2757920"/>
                <a:gd name="connsiteY12" fmla="*/ 332594 h 332594"/>
                <a:gd name="connsiteX13" fmla="*/ 2154625 w 2757920"/>
                <a:gd name="connsiteY13" fmla="*/ 332594 h 332594"/>
                <a:gd name="connsiteX14" fmla="*/ 2154625 w 2757920"/>
                <a:gd name="connsiteY14" fmla="*/ 332594 h 332594"/>
                <a:gd name="connsiteX15" fmla="*/ 2154625 w 2757920"/>
                <a:gd name="connsiteY15" fmla="*/ 332594 h 332594"/>
                <a:gd name="connsiteX16" fmla="*/ 2326995 w 2757920"/>
                <a:gd name="connsiteY16" fmla="*/ 332594 h 332594"/>
                <a:gd name="connsiteX17" fmla="*/ 2413180 w 2757920"/>
                <a:gd name="connsiteY17" fmla="*/ 332594 h 332594"/>
                <a:gd name="connsiteX18" fmla="*/ 2326995 w 2757920"/>
                <a:gd name="connsiteY18" fmla="*/ 332594 h 332594"/>
                <a:gd name="connsiteX19" fmla="*/ 430925 w 2757920"/>
                <a:gd name="connsiteY19" fmla="*/ 332594 h 332594"/>
                <a:gd name="connsiteX20" fmla="*/ 430925 w 2757920"/>
                <a:gd name="connsiteY20" fmla="*/ 332594 h 332594"/>
                <a:gd name="connsiteX21" fmla="*/ 430925 w 2757920"/>
                <a:gd name="connsiteY21" fmla="*/ 332594 h 332594"/>
                <a:gd name="connsiteX22" fmla="*/ 603295 w 2757920"/>
                <a:gd name="connsiteY22" fmla="*/ 332594 h 332594"/>
                <a:gd name="connsiteX23" fmla="*/ 689480 w 2757920"/>
                <a:gd name="connsiteY23" fmla="*/ 332594 h 332594"/>
                <a:gd name="connsiteX24" fmla="*/ 603295 w 2757920"/>
                <a:gd name="connsiteY24" fmla="*/ 332594 h 332594"/>
                <a:gd name="connsiteX25" fmla="*/ 0 w 2757920"/>
                <a:gd name="connsiteY25" fmla="*/ 332594 h 332594"/>
                <a:gd name="connsiteX26" fmla="*/ 689480 w 2757920"/>
                <a:gd name="connsiteY26" fmla="*/ 332594 h 332594"/>
                <a:gd name="connsiteX27" fmla="*/ 689480 w 2757920"/>
                <a:gd name="connsiteY27" fmla="*/ 332594 h 332594"/>
                <a:gd name="connsiteX28" fmla="*/ 2068440 w 2757920"/>
                <a:gd name="connsiteY28" fmla="*/ 332594 h 332594"/>
                <a:gd name="connsiteX29" fmla="*/ 2068440 w 2757920"/>
                <a:gd name="connsiteY29" fmla="*/ 332594 h 332594"/>
                <a:gd name="connsiteX30" fmla="*/ 344740 w 2757920"/>
                <a:gd name="connsiteY30" fmla="*/ 332594 h 332594"/>
                <a:gd name="connsiteX31" fmla="*/ 344740 w 2757920"/>
                <a:gd name="connsiteY31" fmla="*/ 0 h 332594"/>
                <a:gd name="connsiteX32" fmla="*/ 2413180 w 2757920"/>
                <a:gd name="connsiteY32" fmla="*/ 0 h 332594"/>
                <a:gd name="connsiteX33" fmla="*/ 2413180 w 2757920"/>
                <a:gd name="connsiteY33" fmla="*/ 332594 h 332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2757920" h="332594" stroke="0" extrusionOk="0">
                  <a:moveTo>
                    <a:pt x="0" y="332594"/>
                  </a:moveTo>
                  <a:lnTo>
                    <a:pt x="603295" y="332594"/>
                  </a:lnTo>
                  <a:lnTo>
                    <a:pt x="689480" y="332594"/>
                  </a:lnTo>
                  <a:lnTo>
                    <a:pt x="603295" y="332594"/>
                  </a:lnTo>
                  <a:lnTo>
                    <a:pt x="430925" y="332594"/>
                  </a:lnTo>
                  <a:lnTo>
                    <a:pt x="430925" y="332594"/>
                  </a:lnTo>
                  <a:lnTo>
                    <a:pt x="430925" y="332594"/>
                  </a:lnTo>
                  <a:lnTo>
                    <a:pt x="2326995" y="332594"/>
                  </a:lnTo>
                  <a:lnTo>
                    <a:pt x="2413180" y="332594"/>
                  </a:lnTo>
                  <a:lnTo>
                    <a:pt x="2326995" y="332594"/>
                  </a:lnTo>
                  <a:lnTo>
                    <a:pt x="2154625" y="332594"/>
                  </a:lnTo>
                  <a:lnTo>
                    <a:pt x="2154625" y="332594"/>
                  </a:lnTo>
                  <a:lnTo>
                    <a:pt x="2154625" y="332594"/>
                  </a:lnTo>
                  <a:lnTo>
                    <a:pt x="2757920" y="332594"/>
                  </a:lnTo>
                  <a:lnTo>
                    <a:pt x="2650572" y="172647"/>
                  </a:lnTo>
                  <a:lnTo>
                    <a:pt x="2757920" y="0"/>
                  </a:lnTo>
                  <a:lnTo>
                    <a:pt x="2413180" y="0"/>
                  </a:lnTo>
                  <a:lnTo>
                    <a:pt x="2413180" y="0"/>
                  </a:lnTo>
                  <a:lnTo>
                    <a:pt x="2326995" y="0"/>
                  </a:lnTo>
                  <a:lnTo>
                    <a:pt x="430925" y="0"/>
                  </a:lnTo>
                  <a:lnTo>
                    <a:pt x="430925" y="0"/>
                  </a:lnTo>
                  <a:lnTo>
                    <a:pt x="344740" y="0"/>
                  </a:lnTo>
                  <a:lnTo>
                    <a:pt x="0" y="0"/>
                  </a:lnTo>
                  <a:lnTo>
                    <a:pt x="78284" y="173441"/>
                  </a:lnTo>
                  <a:lnTo>
                    <a:pt x="0" y="332594"/>
                  </a:lnTo>
                  <a:close/>
                </a:path>
                <a:path w="2757920" h="332594" fill="darkenLess" stroke="0" extrusionOk="0">
                  <a:moveTo>
                    <a:pt x="689480" y="332594"/>
                  </a:moveTo>
                  <a:lnTo>
                    <a:pt x="603295" y="332594"/>
                  </a:lnTo>
                  <a:lnTo>
                    <a:pt x="430925" y="332594"/>
                  </a:lnTo>
                  <a:lnTo>
                    <a:pt x="430925" y="332594"/>
                  </a:lnTo>
                  <a:lnTo>
                    <a:pt x="430925" y="332594"/>
                  </a:lnTo>
                  <a:lnTo>
                    <a:pt x="689480" y="332594"/>
                  </a:lnTo>
                  <a:close/>
                  <a:moveTo>
                    <a:pt x="2068440" y="332594"/>
                  </a:moveTo>
                  <a:lnTo>
                    <a:pt x="2068440" y="332594"/>
                  </a:lnTo>
                  <a:lnTo>
                    <a:pt x="2326995" y="332594"/>
                  </a:lnTo>
                  <a:lnTo>
                    <a:pt x="2413180" y="332594"/>
                  </a:lnTo>
                  <a:lnTo>
                    <a:pt x="2326995" y="332594"/>
                  </a:lnTo>
                  <a:lnTo>
                    <a:pt x="2068440" y="332594"/>
                  </a:lnTo>
                  <a:close/>
                </a:path>
                <a:path w="2757920" h="332594" fill="none" extrusionOk="0">
                  <a:moveTo>
                    <a:pt x="0" y="332594"/>
                  </a:moveTo>
                  <a:lnTo>
                    <a:pt x="81379" y="174235"/>
                  </a:lnTo>
                  <a:lnTo>
                    <a:pt x="0" y="0"/>
                  </a:lnTo>
                  <a:lnTo>
                    <a:pt x="344740" y="0"/>
                  </a:lnTo>
                  <a:lnTo>
                    <a:pt x="344740" y="0"/>
                  </a:lnTo>
                  <a:lnTo>
                    <a:pt x="344740" y="0"/>
                  </a:lnTo>
                  <a:lnTo>
                    <a:pt x="2326995" y="0"/>
                  </a:lnTo>
                  <a:lnTo>
                    <a:pt x="2413180" y="0"/>
                  </a:lnTo>
                  <a:lnTo>
                    <a:pt x="2413180" y="0"/>
                  </a:lnTo>
                  <a:lnTo>
                    <a:pt x="2413180" y="0"/>
                  </a:lnTo>
                  <a:lnTo>
                    <a:pt x="2757920" y="0"/>
                  </a:lnTo>
                  <a:lnTo>
                    <a:pt x="2664657" y="163122"/>
                  </a:lnTo>
                  <a:lnTo>
                    <a:pt x="2757920" y="332594"/>
                  </a:lnTo>
                  <a:lnTo>
                    <a:pt x="2154625" y="332594"/>
                  </a:lnTo>
                  <a:lnTo>
                    <a:pt x="2154625" y="332594"/>
                  </a:lnTo>
                  <a:lnTo>
                    <a:pt x="2154625" y="332594"/>
                  </a:lnTo>
                  <a:lnTo>
                    <a:pt x="2326995" y="332594"/>
                  </a:lnTo>
                  <a:lnTo>
                    <a:pt x="2413180" y="332594"/>
                  </a:lnTo>
                  <a:lnTo>
                    <a:pt x="2326995" y="332594"/>
                  </a:lnTo>
                  <a:lnTo>
                    <a:pt x="430925" y="332594"/>
                  </a:lnTo>
                  <a:lnTo>
                    <a:pt x="430925" y="332594"/>
                  </a:lnTo>
                  <a:lnTo>
                    <a:pt x="430925" y="332594"/>
                  </a:lnTo>
                  <a:lnTo>
                    <a:pt x="603295" y="332594"/>
                  </a:lnTo>
                  <a:lnTo>
                    <a:pt x="689480" y="332594"/>
                  </a:lnTo>
                  <a:lnTo>
                    <a:pt x="603295" y="332594"/>
                  </a:lnTo>
                  <a:lnTo>
                    <a:pt x="0" y="332594"/>
                  </a:lnTo>
                  <a:close/>
                  <a:moveTo>
                    <a:pt x="689480" y="332594"/>
                  </a:moveTo>
                  <a:lnTo>
                    <a:pt x="689480" y="332594"/>
                  </a:lnTo>
                  <a:moveTo>
                    <a:pt x="2068440" y="332594"/>
                  </a:moveTo>
                  <a:lnTo>
                    <a:pt x="2068440" y="332594"/>
                  </a:lnTo>
                  <a:moveTo>
                    <a:pt x="344740" y="332594"/>
                  </a:moveTo>
                  <a:lnTo>
                    <a:pt x="344740" y="0"/>
                  </a:lnTo>
                  <a:moveTo>
                    <a:pt x="2413180" y="0"/>
                  </a:moveTo>
                  <a:lnTo>
                    <a:pt x="2413180" y="332594"/>
                  </a:lnTo>
                </a:path>
              </a:pathLst>
            </a:custGeom>
            <a:solidFill>
              <a:srgbClr val="F4721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 dirty="0">
                <a:solidFill>
                  <a:srgbClr val="F47216"/>
                </a:solidFill>
              </a:endParaRPr>
            </a:p>
          </p:txBody>
        </p:sp>
        <p:sp>
          <p:nvSpPr>
            <p:cNvPr id="7" name="Alcím 2"/>
            <p:cNvSpPr txBox="1">
              <a:spLocks/>
            </p:cNvSpPr>
            <p:nvPr/>
          </p:nvSpPr>
          <p:spPr>
            <a:xfrm>
              <a:off x="0" y="594851"/>
              <a:ext cx="12192000" cy="569461"/>
            </a:xfrm>
            <a:prstGeom prst="rect">
              <a:avLst/>
            </a:prstGeom>
          </p:spPr>
          <p:txBody>
            <a:bodyPr vert="horz" wrap="square" lIns="91440" tIns="45720" rIns="91440" bIns="45720" rtlCol="0">
              <a:noAutofit/>
            </a:bodyPr>
            <a:lstStyle>
              <a:lvl1pPr marL="0" indent="0" algn="ctr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ctr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ts val="4500"/>
                </a:lnSpc>
              </a:pPr>
              <a:r>
                <a:rPr lang="hu-HU" sz="6000" b="1" dirty="0" smtClean="0">
                  <a:solidFill>
                    <a:schemeClr val="bg1"/>
                  </a:solidFill>
                  <a:latin typeface="Berlin Sans FB Demi" panose="020E0802020502020306" pitchFamily="34" charset="0"/>
                  <a:cs typeface="Arial" panose="020B0604020202020204" pitchFamily="34" charset="0"/>
                </a:rPr>
                <a:t>Eredmények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62606603"/>
      </p:ext>
    </p:extLst>
  </p:cSld>
  <p:clrMapOvr>
    <a:masterClrMapping/>
  </p:clrMapOvr>
  <p:transition xmlns:p14="http://schemas.microsoft.com/office/powerpoint/2010/main">
    <p:wipe dir="d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47216"/>
            </a:gs>
            <a:gs pos="0">
              <a:srgbClr val="F192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D:\[work]\[[Innoweb]]\JOFOGAS\jofogas-ppt-prezentacio-2\alapok\stickers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900000">
            <a:off x="-205536" y="475739"/>
            <a:ext cx="3922713" cy="1872318"/>
          </a:xfrm>
          <a:prstGeom prst="rect">
            <a:avLst/>
          </a:prstGeom>
          <a:noFill/>
        </p:spPr>
      </p:pic>
      <p:sp>
        <p:nvSpPr>
          <p:cNvPr id="10" name="Alcím 2"/>
          <p:cNvSpPr txBox="1">
            <a:spLocks/>
          </p:cNvSpPr>
          <p:nvPr/>
        </p:nvSpPr>
        <p:spPr>
          <a:xfrm>
            <a:off x="-32952" y="2816940"/>
            <a:ext cx="12191999" cy="163123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500"/>
              </a:lnSpc>
            </a:pPr>
            <a:r>
              <a:rPr lang="pt-BR" sz="5600" b="1" dirty="0" smtClean="0">
                <a:solidFill>
                  <a:schemeClr val="bg1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Ami Jófogás Neked, </a:t>
            </a:r>
            <a:endParaRPr lang="hu-HU" sz="5600" b="1" dirty="0" smtClean="0">
              <a:solidFill>
                <a:schemeClr val="bg1"/>
              </a:solidFill>
              <a:latin typeface="Berlin Sans FB Demi" panose="020E0802020502020306" pitchFamily="34" charset="0"/>
              <a:cs typeface="Arial" panose="020B0604020202020204" pitchFamily="34" charset="0"/>
            </a:endParaRPr>
          </a:p>
          <a:p>
            <a:pPr>
              <a:lnSpc>
                <a:spcPts val="4500"/>
              </a:lnSpc>
            </a:pPr>
            <a:r>
              <a:rPr lang="pt-BR" sz="5600" b="1" dirty="0" smtClean="0">
                <a:solidFill>
                  <a:schemeClr val="bg1"/>
                </a:solidFill>
                <a:latin typeface="Berlin Sans FB Demi" panose="020E0802020502020306" pitchFamily="34" charset="0"/>
                <a:cs typeface="Arial" panose="020B0604020202020204" pitchFamily="34" charset="0"/>
              </a:rPr>
              <a:t>az boldogság Nekünk!</a:t>
            </a:r>
            <a:endParaRPr lang="hu-HU" sz="5600" b="1" dirty="0" smtClean="0">
              <a:solidFill>
                <a:schemeClr val="bg1"/>
              </a:solidFill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pic>
        <p:nvPicPr>
          <p:cNvPr id="39" name="Picture 2" descr="D:\[work]\[[Innoweb]]\jofogas-ppt-prezentacio\alapok\jofogas-logo-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0500" y="6367829"/>
            <a:ext cx="1505124" cy="325457"/>
          </a:xfrm>
          <a:prstGeom prst="rect">
            <a:avLst/>
          </a:prstGeom>
          <a:noFill/>
        </p:spPr>
      </p:pic>
      <p:cxnSp>
        <p:nvCxnSpPr>
          <p:cNvPr id="11" name="Egyenes összekötő 10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Alcím 2"/>
          <p:cNvSpPr txBox="1">
            <a:spLocks/>
          </p:cNvSpPr>
          <p:nvPr/>
        </p:nvSpPr>
        <p:spPr>
          <a:xfrm>
            <a:off x="7775207" y="6574408"/>
            <a:ext cx="4416794" cy="2835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"/>
          <p:cNvSpPr txBox="1"/>
          <p:nvPr/>
        </p:nvSpPr>
        <p:spPr>
          <a:xfrm rot="20719360">
            <a:off x="362763" y="1108701"/>
            <a:ext cx="28281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Állást keresel? </a:t>
            </a:r>
            <a:br>
              <a:rPr lang="hu-HU" sz="2000" dirty="0" smtClean="0">
                <a:solidFill>
                  <a:srgbClr val="33669A"/>
                </a:solidFill>
                <a:latin typeface="Arial Black"/>
                <a:cs typeface="Arial Black"/>
              </a:rPr>
            </a:br>
            <a:r>
              <a:rPr lang="hu-HU" sz="2000" dirty="0" smtClean="0">
                <a:solidFill>
                  <a:srgbClr val="33669A"/>
                </a:solidFill>
                <a:latin typeface="Arial" pitchFamily="34" charset="0"/>
                <a:cs typeface="Arial" pitchFamily="34" charset="0"/>
              </a:rPr>
              <a:t>Küldünk tippeket!</a:t>
            </a:r>
            <a:endParaRPr lang="en-US" sz="2000" dirty="0">
              <a:solidFill>
                <a:srgbClr val="33669A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6" name="Picture 3" descr="D:\[work]\[[Innoweb]]\JOFOGAS\jofogas-ppt-prezentacio-2\alapok\stickers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706111">
            <a:off x="2726764" y="275780"/>
            <a:ext cx="3922713" cy="1872318"/>
          </a:xfrm>
          <a:prstGeom prst="rect">
            <a:avLst/>
          </a:prstGeom>
          <a:noFill/>
        </p:spPr>
      </p:pic>
      <p:pic>
        <p:nvPicPr>
          <p:cNvPr id="17" name="Picture 3" descr="D:\[work]\[[Innoweb]]\JOFOGAS\jofogas-ppt-prezentacio-2\alapok\stickers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5474321" y="508932"/>
            <a:ext cx="3922713" cy="1872318"/>
          </a:xfrm>
          <a:prstGeom prst="rect">
            <a:avLst/>
          </a:prstGeom>
          <a:noFill/>
        </p:spPr>
      </p:pic>
      <p:pic>
        <p:nvPicPr>
          <p:cNvPr id="18" name="Picture 3" descr="D:\[work]\[[Innoweb]]\JOFOGAS\jofogas-ppt-prezentacio-2\alapok\stickers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2606111">
            <a:off x="8356430" y="566456"/>
            <a:ext cx="3922713" cy="1872318"/>
          </a:xfrm>
          <a:prstGeom prst="rect">
            <a:avLst/>
          </a:prstGeom>
          <a:noFill/>
        </p:spPr>
      </p:pic>
      <p:pic>
        <p:nvPicPr>
          <p:cNvPr id="19" name="Picture 3" descr="D:\[work]\[[Innoweb]]\JOFOGAS\jofogas-ppt-prezentacio-2\alapok\stickers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617358">
            <a:off x="1297973" y="4396335"/>
            <a:ext cx="3922713" cy="1713975"/>
          </a:xfrm>
          <a:prstGeom prst="rect">
            <a:avLst/>
          </a:prstGeom>
          <a:noFill/>
        </p:spPr>
      </p:pic>
      <p:pic>
        <p:nvPicPr>
          <p:cNvPr id="20" name="Picture 3" descr="D:\[work]\[[Innoweb]]\JOFOGAS\jofogas-ppt-prezentacio-2\alapok\stickers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382517">
            <a:off x="3988277" y="4422404"/>
            <a:ext cx="4331546" cy="2182998"/>
          </a:xfrm>
          <a:prstGeom prst="rect">
            <a:avLst/>
          </a:prstGeom>
          <a:noFill/>
        </p:spPr>
      </p:pic>
      <p:pic>
        <p:nvPicPr>
          <p:cNvPr id="21" name="Picture 3" descr="D:\[work]\[[Innoweb]]\JOFOGAS\jofogas-ppt-prezentacio-2\alapok\stickers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186028">
            <a:off x="7131671" y="4379206"/>
            <a:ext cx="3922713" cy="1713975"/>
          </a:xfrm>
          <a:prstGeom prst="rect">
            <a:avLst/>
          </a:prstGeom>
          <a:noFill/>
        </p:spPr>
      </p:pic>
      <p:sp>
        <p:nvSpPr>
          <p:cNvPr id="22" name="TextBox 1"/>
          <p:cNvSpPr txBox="1"/>
          <p:nvPr/>
        </p:nvSpPr>
        <p:spPr>
          <a:xfrm>
            <a:off x="6058713" y="984878"/>
            <a:ext cx="28281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Gond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 van a </a:t>
            </a:r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hirdetéseddel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? </a:t>
            </a:r>
            <a:r>
              <a:rPr lang="en-US" sz="2000" dirty="0" err="1" smtClean="0">
                <a:solidFill>
                  <a:srgbClr val="33669A"/>
                </a:solidFill>
                <a:latin typeface="Arial" pitchFamily="34" charset="0"/>
                <a:cs typeface="Arial" pitchFamily="34" charset="0"/>
              </a:rPr>
              <a:t>Segítünk</a:t>
            </a:r>
            <a:r>
              <a:rPr lang="en-US" sz="2000" dirty="0" smtClean="0">
                <a:solidFill>
                  <a:srgbClr val="33669A"/>
                </a:solidFill>
                <a:latin typeface="Arial" pitchFamily="34" charset="0"/>
                <a:cs typeface="Arial" pitchFamily="34" charset="0"/>
              </a:rPr>
              <a:t>!</a:t>
            </a:r>
            <a:endParaRPr lang="en-US" sz="2000" dirty="0">
              <a:solidFill>
                <a:srgbClr val="33669A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Box 1"/>
          <p:cNvSpPr txBox="1"/>
          <p:nvPr/>
        </p:nvSpPr>
        <p:spPr>
          <a:xfrm rot="887755">
            <a:off x="3305988" y="572327"/>
            <a:ext cx="28281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 smtClean="0">
                <a:solidFill>
                  <a:srgbClr val="F47216"/>
                </a:solidFill>
                <a:latin typeface="Arial Black"/>
                <a:cs typeface="Arial Black"/>
              </a:rPr>
              <a:t>Álláskereső portálról jössz? </a:t>
            </a:r>
            <a:r>
              <a:rPr lang="hu-HU" sz="2000" dirty="0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Add fel a saját hirdetésed!</a:t>
            </a:r>
            <a:endParaRPr lang="en-US" sz="2000" dirty="0">
              <a:solidFill>
                <a:srgbClr val="F4721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TextBox 1"/>
          <p:cNvSpPr txBox="1"/>
          <p:nvPr/>
        </p:nvSpPr>
        <p:spPr>
          <a:xfrm rot="1819827">
            <a:off x="8925738" y="905702"/>
            <a:ext cx="28281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 smtClean="0">
                <a:solidFill>
                  <a:srgbClr val="F47216"/>
                </a:solidFill>
                <a:latin typeface="Arial Black"/>
                <a:cs typeface="Arial Black"/>
              </a:rPr>
              <a:t>Téli kirándulást tervezel? </a:t>
            </a:r>
            <a:br>
              <a:rPr lang="hu-HU" sz="2000" dirty="0" smtClean="0">
                <a:solidFill>
                  <a:srgbClr val="F47216"/>
                </a:solidFill>
                <a:latin typeface="Arial Black"/>
                <a:cs typeface="Arial Black"/>
              </a:rPr>
            </a:br>
            <a:r>
              <a:rPr lang="hu-HU" sz="2000" dirty="0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Nézz körül a téli </a:t>
            </a:r>
            <a:br>
              <a:rPr lang="hu-HU" sz="2000" dirty="0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</a:br>
            <a:r>
              <a:rPr lang="hu-HU" sz="2000" dirty="0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holmik között</a:t>
            </a:r>
            <a:endParaRPr lang="en-US" sz="2000" dirty="0">
              <a:solidFill>
                <a:srgbClr val="F4721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TextBox 1"/>
          <p:cNvSpPr txBox="1"/>
          <p:nvPr/>
        </p:nvSpPr>
        <p:spPr>
          <a:xfrm rot="815384">
            <a:off x="1829613" y="4832978"/>
            <a:ext cx="28281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 smtClean="0">
                <a:solidFill>
                  <a:srgbClr val="F47216"/>
                </a:solidFill>
                <a:latin typeface="Arial Black"/>
                <a:cs typeface="Arial Black"/>
              </a:rPr>
              <a:t>Érdeklődsz a hajszárítók iránt? </a:t>
            </a:r>
            <a:r>
              <a:rPr lang="hu-HU" sz="2000" dirty="0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Küldünk ajánlatokat!</a:t>
            </a:r>
            <a:endParaRPr lang="en-US" sz="2000" dirty="0">
              <a:solidFill>
                <a:srgbClr val="F47216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1"/>
          <p:cNvSpPr txBox="1"/>
          <p:nvPr/>
        </p:nvSpPr>
        <p:spPr>
          <a:xfrm rot="21154601">
            <a:off x="4763313" y="4734752"/>
            <a:ext cx="28281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Mobilról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 </a:t>
            </a:r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olvasod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 </a:t>
            </a:r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ezt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 </a:t>
            </a:r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az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 </a:t>
            </a:r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emailt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, de </a:t>
            </a:r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még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 </a:t>
            </a:r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nem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 </a:t>
            </a:r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töltötted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 le </a:t>
            </a:r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az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 app-</a:t>
            </a:r>
            <a:r>
              <a:rPr lang="en-US" sz="2000" dirty="0" err="1" smtClean="0">
                <a:solidFill>
                  <a:srgbClr val="33669A"/>
                </a:solidFill>
                <a:latin typeface="Arial Black"/>
                <a:cs typeface="Arial Black"/>
              </a:rPr>
              <a:t>ot</a:t>
            </a:r>
            <a:r>
              <a:rPr lang="en-US" sz="2000" dirty="0" smtClean="0">
                <a:solidFill>
                  <a:srgbClr val="33669A"/>
                </a:solidFill>
                <a:latin typeface="Arial Black"/>
                <a:cs typeface="Arial Black"/>
              </a:rPr>
              <a:t>? </a:t>
            </a:r>
            <a:r>
              <a:rPr lang="hu-HU" sz="2000" dirty="0" smtClean="0">
                <a:solidFill>
                  <a:srgbClr val="33669A"/>
                </a:solidFill>
                <a:latin typeface="Arial Black"/>
                <a:cs typeface="Arial Black"/>
              </a:rPr>
              <a:t/>
            </a:r>
            <a:br>
              <a:rPr lang="hu-HU" sz="2000" dirty="0" smtClean="0">
                <a:solidFill>
                  <a:srgbClr val="33669A"/>
                </a:solidFill>
                <a:latin typeface="Arial Black"/>
                <a:cs typeface="Arial Black"/>
              </a:rPr>
            </a:br>
            <a:r>
              <a:rPr lang="en-US" sz="2000" dirty="0" err="1" smtClean="0">
                <a:solidFill>
                  <a:srgbClr val="33669A"/>
                </a:solidFill>
                <a:latin typeface="Arial" pitchFamily="34" charset="0"/>
                <a:cs typeface="Arial" pitchFamily="34" charset="0"/>
              </a:rPr>
              <a:t>Töltsd</a:t>
            </a:r>
            <a:r>
              <a:rPr lang="en-US" sz="2000" dirty="0" smtClean="0">
                <a:solidFill>
                  <a:srgbClr val="33669A"/>
                </a:solidFill>
                <a:latin typeface="Arial" pitchFamily="34" charset="0"/>
                <a:cs typeface="Arial" pitchFamily="34" charset="0"/>
              </a:rPr>
              <a:t> le </a:t>
            </a:r>
            <a:r>
              <a:rPr lang="en-US" sz="2000" dirty="0" err="1" smtClean="0">
                <a:solidFill>
                  <a:srgbClr val="33669A"/>
                </a:solidFill>
                <a:latin typeface="Arial" pitchFamily="34" charset="0"/>
                <a:cs typeface="Arial" pitchFamily="34" charset="0"/>
              </a:rPr>
              <a:t>ingyen</a:t>
            </a:r>
            <a:r>
              <a:rPr lang="en-US" sz="2000" dirty="0" smtClean="0">
                <a:solidFill>
                  <a:srgbClr val="33669A"/>
                </a:solidFill>
                <a:latin typeface="Arial" pitchFamily="34" charset="0"/>
                <a:cs typeface="Arial" pitchFamily="34" charset="0"/>
              </a:rPr>
              <a:t>!</a:t>
            </a:r>
            <a:endParaRPr lang="en-US" sz="2000" dirty="0">
              <a:solidFill>
                <a:srgbClr val="33669A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1"/>
          <p:cNvSpPr txBox="1"/>
          <p:nvPr/>
        </p:nvSpPr>
        <p:spPr>
          <a:xfrm rot="434763">
            <a:off x="7706538" y="4593364"/>
            <a:ext cx="28281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F47216"/>
                </a:solidFill>
                <a:latin typeface="Arial Black"/>
                <a:cs typeface="Arial Black"/>
              </a:rPr>
              <a:t>Nincs</a:t>
            </a:r>
            <a:r>
              <a:rPr lang="en-US" sz="2000" dirty="0" smtClean="0">
                <a:solidFill>
                  <a:srgbClr val="F47216"/>
                </a:solidFill>
                <a:latin typeface="Arial Black"/>
                <a:cs typeface="Arial Black"/>
              </a:rPr>
              <a:t> </a:t>
            </a:r>
            <a:r>
              <a:rPr lang="en-US" sz="2000" dirty="0" err="1" smtClean="0">
                <a:solidFill>
                  <a:srgbClr val="F47216"/>
                </a:solidFill>
                <a:latin typeface="Arial Black"/>
                <a:cs typeface="Arial Black"/>
              </a:rPr>
              <a:t>képed</a:t>
            </a:r>
            <a:r>
              <a:rPr lang="en-US" sz="2000" dirty="0" smtClean="0">
                <a:solidFill>
                  <a:srgbClr val="F47216"/>
                </a:solidFill>
                <a:latin typeface="Arial Black"/>
                <a:cs typeface="Arial Black"/>
              </a:rPr>
              <a:t>? </a:t>
            </a:r>
            <a:r>
              <a:rPr lang="en-US" sz="2000" dirty="0" err="1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Segítünk</a:t>
            </a:r>
            <a:r>
              <a:rPr lang="en-US" sz="2000" dirty="0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miért</a:t>
            </a:r>
            <a:r>
              <a:rPr lang="en-US" sz="2000" dirty="0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érdemes</a:t>
            </a:r>
            <a:r>
              <a:rPr lang="en-US" sz="2000" dirty="0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képet</a:t>
            </a:r>
            <a:r>
              <a:rPr lang="en-US" sz="2000" dirty="0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 is </a:t>
            </a:r>
            <a:r>
              <a:rPr lang="en-US" sz="2000" dirty="0" err="1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csatolnod</a:t>
            </a:r>
            <a:r>
              <a:rPr lang="en-US" sz="2000" dirty="0" smtClean="0">
                <a:solidFill>
                  <a:srgbClr val="F47216"/>
                </a:solidFill>
                <a:latin typeface="Arial" pitchFamily="34" charset="0"/>
                <a:cs typeface="Arial" pitchFamily="34" charset="0"/>
              </a:rPr>
              <a:t>!</a:t>
            </a:r>
            <a:endParaRPr lang="en-US" sz="2000" dirty="0">
              <a:solidFill>
                <a:srgbClr val="F47216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295512"/>
      </p:ext>
    </p:extLst>
  </p:cSld>
  <p:clrMapOvr>
    <a:masterClrMapping/>
  </p:clrMapOvr>
  <p:transition xmlns:p14="http://schemas.microsoft.com/office/powerpoint/2010/main">
    <p:fade thruBlk="1"/>
  </p:transition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1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3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5">
                <a:lumMod val="50000"/>
              </a:schemeClr>
            </a:gs>
            <a:gs pos="0">
              <a:srgbClr val="33669A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Egyenes összekötő 7"/>
          <p:cNvCxnSpPr/>
          <p:nvPr/>
        </p:nvCxnSpPr>
        <p:spPr>
          <a:xfrm>
            <a:off x="7608569" y="6450452"/>
            <a:ext cx="0" cy="79771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3" descr="D:\[work]\[[Innoweb]]\jofogas-ppt-prezentacio\alapok\jofogas-logo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809" y="6391276"/>
            <a:ext cx="1507683" cy="287338"/>
          </a:xfrm>
          <a:prstGeom prst="rect">
            <a:avLst/>
          </a:prstGeom>
          <a:noFill/>
        </p:spPr>
      </p:pic>
      <p:pic>
        <p:nvPicPr>
          <p:cNvPr id="3" name="Picture 2" descr="Képernyőfotó 2014-11-05 - 19.21.48.png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333" y="1693335"/>
            <a:ext cx="7636934" cy="3134025"/>
          </a:xfrm>
          <a:prstGeom prst="rect">
            <a:avLst/>
          </a:prstGeom>
        </p:spPr>
      </p:pic>
      <p:pic>
        <p:nvPicPr>
          <p:cNvPr id="20" name="Picture 3" descr="D:\[work]\[[Innoweb]]\JOFOGAS\jofogas-ppt-prezentacio-2\alapok\play.png">
            <a:hlinkClick r:id="rId3"/>
          </p:cNvPr>
          <p:cNvPicPr>
            <a:picLocks noChangeAspect="1" noChangeArrowheads="1"/>
          </p:cNvPicPr>
          <p:nvPr/>
        </p:nvPicPr>
        <p:blipFill>
          <a:blip r:embed="rId5" cstate="print">
            <a:alphaModFix amt="46000"/>
          </a:blip>
          <a:srcRect/>
          <a:stretch>
            <a:fillRect/>
          </a:stretch>
        </p:blipFill>
        <p:spPr bwMode="auto">
          <a:xfrm>
            <a:off x="5452154" y="2885923"/>
            <a:ext cx="951216" cy="930729"/>
          </a:xfrm>
          <a:prstGeom prst="rect">
            <a:avLst/>
          </a:prstGeom>
          <a:noFill/>
        </p:spPr>
      </p:pic>
      <p:sp>
        <p:nvSpPr>
          <p:cNvPr id="13" name="Alcím 2"/>
          <p:cNvSpPr txBox="1">
            <a:spLocks/>
          </p:cNvSpPr>
          <p:nvPr/>
        </p:nvSpPr>
        <p:spPr>
          <a:xfrm>
            <a:off x="7775207" y="6574408"/>
            <a:ext cx="4416794" cy="283592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400"/>
              </a:lnSpc>
            </a:pPr>
            <a:r>
              <a:rPr lang="hu-HU" sz="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JÓFOGÁSOK A NETEN: </a:t>
            </a:r>
            <a:r>
              <a:rPr lang="hu-HU" sz="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MIKOR, HOL KOMMUNIKÁLJUNK A FELHASZNÁLÓKKAL</a:t>
            </a:r>
            <a:endParaRPr lang="hu-HU" sz="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2606603"/>
      </p:ext>
    </p:extLst>
  </p:cSld>
  <p:clrMapOvr>
    <a:masterClrMapping/>
  </p:clrMapOvr>
  <p:transition xmlns:p14="http://schemas.microsoft.com/office/powerpoint/2010/main">
    <p:wipe dir="d"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Valódi történetek, valódi jófogások - A Balla házaspár jófogása (rendezői változat) - from YouTube.mp4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" y="156"/>
            <a:ext cx="12191999" cy="6857844"/>
          </a:xfrm>
        </p:spPr>
      </p:pic>
    </p:spTree>
    <p:extLst>
      <p:ext uri="{BB962C8B-B14F-4D97-AF65-F5344CB8AC3E}">
        <p14:creationId xmlns:p14="http://schemas.microsoft.com/office/powerpoint/2010/main" val="2698198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04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F47216"/>
            </a:gs>
            <a:gs pos="0">
              <a:srgbClr val="F19213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[work]\[[Innoweb]]\jofogas-ppt-prezentacio\alapok\zsozso-elkoszo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774225" y="757750"/>
            <a:ext cx="13893376" cy="5958508"/>
          </a:xfrm>
          <a:prstGeom prst="rect">
            <a:avLst/>
          </a:prstGeom>
          <a:noFill/>
        </p:spPr>
      </p:pic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14939" y="3111710"/>
            <a:ext cx="9144000" cy="1162467"/>
          </a:xfrm>
        </p:spPr>
        <p:txBody>
          <a:bodyPr wrap="square">
            <a:noAutofit/>
          </a:bodyPr>
          <a:lstStyle/>
          <a:p>
            <a:pPr>
              <a:lnSpc>
                <a:spcPct val="60000"/>
              </a:lnSpc>
            </a:pPr>
            <a:r>
              <a:rPr lang="hu-HU" sz="5400" dirty="0" smtClean="0">
                <a:solidFill>
                  <a:srgbClr val="F47216"/>
                </a:solidFill>
                <a:latin typeface="Berlin Sans FB Demi" panose="020E0802020502020306" pitchFamily="34" charset="0"/>
              </a:rPr>
              <a:t>Köszönöm</a:t>
            </a:r>
          </a:p>
          <a:p>
            <a:pPr>
              <a:lnSpc>
                <a:spcPct val="60000"/>
              </a:lnSpc>
            </a:pPr>
            <a:r>
              <a:rPr lang="hu-HU" sz="5400" dirty="0" smtClean="0">
                <a:solidFill>
                  <a:srgbClr val="F47216"/>
                </a:solidFill>
                <a:latin typeface="Berlin Sans FB Demi" panose="020E0802020502020306" pitchFamily="34" charset="0"/>
              </a:rPr>
              <a:t>a </a:t>
            </a:r>
            <a:r>
              <a:rPr lang="hu-HU" sz="5400" dirty="0">
                <a:solidFill>
                  <a:srgbClr val="F47216"/>
                </a:solidFill>
                <a:latin typeface="Berlin Sans FB Demi" panose="020E0802020502020306" pitchFamily="34" charset="0"/>
              </a:rPr>
              <a:t>figyelmet!</a:t>
            </a:r>
            <a:endParaRPr lang="hu-HU" sz="5400" dirty="0" smtClean="0">
              <a:solidFill>
                <a:srgbClr val="F47216"/>
              </a:solidFill>
              <a:latin typeface="Berlin Sans FB Demi" panose="020E0802020502020306" pitchFamily="34" charset="0"/>
            </a:endParaRPr>
          </a:p>
        </p:txBody>
      </p:sp>
      <p:sp>
        <p:nvSpPr>
          <p:cNvPr id="4" name="Alcím 2"/>
          <p:cNvSpPr txBox="1">
            <a:spLocks/>
          </p:cNvSpPr>
          <p:nvPr/>
        </p:nvSpPr>
        <p:spPr>
          <a:xfrm>
            <a:off x="461503" y="6217852"/>
            <a:ext cx="3548522" cy="192474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1100"/>
              </a:lnSpc>
            </a:pPr>
            <a:r>
              <a:rPr lang="hu-HU" sz="2000" b="1" dirty="0" smtClean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olah.alexandra@jofogas.hu</a:t>
            </a:r>
          </a:p>
        </p:txBody>
      </p:sp>
    </p:spTree>
    <p:extLst>
      <p:ext uri="{BB962C8B-B14F-4D97-AF65-F5344CB8AC3E}">
        <p14:creationId xmlns:p14="http://schemas.microsoft.com/office/powerpoint/2010/main" val="401733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7672</TotalTime>
  <Words>329</Words>
  <Application>Microsoft Macintosh PowerPoint</Application>
  <PresentationFormat>Custom</PresentationFormat>
  <Paragraphs>57</Paragraphs>
  <Slides>16</Slides>
  <Notes>0</Notes>
  <HiddenSlides>0</HiddenSlides>
  <MMClips>2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Office-téma</vt:lpstr>
      <vt:lpstr>1_Office-téma</vt:lpstr>
      <vt:lpstr>2_Office-téma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Baán Zoltán</dc:creator>
  <cp:lastModifiedBy>provision</cp:lastModifiedBy>
  <cp:revision>156</cp:revision>
  <dcterms:created xsi:type="dcterms:W3CDTF">2014-09-30T09:05:03Z</dcterms:created>
  <dcterms:modified xsi:type="dcterms:W3CDTF">2014-11-06T13:06:53Z</dcterms:modified>
</cp:coreProperties>
</file>