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embedTrueTypeFonts="1" autoCompressPictures="0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90" r:id="rId3"/>
    <p:sldId id="261" r:id="rId4"/>
    <p:sldId id="262" r:id="rId5"/>
    <p:sldId id="291" r:id="rId6"/>
    <p:sldId id="263" r:id="rId7"/>
    <p:sldId id="271" r:id="rId8"/>
    <p:sldId id="272" r:id="rId9"/>
    <p:sldId id="266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9" r:id="rId21"/>
    <p:sldId id="292" r:id="rId22"/>
    <p:sldId id="285" r:id="rId23"/>
    <p:sldId id="287" r:id="rId24"/>
    <p:sldId id="288" r:id="rId25"/>
  </p:sldIdLst>
  <p:sldSz cx="12192000" cy="6858000"/>
  <p:notesSz cx="6858000" cy="9144000"/>
  <p:embeddedFontLst>
    <p:embeddedFont>
      <p:font typeface="Open Sans Light" panose="020B0604020202020204" charset="0"/>
      <p:regular r:id="rId28"/>
      <p:italic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Open Sans" panose="020B0604020202020204" charset="0"/>
      <p:regular r:id="rId34"/>
      <p:bold r:id="rId35"/>
      <p:italic r:id="rId36"/>
      <p:boldItalic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24" userDrawn="1">
          <p15:clr>
            <a:srgbClr val="A4A3A4"/>
          </p15:clr>
        </p15:guide>
        <p15:guide id="3" pos="7129" userDrawn="1">
          <p15:clr>
            <a:srgbClr val="A4A3A4"/>
          </p15:clr>
        </p15:guide>
        <p15:guide id="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3473"/>
    <a:srgbClr val="DBD9D9"/>
    <a:srgbClr val="A2D4BB"/>
    <a:srgbClr val="FCAB54"/>
    <a:srgbClr val="E6F0FA"/>
    <a:srgbClr val="4667AE"/>
    <a:srgbClr val="D21D0C"/>
    <a:srgbClr val="6B2F5B"/>
    <a:srgbClr val="F05223"/>
    <a:srgbClr val="FFE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746" autoAdjust="0"/>
    <p:restoredTop sz="86578"/>
  </p:normalViewPr>
  <p:slideViewPr>
    <p:cSldViewPr snapToGrid="0" snapToObjects="1">
      <p:cViewPr varScale="1">
        <p:scale>
          <a:sx n="64" d="100"/>
          <a:sy n="64" d="100"/>
        </p:scale>
        <p:origin x="1110" y="72"/>
      </p:cViewPr>
      <p:guideLst>
        <p:guide orient="horz" pos="4224"/>
        <p:guide pos="7129"/>
        <p:guide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0" d="100"/>
          <a:sy n="80" d="100"/>
        </p:scale>
        <p:origin x="221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16DA74-2130-49DD-99A8-EC139B3512DC}" type="datetimeFigureOut">
              <a:rPr lang="hu-HU" smtClean="0"/>
              <a:t>2016.10.19.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E9E2AB-7A64-42F4-9076-4174C6938BA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333172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8CFEF5-8C59-A842-9FD5-22BDBC3E01E9}" type="datetimeFigureOut">
              <a:rPr lang="en-US" smtClean="0"/>
              <a:t>10/19/2016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77FBA8-8BCC-7F4F-A448-0B034C2D60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760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2008</a:t>
            </a:r>
          </a:p>
          <a:p>
            <a:r>
              <a:rPr lang="hu-HU" dirty="0" smtClean="0"/>
              <a:t>Miért kaptam felkérést.</a:t>
            </a:r>
            <a:r>
              <a:rPr lang="hu-HU" baseline="0" dirty="0" smtClean="0"/>
              <a:t> Hirdettünk a Kreatívban.</a:t>
            </a:r>
            <a:endParaRPr lang="hu-HU" dirty="0" smtClean="0"/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9112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992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Natív hirdetés vs. </a:t>
            </a:r>
            <a:r>
              <a:rPr lang="hu-HU" dirty="0" err="1" smtClean="0"/>
              <a:t>Content</a:t>
            </a:r>
            <a:r>
              <a:rPr lang="hu-HU" dirty="0" smtClean="0"/>
              <a:t> marketing</a:t>
            </a:r>
          </a:p>
          <a:p>
            <a:r>
              <a:rPr lang="hu-HU" dirty="0" smtClean="0"/>
              <a:t>Szerkesztőségi</a:t>
            </a:r>
            <a:r>
              <a:rPr lang="hu-HU" baseline="0" dirty="0" smtClean="0"/>
              <a:t> tartalmak elválasztása fizetett tartalmaktól.</a:t>
            </a:r>
            <a:endParaRPr lang="hu-HU" dirty="0" smtClean="0"/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2893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Natív hirdetés vs. </a:t>
            </a:r>
            <a:r>
              <a:rPr lang="hu-HU" dirty="0" err="1" smtClean="0"/>
              <a:t>Content</a:t>
            </a:r>
            <a:r>
              <a:rPr lang="hu-HU" dirty="0" smtClean="0"/>
              <a:t> marketing</a:t>
            </a:r>
          </a:p>
          <a:p>
            <a:r>
              <a:rPr lang="hu-HU" dirty="0" smtClean="0"/>
              <a:t>Szerkesztőségi</a:t>
            </a:r>
            <a:r>
              <a:rPr lang="hu-HU" baseline="0" dirty="0" smtClean="0"/>
              <a:t> tartalmak elválasztása fizetett tartalmaktól.</a:t>
            </a:r>
            <a:endParaRPr lang="hu-HU" dirty="0" smtClean="0"/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7627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0534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7375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2004 A bevezető teaser után az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Index.hu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portál rendszerébe beépült Gyalogló Chaten - "Levi's Sztárchat" címen - futott a kampány egyik ága. Itt mindig egy-egy olyan híres emberrel lehetett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chat-elni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akik megjelenésükben, életfelfogásukban köthetők a Levi's filozófiájához.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3275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Tüneti site-ok</a:t>
            </a:r>
          </a:p>
          <a:p>
            <a:endParaRPr lang="hu-HU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smtClean="0"/>
              <a:t>A fogamzásgátlási és orvosi tanácsokkal segítő weboldalának ismertetésére indított online kampányt a Schering. A kampány kidolgozása és lebonyolítása a gyógyszercég médiaügynöksége, a </a:t>
            </a:r>
            <a:r>
              <a:rPr lang="hu-HU" dirty="0" err="1" smtClean="0"/>
              <a:t>Starcom</a:t>
            </a:r>
            <a:r>
              <a:rPr lang="hu-HU" dirty="0" smtClean="0"/>
              <a:t> megbízásából a </a:t>
            </a:r>
            <a:r>
              <a:rPr lang="hu-HU" dirty="0" err="1" smtClean="0"/>
              <a:t>Neo</a:t>
            </a:r>
            <a:r>
              <a:rPr lang="hu-HU" dirty="0" smtClean="0"/>
              <a:t> </a:t>
            </a:r>
            <a:r>
              <a:rPr lang="hu-HU" dirty="0" err="1" smtClean="0"/>
              <a:t>Interactive</a:t>
            </a:r>
            <a:r>
              <a:rPr lang="hu-HU" dirty="0" smtClean="0"/>
              <a:t> feladata volt. A kampány egyik különlegessége, hogy a hagyományos banner hirdetések helyett a </a:t>
            </a:r>
            <a:r>
              <a:rPr lang="hu-HU" dirty="0" err="1" smtClean="0"/>
              <a:t>content</a:t>
            </a:r>
            <a:r>
              <a:rPr lang="hu-HU" dirty="0" smtClean="0"/>
              <a:t> marketinget helyezi előtérbe. Ennek egyik eleme volt a </a:t>
            </a:r>
            <a:r>
              <a:rPr lang="hu-HU" dirty="0" err="1" smtClean="0"/>
              <a:t>PR-chat-projekt</a:t>
            </a:r>
            <a:r>
              <a:rPr lang="hu-HU" dirty="0" smtClean="0"/>
              <a:t>, amelyben meghívott orvos válaszolt az felhasználók kérdéseire. A kommunikáció során a </a:t>
            </a:r>
            <a:r>
              <a:rPr lang="hu-HU" dirty="0" err="1" smtClean="0"/>
              <a:t>Scheringclub</a:t>
            </a:r>
            <a:r>
              <a:rPr lang="hu-HU" dirty="0" smtClean="0"/>
              <a:t> oldal néhány híre az RTL Klub oldalairól is elérhető, de a Gyalogló Orvosok válaszolnak című internetes oldalán, valamint a Nők Lapja Cafén is megtalálhatóak a tanácsok. A kommunikáció kiegészült még keresőszó-szponzorációval, valamint link- és adatbázis alapon </a:t>
            </a:r>
            <a:r>
              <a:rPr lang="hu-HU" dirty="0" err="1" smtClean="0"/>
              <a:t>targetált</a:t>
            </a:r>
            <a:r>
              <a:rPr lang="hu-HU" dirty="0" smtClean="0"/>
              <a:t> banner hirdetéssel is. (2005)</a:t>
            </a:r>
          </a:p>
          <a:p>
            <a:endParaRPr lang="hu-HU" dirty="0" smtClean="0"/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1798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Egyedülálló megoldásként, május közepétől három hónapon keresztül az </a:t>
            </a:r>
            <a:r>
              <a:rPr lang="hu-HU" dirty="0" err="1" smtClean="0"/>
              <a:t>Origo</a:t>
            </a:r>
            <a:r>
              <a:rPr lang="hu-HU" dirty="0" smtClean="0"/>
              <a:t> portál érdekességeket és meglepő információkat feldolgozó hírei mellett a cikkek tartalmára reflektáló speciális </a:t>
            </a:r>
            <a:r>
              <a:rPr lang="hu-HU" dirty="0" err="1" smtClean="0"/>
              <a:t>Coke</a:t>
            </a:r>
            <a:r>
              <a:rPr lang="hu-HU" dirty="0" smtClean="0"/>
              <a:t> </a:t>
            </a:r>
            <a:r>
              <a:rPr lang="hu-HU" dirty="0" err="1" smtClean="0"/>
              <a:t>Zero</a:t>
            </a:r>
            <a:r>
              <a:rPr lang="hu-HU" dirty="0" smtClean="0"/>
              <a:t> bannerekkel is találkozhatnak az olvasók. (2008)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7603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9687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A</a:t>
            </a:r>
            <a:r>
              <a:rPr lang="hu-HU" baseline="0" dirty="0" smtClean="0"/>
              <a:t> márkák is tartalmak.</a:t>
            </a:r>
          </a:p>
          <a:p>
            <a:r>
              <a:rPr lang="hu-HU" baseline="0" dirty="0" err="1" smtClean="0"/>
              <a:t>Tarantino</a:t>
            </a:r>
            <a:endParaRPr lang="hu-HU" baseline="0" dirty="0" smtClean="0"/>
          </a:p>
          <a:p>
            <a:endParaRPr lang="hu-HU" baseline="0" dirty="0" smtClean="0"/>
          </a:p>
          <a:p>
            <a:r>
              <a:rPr lang="hu-HU" dirty="0" smtClean="0"/>
              <a:t>A </a:t>
            </a:r>
            <a:r>
              <a:rPr lang="hu-HU" dirty="0" err="1" smtClean="0"/>
              <a:t>szonar.hu</a:t>
            </a:r>
            <a:r>
              <a:rPr lang="hu-HU" dirty="0" smtClean="0"/>
              <a:t> </a:t>
            </a:r>
            <a:r>
              <a:rPr lang="hu-HU" dirty="0" err="1" smtClean="0"/>
              <a:t>a</a:t>
            </a:r>
            <a:r>
              <a:rPr lang="hu-HU" dirty="0" smtClean="0"/>
              <a:t> szájmarketingnek a vásárlási döntéseket igen erőteljesen befolyásoló hatásait állítja partnerei szolgálatába azáltal, hogy a portál – részben véleményvezér – közösségén keresztül terjeszti a marketingkommunikációs célú üzeneteket. A nemzetközi tapasztalatok kivétel nélkül alátámasztják azt a tételt, miszerint a vállalatoknak legvégül két lehetőségük marad a szájmarketinget illetően: vagy ők irányítják a szájreklámot, vagy a szájreklám irányítja őket</a:t>
            </a:r>
          </a:p>
          <a:p>
            <a:endParaRPr lang="hu-HU" dirty="0" smtClean="0"/>
          </a:p>
          <a:p>
            <a:r>
              <a:rPr lang="hu-HU" dirty="0" smtClean="0"/>
              <a:t>A </a:t>
            </a:r>
            <a:r>
              <a:rPr lang="hu-HU" dirty="0" err="1" smtClean="0"/>
              <a:t>Szonár</a:t>
            </a:r>
            <a:r>
              <a:rPr lang="hu-HU" dirty="0" smtClean="0"/>
              <a:t> jellegzetessége, hogy a mindennapjainkban használt fogyasztási cikkekkel, szolgáltatásokkal kapcsolatban direkt élményeket, exkluzív tartalmakat oszt meg a fogyasztókkal, illetve osztanak meg ők egymás között. Így nem csupán az adott termékek, szolgáltatások ismertsége növekszik, hanem aktív részesévé válhat a felhasználó a folyamatnak, illetve – adott esetben a </a:t>
            </a:r>
            <a:r>
              <a:rPr lang="hu-HU" dirty="0" err="1" smtClean="0"/>
              <a:t>mainstream</a:t>
            </a:r>
            <a:r>
              <a:rPr lang="hu-HU" dirty="0" smtClean="0"/>
              <a:t> kommunikációt megelőzően – értékes és megszívlelendő visszajelzéseket is kaphatnak az itt „hirdető” partnerek. (2007)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8770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5123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1318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285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smtClean="0"/>
              <a:t>Már bent állsz a sorban a </a:t>
            </a:r>
            <a:r>
              <a:rPr lang="hu-HU" dirty="0" err="1" smtClean="0"/>
              <a:t>Mekiben</a:t>
            </a:r>
            <a:r>
              <a:rPr lang="hu-HU" dirty="0" smtClean="0"/>
              <a:t>, és jutalmaz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5046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0818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smtClean="0"/>
              <a:t>(2007)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0831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A kontextusba ágyazott</a:t>
            </a:r>
            <a:r>
              <a:rPr lang="hu-HU" baseline="0" dirty="0" smtClean="0"/>
              <a:t> saját médiáról</a:t>
            </a:r>
            <a:r>
              <a:rPr lang="hu-HU" dirty="0" smtClean="0"/>
              <a:t> szól a következő esettanulmány.</a:t>
            </a:r>
            <a:r>
              <a:rPr lang="hu-HU" baseline="0" dirty="0" smtClean="0"/>
              <a:t> Az ismertetésre kerülő saját média egy egyszerű ötletre épül.</a:t>
            </a:r>
          </a:p>
          <a:p>
            <a:r>
              <a:rPr lang="hu-HU" dirty="0" smtClean="0"/>
              <a:t>Miért</a:t>
            </a:r>
            <a:r>
              <a:rPr lang="hu-HU" baseline="0" dirty="0" smtClean="0"/>
              <a:t> épít saját médiát az ügynökség?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hu-HU" baseline="0" dirty="0" smtClean="0"/>
              <a:t>Ismertség- és </a:t>
            </a:r>
            <a:r>
              <a:rPr lang="hu-HU" baseline="0" dirty="0" err="1" smtClean="0"/>
              <a:t>imidzsépítés</a:t>
            </a:r>
            <a:r>
              <a:rPr lang="hu-HU" baseline="0" dirty="0" smtClean="0"/>
              <a:t> (A 4P-ből a </a:t>
            </a:r>
            <a:r>
              <a:rPr lang="hu-HU" baseline="0" dirty="0" err="1" smtClean="0"/>
              <a:t>Promotion</a:t>
            </a:r>
            <a:r>
              <a:rPr lang="hu-HU" baseline="0" dirty="0" smtClean="0"/>
              <a:t>)</a:t>
            </a:r>
          </a:p>
          <a:p>
            <a:pPr>
              <a:buFontTx/>
              <a:buChar char="-"/>
            </a:pPr>
            <a:r>
              <a:rPr lang="hu-HU" baseline="0" dirty="0" smtClean="0"/>
              <a:t>Eladható termék (A 4P-ből a </a:t>
            </a:r>
            <a:r>
              <a:rPr lang="hu-HU" baseline="0" dirty="0" err="1" smtClean="0"/>
              <a:t>Product</a:t>
            </a:r>
            <a:r>
              <a:rPr lang="hu-HU" baseline="0" dirty="0" smtClean="0"/>
              <a:t>)</a:t>
            </a:r>
          </a:p>
          <a:p>
            <a:pPr>
              <a:buFontTx/>
              <a:buChar char="-"/>
            </a:pPr>
            <a:r>
              <a:rPr lang="hu-HU" dirty="0" smtClean="0"/>
              <a:t>Gyakorló</a:t>
            </a:r>
            <a:r>
              <a:rPr lang="hu-HU" baseline="0" dirty="0" smtClean="0"/>
              <a:t>pálya</a:t>
            </a:r>
            <a:endParaRPr lang="hu-HU" dirty="0" smtClean="0"/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9929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6811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hu-HU" sz="1200" dirty="0" err="1" smtClean="0">
                <a:latin typeface="+mn-lt"/>
              </a:rPr>
              <a:t>Felhasználóbarátabb</a:t>
            </a:r>
            <a:r>
              <a:rPr lang="hu-HU" sz="1200" dirty="0" smtClean="0">
                <a:latin typeface="+mn-lt"/>
              </a:rPr>
              <a:t> felület </a:t>
            </a:r>
            <a:r>
              <a:rPr lang="hu-HU" sz="1000" dirty="0" smtClean="0">
                <a:latin typeface="+mn-lt"/>
              </a:rPr>
              <a:t>(</a:t>
            </a:r>
            <a:r>
              <a:rPr lang="hu-HU" sz="1000" dirty="0" err="1" smtClean="0">
                <a:latin typeface="+mn-lt"/>
              </a:rPr>
              <a:t>Wikipédiánál</a:t>
            </a:r>
            <a:r>
              <a:rPr lang="hu-HU" sz="1000" dirty="0" smtClean="0">
                <a:latin typeface="+mn-lt"/>
              </a:rPr>
              <a:t>)</a:t>
            </a:r>
          </a:p>
          <a:p>
            <a:pPr>
              <a:defRPr/>
            </a:pPr>
            <a:endParaRPr lang="hu-HU" sz="1000" dirty="0" smtClean="0">
              <a:latin typeface="+mn-lt"/>
            </a:endParaRPr>
          </a:p>
          <a:p>
            <a:pPr>
              <a:defRPr/>
            </a:pPr>
            <a:r>
              <a:rPr lang="hu-HU" sz="1200" dirty="0" smtClean="0">
                <a:latin typeface="+mn-lt"/>
              </a:rPr>
              <a:t>PR, márkázási és reklámozási lehetőségek</a:t>
            </a:r>
          </a:p>
          <a:p>
            <a:pPr>
              <a:defRPr/>
            </a:pPr>
            <a:endParaRPr lang="hu-HU" sz="1000" dirty="0" smtClean="0">
              <a:latin typeface="+mn-lt"/>
            </a:endParaRPr>
          </a:p>
          <a:p>
            <a:pPr>
              <a:defRPr/>
            </a:pPr>
            <a:r>
              <a:rPr lang="hu-HU" sz="1200" dirty="0" smtClean="0">
                <a:latin typeface="+mn-lt"/>
              </a:rPr>
              <a:t>Linképítésre (SEO) használható</a:t>
            </a:r>
          </a:p>
          <a:p>
            <a:pPr>
              <a:defRPr/>
            </a:pPr>
            <a:endParaRPr lang="hu-HU" sz="1000" dirty="0" smtClean="0">
              <a:latin typeface="+mn-lt"/>
            </a:endParaRPr>
          </a:p>
          <a:p>
            <a:pPr>
              <a:defRPr/>
            </a:pPr>
            <a:r>
              <a:rPr lang="hu-HU" sz="1200" dirty="0" smtClean="0">
                <a:latin typeface="+mn-lt"/>
              </a:rPr>
              <a:t>(Saját)</a:t>
            </a:r>
            <a:r>
              <a:rPr lang="hu-HU" sz="1200" baseline="0" dirty="0" smtClean="0">
                <a:latin typeface="+mn-lt"/>
              </a:rPr>
              <a:t> s</a:t>
            </a:r>
            <a:r>
              <a:rPr lang="hu-HU" sz="1200" dirty="0" smtClean="0">
                <a:latin typeface="+mn-lt"/>
              </a:rPr>
              <a:t>zakmai </a:t>
            </a:r>
            <a:r>
              <a:rPr lang="hu-HU" sz="1200" dirty="0" err="1" smtClean="0">
                <a:latin typeface="+mn-lt"/>
              </a:rPr>
              <a:t>moderáció</a:t>
            </a:r>
            <a:endParaRPr lang="hu-HU" sz="1200" dirty="0" smtClean="0">
              <a:latin typeface="+mn-lt"/>
            </a:endParaRPr>
          </a:p>
          <a:p>
            <a:pPr>
              <a:defRPr/>
            </a:pPr>
            <a:endParaRPr lang="hu-HU" sz="1000" dirty="0" smtClean="0">
              <a:latin typeface="+mn-lt"/>
            </a:endParaRPr>
          </a:p>
          <a:p>
            <a:pPr>
              <a:defRPr/>
            </a:pPr>
            <a:r>
              <a:rPr lang="hu-HU" sz="1200" dirty="0" smtClean="0">
                <a:latin typeface="+mn-lt"/>
              </a:rPr>
              <a:t>Körülhatárolt (</a:t>
            </a:r>
            <a:r>
              <a:rPr lang="hu-HU" sz="1200" dirty="0" err="1" smtClean="0">
                <a:latin typeface="+mn-lt"/>
              </a:rPr>
              <a:t>niche</a:t>
            </a:r>
            <a:r>
              <a:rPr lang="hu-HU" sz="1200" dirty="0" smtClean="0">
                <a:latin typeface="+mn-lt"/>
              </a:rPr>
              <a:t>) tematika köré épül, lehetőség </a:t>
            </a:r>
            <a:r>
              <a:rPr lang="hu-HU" sz="1200" dirty="0" err="1" smtClean="0">
                <a:latin typeface="+mn-lt"/>
              </a:rPr>
              <a:t>long-tail</a:t>
            </a:r>
            <a:r>
              <a:rPr lang="hu-HU" sz="1200" dirty="0" smtClean="0">
                <a:latin typeface="+mn-lt"/>
              </a:rPr>
              <a:t> tartalmakra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7FBA8-8BCC-7F4F-A448-0B034C2D60F6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5061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oldal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flipV="1">
            <a:off x="3030071" y="896471"/>
            <a:ext cx="2886635" cy="5109882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902200" y="2871792"/>
            <a:ext cx="5765800" cy="1465263"/>
          </a:xfrm>
        </p:spPr>
        <p:txBody>
          <a:bodyPr anchor="b"/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hu-HU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02200" y="4355964"/>
            <a:ext cx="5765800" cy="815178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dirty="0" err="1" smtClean="0"/>
              <a:t>Click</a:t>
            </a:r>
            <a:r>
              <a:rPr lang="hu-HU" dirty="0" smtClean="0"/>
              <a:t> </a:t>
            </a:r>
            <a:r>
              <a:rPr lang="hu-HU" dirty="0" err="1" smtClean="0"/>
              <a:t>to</a:t>
            </a:r>
            <a:r>
              <a:rPr lang="hu-HU" dirty="0" smtClean="0"/>
              <a:t> </a:t>
            </a:r>
            <a:r>
              <a:rPr lang="hu-HU" dirty="0" err="1" smtClean="0"/>
              <a:t>edit</a:t>
            </a:r>
            <a:r>
              <a:rPr lang="hu-HU" dirty="0" smtClean="0"/>
              <a:t> Master </a:t>
            </a:r>
            <a:r>
              <a:rPr lang="hu-HU" dirty="0" err="1" smtClean="0"/>
              <a:t>subtitle</a:t>
            </a:r>
            <a:r>
              <a:rPr lang="hu-HU" dirty="0" smtClean="0"/>
              <a:t> </a:t>
            </a:r>
            <a:r>
              <a:rPr lang="hu-HU" dirty="0" err="1" smtClean="0"/>
              <a:t>style</a:t>
            </a:r>
            <a:endParaRPr lang="en-US" dirty="0"/>
          </a:p>
        </p:txBody>
      </p:sp>
      <p:sp>
        <p:nvSpPr>
          <p:cNvPr id="5" name="Kép helye 4"/>
          <p:cNvSpPr>
            <a:spLocks noGrp="1"/>
          </p:cNvSpPr>
          <p:nvPr>
            <p:ph type="pic" sz="quarter" idx="16"/>
          </p:nvPr>
        </p:nvSpPr>
        <p:spPr>
          <a:xfrm>
            <a:off x="-1" y="0"/>
            <a:ext cx="6245977" cy="6868634"/>
          </a:xfrm>
          <a:custGeom>
            <a:avLst/>
            <a:gdLst>
              <a:gd name="connsiteX0" fmla="*/ 0 w 9994232"/>
              <a:gd name="connsiteY0" fmla="*/ 6858000 h 6858000"/>
              <a:gd name="connsiteX1" fmla="*/ 3960426 w 9994232"/>
              <a:gd name="connsiteY1" fmla="*/ 0 h 6858000"/>
              <a:gd name="connsiteX2" fmla="*/ 9994232 w 9994232"/>
              <a:gd name="connsiteY2" fmla="*/ 0 h 6858000"/>
              <a:gd name="connsiteX3" fmla="*/ 6033806 w 9994232"/>
              <a:gd name="connsiteY3" fmla="*/ 6858000 h 6858000"/>
              <a:gd name="connsiteX4" fmla="*/ 0 w 9994232"/>
              <a:gd name="connsiteY4" fmla="*/ 6858000 h 6858000"/>
              <a:gd name="connsiteX0" fmla="*/ 0 w 7202906"/>
              <a:gd name="connsiteY0" fmla="*/ 6858000 h 6858000"/>
              <a:gd name="connsiteX1" fmla="*/ 1169100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5384739"/>
              <a:gd name="connsiteY0" fmla="*/ 6858000 h 6858000"/>
              <a:gd name="connsiteX1" fmla="*/ 14069 w 5384739"/>
              <a:gd name="connsiteY1" fmla="*/ 0 h 6858000"/>
              <a:gd name="connsiteX2" fmla="*/ 5384739 w 5384739"/>
              <a:gd name="connsiteY2" fmla="*/ 0 h 6858000"/>
              <a:gd name="connsiteX3" fmla="*/ 3242480 w 5384739"/>
              <a:gd name="connsiteY3" fmla="*/ 6858000 h 6858000"/>
              <a:gd name="connsiteX4" fmla="*/ 0 w 5384739"/>
              <a:gd name="connsiteY4" fmla="*/ 6858000 h 6858000"/>
              <a:gd name="connsiteX0" fmla="*/ 0 w 5384739"/>
              <a:gd name="connsiteY0" fmla="*/ 6858000 h 6858000"/>
              <a:gd name="connsiteX1" fmla="*/ 14069 w 5384739"/>
              <a:gd name="connsiteY1" fmla="*/ 0 h 6858000"/>
              <a:gd name="connsiteX2" fmla="*/ 5384739 w 5384739"/>
              <a:gd name="connsiteY2" fmla="*/ 0 h 6858000"/>
              <a:gd name="connsiteX3" fmla="*/ 2593894 w 5384739"/>
              <a:gd name="connsiteY3" fmla="*/ 6847368 h 6858000"/>
              <a:gd name="connsiteX4" fmla="*/ 0 w 5384739"/>
              <a:gd name="connsiteY4" fmla="*/ 6858000 h 6858000"/>
              <a:gd name="connsiteX0" fmla="*/ 0 w 6214079"/>
              <a:gd name="connsiteY0" fmla="*/ 6858000 h 6858000"/>
              <a:gd name="connsiteX1" fmla="*/ 14069 w 6214079"/>
              <a:gd name="connsiteY1" fmla="*/ 0 h 6858000"/>
              <a:gd name="connsiteX2" fmla="*/ 6214079 w 6214079"/>
              <a:gd name="connsiteY2" fmla="*/ 0 h 6858000"/>
              <a:gd name="connsiteX3" fmla="*/ 2593894 w 6214079"/>
              <a:gd name="connsiteY3" fmla="*/ 6847368 h 6858000"/>
              <a:gd name="connsiteX4" fmla="*/ 0 w 6214079"/>
              <a:gd name="connsiteY4" fmla="*/ 6858000 h 6858000"/>
              <a:gd name="connsiteX0" fmla="*/ 0 w 6214079"/>
              <a:gd name="connsiteY0" fmla="*/ 6858000 h 6858000"/>
              <a:gd name="connsiteX1" fmla="*/ 14069 w 6214079"/>
              <a:gd name="connsiteY1" fmla="*/ 0 h 6858000"/>
              <a:gd name="connsiteX2" fmla="*/ 6214079 w 6214079"/>
              <a:gd name="connsiteY2" fmla="*/ 0 h 6858000"/>
              <a:gd name="connsiteX3" fmla="*/ 2423773 w 6214079"/>
              <a:gd name="connsiteY3" fmla="*/ 6836736 h 6858000"/>
              <a:gd name="connsiteX4" fmla="*/ 0 w 6214079"/>
              <a:gd name="connsiteY4" fmla="*/ 6858000 h 6858000"/>
              <a:gd name="connsiteX0" fmla="*/ 0 w 6214079"/>
              <a:gd name="connsiteY0" fmla="*/ 6858000 h 6868634"/>
              <a:gd name="connsiteX1" fmla="*/ 14069 w 6214079"/>
              <a:gd name="connsiteY1" fmla="*/ 0 h 6868634"/>
              <a:gd name="connsiteX2" fmla="*/ 6214079 w 6214079"/>
              <a:gd name="connsiteY2" fmla="*/ 0 h 6868634"/>
              <a:gd name="connsiteX3" fmla="*/ 2359977 w 6214079"/>
              <a:gd name="connsiteY3" fmla="*/ 6868634 h 6868634"/>
              <a:gd name="connsiteX4" fmla="*/ 0 w 6214079"/>
              <a:gd name="connsiteY4" fmla="*/ 6858000 h 6868634"/>
              <a:gd name="connsiteX0" fmla="*/ 0 w 6245977"/>
              <a:gd name="connsiteY0" fmla="*/ 6858000 h 6868634"/>
              <a:gd name="connsiteX1" fmla="*/ 14069 w 6245977"/>
              <a:gd name="connsiteY1" fmla="*/ 0 h 6868634"/>
              <a:gd name="connsiteX2" fmla="*/ 6245977 w 6245977"/>
              <a:gd name="connsiteY2" fmla="*/ 0 h 6868634"/>
              <a:gd name="connsiteX3" fmla="*/ 2359977 w 6245977"/>
              <a:gd name="connsiteY3" fmla="*/ 6868634 h 6868634"/>
              <a:gd name="connsiteX4" fmla="*/ 0 w 6245977"/>
              <a:gd name="connsiteY4" fmla="*/ 6858000 h 6868634"/>
              <a:gd name="connsiteX0" fmla="*/ 0 w 6245977"/>
              <a:gd name="connsiteY0" fmla="*/ 6858000 h 6868634"/>
              <a:gd name="connsiteX1" fmla="*/ 3437 w 6245977"/>
              <a:gd name="connsiteY1" fmla="*/ 0 h 6868634"/>
              <a:gd name="connsiteX2" fmla="*/ 6245977 w 6245977"/>
              <a:gd name="connsiteY2" fmla="*/ 0 h 6868634"/>
              <a:gd name="connsiteX3" fmla="*/ 2359977 w 6245977"/>
              <a:gd name="connsiteY3" fmla="*/ 6868634 h 6868634"/>
              <a:gd name="connsiteX4" fmla="*/ 0 w 6245977"/>
              <a:gd name="connsiteY4" fmla="*/ 6858000 h 6868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45977" h="6868634">
                <a:moveTo>
                  <a:pt x="0" y="6858000"/>
                </a:moveTo>
                <a:cubicBezTo>
                  <a:pt x="4690" y="4572000"/>
                  <a:pt x="-1253" y="2286000"/>
                  <a:pt x="3437" y="0"/>
                </a:cubicBezTo>
                <a:lnTo>
                  <a:pt x="6245977" y="0"/>
                </a:lnTo>
                <a:lnTo>
                  <a:pt x="2359977" y="6868634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46930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oldal IMG g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flipV="1">
            <a:off x="3030071" y="896471"/>
            <a:ext cx="2886635" cy="5109882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902200" y="2871792"/>
            <a:ext cx="5765800" cy="1465263"/>
          </a:xfrm>
        </p:spPr>
        <p:txBody>
          <a:bodyPr anchor="b"/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hu-HU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02200" y="4355964"/>
            <a:ext cx="5765800" cy="815178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dirty="0" err="1" smtClean="0"/>
              <a:t>Click</a:t>
            </a:r>
            <a:r>
              <a:rPr lang="hu-HU" dirty="0" smtClean="0"/>
              <a:t> </a:t>
            </a:r>
            <a:r>
              <a:rPr lang="hu-HU" dirty="0" err="1" smtClean="0"/>
              <a:t>to</a:t>
            </a:r>
            <a:r>
              <a:rPr lang="hu-HU" dirty="0" smtClean="0"/>
              <a:t> </a:t>
            </a:r>
            <a:r>
              <a:rPr lang="hu-HU" dirty="0" err="1" smtClean="0"/>
              <a:t>edit</a:t>
            </a:r>
            <a:r>
              <a:rPr lang="hu-HU" dirty="0" smtClean="0"/>
              <a:t> Master </a:t>
            </a:r>
            <a:r>
              <a:rPr lang="hu-HU" dirty="0" err="1" smtClean="0"/>
              <a:t>subtitle</a:t>
            </a:r>
            <a:r>
              <a:rPr lang="hu-HU" dirty="0" smtClean="0"/>
              <a:t> </a:t>
            </a:r>
            <a:r>
              <a:rPr lang="hu-HU" dirty="0" err="1" smtClean="0"/>
              <a:t>style</a:t>
            </a:r>
            <a:endParaRPr lang="en-US" dirty="0"/>
          </a:p>
        </p:txBody>
      </p:sp>
      <p:sp>
        <p:nvSpPr>
          <p:cNvPr id="5" name="Kép helye 4"/>
          <p:cNvSpPr>
            <a:spLocks noGrp="1"/>
          </p:cNvSpPr>
          <p:nvPr>
            <p:ph type="pic" sz="quarter" idx="16"/>
          </p:nvPr>
        </p:nvSpPr>
        <p:spPr>
          <a:xfrm>
            <a:off x="-1" y="0"/>
            <a:ext cx="6245977" cy="6868634"/>
          </a:xfrm>
          <a:custGeom>
            <a:avLst/>
            <a:gdLst>
              <a:gd name="connsiteX0" fmla="*/ 0 w 9994232"/>
              <a:gd name="connsiteY0" fmla="*/ 6858000 h 6858000"/>
              <a:gd name="connsiteX1" fmla="*/ 3960426 w 9994232"/>
              <a:gd name="connsiteY1" fmla="*/ 0 h 6858000"/>
              <a:gd name="connsiteX2" fmla="*/ 9994232 w 9994232"/>
              <a:gd name="connsiteY2" fmla="*/ 0 h 6858000"/>
              <a:gd name="connsiteX3" fmla="*/ 6033806 w 9994232"/>
              <a:gd name="connsiteY3" fmla="*/ 6858000 h 6858000"/>
              <a:gd name="connsiteX4" fmla="*/ 0 w 9994232"/>
              <a:gd name="connsiteY4" fmla="*/ 6858000 h 6858000"/>
              <a:gd name="connsiteX0" fmla="*/ 0 w 7202906"/>
              <a:gd name="connsiteY0" fmla="*/ 6858000 h 6858000"/>
              <a:gd name="connsiteX1" fmla="*/ 1169100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5384739"/>
              <a:gd name="connsiteY0" fmla="*/ 6858000 h 6858000"/>
              <a:gd name="connsiteX1" fmla="*/ 14069 w 5384739"/>
              <a:gd name="connsiteY1" fmla="*/ 0 h 6858000"/>
              <a:gd name="connsiteX2" fmla="*/ 5384739 w 5384739"/>
              <a:gd name="connsiteY2" fmla="*/ 0 h 6858000"/>
              <a:gd name="connsiteX3" fmla="*/ 3242480 w 5384739"/>
              <a:gd name="connsiteY3" fmla="*/ 6858000 h 6858000"/>
              <a:gd name="connsiteX4" fmla="*/ 0 w 5384739"/>
              <a:gd name="connsiteY4" fmla="*/ 6858000 h 6858000"/>
              <a:gd name="connsiteX0" fmla="*/ 0 w 5384739"/>
              <a:gd name="connsiteY0" fmla="*/ 6858000 h 6858000"/>
              <a:gd name="connsiteX1" fmla="*/ 14069 w 5384739"/>
              <a:gd name="connsiteY1" fmla="*/ 0 h 6858000"/>
              <a:gd name="connsiteX2" fmla="*/ 5384739 w 5384739"/>
              <a:gd name="connsiteY2" fmla="*/ 0 h 6858000"/>
              <a:gd name="connsiteX3" fmla="*/ 2593894 w 5384739"/>
              <a:gd name="connsiteY3" fmla="*/ 6847368 h 6858000"/>
              <a:gd name="connsiteX4" fmla="*/ 0 w 5384739"/>
              <a:gd name="connsiteY4" fmla="*/ 6858000 h 6858000"/>
              <a:gd name="connsiteX0" fmla="*/ 0 w 6214079"/>
              <a:gd name="connsiteY0" fmla="*/ 6858000 h 6858000"/>
              <a:gd name="connsiteX1" fmla="*/ 14069 w 6214079"/>
              <a:gd name="connsiteY1" fmla="*/ 0 h 6858000"/>
              <a:gd name="connsiteX2" fmla="*/ 6214079 w 6214079"/>
              <a:gd name="connsiteY2" fmla="*/ 0 h 6858000"/>
              <a:gd name="connsiteX3" fmla="*/ 2593894 w 6214079"/>
              <a:gd name="connsiteY3" fmla="*/ 6847368 h 6858000"/>
              <a:gd name="connsiteX4" fmla="*/ 0 w 6214079"/>
              <a:gd name="connsiteY4" fmla="*/ 6858000 h 6858000"/>
              <a:gd name="connsiteX0" fmla="*/ 0 w 6214079"/>
              <a:gd name="connsiteY0" fmla="*/ 6858000 h 6858000"/>
              <a:gd name="connsiteX1" fmla="*/ 14069 w 6214079"/>
              <a:gd name="connsiteY1" fmla="*/ 0 h 6858000"/>
              <a:gd name="connsiteX2" fmla="*/ 6214079 w 6214079"/>
              <a:gd name="connsiteY2" fmla="*/ 0 h 6858000"/>
              <a:gd name="connsiteX3" fmla="*/ 2423773 w 6214079"/>
              <a:gd name="connsiteY3" fmla="*/ 6836736 h 6858000"/>
              <a:gd name="connsiteX4" fmla="*/ 0 w 6214079"/>
              <a:gd name="connsiteY4" fmla="*/ 6858000 h 6858000"/>
              <a:gd name="connsiteX0" fmla="*/ 0 w 6214079"/>
              <a:gd name="connsiteY0" fmla="*/ 6858000 h 6868634"/>
              <a:gd name="connsiteX1" fmla="*/ 14069 w 6214079"/>
              <a:gd name="connsiteY1" fmla="*/ 0 h 6868634"/>
              <a:gd name="connsiteX2" fmla="*/ 6214079 w 6214079"/>
              <a:gd name="connsiteY2" fmla="*/ 0 h 6868634"/>
              <a:gd name="connsiteX3" fmla="*/ 2359977 w 6214079"/>
              <a:gd name="connsiteY3" fmla="*/ 6868634 h 6868634"/>
              <a:gd name="connsiteX4" fmla="*/ 0 w 6214079"/>
              <a:gd name="connsiteY4" fmla="*/ 6858000 h 6868634"/>
              <a:gd name="connsiteX0" fmla="*/ 0 w 6245977"/>
              <a:gd name="connsiteY0" fmla="*/ 6858000 h 6868634"/>
              <a:gd name="connsiteX1" fmla="*/ 14069 w 6245977"/>
              <a:gd name="connsiteY1" fmla="*/ 0 h 6868634"/>
              <a:gd name="connsiteX2" fmla="*/ 6245977 w 6245977"/>
              <a:gd name="connsiteY2" fmla="*/ 0 h 6868634"/>
              <a:gd name="connsiteX3" fmla="*/ 2359977 w 6245977"/>
              <a:gd name="connsiteY3" fmla="*/ 6868634 h 6868634"/>
              <a:gd name="connsiteX4" fmla="*/ 0 w 6245977"/>
              <a:gd name="connsiteY4" fmla="*/ 6858000 h 6868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45977" h="6868634">
                <a:moveTo>
                  <a:pt x="0" y="6858000"/>
                </a:moveTo>
                <a:cubicBezTo>
                  <a:pt x="4690" y="4572000"/>
                  <a:pt x="9379" y="2286000"/>
                  <a:pt x="14069" y="0"/>
                </a:cubicBezTo>
                <a:lnTo>
                  <a:pt x="6245977" y="0"/>
                </a:lnTo>
                <a:lnTo>
                  <a:pt x="2359977" y="6868634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/>
          <a:lstStyle/>
          <a:p>
            <a:endParaRPr lang="hu-HU"/>
          </a:p>
        </p:txBody>
      </p:sp>
      <p:sp>
        <p:nvSpPr>
          <p:cNvPr id="6" name="Szöveg helye 2"/>
          <p:cNvSpPr>
            <a:spLocks noGrp="1"/>
          </p:cNvSpPr>
          <p:nvPr>
            <p:ph type="body" sz="quarter" idx="13" hasCustomPrompt="1"/>
          </p:nvPr>
        </p:nvSpPr>
        <p:spPr>
          <a:xfrm>
            <a:off x="-4703" y="-1"/>
            <a:ext cx="3942576" cy="6858000"/>
          </a:xfrm>
          <a:custGeom>
            <a:avLst/>
            <a:gdLst>
              <a:gd name="connsiteX0" fmla="*/ 0 w 7872759"/>
              <a:gd name="connsiteY0" fmla="*/ 6858000 h 6858000"/>
              <a:gd name="connsiteX1" fmla="*/ 3930183 w 7872759"/>
              <a:gd name="connsiteY1" fmla="*/ 0 h 6858000"/>
              <a:gd name="connsiteX2" fmla="*/ 7872759 w 7872759"/>
              <a:gd name="connsiteY2" fmla="*/ 0 h 6858000"/>
              <a:gd name="connsiteX3" fmla="*/ 3942576 w 7872759"/>
              <a:gd name="connsiteY3" fmla="*/ 6858000 h 6858000"/>
              <a:gd name="connsiteX4" fmla="*/ 0 w 7872759"/>
              <a:gd name="connsiteY4" fmla="*/ 6858000 h 6858000"/>
              <a:gd name="connsiteX0" fmla="*/ 12393 w 3942576"/>
              <a:gd name="connsiteY0" fmla="*/ 6858000 h 6858000"/>
              <a:gd name="connsiteX1" fmla="*/ 0 w 3942576"/>
              <a:gd name="connsiteY1" fmla="*/ 0 h 6858000"/>
              <a:gd name="connsiteX2" fmla="*/ 3942576 w 3942576"/>
              <a:gd name="connsiteY2" fmla="*/ 0 h 6858000"/>
              <a:gd name="connsiteX3" fmla="*/ 12393 w 3942576"/>
              <a:gd name="connsiteY3" fmla="*/ 6858000 h 6858000"/>
              <a:gd name="connsiteX0" fmla="*/ 1760 w 3942576"/>
              <a:gd name="connsiteY0" fmla="*/ 6858000 h 6858000"/>
              <a:gd name="connsiteX1" fmla="*/ 0 w 3942576"/>
              <a:gd name="connsiteY1" fmla="*/ 0 h 6858000"/>
              <a:gd name="connsiteX2" fmla="*/ 3942576 w 3942576"/>
              <a:gd name="connsiteY2" fmla="*/ 0 h 6858000"/>
              <a:gd name="connsiteX3" fmla="*/ 1760 w 394257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42576" h="6858000">
                <a:moveTo>
                  <a:pt x="1760" y="6858000"/>
                </a:moveTo>
                <a:cubicBezTo>
                  <a:pt x="1173" y="4572000"/>
                  <a:pt x="587" y="2286000"/>
                  <a:pt x="0" y="0"/>
                </a:cubicBezTo>
                <a:lnTo>
                  <a:pt x="3942576" y="0"/>
                </a:lnTo>
                <a:lnTo>
                  <a:pt x="1760" y="6858000"/>
                </a:lnTo>
                <a:close/>
              </a:path>
            </a:pathLst>
          </a:custGeom>
          <a:solidFill>
            <a:srgbClr val="252525">
              <a:alpha val="95000"/>
            </a:srgbClr>
          </a:solidFill>
        </p:spPr>
        <p:txBody>
          <a:bodyPr lIns="288000" tIns="72000" rIns="288000" bIns="72000" anchor="ctr">
            <a:noAutofit/>
          </a:bodyPr>
          <a:lstStyle>
            <a:lvl1pPr marL="0" indent="0">
              <a:lnSpc>
                <a:spcPct val="100000"/>
              </a:lnSpc>
              <a:buNone/>
              <a:defRPr sz="1000" baseline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lvl="0"/>
            <a:r>
              <a:rPr lang="hu-HU" dirty="0" smtClean="0"/>
              <a:t>TECHNICAL PLACEHOLDER</a:t>
            </a:r>
          </a:p>
          <a:p>
            <a:pPr lvl="0"/>
            <a:r>
              <a:rPr lang="hu-HU" dirty="0" smtClean="0"/>
              <a:t>Ebbe a mezőbe ne írj</a:t>
            </a:r>
            <a:br>
              <a:rPr lang="hu-HU" dirty="0" smtClean="0"/>
            </a:br>
            <a:r>
              <a:rPr lang="hu-HU" dirty="0" smtClean="0"/>
              <a:t>szöveget!</a:t>
            </a:r>
          </a:p>
        </p:txBody>
      </p:sp>
    </p:spTree>
    <p:extLst>
      <p:ext uri="{BB962C8B-B14F-4D97-AF65-F5344CB8AC3E}">
        <p14:creationId xmlns:p14="http://schemas.microsoft.com/office/powerpoint/2010/main" val="1059436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OLDAL img2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flipV="1">
            <a:off x="3030071" y="896471"/>
            <a:ext cx="2886635" cy="5109882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902200" y="2871792"/>
            <a:ext cx="5765800" cy="1465263"/>
          </a:xfrm>
        </p:spPr>
        <p:txBody>
          <a:bodyPr anchor="b"/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hu-HU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02200" y="4355964"/>
            <a:ext cx="5765800" cy="815178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dirty="0" err="1" smtClean="0"/>
              <a:t>Click</a:t>
            </a:r>
            <a:r>
              <a:rPr lang="hu-HU" dirty="0" smtClean="0"/>
              <a:t> </a:t>
            </a:r>
            <a:r>
              <a:rPr lang="hu-HU" dirty="0" err="1" smtClean="0"/>
              <a:t>to</a:t>
            </a:r>
            <a:r>
              <a:rPr lang="hu-HU" dirty="0" smtClean="0"/>
              <a:t> </a:t>
            </a:r>
            <a:r>
              <a:rPr lang="hu-HU" dirty="0" err="1" smtClean="0"/>
              <a:t>edit</a:t>
            </a:r>
            <a:r>
              <a:rPr lang="hu-HU" dirty="0" smtClean="0"/>
              <a:t> Master </a:t>
            </a:r>
            <a:r>
              <a:rPr lang="hu-HU" dirty="0" err="1" smtClean="0"/>
              <a:t>subtitle</a:t>
            </a:r>
            <a:r>
              <a:rPr lang="hu-HU" dirty="0" smtClean="0"/>
              <a:t> </a:t>
            </a:r>
            <a:r>
              <a:rPr lang="hu-HU" dirty="0" err="1" smtClean="0"/>
              <a:t>style</a:t>
            </a:r>
            <a:endParaRPr lang="en-US" dirty="0"/>
          </a:p>
        </p:txBody>
      </p:sp>
      <p:sp>
        <p:nvSpPr>
          <p:cNvPr id="5" name="Kép helye 4"/>
          <p:cNvSpPr>
            <a:spLocks noGrp="1"/>
          </p:cNvSpPr>
          <p:nvPr>
            <p:ph type="pic" sz="quarter" idx="16"/>
          </p:nvPr>
        </p:nvSpPr>
        <p:spPr>
          <a:xfrm>
            <a:off x="-1" y="0"/>
            <a:ext cx="6245977" cy="6858002"/>
          </a:xfrm>
          <a:custGeom>
            <a:avLst/>
            <a:gdLst>
              <a:gd name="connsiteX0" fmla="*/ 0 w 9994232"/>
              <a:gd name="connsiteY0" fmla="*/ 6858000 h 6858000"/>
              <a:gd name="connsiteX1" fmla="*/ 3960426 w 9994232"/>
              <a:gd name="connsiteY1" fmla="*/ 0 h 6858000"/>
              <a:gd name="connsiteX2" fmla="*/ 9994232 w 9994232"/>
              <a:gd name="connsiteY2" fmla="*/ 0 h 6858000"/>
              <a:gd name="connsiteX3" fmla="*/ 6033806 w 9994232"/>
              <a:gd name="connsiteY3" fmla="*/ 6858000 h 6858000"/>
              <a:gd name="connsiteX4" fmla="*/ 0 w 9994232"/>
              <a:gd name="connsiteY4" fmla="*/ 6858000 h 6858000"/>
              <a:gd name="connsiteX0" fmla="*/ 0 w 7202906"/>
              <a:gd name="connsiteY0" fmla="*/ 6858000 h 6858000"/>
              <a:gd name="connsiteX1" fmla="*/ 1169100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5384739"/>
              <a:gd name="connsiteY0" fmla="*/ 6858000 h 6858000"/>
              <a:gd name="connsiteX1" fmla="*/ 14069 w 5384739"/>
              <a:gd name="connsiteY1" fmla="*/ 0 h 6858000"/>
              <a:gd name="connsiteX2" fmla="*/ 5384739 w 5384739"/>
              <a:gd name="connsiteY2" fmla="*/ 0 h 6858000"/>
              <a:gd name="connsiteX3" fmla="*/ 3242480 w 5384739"/>
              <a:gd name="connsiteY3" fmla="*/ 6858000 h 6858000"/>
              <a:gd name="connsiteX4" fmla="*/ 0 w 5384739"/>
              <a:gd name="connsiteY4" fmla="*/ 6858000 h 6858000"/>
              <a:gd name="connsiteX0" fmla="*/ 0 w 5384739"/>
              <a:gd name="connsiteY0" fmla="*/ 6858000 h 6858000"/>
              <a:gd name="connsiteX1" fmla="*/ 14069 w 5384739"/>
              <a:gd name="connsiteY1" fmla="*/ 0 h 6858000"/>
              <a:gd name="connsiteX2" fmla="*/ 5384739 w 5384739"/>
              <a:gd name="connsiteY2" fmla="*/ 0 h 6858000"/>
              <a:gd name="connsiteX3" fmla="*/ 2593894 w 5384739"/>
              <a:gd name="connsiteY3" fmla="*/ 6847368 h 6858000"/>
              <a:gd name="connsiteX4" fmla="*/ 0 w 5384739"/>
              <a:gd name="connsiteY4" fmla="*/ 6858000 h 6858000"/>
              <a:gd name="connsiteX0" fmla="*/ 0 w 6214079"/>
              <a:gd name="connsiteY0" fmla="*/ 6858000 h 6858000"/>
              <a:gd name="connsiteX1" fmla="*/ 14069 w 6214079"/>
              <a:gd name="connsiteY1" fmla="*/ 0 h 6858000"/>
              <a:gd name="connsiteX2" fmla="*/ 6214079 w 6214079"/>
              <a:gd name="connsiteY2" fmla="*/ 0 h 6858000"/>
              <a:gd name="connsiteX3" fmla="*/ 2593894 w 6214079"/>
              <a:gd name="connsiteY3" fmla="*/ 6847368 h 6858000"/>
              <a:gd name="connsiteX4" fmla="*/ 0 w 6214079"/>
              <a:gd name="connsiteY4" fmla="*/ 6858000 h 6858000"/>
              <a:gd name="connsiteX0" fmla="*/ 0 w 6214079"/>
              <a:gd name="connsiteY0" fmla="*/ 6858000 h 6858000"/>
              <a:gd name="connsiteX1" fmla="*/ 14069 w 6214079"/>
              <a:gd name="connsiteY1" fmla="*/ 0 h 6858000"/>
              <a:gd name="connsiteX2" fmla="*/ 6214079 w 6214079"/>
              <a:gd name="connsiteY2" fmla="*/ 0 h 6858000"/>
              <a:gd name="connsiteX3" fmla="*/ 2423773 w 6214079"/>
              <a:gd name="connsiteY3" fmla="*/ 6836736 h 6858000"/>
              <a:gd name="connsiteX4" fmla="*/ 0 w 6214079"/>
              <a:gd name="connsiteY4" fmla="*/ 6858000 h 6858000"/>
              <a:gd name="connsiteX0" fmla="*/ 0 w 6214079"/>
              <a:gd name="connsiteY0" fmla="*/ 6858000 h 6868634"/>
              <a:gd name="connsiteX1" fmla="*/ 14069 w 6214079"/>
              <a:gd name="connsiteY1" fmla="*/ 0 h 6868634"/>
              <a:gd name="connsiteX2" fmla="*/ 6214079 w 6214079"/>
              <a:gd name="connsiteY2" fmla="*/ 0 h 6868634"/>
              <a:gd name="connsiteX3" fmla="*/ 2359977 w 6214079"/>
              <a:gd name="connsiteY3" fmla="*/ 6868634 h 6868634"/>
              <a:gd name="connsiteX4" fmla="*/ 0 w 6214079"/>
              <a:gd name="connsiteY4" fmla="*/ 6858000 h 6868634"/>
              <a:gd name="connsiteX0" fmla="*/ 0 w 6245977"/>
              <a:gd name="connsiteY0" fmla="*/ 6858000 h 6868634"/>
              <a:gd name="connsiteX1" fmla="*/ 14069 w 6245977"/>
              <a:gd name="connsiteY1" fmla="*/ 0 h 6868634"/>
              <a:gd name="connsiteX2" fmla="*/ 6245977 w 6245977"/>
              <a:gd name="connsiteY2" fmla="*/ 0 h 6868634"/>
              <a:gd name="connsiteX3" fmla="*/ 2359977 w 6245977"/>
              <a:gd name="connsiteY3" fmla="*/ 6868634 h 6868634"/>
              <a:gd name="connsiteX4" fmla="*/ 0 w 6245977"/>
              <a:gd name="connsiteY4" fmla="*/ 6858000 h 6868634"/>
              <a:gd name="connsiteX0" fmla="*/ 0 w 6245977"/>
              <a:gd name="connsiteY0" fmla="*/ 6858000 h 6868634"/>
              <a:gd name="connsiteX1" fmla="*/ 14069 w 6245977"/>
              <a:gd name="connsiteY1" fmla="*/ 0 h 6868634"/>
              <a:gd name="connsiteX2" fmla="*/ 1881964 w 6245977"/>
              <a:gd name="connsiteY2" fmla="*/ 0 h 6868634"/>
              <a:gd name="connsiteX3" fmla="*/ 6245977 w 6245977"/>
              <a:gd name="connsiteY3" fmla="*/ 0 h 6868634"/>
              <a:gd name="connsiteX4" fmla="*/ 2359977 w 6245977"/>
              <a:gd name="connsiteY4" fmla="*/ 6868634 h 6868634"/>
              <a:gd name="connsiteX5" fmla="*/ 0 w 6245977"/>
              <a:gd name="connsiteY5" fmla="*/ 6858000 h 6868634"/>
              <a:gd name="connsiteX0" fmla="*/ 4815 w 6250792"/>
              <a:gd name="connsiteY0" fmla="*/ 6858000 h 6868634"/>
              <a:gd name="connsiteX1" fmla="*/ 1886779 w 6250792"/>
              <a:gd name="connsiteY1" fmla="*/ 0 h 6868634"/>
              <a:gd name="connsiteX2" fmla="*/ 6250792 w 6250792"/>
              <a:gd name="connsiteY2" fmla="*/ 0 h 6868634"/>
              <a:gd name="connsiteX3" fmla="*/ 2364792 w 6250792"/>
              <a:gd name="connsiteY3" fmla="*/ 6868634 h 6868634"/>
              <a:gd name="connsiteX4" fmla="*/ 4815 w 6250792"/>
              <a:gd name="connsiteY4" fmla="*/ 6858000 h 6868634"/>
              <a:gd name="connsiteX0" fmla="*/ 2882 w 6248859"/>
              <a:gd name="connsiteY0" fmla="*/ 6858000 h 6868634"/>
              <a:gd name="connsiteX1" fmla="*/ 2554697 w 6248859"/>
              <a:gd name="connsiteY1" fmla="*/ 0 h 6868634"/>
              <a:gd name="connsiteX2" fmla="*/ 6248859 w 6248859"/>
              <a:gd name="connsiteY2" fmla="*/ 0 h 6868634"/>
              <a:gd name="connsiteX3" fmla="*/ 2362859 w 6248859"/>
              <a:gd name="connsiteY3" fmla="*/ 6868634 h 6868634"/>
              <a:gd name="connsiteX4" fmla="*/ 2882 w 6248859"/>
              <a:gd name="connsiteY4" fmla="*/ 6858000 h 6868634"/>
              <a:gd name="connsiteX0" fmla="*/ 2114 w 6248091"/>
              <a:gd name="connsiteY0" fmla="*/ 6858000 h 6868634"/>
              <a:gd name="connsiteX1" fmla="*/ 2553929 w 6248091"/>
              <a:gd name="connsiteY1" fmla="*/ 0 h 6868634"/>
              <a:gd name="connsiteX2" fmla="*/ 6248091 w 6248091"/>
              <a:gd name="connsiteY2" fmla="*/ 0 h 6868634"/>
              <a:gd name="connsiteX3" fmla="*/ 2362091 w 6248091"/>
              <a:gd name="connsiteY3" fmla="*/ 6868634 h 6868634"/>
              <a:gd name="connsiteX4" fmla="*/ 2114 w 6248091"/>
              <a:gd name="connsiteY4" fmla="*/ 6858000 h 6868634"/>
              <a:gd name="connsiteX0" fmla="*/ 1484 w 6247461"/>
              <a:gd name="connsiteY0" fmla="*/ 6858000 h 6868634"/>
              <a:gd name="connsiteX1" fmla="*/ 3510230 w 6247461"/>
              <a:gd name="connsiteY1" fmla="*/ 0 h 6868634"/>
              <a:gd name="connsiteX2" fmla="*/ 6247461 w 6247461"/>
              <a:gd name="connsiteY2" fmla="*/ 0 h 6868634"/>
              <a:gd name="connsiteX3" fmla="*/ 2361461 w 6247461"/>
              <a:gd name="connsiteY3" fmla="*/ 6868634 h 6868634"/>
              <a:gd name="connsiteX4" fmla="*/ 1484 w 6247461"/>
              <a:gd name="connsiteY4" fmla="*/ 6858000 h 6868634"/>
              <a:gd name="connsiteX0" fmla="*/ 1755 w 6247732"/>
              <a:gd name="connsiteY0" fmla="*/ 6858000 h 6868634"/>
              <a:gd name="connsiteX1" fmla="*/ 3510501 w 6247732"/>
              <a:gd name="connsiteY1" fmla="*/ 0 h 6868634"/>
              <a:gd name="connsiteX2" fmla="*/ 6247732 w 6247732"/>
              <a:gd name="connsiteY2" fmla="*/ 0 h 6868634"/>
              <a:gd name="connsiteX3" fmla="*/ 2361732 w 6247732"/>
              <a:gd name="connsiteY3" fmla="*/ 6868634 h 6868634"/>
              <a:gd name="connsiteX4" fmla="*/ 1755 w 6247732"/>
              <a:gd name="connsiteY4" fmla="*/ 6858000 h 6868634"/>
              <a:gd name="connsiteX0" fmla="*/ 0 w 6245977"/>
              <a:gd name="connsiteY0" fmla="*/ 6858000 h 6868634"/>
              <a:gd name="connsiteX1" fmla="*/ 3508746 w 6245977"/>
              <a:gd name="connsiteY1" fmla="*/ 0 h 6868634"/>
              <a:gd name="connsiteX2" fmla="*/ 6245977 w 6245977"/>
              <a:gd name="connsiteY2" fmla="*/ 0 h 6868634"/>
              <a:gd name="connsiteX3" fmla="*/ 2359977 w 6245977"/>
              <a:gd name="connsiteY3" fmla="*/ 6868634 h 6868634"/>
              <a:gd name="connsiteX4" fmla="*/ 0 w 6245977"/>
              <a:gd name="connsiteY4" fmla="*/ 6858000 h 6868634"/>
              <a:gd name="connsiteX0" fmla="*/ 0 w 6245977"/>
              <a:gd name="connsiteY0" fmla="*/ 6858000 h 6868634"/>
              <a:gd name="connsiteX1" fmla="*/ 3976578 w 6245977"/>
              <a:gd name="connsiteY1" fmla="*/ 10633 h 6868634"/>
              <a:gd name="connsiteX2" fmla="*/ 6245977 w 6245977"/>
              <a:gd name="connsiteY2" fmla="*/ 0 h 6868634"/>
              <a:gd name="connsiteX3" fmla="*/ 2359977 w 6245977"/>
              <a:gd name="connsiteY3" fmla="*/ 6868634 h 6868634"/>
              <a:gd name="connsiteX4" fmla="*/ 0 w 6245977"/>
              <a:gd name="connsiteY4" fmla="*/ 6858000 h 6868634"/>
              <a:gd name="connsiteX0" fmla="*/ 0 w 6245977"/>
              <a:gd name="connsiteY0" fmla="*/ 6858000 h 6868634"/>
              <a:gd name="connsiteX1" fmla="*/ 3976578 w 6245977"/>
              <a:gd name="connsiteY1" fmla="*/ 10633 h 6868634"/>
              <a:gd name="connsiteX2" fmla="*/ 6245977 w 6245977"/>
              <a:gd name="connsiteY2" fmla="*/ 0 h 6868634"/>
              <a:gd name="connsiteX3" fmla="*/ 2359977 w 6245977"/>
              <a:gd name="connsiteY3" fmla="*/ 6868634 h 6868634"/>
              <a:gd name="connsiteX4" fmla="*/ 0 w 6245977"/>
              <a:gd name="connsiteY4" fmla="*/ 6858000 h 6868634"/>
              <a:gd name="connsiteX0" fmla="*/ 0 w 6245977"/>
              <a:gd name="connsiteY0" fmla="*/ 6858000 h 6868634"/>
              <a:gd name="connsiteX1" fmla="*/ 3955313 w 6245977"/>
              <a:gd name="connsiteY1" fmla="*/ 10633 h 6868634"/>
              <a:gd name="connsiteX2" fmla="*/ 6245977 w 6245977"/>
              <a:gd name="connsiteY2" fmla="*/ 0 h 6868634"/>
              <a:gd name="connsiteX3" fmla="*/ 2359977 w 6245977"/>
              <a:gd name="connsiteY3" fmla="*/ 6868634 h 6868634"/>
              <a:gd name="connsiteX4" fmla="*/ 0 w 6245977"/>
              <a:gd name="connsiteY4" fmla="*/ 6858000 h 6868634"/>
              <a:gd name="connsiteX0" fmla="*/ 0 w 6245977"/>
              <a:gd name="connsiteY0" fmla="*/ 6858000 h 6868634"/>
              <a:gd name="connsiteX1" fmla="*/ 3987211 w 6245977"/>
              <a:gd name="connsiteY1" fmla="*/ 1 h 6868634"/>
              <a:gd name="connsiteX2" fmla="*/ 6245977 w 6245977"/>
              <a:gd name="connsiteY2" fmla="*/ 0 h 6868634"/>
              <a:gd name="connsiteX3" fmla="*/ 2359977 w 6245977"/>
              <a:gd name="connsiteY3" fmla="*/ 6868634 h 6868634"/>
              <a:gd name="connsiteX4" fmla="*/ 0 w 6245977"/>
              <a:gd name="connsiteY4" fmla="*/ 6858000 h 6868634"/>
              <a:gd name="connsiteX0" fmla="*/ 0 w 6245977"/>
              <a:gd name="connsiteY0" fmla="*/ 6858000 h 6868634"/>
              <a:gd name="connsiteX1" fmla="*/ 3987211 w 6245977"/>
              <a:gd name="connsiteY1" fmla="*/ 1 h 6868634"/>
              <a:gd name="connsiteX2" fmla="*/ 6245977 w 6245977"/>
              <a:gd name="connsiteY2" fmla="*/ 0 h 6868634"/>
              <a:gd name="connsiteX3" fmla="*/ 2359977 w 6245977"/>
              <a:gd name="connsiteY3" fmla="*/ 6868634 h 6868634"/>
              <a:gd name="connsiteX4" fmla="*/ 0 w 6245977"/>
              <a:gd name="connsiteY4" fmla="*/ 6858000 h 6868634"/>
              <a:gd name="connsiteX0" fmla="*/ 0 w 6245977"/>
              <a:gd name="connsiteY0" fmla="*/ 6858000 h 6858002"/>
              <a:gd name="connsiteX1" fmla="*/ 3987211 w 6245977"/>
              <a:gd name="connsiteY1" fmla="*/ 1 h 6858002"/>
              <a:gd name="connsiteX2" fmla="*/ 6245977 w 6245977"/>
              <a:gd name="connsiteY2" fmla="*/ 0 h 6858002"/>
              <a:gd name="connsiteX3" fmla="*/ 2359977 w 6245977"/>
              <a:gd name="connsiteY3" fmla="*/ 6858002 h 6858002"/>
              <a:gd name="connsiteX4" fmla="*/ 0 w 6245977"/>
              <a:gd name="connsiteY4" fmla="*/ 6858000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45977" h="6858002">
                <a:moveTo>
                  <a:pt x="0" y="6858000"/>
                </a:moveTo>
                <a:cubicBezTo>
                  <a:pt x="664610" y="5713229"/>
                  <a:pt x="3063173" y="1621466"/>
                  <a:pt x="3987211" y="1"/>
                </a:cubicBezTo>
                <a:lnTo>
                  <a:pt x="6245977" y="0"/>
                </a:lnTo>
                <a:lnTo>
                  <a:pt x="2359977" y="6858002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9175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7"/>
          <p:cNvCxnSpPr/>
          <p:nvPr/>
        </p:nvCxnSpPr>
        <p:spPr>
          <a:xfrm flipV="1">
            <a:off x="0" y="348026"/>
            <a:ext cx="2285479" cy="4045724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zöveg helye 19"/>
          <p:cNvSpPr>
            <a:spLocks noGrp="1"/>
          </p:cNvSpPr>
          <p:nvPr>
            <p:ph type="body" sz="quarter" idx="14"/>
          </p:nvPr>
        </p:nvSpPr>
        <p:spPr>
          <a:xfrm>
            <a:off x="1901916" y="1164996"/>
            <a:ext cx="9254285" cy="1205892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lang="hu-HU" sz="3600" kern="1200" dirty="0" smtClean="0">
                <a:solidFill>
                  <a:schemeClr val="tx1"/>
                </a:solidFill>
                <a:latin typeface="Open Sans Light" charset="0"/>
                <a:ea typeface="Open Sans Light" charset="0"/>
                <a:cs typeface="Open Sans Light" charset="0"/>
              </a:defRPr>
            </a:lvl1pPr>
            <a:lvl2pPr marL="4572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>
              <a:buNone/>
              <a:defRPr lang="hu-HU" sz="3600" kern="1200" dirty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15"/>
          </p:nvPr>
        </p:nvSpPr>
        <p:spPr>
          <a:xfrm>
            <a:off x="1901952" y="2626242"/>
            <a:ext cx="9253411" cy="3685658"/>
          </a:xfrm>
        </p:spPr>
        <p:txBody>
          <a:bodyPr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7429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 marL="12001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 marL="16573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 marL="21145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9790299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Szöveg helye 19"/>
          <p:cNvSpPr>
            <a:spLocks noGrp="1"/>
          </p:cNvSpPr>
          <p:nvPr>
            <p:ph type="body" sz="quarter" idx="14"/>
          </p:nvPr>
        </p:nvSpPr>
        <p:spPr>
          <a:xfrm>
            <a:off x="1106831" y="546300"/>
            <a:ext cx="9288454" cy="1205892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lang="hu-HU" sz="2800" kern="1200" dirty="0" smtClean="0">
                <a:solidFill>
                  <a:schemeClr val="tx1"/>
                </a:solidFill>
                <a:latin typeface="Open Sans Light" charset="0"/>
                <a:ea typeface="Open Sans Light" charset="0"/>
                <a:cs typeface="Open Sans Light" charset="0"/>
              </a:defRPr>
            </a:lvl1pPr>
            <a:lvl2pPr marL="4572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>
              <a:buNone/>
              <a:defRPr lang="hu-HU" sz="3600" kern="1200" dirty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15"/>
          </p:nvPr>
        </p:nvSpPr>
        <p:spPr>
          <a:xfrm>
            <a:off x="1106905" y="2008681"/>
            <a:ext cx="9288379" cy="4303017"/>
          </a:xfrm>
        </p:spPr>
        <p:txBody>
          <a:bodyPr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7429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 marL="12001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 marL="16573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 marL="21145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80059382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1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3" name="Straight Connector 17"/>
          <p:cNvCxnSpPr/>
          <p:nvPr/>
        </p:nvCxnSpPr>
        <p:spPr>
          <a:xfrm flipV="1">
            <a:off x="0" y="0"/>
            <a:ext cx="1669584" cy="2955475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Háromszög 15"/>
          <p:cNvSpPr/>
          <p:nvPr/>
        </p:nvSpPr>
        <p:spPr>
          <a:xfrm rot="5400000">
            <a:off x="-594634" y="594635"/>
            <a:ext cx="2694219" cy="1504950"/>
          </a:xfrm>
          <a:prstGeom prst="triangle">
            <a:avLst>
              <a:gd name="adj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" name="Szöveg helye 19"/>
          <p:cNvSpPr>
            <a:spLocks noGrp="1"/>
          </p:cNvSpPr>
          <p:nvPr>
            <p:ph type="body" sz="quarter" idx="14"/>
          </p:nvPr>
        </p:nvSpPr>
        <p:spPr>
          <a:xfrm>
            <a:off x="1106831" y="546300"/>
            <a:ext cx="9288454" cy="1205892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lang="hu-HU" sz="2800" kern="1200" dirty="0" smtClean="0">
                <a:solidFill>
                  <a:schemeClr val="tx1"/>
                </a:solidFill>
                <a:latin typeface="Open Sans Light" charset="0"/>
                <a:ea typeface="Open Sans Light" charset="0"/>
                <a:cs typeface="Open Sans Light" charset="0"/>
              </a:defRPr>
            </a:lvl1pPr>
            <a:lvl2pPr marL="4572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>
              <a:buNone/>
              <a:defRPr lang="hu-HU" sz="3600" kern="1200" dirty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15"/>
          </p:nvPr>
        </p:nvSpPr>
        <p:spPr>
          <a:xfrm>
            <a:off x="1106905" y="2008681"/>
            <a:ext cx="9288379" cy="4303017"/>
          </a:xfrm>
        </p:spPr>
        <p:txBody>
          <a:bodyPr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7429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 marL="12001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 marL="16573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 marL="21145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04955954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1R img t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Szöveg helye 19"/>
          <p:cNvSpPr>
            <a:spLocks noGrp="1"/>
          </p:cNvSpPr>
          <p:nvPr>
            <p:ph type="body" sz="quarter" idx="14"/>
          </p:nvPr>
        </p:nvSpPr>
        <p:spPr>
          <a:xfrm>
            <a:off x="1456589" y="546300"/>
            <a:ext cx="8938696" cy="1205892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lang="hu-HU" sz="2800" kern="1200" dirty="0" smtClean="0">
                <a:solidFill>
                  <a:schemeClr val="tx1"/>
                </a:solidFill>
                <a:latin typeface="Open Sans Light" charset="0"/>
                <a:ea typeface="Open Sans Light" charset="0"/>
                <a:cs typeface="Open Sans Light" charset="0"/>
              </a:defRPr>
            </a:lvl1pPr>
            <a:lvl2pPr marL="4572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>
              <a:buNone/>
              <a:defRPr lang="hu-HU" sz="3600" kern="1200" dirty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15"/>
          </p:nvPr>
        </p:nvSpPr>
        <p:spPr>
          <a:xfrm>
            <a:off x="1456660" y="2008681"/>
            <a:ext cx="8938624" cy="4303017"/>
          </a:xfrm>
        </p:spPr>
        <p:txBody>
          <a:bodyPr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7429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 marL="12001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 marL="16573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 marL="21145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19" name="Kép helye 4"/>
          <p:cNvSpPr>
            <a:spLocks noGrp="1"/>
          </p:cNvSpPr>
          <p:nvPr>
            <p:ph type="pic" sz="quarter" idx="16"/>
          </p:nvPr>
        </p:nvSpPr>
        <p:spPr>
          <a:xfrm>
            <a:off x="-6515" y="-1"/>
            <a:ext cx="1770673" cy="3062177"/>
          </a:xfrm>
          <a:custGeom>
            <a:avLst/>
            <a:gdLst>
              <a:gd name="connsiteX0" fmla="*/ 0 w 9994232"/>
              <a:gd name="connsiteY0" fmla="*/ 6858000 h 6858000"/>
              <a:gd name="connsiteX1" fmla="*/ 3960426 w 9994232"/>
              <a:gd name="connsiteY1" fmla="*/ 0 h 6858000"/>
              <a:gd name="connsiteX2" fmla="*/ 9994232 w 9994232"/>
              <a:gd name="connsiteY2" fmla="*/ 0 h 6858000"/>
              <a:gd name="connsiteX3" fmla="*/ 6033806 w 9994232"/>
              <a:gd name="connsiteY3" fmla="*/ 6858000 h 6858000"/>
              <a:gd name="connsiteX4" fmla="*/ 0 w 9994232"/>
              <a:gd name="connsiteY4" fmla="*/ 6858000 h 6858000"/>
              <a:gd name="connsiteX0" fmla="*/ 0 w 7202906"/>
              <a:gd name="connsiteY0" fmla="*/ 6858000 h 6858000"/>
              <a:gd name="connsiteX1" fmla="*/ 1169100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47502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4742936 w 7202906"/>
              <a:gd name="connsiteY3" fmla="*/ 6858000 h 6858000"/>
              <a:gd name="connsiteX4" fmla="*/ 0 w 7202906"/>
              <a:gd name="connsiteY4" fmla="*/ 6858000 h 6858000"/>
              <a:gd name="connsiteX0" fmla="*/ 4728867 w 7188837"/>
              <a:gd name="connsiteY0" fmla="*/ 6858000 h 6858000"/>
              <a:gd name="connsiteX1" fmla="*/ 0 w 7188837"/>
              <a:gd name="connsiteY1" fmla="*/ 0 h 6858000"/>
              <a:gd name="connsiteX2" fmla="*/ 7188837 w 7188837"/>
              <a:gd name="connsiteY2" fmla="*/ 0 h 6858000"/>
              <a:gd name="connsiteX3" fmla="*/ 4728867 w 7188837"/>
              <a:gd name="connsiteY3" fmla="*/ 6858000 h 6858000"/>
              <a:gd name="connsiteX0" fmla="*/ 6633 w 7188837"/>
              <a:gd name="connsiteY0" fmla="*/ 6868633 h 6868633"/>
              <a:gd name="connsiteX1" fmla="*/ 0 w 7188837"/>
              <a:gd name="connsiteY1" fmla="*/ 0 h 6868633"/>
              <a:gd name="connsiteX2" fmla="*/ 7188837 w 7188837"/>
              <a:gd name="connsiteY2" fmla="*/ 0 h 6868633"/>
              <a:gd name="connsiteX3" fmla="*/ 6633 w 7188837"/>
              <a:gd name="connsiteY3" fmla="*/ 6868633 h 6868633"/>
              <a:gd name="connsiteX0" fmla="*/ 6633 w 1500842"/>
              <a:gd name="connsiteY0" fmla="*/ 6868633 h 6868633"/>
              <a:gd name="connsiteX1" fmla="*/ 0 w 1500842"/>
              <a:gd name="connsiteY1" fmla="*/ 0 h 6868633"/>
              <a:gd name="connsiteX2" fmla="*/ 1500842 w 1500842"/>
              <a:gd name="connsiteY2" fmla="*/ 0 h 6868633"/>
              <a:gd name="connsiteX3" fmla="*/ 6633 w 1500842"/>
              <a:gd name="connsiteY3" fmla="*/ 6868633 h 6868633"/>
              <a:gd name="connsiteX0" fmla="*/ 13294 w 1500842"/>
              <a:gd name="connsiteY0" fmla="*/ 3083442 h 3083442"/>
              <a:gd name="connsiteX1" fmla="*/ 0 w 1500842"/>
              <a:gd name="connsiteY1" fmla="*/ 0 h 3083442"/>
              <a:gd name="connsiteX2" fmla="*/ 1500842 w 1500842"/>
              <a:gd name="connsiteY2" fmla="*/ 0 h 3083442"/>
              <a:gd name="connsiteX3" fmla="*/ 13294 w 1500842"/>
              <a:gd name="connsiteY3" fmla="*/ 3083442 h 3083442"/>
              <a:gd name="connsiteX0" fmla="*/ 13294 w 1107877"/>
              <a:gd name="connsiteY0" fmla="*/ 3083442 h 3083442"/>
              <a:gd name="connsiteX1" fmla="*/ 0 w 1107877"/>
              <a:gd name="connsiteY1" fmla="*/ 0 h 3083442"/>
              <a:gd name="connsiteX2" fmla="*/ 1107877 w 1107877"/>
              <a:gd name="connsiteY2" fmla="*/ 0 h 3083442"/>
              <a:gd name="connsiteX3" fmla="*/ 13294 w 1107877"/>
              <a:gd name="connsiteY3" fmla="*/ 3083442 h 3083442"/>
              <a:gd name="connsiteX0" fmla="*/ 1276 w 1109180"/>
              <a:gd name="connsiteY0" fmla="*/ 3062177 h 3062177"/>
              <a:gd name="connsiteX1" fmla="*/ 1303 w 1109180"/>
              <a:gd name="connsiteY1" fmla="*/ 0 h 3062177"/>
              <a:gd name="connsiteX2" fmla="*/ 1109180 w 1109180"/>
              <a:gd name="connsiteY2" fmla="*/ 0 h 3062177"/>
              <a:gd name="connsiteX3" fmla="*/ 1276 w 1109180"/>
              <a:gd name="connsiteY3" fmla="*/ 3062177 h 3062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9180" h="3062177">
                <a:moveTo>
                  <a:pt x="1276" y="3062177"/>
                </a:moveTo>
                <a:cubicBezTo>
                  <a:pt x="-3155" y="2034363"/>
                  <a:pt x="5734" y="1027814"/>
                  <a:pt x="1303" y="0"/>
                </a:cubicBezTo>
                <a:lnTo>
                  <a:pt x="1109180" y="0"/>
                </a:lnTo>
                <a:lnTo>
                  <a:pt x="1276" y="3062177"/>
                </a:lnTo>
                <a:close/>
              </a:path>
            </a:pathLst>
          </a:custGeom>
        </p:spPr>
        <p:txBody>
          <a:bodyPr/>
          <a:lstStyle/>
          <a:p>
            <a:endParaRPr lang="hu-HU" dirty="0"/>
          </a:p>
        </p:txBody>
      </p:sp>
      <p:sp>
        <p:nvSpPr>
          <p:cNvPr id="20" name="Szöveg helye 2"/>
          <p:cNvSpPr>
            <a:spLocks noGrp="1"/>
          </p:cNvSpPr>
          <p:nvPr>
            <p:ph type="body" sz="quarter" idx="13" hasCustomPrompt="1"/>
          </p:nvPr>
        </p:nvSpPr>
        <p:spPr>
          <a:xfrm>
            <a:off x="-4703" y="-1"/>
            <a:ext cx="1535791" cy="2671465"/>
          </a:xfrm>
          <a:custGeom>
            <a:avLst/>
            <a:gdLst>
              <a:gd name="connsiteX0" fmla="*/ 0 w 7872759"/>
              <a:gd name="connsiteY0" fmla="*/ 6858000 h 6858000"/>
              <a:gd name="connsiteX1" fmla="*/ 3930183 w 7872759"/>
              <a:gd name="connsiteY1" fmla="*/ 0 h 6858000"/>
              <a:gd name="connsiteX2" fmla="*/ 7872759 w 7872759"/>
              <a:gd name="connsiteY2" fmla="*/ 0 h 6858000"/>
              <a:gd name="connsiteX3" fmla="*/ 3942576 w 7872759"/>
              <a:gd name="connsiteY3" fmla="*/ 6858000 h 6858000"/>
              <a:gd name="connsiteX4" fmla="*/ 0 w 7872759"/>
              <a:gd name="connsiteY4" fmla="*/ 6858000 h 6858000"/>
              <a:gd name="connsiteX0" fmla="*/ 12393 w 3942576"/>
              <a:gd name="connsiteY0" fmla="*/ 6858000 h 6858000"/>
              <a:gd name="connsiteX1" fmla="*/ 0 w 3942576"/>
              <a:gd name="connsiteY1" fmla="*/ 0 h 6858000"/>
              <a:gd name="connsiteX2" fmla="*/ 3942576 w 3942576"/>
              <a:gd name="connsiteY2" fmla="*/ 0 h 6858000"/>
              <a:gd name="connsiteX3" fmla="*/ 12393 w 394257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42576" h="6858000">
                <a:moveTo>
                  <a:pt x="12393" y="6858000"/>
                </a:moveTo>
                <a:lnTo>
                  <a:pt x="0" y="0"/>
                </a:lnTo>
                <a:lnTo>
                  <a:pt x="3942576" y="0"/>
                </a:lnTo>
                <a:lnTo>
                  <a:pt x="12393" y="6858000"/>
                </a:lnTo>
                <a:close/>
              </a:path>
            </a:pathLst>
          </a:custGeom>
          <a:solidFill>
            <a:srgbClr val="FFC000">
              <a:alpha val="80000"/>
            </a:srgbClr>
          </a:solidFill>
        </p:spPr>
        <p:txBody>
          <a:bodyPr lIns="288000" tIns="72000" rIns="288000" bIns="72000" anchor="ctr">
            <a:noAutofit/>
          </a:bodyPr>
          <a:lstStyle>
            <a:lvl1pPr marL="0" indent="0">
              <a:lnSpc>
                <a:spcPct val="100000"/>
              </a:lnSpc>
              <a:buNone/>
              <a:defRPr sz="1000" baseline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lvl="0"/>
            <a:r>
              <a:rPr lang="hu-HU" dirty="0" smtClean="0"/>
              <a:t>TECHNICAL PLACEHOLDER</a:t>
            </a:r>
          </a:p>
          <a:p>
            <a:pPr lvl="0"/>
            <a:r>
              <a:rPr lang="hu-HU" dirty="0" smtClean="0"/>
              <a:t>Ebbe a mezőbe ne írj</a:t>
            </a:r>
            <a:br>
              <a:rPr lang="hu-HU" dirty="0" smtClean="0"/>
            </a:br>
            <a:r>
              <a:rPr lang="hu-HU" dirty="0" smtClean="0"/>
              <a:t>szöveget!</a:t>
            </a:r>
          </a:p>
        </p:txBody>
      </p:sp>
    </p:spTree>
    <p:extLst>
      <p:ext uri="{BB962C8B-B14F-4D97-AF65-F5344CB8AC3E}">
        <p14:creationId xmlns:p14="http://schemas.microsoft.com/office/powerpoint/2010/main" val="3733764464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R img t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Kép helye 4"/>
          <p:cNvSpPr>
            <a:spLocks noGrp="1"/>
          </p:cNvSpPr>
          <p:nvPr>
            <p:ph type="pic" sz="quarter" idx="16"/>
          </p:nvPr>
        </p:nvSpPr>
        <p:spPr>
          <a:xfrm>
            <a:off x="-6515" y="-1"/>
            <a:ext cx="1770673" cy="3062177"/>
          </a:xfrm>
          <a:custGeom>
            <a:avLst/>
            <a:gdLst>
              <a:gd name="connsiteX0" fmla="*/ 0 w 9994232"/>
              <a:gd name="connsiteY0" fmla="*/ 6858000 h 6858000"/>
              <a:gd name="connsiteX1" fmla="*/ 3960426 w 9994232"/>
              <a:gd name="connsiteY1" fmla="*/ 0 h 6858000"/>
              <a:gd name="connsiteX2" fmla="*/ 9994232 w 9994232"/>
              <a:gd name="connsiteY2" fmla="*/ 0 h 6858000"/>
              <a:gd name="connsiteX3" fmla="*/ 6033806 w 9994232"/>
              <a:gd name="connsiteY3" fmla="*/ 6858000 h 6858000"/>
              <a:gd name="connsiteX4" fmla="*/ 0 w 9994232"/>
              <a:gd name="connsiteY4" fmla="*/ 6858000 h 6858000"/>
              <a:gd name="connsiteX0" fmla="*/ 0 w 7202906"/>
              <a:gd name="connsiteY0" fmla="*/ 6858000 h 6858000"/>
              <a:gd name="connsiteX1" fmla="*/ 1169100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47502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4742936 w 7202906"/>
              <a:gd name="connsiteY3" fmla="*/ 6858000 h 6858000"/>
              <a:gd name="connsiteX4" fmla="*/ 0 w 7202906"/>
              <a:gd name="connsiteY4" fmla="*/ 6858000 h 6858000"/>
              <a:gd name="connsiteX0" fmla="*/ 4728867 w 7188837"/>
              <a:gd name="connsiteY0" fmla="*/ 6858000 h 6858000"/>
              <a:gd name="connsiteX1" fmla="*/ 0 w 7188837"/>
              <a:gd name="connsiteY1" fmla="*/ 0 h 6858000"/>
              <a:gd name="connsiteX2" fmla="*/ 7188837 w 7188837"/>
              <a:gd name="connsiteY2" fmla="*/ 0 h 6858000"/>
              <a:gd name="connsiteX3" fmla="*/ 4728867 w 7188837"/>
              <a:gd name="connsiteY3" fmla="*/ 6858000 h 6858000"/>
              <a:gd name="connsiteX0" fmla="*/ 6633 w 7188837"/>
              <a:gd name="connsiteY0" fmla="*/ 6868633 h 6868633"/>
              <a:gd name="connsiteX1" fmla="*/ 0 w 7188837"/>
              <a:gd name="connsiteY1" fmla="*/ 0 h 6868633"/>
              <a:gd name="connsiteX2" fmla="*/ 7188837 w 7188837"/>
              <a:gd name="connsiteY2" fmla="*/ 0 h 6868633"/>
              <a:gd name="connsiteX3" fmla="*/ 6633 w 7188837"/>
              <a:gd name="connsiteY3" fmla="*/ 6868633 h 6868633"/>
              <a:gd name="connsiteX0" fmla="*/ 6633 w 1500842"/>
              <a:gd name="connsiteY0" fmla="*/ 6868633 h 6868633"/>
              <a:gd name="connsiteX1" fmla="*/ 0 w 1500842"/>
              <a:gd name="connsiteY1" fmla="*/ 0 h 6868633"/>
              <a:gd name="connsiteX2" fmla="*/ 1500842 w 1500842"/>
              <a:gd name="connsiteY2" fmla="*/ 0 h 6868633"/>
              <a:gd name="connsiteX3" fmla="*/ 6633 w 1500842"/>
              <a:gd name="connsiteY3" fmla="*/ 6868633 h 6868633"/>
              <a:gd name="connsiteX0" fmla="*/ 13294 w 1500842"/>
              <a:gd name="connsiteY0" fmla="*/ 3083442 h 3083442"/>
              <a:gd name="connsiteX1" fmla="*/ 0 w 1500842"/>
              <a:gd name="connsiteY1" fmla="*/ 0 h 3083442"/>
              <a:gd name="connsiteX2" fmla="*/ 1500842 w 1500842"/>
              <a:gd name="connsiteY2" fmla="*/ 0 h 3083442"/>
              <a:gd name="connsiteX3" fmla="*/ 13294 w 1500842"/>
              <a:gd name="connsiteY3" fmla="*/ 3083442 h 3083442"/>
              <a:gd name="connsiteX0" fmla="*/ 13294 w 1107877"/>
              <a:gd name="connsiteY0" fmla="*/ 3083442 h 3083442"/>
              <a:gd name="connsiteX1" fmla="*/ 0 w 1107877"/>
              <a:gd name="connsiteY1" fmla="*/ 0 h 3083442"/>
              <a:gd name="connsiteX2" fmla="*/ 1107877 w 1107877"/>
              <a:gd name="connsiteY2" fmla="*/ 0 h 3083442"/>
              <a:gd name="connsiteX3" fmla="*/ 13294 w 1107877"/>
              <a:gd name="connsiteY3" fmla="*/ 3083442 h 3083442"/>
              <a:gd name="connsiteX0" fmla="*/ 1276 w 1109180"/>
              <a:gd name="connsiteY0" fmla="*/ 3062177 h 3062177"/>
              <a:gd name="connsiteX1" fmla="*/ 1303 w 1109180"/>
              <a:gd name="connsiteY1" fmla="*/ 0 h 3062177"/>
              <a:gd name="connsiteX2" fmla="*/ 1109180 w 1109180"/>
              <a:gd name="connsiteY2" fmla="*/ 0 h 3062177"/>
              <a:gd name="connsiteX3" fmla="*/ 1276 w 1109180"/>
              <a:gd name="connsiteY3" fmla="*/ 3062177 h 3062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9180" h="3062177">
                <a:moveTo>
                  <a:pt x="1276" y="3062177"/>
                </a:moveTo>
                <a:cubicBezTo>
                  <a:pt x="-3155" y="2034363"/>
                  <a:pt x="5734" y="1027814"/>
                  <a:pt x="1303" y="0"/>
                </a:cubicBezTo>
                <a:lnTo>
                  <a:pt x="1109180" y="0"/>
                </a:lnTo>
                <a:lnTo>
                  <a:pt x="1276" y="3062177"/>
                </a:lnTo>
                <a:close/>
              </a:path>
            </a:pathLst>
          </a:custGeom>
        </p:spPr>
        <p:txBody>
          <a:bodyPr/>
          <a:lstStyle/>
          <a:p>
            <a:endParaRPr lang="hu-HU" dirty="0"/>
          </a:p>
        </p:txBody>
      </p:sp>
      <p:sp>
        <p:nvSpPr>
          <p:cNvPr id="20" name="Szöveg helye 2"/>
          <p:cNvSpPr>
            <a:spLocks noGrp="1"/>
          </p:cNvSpPr>
          <p:nvPr>
            <p:ph type="body" sz="quarter" idx="13" hasCustomPrompt="1"/>
          </p:nvPr>
        </p:nvSpPr>
        <p:spPr>
          <a:xfrm>
            <a:off x="-4703" y="-1"/>
            <a:ext cx="1535791" cy="2671465"/>
          </a:xfrm>
          <a:custGeom>
            <a:avLst/>
            <a:gdLst>
              <a:gd name="connsiteX0" fmla="*/ 0 w 7872759"/>
              <a:gd name="connsiteY0" fmla="*/ 6858000 h 6858000"/>
              <a:gd name="connsiteX1" fmla="*/ 3930183 w 7872759"/>
              <a:gd name="connsiteY1" fmla="*/ 0 h 6858000"/>
              <a:gd name="connsiteX2" fmla="*/ 7872759 w 7872759"/>
              <a:gd name="connsiteY2" fmla="*/ 0 h 6858000"/>
              <a:gd name="connsiteX3" fmla="*/ 3942576 w 7872759"/>
              <a:gd name="connsiteY3" fmla="*/ 6858000 h 6858000"/>
              <a:gd name="connsiteX4" fmla="*/ 0 w 7872759"/>
              <a:gd name="connsiteY4" fmla="*/ 6858000 h 6858000"/>
              <a:gd name="connsiteX0" fmla="*/ 12393 w 3942576"/>
              <a:gd name="connsiteY0" fmla="*/ 6858000 h 6858000"/>
              <a:gd name="connsiteX1" fmla="*/ 0 w 3942576"/>
              <a:gd name="connsiteY1" fmla="*/ 0 h 6858000"/>
              <a:gd name="connsiteX2" fmla="*/ 3942576 w 3942576"/>
              <a:gd name="connsiteY2" fmla="*/ 0 h 6858000"/>
              <a:gd name="connsiteX3" fmla="*/ 12393 w 394257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42576" h="6858000">
                <a:moveTo>
                  <a:pt x="12393" y="6858000"/>
                </a:moveTo>
                <a:lnTo>
                  <a:pt x="0" y="0"/>
                </a:lnTo>
                <a:lnTo>
                  <a:pt x="3942576" y="0"/>
                </a:lnTo>
                <a:lnTo>
                  <a:pt x="12393" y="6858000"/>
                </a:lnTo>
                <a:close/>
              </a:path>
            </a:pathLst>
          </a:custGeom>
          <a:solidFill>
            <a:srgbClr val="FFC000">
              <a:alpha val="80000"/>
            </a:srgbClr>
          </a:solidFill>
        </p:spPr>
        <p:txBody>
          <a:bodyPr lIns="288000" tIns="72000" rIns="288000" bIns="72000" anchor="ctr">
            <a:noAutofit/>
          </a:bodyPr>
          <a:lstStyle>
            <a:lvl1pPr marL="0" indent="0">
              <a:lnSpc>
                <a:spcPct val="100000"/>
              </a:lnSpc>
              <a:buNone/>
              <a:defRPr sz="1000" baseline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lvl="0"/>
            <a:r>
              <a:rPr lang="hu-HU" dirty="0" smtClean="0"/>
              <a:t>TECHNICAL PLACEHOLDER</a:t>
            </a:r>
          </a:p>
          <a:p>
            <a:pPr lvl="0"/>
            <a:r>
              <a:rPr lang="hu-HU" dirty="0" smtClean="0"/>
              <a:t>Ebbe a mezőbe ne írj</a:t>
            </a:r>
            <a:br>
              <a:rPr lang="hu-HU" dirty="0" smtClean="0"/>
            </a:br>
            <a:r>
              <a:rPr lang="hu-HU" dirty="0" smtClean="0"/>
              <a:t>szöveget!</a:t>
            </a:r>
          </a:p>
        </p:txBody>
      </p:sp>
      <p:sp>
        <p:nvSpPr>
          <p:cNvPr id="13" name="Szöveg helye 19"/>
          <p:cNvSpPr>
            <a:spLocks noGrp="1"/>
          </p:cNvSpPr>
          <p:nvPr>
            <p:ph type="body" sz="quarter" idx="14"/>
          </p:nvPr>
        </p:nvSpPr>
        <p:spPr>
          <a:xfrm>
            <a:off x="1456660" y="546300"/>
            <a:ext cx="9115409" cy="1205892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lang="hu-HU" sz="2800" kern="1200" dirty="0" smtClean="0">
                <a:solidFill>
                  <a:schemeClr val="tx1"/>
                </a:solidFill>
                <a:latin typeface="Open Sans Light" charset="0"/>
                <a:ea typeface="Open Sans Light" charset="0"/>
                <a:cs typeface="Open Sans Light" charset="0"/>
              </a:defRPr>
            </a:lvl1pPr>
            <a:lvl2pPr marL="4572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>
              <a:buNone/>
              <a:defRPr lang="hu-HU" sz="3600" kern="1200" dirty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16" name="Tartalom helye 5"/>
          <p:cNvSpPr>
            <a:spLocks noGrp="1"/>
          </p:cNvSpPr>
          <p:nvPr>
            <p:ph sz="quarter" idx="15"/>
          </p:nvPr>
        </p:nvSpPr>
        <p:spPr>
          <a:xfrm>
            <a:off x="1456660" y="2008681"/>
            <a:ext cx="4324460" cy="430301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lang="hu-HU" sz="18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marL="285750" lvl="0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Mintaszöveg szerkesztése</a:t>
            </a:r>
          </a:p>
          <a:p>
            <a:pPr marL="742950" lvl="1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Második szint</a:t>
            </a:r>
          </a:p>
          <a:p>
            <a:pPr marL="1200150" lvl="2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Harmadik szint</a:t>
            </a:r>
          </a:p>
          <a:p>
            <a:pPr marL="1657350" lvl="3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Negyedik szint</a:t>
            </a:r>
          </a:p>
          <a:p>
            <a:pPr marL="2114550" lvl="4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18" name="Tartalom helye 5"/>
          <p:cNvSpPr>
            <a:spLocks noGrp="1"/>
          </p:cNvSpPr>
          <p:nvPr>
            <p:ph sz="quarter" idx="17"/>
          </p:nvPr>
        </p:nvSpPr>
        <p:spPr>
          <a:xfrm>
            <a:off x="6247610" y="2008681"/>
            <a:ext cx="4324460" cy="430301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lang="hu-HU" sz="18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marL="285750" lvl="0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Mintaszöveg szerkesztése</a:t>
            </a:r>
          </a:p>
          <a:p>
            <a:pPr marL="742950" lvl="1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Második szint</a:t>
            </a:r>
          </a:p>
          <a:p>
            <a:pPr marL="1200150" lvl="2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Harmadik szint</a:t>
            </a:r>
          </a:p>
          <a:p>
            <a:pPr marL="1657350" lvl="3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Negyedik szint</a:t>
            </a:r>
          </a:p>
          <a:p>
            <a:pPr marL="2114550" lvl="4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Ötödik szint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06141530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7"/>
          <p:cNvCxnSpPr/>
          <p:nvPr/>
        </p:nvCxnSpPr>
        <p:spPr>
          <a:xfrm flipV="1">
            <a:off x="0" y="0"/>
            <a:ext cx="1669584" cy="2955475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zöveg helye 19"/>
          <p:cNvSpPr>
            <a:spLocks noGrp="1"/>
          </p:cNvSpPr>
          <p:nvPr>
            <p:ph type="body" sz="quarter" idx="14"/>
          </p:nvPr>
        </p:nvSpPr>
        <p:spPr>
          <a:xfrm>
            <a:off x="1326980" y="546300"/>
            <a:ext cx="9245089" cy="1205892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lang="hu-HU" sz="2800" kern="1200" dirty="0" smtClean="0">
                <a:solidFill>
                  <a:schemeClr val="tx1"/>
                </a:solidFill>
                <a:latin typeface="Open Sans Light" charset="0"/>
                <a:ea typeface="Open Sans Light" charset="0"/>
                <a:cs typeface="Open Sans Light" charset="0"/>
              </a:defRPr>
            </a:lvl1pPr>
            <a:lvl2pPr marL="4572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>
              <a:buNone/>
              <a:defRPr lang="hu-HU" sz="3600" kern="1200" dirty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15"/>
          </p:nvPr>
        </p:nvSpPr>
        <p:spPr>
          <a:xfrm>
            <a:off x="1327054" y="2008681"/>
            <a:ext cx="4454066" cy="430301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lang="hu-HU" sz="18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marL="285750" lvl="0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Mintaszöveg szerkesztése</a:t>
            </a:r>
          </a:p>
          <a:p>
            <a:pPr marL="742950" lvl="1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Második szint</a:t>
            </a:r>
          </a:p>
          <a:p>
            <a:pPr marL="1200150" lvl="2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Harmadik szint</a:t>
            </a:r>
          </a:p>
          <a:p>
            <a:pPr marL="1657350" lvl="3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Negyedik szint</a:t>
            </a:r>
          </a:p>
          <a:p>
            <a:pPr marL="2114550" lvl="4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2" name="Háromszög 1"/>
          <p:cNvSpPr/>
          <p:nvPr/>
        </p:nvSpPr>
        <p:spPr>
          <a:xfrm rot="5400000">
            <a:off x="-594634" y="594635"/>
            <a:ext cx="2694219" cy="1504950"/>
          </a:xfrm>
          <a:prstGeom prst="triangle">
            <a:avLst>
              <a:gd name="adj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3" name="Tartalom helye 5"/>
          <p:cNvSpPr>
            <a:spLocks noGrp="1"/>
          </p:cNvSpPr>
          <p:nvPr>
            <p:ph sz="quarter" idx="16"/>
          </p:nvPr>
        </p:nvSpPr>
        <p:spPr>
          <a:xfrm>
            <a:off x="6118004" y="2008681"/>
            <a:ext cx="4454066" cy="430301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lang="hu-HU" sz="18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marL="285750" lvl="0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Mintaszöveg szerkesztése</a:t>
            </a:r>
          </a:p>
          <a:p>
            <a:pPr marL="742950" lvl="1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Második szint</a:t>
            </a:r>
          </a:p>
          <a:p>
            <a:pPr marL="1200150" lvl="2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Harmadik szint</a:t>
            </a:r>
          </a:p>
          <a:p>
            <a:pPr marL="1657350" lvl="3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Negyedik szint</a:t>
            </a:r>
          </a:p>
          <a:p>
            <a:pPr marL="2114550" lvl="4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Ötödik szint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4774811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IMG L 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Szöveg helye 19"/>
          <p:cNvSpPr>
            <a:spLocks noGrp="1"/>
          </p:cNvSpPr>
          <p:nvPr>
            <p:ph type="body" sz="quarter" idx="14"/>
          </p:nvPr>
        </p:nvSpPr>
        <p:spPr>
          <a:xfrm>
            <a:off x="6888712" y="546300"/>
            <a:ext cx="4369238" cy="1205892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lang="hu-HU" sz="2800" kern="1200" dirty="0" smtClean="0">
                <a:solidFill>
                  <a:schemeClr val="tx1"/>
                </a:solidFill>
                <a:latin typeface="Open Sans Light" charset="0"/>
                <a:ea typeface="Open Sans Light" charset="0"/>
                <a:cs typeface="Open Sans Light" charset="0"/>
              </a:defRPr>
            </a:lvl1pPr>
            <a:lvl2pPr marL="4572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>
              <a:buNone/>
              <a:defRPr lang="hu-HU" sz="3600" kern="1200" dirty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15"/>
          </p:nvPr>
        </p:nvSpPr>
        <p:spPr>
          <a:xfrm>
            <a:off x="6888711" y="2008681"/>
            <a:ext cx="4368826" cy="430301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lang="hu-HU" sz="18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marL="285750" lvl="0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Mintaszöveg szerkesztése</a:t>
            </a:r>
          </a:p>
          <a:p>
            <a:pPr marL="742950" lvl="1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Második szint</a:t>
            </a:r>
          </a:p>
          <a:p>
            <a:pPr marL="1200150" lvl="2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Harmadik szint</a:t>
            </a:r>
          </a:p>
          <a:p>
            <a:pPr marL="1657350" lvl="3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Negyedik szint</a:t>
            </a:r>
          </a:p>
          <a:p>
            <a:pPr marL="2114550" lvl="4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Ötödik szint</a:t>
            </a:r>
            <a:endParaRPr lang="hu-HU" dirty="0"/>
          </a:p>
        </p:txBody>
      </p:sp>
      <p:cxnSp>
        <p:nvCxnSpPr>
          <p:cNvPr id="19" name="Straight Connector 17"/>
          <p:cNvCxnSpPr/>
          <p:nvPr/>
        </p:nvCxnSpPr>
        <p:spPr>
          <a:xfrm flipV="1">
            <a:off x="4002076" y="896471"/>
            <a:ext cx="2886635" cy="5109882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Kép helye 4"/>
          <p:cNvSpPr>
            <a:spLocks noGrp="1"/>
          </p:cNvSpPr>
          <p:nvPr>
            <p:ph type="pic" sz="quarter" idx="16"/>
          </p:nvPr>
        </p:nvSpPr>
        <p:spPr>
          <a:xfrm>
            <a:off x="0" y="0"/>
            <a:ext cx="7202906" cy="6858000"/>
          </a:xfrm>
          <a:custGeom>
            <a:avLst/>
            <a:gdLst>
              <a:gd name="connsiteX0" fmla="*/ 0 w 9994232"/>
              <a:gd name="connsiteY0" fmla="*/ 6858000 h 6858000"/>
              <a:gd name="connsiteX1" fmla="*/ 3960426 w 9994232"/>
              <a:gd name="connsiteY1" fmla="*/ 0 h 6858000"/>
              <a:gd name="connsiteX2" fmla="*/ 9994232 w 9994232"/>
              <a:gd name="connsiteY2" fmla="*/ 0 h 6858000"/>
              <a:gd name="connsiteX3" fmla="*/ 6033806 w 9994232"/>
              <a:gd name="connsiteY3" fmla="*/ 6858000 h 6858000"/>
              <a:gd name="connsiteX4" fmla="*/ 0 w 9994232"/>
              <a:gd name="connsiteY4" fmla="*/ 6858000 h 6858000"/>
              <a:gd name="connsiteX0" fmla="*/ 0 w 7202906"/>
              <a:gd name="connsiteY0" fmla="*/ 6858000 h 6858000"/>
              <a:gd name="connsiteX1" fmla="*/ 1169100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02906" h="6858000">
                <a:moveTo>
                  <a:pt x="0" y="6858000"/>
                </a:moveTo>
                <a:cubicBezTo>
                  <a:pt x="4690" y="4572000"/>
                  <a:pt x="9379" y="2286000"/>
                  <a:pt x="14069" y="0"/>
                </a:cubicBezTo>
                <a:lnTo>
                  <a:pt x="7202906" y="0"/>
                </a:lnTo>
                <a:lnTo>
                  <a:pt x="324248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/>
          <a:lstStyle/>
          <a:p>
            <a:endParaRPr lang="hu-HU"/>
          </a:p>
        </p:txBody>
      </p:sp>
      <p:sp>
        <p:nvSpPr>
          <p:cNvPr id="13" name="Szöveg helye 2"/>
          <p:cNvSpPr>
            <a:spLocks noGrp="1"/>
          </p:cNvSpPr>
          <p:nvPr>
            <p:ph type="body" sz="quarter" idx="13" hasCustomPrompt="1"/>
          </p:nvPr>
        </p:nvSpPr>
        <p:spPr>
          <a:xfrm>
            <a:off x="-4703" y="-1"/>
            <a:ext cx="3942576" cy="6858000"/>
          </a:xfrm>
          <a:custGeom>
            <a:avLst/>
            <a:gdLst>
              <a:gd name="connsiteX0" fmla="*/ 0 w 7872759"/>
              <a:gd name="connsiteY0" fmla="*/ 6858000 h 6858000"/>
              <a:gd name="connsiteX1" fmla="*/ 3930183 w 7872759"/>
              <a:gd name="connsiteY1" fmla="*/ 0 h 6858000"/>
              <a:gd name="connsiteX2" fmla="*/ 7872759 w 7872759"/>
              <a:gd name="connsiteY2" fmla="*/ 0 h 6858000"/>
              <a:gd name="connsiteX3" fmla="*/ 3942576 w 7872759"/>
              <a:gd name="connsiteY3" fmla="*/ 6858000 h 6858000"/>
              <a:gd name="connsiteX4" fmla="*/ 0 w 7872759"/>
              <a:gd name="connsiteY4" fmla="*/ 6858000 h 6858000"/>
              <a:gd name="connsiteX0" fmla="*/ 12393 w 3942576"/>
              <a:gd name="connsiteY0" fmla="*/ 6858000 h 6858000"/>
              <a:gd name="connsiteX1" fmla="*/ 0 w 3942576"/>
              <a:gd name="connsiteY1" fmla="*/ 0 h 6858000"/>
              <a:gd name="connsiteX2" fmla="*/ 3942576 w 3942576"/>
              <a:gd name="connsiteY2" fmla="*/ 0 h 6858000"/>
              <a:gd name="connsiteX3" fmla="*/ 12393 w 394257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42576" h="6858000">
                <a:moveTo>
                  <a:pt x="12393" y="6858000"/>
                </a:moveTo>
                <a:lnTo>
                  <a:pt x="0" y="0"/>
                </a:lnTo>
                <a:lnTo>
                  <a:pt x="3942576" y="0"/>
                </a:lnTo>
                <a:lnTo>
                  <a:pt x="12393" y="6858000"/>
                </a:lnTo>
                <a:close/>
              </a:path>
            </a:pathLst>
          </a:custGeom>
          <a:solidFill>
            <a:srgbClr val="FFC000">
              <a:alpha val="80000"/>
            </a:srgbClr>
          </a:solidFill>
        </p:spPr>
        <p:txBody>
          <a:bodyPr lIns="288000" tIns="72000" rIns="288000" bIns="72000" anchor="ctr">
            <a:noAutofit/>
          </a:bodyPr>
          <a:lstStyle>
            <a:lvl1pPr marL="0" indent="0">
              <a:lnSpc>
                <a:spcPct val="100000"/>
              </a:lnSpc>
              <a:buNone/>
              <a:defRPr sz="1000" baseline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lvl="0"/>
            <a:r>
              <a:rPr lang="hu-HU" dirty="0" smtClean="0"/>
              <a:t>TECHNICAL PLACEHOLDER</a:t>
            </a:r>
          </a:p>
          <a:p>
            <a:pPr lvl="0"/>
            <a:r>
              <a:rPr lang="hu-HU" dirty="0" smtClean="0"/>
              <a:t>Ebbe a mezőbe ne írj</a:t>
            </a:r>
            <a:br>
              <a:rPr lang="hu-HU" dirty="0" smtClean="0"/>
            </a:br>
            <a:r>
              <a:rPr lang="hu-HU" dirty="0" smtClean="0"/>
              <a:t>szöveget!</a:t>
            </a:r>
          </a:p>
        </p:txBody>
      </p:sp>
    </p:spTree>
    <p:extLst>
      <p:ext uri="{BB962C8B-B14F-4D97-AF65-F5344CB8AC3E}">
        <p14:creationId xmlns:p14="http://schemas.microsoft.com/office/powerpoint/2010/main" val="1322991111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IMG L S 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Szöveg helye 19"/>
          <p:cNvSpPr>
            <a:spLocks noGrp="1"/>
          </p:cNvSpPr>
          <p:nvPr>
            <p:ph type="body" sz="quarter" idx="14"/>
          </p:nvPr>
        </p:nvSpPr>
        <p:spPr>
          <a:xfrm>
            <a:off x="5191731" y="546300"/>
            <a:ext cx="6066219" cy="1205892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lang="hu-HU" sz="2800" kern="1200" dirty="0" smtClean="0">
                <a:solidFill>
                  <a:schemeClr val="tx1"/>
                </a:solidFill>
                <a:latin typeface="Open Sans Light" charset="0"/>
                <a:ea typeface="Open Sans Light" charset="0"/>
                <a:cs typeface="Open Sans Light" charset="0"/>
              </a:defRPr>
            </a:lvl1pPr>
            <a:lvl2pPr marL="4572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>
              <a:buNone/>
              <a:defRPr lang="hu-HU" sz="3600" kern="1200" dirty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15"/>
          </p:nvPr>
        </p:nvSpPr>
        <p:spPr>
          <a:xfrm>
            <a:off x="5191890" y="2008681"/>
            <a:ext cx="6065647" cy="430301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lang="hu-HU" sz="18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marL="285750" lvl="0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Mintaszöveg szerkesztése</a:t>
            </a:r>
          </a:p>
          <a:p>
            <a:pPr marL="742950" lvl="1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Második szint</a:t>
            </a:r>
          </a:p>
          <a:p>
            <a:pPr marL="1200150" lvl="2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Harmadik szint</a:t>
            </a:r>
          </a:p>
          <a:p>
            <a:pPr marL="1657350" lvl="3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Negyedik szint</a:t>
            </a:r>
          </a:p>
          <a:p>
            <a:pPr marL="2114550" lvl="4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Ötödik szint</a:t>
            </a:r>
            <a:endParaRPr lang="hu-HU" dirty="0"/>
          </a:p>
        </p:txBody>
      </p:sp>
      <p:cxnSp>
        <p:nvCxnSpPr>
          <p:cNvPr id="19" name="Straight Connector 17"/>
          <p:cNvCxnSpPr/>
          <p:nvPr/>
        </p:nvCxnSpPr>
        <p:spPr>
          <a:xfrm flipV="1">
            <a:off x="2030539" y="896471"/>
            <a:ext cx="2886635" cy="5109882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Kép helye 4"/>
          <p:cNvSpPr>
            <a:spLocks noGrp="1"/>
          </p:cNvSpPr>
          <p:nvPr>
            <p:ph type="pic" sz="quarter" idx="16"/>
          </p:nvPr>
        </p:nvSpPr>
        <p:spPr>
          <a:xfrm>
            <a:off x="-10633" y="-10634"/>
            <a:ext cx="5320944" cy="6868633"/>
          </a:xfrm>
          <a:custGeom>
            <a:avLst/>
            <a:gdLst>
              <a:gd name="connsiteX0" fmla="*/ 0 w 9994232"/>
              <a:gd name="connsiteY0" fmla="*/ 6858000 h 6858000"/>
              <a:gd name="connsiteX1" fmla="*/ 3960426 w 9994232"/>
              <a:gd name="connsiteY1" fmla="*/ 0 h 6858000"/>
              <a:gd name="connsiteX2" fmla="*/ 9994232 w 9994232"/>
              <a:gd name="connsiteY2" fmla="*/ 0 h 6858000"/>
              <a:gd name="connsiteX3" fmla="*/ 6033806 w 9994232"/>
              <a:gd name="connsiteY3" fmla="*/ 6858000 h 6858000"/>
              <a:gd name="connsiteX4" fmla="*/ 0 w 9994232"/>
              <a:gd name="connsiteY4" fmla="*/ 6858000 h 6858000"/>
              <a:gd name="connsiteX0" fmla="*/ 0 w 7202906"/>
              <a:gd name="connsiteY0" fmla="*/ 6858000 h 6858000"/>
              <a:gd name="connsiteX1" fmla="*/ 1169100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4938171"/>
              <a:gd name="connsiteY0" fmla="*/ 6879265 h 6879265"/>
              <a:gd name="connsiteX1" fmla="*/ 14069 w 4938171"/>
              <a:gd name="connsiteY1" fmla="*/ 21265 h 6879265"/>
              <a:gd name="connsiteX2" fmla="*/ 4938171 w 4938171"/>
              <a:gd name="connsiteY2" fmla="*/ 0 h 6879265"/>
              <a:gd name="connsiteX3" fmla="*/ 3242480 w 4938171"/>
              <a:gd name="connsiteY3" fmla="*/ 6879265 h 6879265"/>
              <a:gd name="connsiteX4" fmla="*/ 0 w 4938171"/>
              <a:gd name="connsiteY4" fmla="*/ 6879265 h 6879265"/>
              <a:gd name="connsiteX0" fmla="*/ 0 w 4927539"/>
              <a:gd name="connsiteY0" fmla="*/ 6858000 h 6858000"/>
              <a:gd name="connsiteX1" fmla="*/ 14069 w 4927539"/>
              <a:gd name="connsiteY1" fmla="*/ 0 h 6858000"/>
              <a:gd name="connsiteX2" fmla="*/ 4927539 w 4927539"/>
              <a:gd name="connsiteY2" fmla="*/ 0 h 6858000"/>
              <a:gd name="connsiteX3" fmla="*/ 3242480 w 4927539"/>
              <a:gd name="connsiteY3" fmla="*/ 6858000 h 6858000"/>
              <a:gd name="connsiteX4" fmla="*/ 0 w 4927539"/>
              <a:gd name="connsiteY4" fmla="*/ 6858000 h 6858000"/>
              <a:gd name="connsiteX0" fmla="*/ 0 w 4927539"/>
              <a:gd name="connsiteY0" fmla="*/ 6858000 h 6858000"/>
              <a:gd name="connsiteX1" fmla="*/ 14069 w 4927539"/>
              <a:gd name="connsiteY1" fmla="*/ 0 h 6858000"/>
              <a:gd name="connsiteX2" fmla="*/ 4927539 w 4927539"/>
              <a:gd name="connsiteY2" fmla="*/ 0 h 6858000"/>
              <a:gd name="connsiteX3" fmla="*/ 1456210 w 4927539"/>
              <a:gd name="connsiteY3" fmla="*/ 6858000 h 6858000"/>
              <a:gd name="connsiteX4" fmla="*/ 0 w 4927539"/>
              <a:gd name="connsiteY4" fmla="*/ 6858000 h 6858000"/>
              <a:gd name="connsiteX0" fmla="*/ 0 w 5246516"/>
              <a:gd name="connsiteY0" fmla="*/ 6858000 h 6858000"/>
              <a:gd name="connsiteX1" fmla="*/ 14069 w 5246516"/>
              <a:gd name="connsiteY1" fmla="*/ 0 h 6858000"/>
              <a:gd name="connsiteX2" fmla="*/ 5246516 w 5246516"/>
              <a:gd name="connsiteY2" fmla="*/ 0 h 6858000"/>
              <a:gd name="connsiteX3" fmla="*/ 1456210 w 5246516"/>
              <a:gd name="connsiteY3" fmla="*/ 6858000 h 6858000"/>
              <a:gd name="connsiteX4" fmla="*/ 0 w 5246516"/>
              <a:gd name="connsiteY4" fmla="*/ 6858000 h 6858000"/>
              <a:gd name="connsiteX0" fmla="*/ 0 w 5320944"/>
              <a:gd name="connsiteY0" fmla="*/ 6868633 h 6868633"/>
              <a:gd name="connsiteX1" fmla="*/ 14069 w 5320944"/>
              <a:gd name="connsiteY1" fmla="*/ 10633 h 6868633"/>
              <a:gd name="connsiteX2" fmla="*/ 5320944 w 5320944"/>
              <a:gd name="connsiteY2" fmla="*/ 0 h 6868633"/>
              <a:gd name="connsiteX3" fmla="*/ 1456210 w 5320944"/>
              <a:gd name="connsiteY3" fmla="*/ 6868633 h 6868633"/>
              <a:gd name="connsiteX4" fmla="*/ 0 w 5320944"/>
              <a:gd name="connsiteY4" fmla="*/ 6868633 h 6868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20944" h="6868633">
                <a:moveTo>
                  <a:pt x="0" y="6868633"/>
                </a:moveTo>
                <a:cubicBezTo>
                  <a:pt x="4690" y="4582633"/>
                  <a:pt x="9379" y="2296633"/>
                  <a:pt x="14069" y="10633"/>
                </a:cubicBezTo>
                <a:lnTo>
                  <a:pt x="5320944" y="0"/>
                </a:lnTo>
                <a:lnTo>
                  <a:pt x="1456210" y="6868633"/>
                </a:lnTo>
                <a:lnTo>
                  <a:pt x="0" y="6868633"/>
                </a:lnTo>
                <a:close/>
              </a:path>
            </a:pathLst>
          </a:custGeom>
        </p:spPr>
        <p:txBody>
          <a:bodyPr/>
          <a:lstStyle/>
          <a:p>
            <a:endParaRPr lang="hu-HU"/>
          </a:p>
        </p:txBody>
      </p:sp>
      <p:sp>
        <p:nvSpPr>
          <p:cNvPr id="13" name="Szöveg helye 2"/>
          <p:cNvSpPr>
            <a:spLocks noGrp="1"/>
          </p:cNvSpPr>
          <p:nvPr>
            <p:ph type="body" sz="quarter" idx="13" hasCustomPrompt="1"/>
          </p:nvPr>
        </p:nvSpPr>
        <p:spPr>
          <a:xfrm>
            <a:off x="-4703" y="-1"/>
            <a:ext cx="1408201" cy="2449526"/>
          </a:xfrm>
          <a:custGeom>
            <a:avLst/>
            <a:gdLst>
              <a:gd name="connsiteX0" fmla="*/ 0 w 7872759"/>
              <a:gd name="connsiteY0" fmla="*/ 6858000 h 6858000"/>
              <a:gd name="connsiteX1" fmla="*/ 3930183 w 7872759"/>
              <a:gd name="connsiteY1" fmla="*/ 0 h 6858000"/>
              <a:gd name="connsiteX2" fmla="*/ 7872759 w 7872759"/>
              <a:gd name="connsiteY2" fmla="*/ 0 h 6858000"/>
              <a:gd name="connsiteX3" fmla="*/ 3942576 w 7872759"/>
              <a:gd name="connsiteY3" fmla="*/ 6858000 h 6858000"/>
              <a:gd name="connsiteX4" fmla="*/ 0 w 7872759"/>
              <a:gd name="connsiteY4" fmla="*/ 6858000 h 6858000"/>
              <a:gd name="connsiteX0" fmla="*/ 12393 w 3942576"/>
              <a:gd name="connsiteY0" fmla="*/ 6858000 h 6858000"/>
              <a:gd name="connsiteX1" fmla="*/ 0 w 3942576"/>
              <a:gd name="connsiteY1" fmla="*/ 0 h 6858000"/>
              <a:gd name="connsiteX2" fmla="*/ 3942576 w 3942576"/>
              <a:gd name="connsiteY2" fmla="*/ 0 h 6858000"/>
              <a:gd name="connsiteX3" fmla="*/ 12393 w 394257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42576" h="6858000">
                <a:moveTo>
                  <a:pt x="12393" y="6858000"/>
                </a:moveTo>
                <a:lnTo>
                  <a:pt x="0" y="0"/>
                </a:lnTo>
                <a:lnTo>
                  <a:pt x="3942576" y="0"/>
                </a:lnTo>
                <a:lnTo>
                  <a:pt x="12393" y="6858000"/>
                </a:lnTo>
                <a:close/>
              </a:path>
            </a:pathLst>
          </a:custGeom>
          <a:solidFill>
            <a:srgbClr val="FFC000">
              <a:alpha val="80000"/>
            </a:srgbClr>
          </a:solidFill>
        </p:spPr>
        <p:txBody>
          <a:bodyPr lIns="288000" tIns="72000" rIns="288000" bIns="72000" anchor="ctr">
            <a:noAutofit/>
          </a:bodyPr>
          <a:lstStyle>
            <a:lvl1pPr marL="0" indent="0">
              <a:lnSpc>
                <a:spcPct val="100000"/>
              </a:lnSpc>
              <a:buNone/>
              <a:defRPr sz="1000" baseline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lvl="0"/>
            <a:r>
              <a:rPr lang="hu-HU" dirty="0" smtClean="0"/>
              <a:t>TECHNICAL PLACEHOLDER</a:t>
            </a:r>
          </a:p>
          <a:p>
            <a:pPr lvl="0"/>
            <a:r>
              <a:rPr lang="hu-HU" dirty="0" smtClean="0"/>
              <a:t>Ebbe a mezőbe ne írj</a:t>
            </a:r>
            <a:br>
              <a:rPr lang="hu-HU" dirty="0" smtClean="0"/>
            </a:br>
            <a:r>
              <a:rPr lang="hu-HU" dirty="0" smtClean="0"/>
              <a:t>szöveget!</a:t>
            </a:r>
          </a:p>
        </p:txBody>
      </p:sp>
    </p:spTree>
    <p:extLst>
      <p:ext uri="{BB962C8B-B14F-4D97-AF65-F5344CB8AC3E}">
        <p14:creationId xmlns:p14="http://schemas.microsoft.com/office/powerpoint/2010/main" val="2297077658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IMG L S Y headline m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Szöveg helye 19"/>
          <p:cNvSpPr>
            <a:spLocks noGrp="1"/>
          </p:cNvSpPr>
          <p:nvPr>
            <p:ph type="body" sz="quarter" idx="14"/>
          </p:nvPr>
        </p:nvSpPr>
        <p:spPr>
          <a:xfrm>
            <a:off x="3692540" y="3087481"/>
            <a:ext cx="3407267" cy="3224218"/>
          </a:xfrm>
        </p:spPr>
        <p:txBody>
          <a:bodyPr anchor="ctr">
            <a:noAutofit/>
          </a:bodyPr>
          <a:lstStyle>
            <a:lvl1pPr marL="0" indent="0" algn="r">
              <a:lnSpc>
                <a:spcPct val="100000"/>
              </a:lnSpc>
              <a:buNone/>
              <a:defRPr lang="hu-HU" sz="2800" kern="1200" dirty="0" smtClean="0">
                <a:solidFill>
                  <a:schemeClr val="tx1"/>
                </a:solidFill>
                <a:latin typeface="Open Sans Light" charset="0"/>
                <a:ea typeface="Open Sans Light" charset="0"/>
                <a:cs typeface="Open Sans Light" charset="0"/>
              </a:defRPr>
            </a:lvl1pPr>
            <a:lvl2pPr marL="4572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>
              <a:buNone/>
              <a:defRPr lang="hu-HU" sz="3600" kern="1200" dirty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15"/>
          </p:nvPr>
        </p:nvSpPr>
        <p:spPr>
          <a:xfrm>
            <a:off x="7340851" y="546301"/>
            <a:ext cx="3916686" cy="576539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lang="hu-HU" sz="18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marL="285750" lvl="0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Mintaszöveg szerkesztése</a:t>
            </a:r>
          </a:p>
          <a:p>
            <a:pPr marL="742950" lvl="1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Második szint</a:t>
            </a:r>
          </a:p>
          <a:p>
            <a:pPr marL="1200150" lvl="2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Harmadik szint</a:t>
            </a:r>
          </a:p>
          <a:p>
            <a:pPr marL="1657350" lvl="3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Negyedik szint</a:t>
            </a:r>
          </a:p>
          <a:p>
            <a:pPr marL="2114550" lvl="4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Ötödik szint</a:t>
            </a:r>
            <a:endParaRPr lang="hu-HU" dirty="0"/>
          </a:p>
        </p:txBody>
      </p:sp>
      <p:cxnSp>
        <p:nvCxnSpPr>
          <p:cNvPr id="19" name="Straight Connector 17"/>
          <p:cNvCxnSpPr/>
          <p:nvPr/>
        </p:nvCxnSpPr>
        <p:spPr>
          <a:xfrm flipV="1">
            <a:off x="2030539" y="896471"/>
            <a:ext cx="2886635" cy="5109882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Kép helye 4"/>
          <p:cNvSpPr>
            <a:spLocks noGrp="1"/>
          </p:cNvSpPr>
          <p:nvPr>
            <p:ph type="pic" sz="quarter" idx="16"/>
          </p:nvPr>
        </p:nvSpPr>
        <p:spPr>
          <a:xfrm>
            <a:off x="-10633" y="-10634"/>
            <a:ext cx="5320944" cy="6868633"/>
          </a:xfrm>
          <a:custGeom>
            <a:avLst/>
            <a:gdLst>
              <a:gd name="connsiteX0" fmla="*/ 0 w 9994232"/>
              <a:gd name="connsiteY0" fmla="*/ 6858000 h 6858000"/>
              <a:gd name="connsiteX1" fmla="*/ 3960426 w 9994232"/>
              <a:gd name="connsiteY1" fmla="*/ 0 h 6858000"/>
              <a:gd name="connsiteX2" fmla="*/ 9994232 w 9994232"/>
              <a:gd name="connsiteY2" fmla="*/ 0 h 6858000"/>
              <a:gd name="connsiteX3" fmla="*/ 6033806 w 9994232"/>
              <a:gd name="connsiteY3" fmla="*/ 6858000 h 6858000"/>
              <a:gd name="connsiteX4" fmla="*/ 0 w 9994232"/>
              <a:gd name="connsiteY4" fmla="*/ 6858000 h 6858000"/>
              <a:gd name="connsiteX0" fmla="*/ 0 w 7202906"/>
              <a:gd name="connsiteY0" fmla="*/ 6858000 h 6858000"/>
              <a:gd name="connsiteX1" fmla="*/ 1169100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4938171"/>
              <a:gd name="connsiteY0" fmla="*/ 6879265 h 6879265"/>
              <a:gd name="connsiteX1" fmla="*/ 14069 w 4938171"/>
              <a:gd name="connsiteY1" fmla="*/ 21265 h 6879265"/>
              <a:gd name="connsiteX2" fmla="*/ 4938171 w 4938171"/>
              <a:gd name="connsiteY2" fmla="*/ 0 h 6879265"/>
              <a:gd name="connsiteX3" fmla="*/ 3242480 w 4938171"/>
              <a:gd name="connsiteY3" fmla="*/ 6879265 h 6879265"/>
              <a:gd name="connsiteX4" fmla="*/ 0 w 4938171"/>
              <a:gd name="connsiteY4" fmla="*/ 6879265 h 6879265"/>
              <a:gd name="connsiteX0" fmla="*/ 0 w 4927539"/>
              <a:gd name="connsiteY0" fmla="*/ 6858000 h 6858000"/>
              <a:gd name="connsiteX1" fmla="*/ 14069 w 4927539"/>
              <a:gd name="connsiteY1" fmla="*/ 0 h 6858000"/>
              <a:gd name="connsiteX2" fmla="*/ 4927539 w 4927539"/>
              <a:gd name="connsiteY2" fmla="*/ 0 h 6858000"/>
              <a:gd name="connsiteX3" fmla="*/ 3242480 w 4927539"/>
              <a:gd name="connsiteY3" fmla="*/ 6858000 h 6858000"/>
              <a:gd name="connsiteX4" fmla="*/ 0 w 4927539"/>
              <a:gd name="connsiteY4" fmla="*/ 6858000 h 6858000"/>
              <a:gd name="connsiteX0" fmla="*/ 0 w 4927539"/>
              <a:gd name="connsiteY0" fmla="*/ 6858000 h 6858000"/>
              <a:gd name="connsiteX1" fmla="*/ 14069 w 4927539"/>
              <a:gd name="connsiteY1" fmla="*/ 0 h 6858000"/>
              <a:gd name="connsiteX2" fmla="*/ 4927539 w 4927539"/>
              <a:gd name="connsiteY2" fmla="*/ 0 h 6858000"/>
              <a:gd name="connsiteX3" fmla="*/ 1456210 w 4927539"/>
              <a:gd name="connsiteY3" fmla="*/ 6858000 h 6858000"/>
              <a:gd name="connsiteX4" fmla="*/ 0 w 4927539"/>
              <a:gd name="connsiteY4" fmla="*/ 6858000 h 6858000"/>
              <a:gd name="connsiteX0" fmla="*/ 0 w 5246516"/>
              <a:gd name="connsiteY0" fmla="*/ 6858000 h 6858000"/>
              <a:gd name="connsiteX1" fmla="*/ 14069 w 5246516"/>
              <a:gd name="connsiteY1" fmla="*/ 0 h 6858000"/>
              <a:gd name="connsiteX2" fmla="*/ 5246516 w 5246516"/>
              <a:gd name="connsiteY2" fmla="*/ 0 h 6858000"/>
              <a:gd name="connsiteX3" fmla="*/ 1456210 w 5246516"/>
              <a:gd name="connsiteY3" fmla="*/ 6858000 h 6858000"/>
              <a:gd name="connsiteX4" fmla="*/ 0 w 5246516"/>
              <a:gd name="connsiteY4" fmla="*/ 6858000 h 6858000"/>
              <a:gd name="connsiteX0" fmla="*/ 0 w 5320944"/>
              <a:gd name="connsiteY0" fmla="*/ 6868633 h 6868633"/>
              <a:gd name="connsiteX1" fmla="*/ 14069 w 5320944"/>
              <a:gd name="connsiteY1" fmla="*/ 10633 h 6868633"/>
              <a:gd name="connsiteX2" fmla="*/ 5320944 w 5320944"/>
              <a:gd name="connsiteY2" fmla="*/ 0 h 6868633"/>
              <a:gd name="connsiteX3" fmla="*/ 1456210 w 5320944"/>
              <a:gd name="connsiteY3" fmla="*/ 6868633 h 6868633"/>
              <a:gd name="connsiteX4" fmla="*/ 0 w 5320944"/>
              <a:gd name="connsiteY4" fmla="*/ 6868633 h 6868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20944" h="6868633">
                <a:moveTo>
                  <a:pt x="0" y="6868633"/>
                </a:moveTo>
                <a:cubicBezTo>
                  <a:pt x="4690" y="4582633"/>
                  <a:pt x="9379" y="2296633"/>
                  <a:pt x="14069" y="10633"/>
                </a:cubicBezTo>
                <a:lnTo>
                  <a:pt x="5320944" y="0"/>
                </a:lnTo>
                <a:lnTo>
                  <a:pt x="1456210" y="6868633"/>
                </a:lnTo>
                <a:lnTo>
                  <a:pt x="0" y="6868633"/>
                </a:lnTo>
                <a:close/>
              </a:path>
            </a:pathLst>
          </a:custGeom>
        </p:spPr>
        <p:txBody>
          <a:bodyPr/>
          <a:lstStyle/>
          <a:p>
            <a:endParaRPr lang="hu-HU"/>
          </a:p>
        </p:txBody>
      </p:sp>
      <p:sp>
        <p:nvSpPr>
          <p:cNvPr id="13" name="Szöveg helye 2"/>
          <p:cNvSpPr>
            <a:spLocks noGrp="1"/>
          </p:cNvSpPr>
          <p:nvPr>
            <p:ph type="body" sz="quarter" idx="13" hasCustomPrompt="1"/>
          </p:nvPr>
        </p:nvSpPr>
        <p:spPr>
          <a:xfrm>
            <a:off x="-4703" y="-1"/>
            <a:ext cx="1408201" cy="2449526"/>
          </a:xfrm>
          <a:custGeom>
            <a:avLst/>
            <a:gdLst>
              <a:gd name="connsiteX0" fmla="*/ 0 w 7872759"/>
              <a:gd name="connsiteY0" fmla="*/ 6858000 h 6858000"/>
              <a:gd name="connsiteX1" fmla="*/ 3930183 w 7872759"/>
              <a:gd name="connsiteY1" fmla="*/ 0 h 6858000"/>
              <a:gd name="connsiteX2" fmla="*/ 7872759 w 7872759"/>
              <a:gd name="connsiteY2" fmla="*/ 0 h 6858000"/>
              <a:gd name="connsiteX3" fmla="*/ 3942576 w 7872759"/>
              <a:gd name="connsiteY3" fmla="*/ 6858000 h 6858000"/>
              <a:gd name="connsiteX4" fmla="*/ 0 w 7872759"/>
              <a:gd name="connsiteY4" fmla="*/ 6858000 h 6858000"/>
              <a:gd name="connsiteX0" fmla="*/ 12393 w 3942576"/>
              <a:gd name="connsiteY0" fmla="*/ 6858000 h 6858000"/>
              <a:gd name="connsiteX1" fmla="*/ 0 w 3942576"/>
              <a:gd name="connsiteY1" fmla="*/ 0 h 6858000"/>
              <a:gd name="connsiteX2" fmla="*/ 3942576 w 3942576"/>
              <a:gd name="connsiteY2" fmla="*/ 0 h 6858000"/>
              <a:gd name="connsiteX3" fmla="*/ 12393 w 394257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42576" h="6858000">
                <a:moveTo>
                  <a:pt x="12393" y="6858000"/>
                </a:moveTo>
                <a:lnTo>
                  <a:pt x="0" y="0"/>
                </a:lnTo>
                <a:lnTo>
                  <a:pt x="3942576" y="0"/>
                </a:lnTo>
                <a:lnTo>
                  <a:pt x="12393" y="6858000"/>
                </a:lnTo>
                <a:close/>
              </a:path>
            </a:pathLst>
          </a:custGeom>
          <a:solidFill>
            <a:srgbClr val="FFC000">
              <a:alpha val="80000"/>
            </a:srgbClr>
          </a:solidFill>
        </p:spPr>
        <p:txBody>
          <a:bodyPr lIns="288000" tIns="72000" rIns="288000" bIns="72000" anchor="ctr">
            <a:noAutofit/>
          </a:bodyPr>
          <a:lstStyle>
            <a:lvl1pPr marL="0" indent="0">
              <a:lnSpc>
                <a:spcPct val="100000"/>
              </a:lnSpc>
              <a:buNone/>
              <a:defRPr sz="1000" baseline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lvl="0"/>
            <a:r>
              <a:rPr lang="hu-HU" dirty="0" smtClean="0"/>
              <a:t>TECHNICAL PLACEHOLDER</a:t>
            </a:r>
          </a:p>
          <a:p>
            <a:pPr lvl="0"/>
            <a:r>
              <a:rPr lang="hu-HU" dirty="0" smtClean="0"/>
              <a:t>Ebbe a mezőbe ne írj</a:t>
            </a:r>
            <a:br>
              <a:rPr lang="hu-HU" dirty="0" smtClean="0"/>
            </a:br>
            <a:r>
              <a:rPr lang="hu-HU" dirty="0" smtClean="0"/>
              <a:t>szöveget!</a:t>
            </a:r>
          </a:p>
        </p:txBody>
      </p:sp>
    </p:spTree>
    <p:extLst>
      <p:ext uri="{BB962C8B-B14F-4D97-AF65-F5344CB8AC3E}">
        <p14:creationId xmlns:p14="http://schemas.microsoft.com/office/powerpoint/2010/main" val="3015180813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TITLE 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Kép helye 4"/>
          <p:cNvSpPr>
            <a:spLocks noGrp="1"/>
          </p:cNvSpPr>
          <p:nvPr>
            <p:ph type="pic" sz="quarter" idx="16"/>
          </p:nvPr>
        </p:nvSpPr>
        <p:spPr>
          <a:xfrm>
            <a:off x="-26894" y="0"/>
            <a:ext cx="11498580" cy="6858000"/>
          </a:xfrm>
          <a:custGeom>
            <a:avLst/>
            <a:gdLst>
              <a:gd name="connsiteX0" fmla="*/ 0 w 9994232"/>
              <a:gd name="connsiteY0" fmla="*/ 6858000 h 6858000"/>
              <a:gd name="connsiteX1" fmla="*/ 3960426 w 9994232"/>
              <a:gd name="connsiteY1" fmla="*/ 0 h 6858000"/>
              <a:gd name="connsiteX2" fmla="*/ 9994232 w 9994232"/>
              <a:gd name="connsiteY2" fmla="*/ 0 h 6858000"/>
              <a:gd name="connsiteX3" fmla="*/ 6033806 w 9994232"/>
              <a:gd name="connsiteY3" fmla="*/ 6858000 h 6858000"/>
              <a:gd name="connsiteX4" fmla="*/ 0 w 9994232"/>
              <a:gd name="connsiteY4" fmla="*/ 6858000 h 6858000"/>
              <a:gd name="connsiteX0" fmla="*/ 0 w 7202906"/>
              <a:gd name="connsiteY0" fmla="*/ 6858000 h 6858000"/>
              <a:gd name="connsiteX1" fmla="*/ 1169100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47502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4742936 w 7202906"/>
              <a:gd name="connsiteY3" fmla="*/ 6858000 h 6858000"/>
              <a:gd name="connsiteX4" fmla="*/ 0 w 7202906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02906" h="6858000">
                <a:moveTo>
                  <a:pt x="0" y="6858000"/>
                </a:moveTo>
                <a:cubicBezTo>
                  <a:pt x="4690" y="4572000"/>
                  <a:pt x="9379" y="2286000"/>
                  <a:pt x="14069" y="0"/>
                </a:cubicBezTo>
                <a:lnTo>
                  <a:pt x="7202906" y="0"/>
                </a:lnTo>
                <a:lnTo>
                  <a:pt x="4742936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/>
          <a:lstStyle/>
          <a:p>
            <a:endParaRPr lang="hu-HU" dirty="0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3"/>
          </p:nvPr>
        </p:nvSpPr>
        <p:spPr>
          <a:xfrm>
            <a:off x="1921671" y="-1"/>
            <a:ext cx="9560859" cy="6858000"/>
          </a:xfrm>
          <a:prstGeom prst="parallelogram">
            <a:avLst>
              <a:gd name="adj" fmla="val 57308"/>
            </a:avLst>
          </a:prstGeom>
          <a:solidFill>
            <a:srgbClr val="FFC000">
              <a:alpha val="80000"/>
            </a:srgbClr>
          </a:solidFill>
        </p:spPr>
        <p:txBody>
          <a:bodyPr lIns="288000" tIns="72000" rIns="288000" bIns="72000" anchor="ctr">
            <a:noAutofit/>
          </a:bodyPr>
          <a:lstStyle>
            <a:lvl1pPr marL="0" indent="0">
              <a:lnSpc>
                <a:spcPct val="100000"/>
              </a:lnSpc>
              <a:buNone/>
              <a:defRPr sz="32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8238445" y="896471"/>
            <a:ext cx="2886635" cy="5109882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338610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TITLE Y N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Kép helye 4"/>
          <p:cNvSpPr>
            <a:spLocks noGrp="1"/>
          </p:cNvSpPr>
          <p:nvPr>
            <p:ph type="pic" sz="quarter" idx="16"/>
          </p:nvPr>
        </p:nvSpPr>
        <p:spPr>
          <a:xfrm>
            <a:off x="-26894" y="0"/>
            <a:ext cx="11498580" cy="6858000"/>
          </a:xfrm>
          <a:custGeom>
            <a:avLst/>
            <a:gdLst>
              <a:gd name="connsiteX0" fmla="*/ 0 w 9994232"/>
              <a:gd name="connsiteY0" fmla="*/ 6858000 h 6858000"/>
              <a:gd name="connsiteX1" fmla="*/ 3960426 w 9994232"/>
              <a:gd name="connsiteY1" fmla="*/ 0 h 6858000"/>
              <a:gd name="connsiteX2" fmla="*/ 9994232 w 9994232"/>
              <a:gd name="connsiteY2" fmla="*/ 0 h 6858000"/>
              <a:gd name="connsiteX3" fmla="*/ 6033806 w 9994232"/>
              <a:gd name="connsiteY3" fmla="*/ 6858000 h 6858000"/>
              <a:gd name="connsiteX4" fmla="*/ 0 w 9994232"/>
              <a:gd name="connsiteY4" fmla="*/ 6858000 h 6858000"/>
              <a:gd name="connsiteX0" fmla="*/ 0 w 7202906"/>
              <a:gd name="connsiteY0" fmla="*/ 6858000 h 6858000"/>
              <a:gd name="connsiteX1" fmla="*/ 1169100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47502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4742936 w 7202906"/>
              <a:gd name="connsiteY3" fmla="*/ 6858000 h 6858000"/>
              <a:gd name="connsiteX4" fmla="*/ 0 w 7202906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02906" h="6858000">
                <a:moveTo>
                  <a:pt x="0" y="6858000"/>
                </a:moveTo>
                <a:cubicBezTo>
                  <a:pt x="4690" y="4572000"/>
                  <a:pt x="9379" y="2286000"/>
                  <a:pt x="14069" y="0"/>
                </a:cubicBezTo>
                <a:lnTo>
                  <a:pt x="7202906" y="0"/>
                </a:lnTo>
                <a:lnTo>
                  <a:pt x="4742936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/>
          <a:lstStyle/>
          <a:p>
            <a:endParaRPr lang="hu-HU" dirty="0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3"/>
          </p:nvPr>
        </p:nvSpPr>
        <p:spPr>
          <a:xfrm>
            <a:off x="1921671" y="-1"/>
            <a:ext cx="9560859" cy="6858000"/>
          </a:xfrm>
          <a:prstGeom prst="parallelogram">
            <a:avLst>
              <a:gd name="adj" fmla="val 57308"/>
            </a:avLst>
          </a:prstGeom>
          <a:solidFill>
            <a:srgbClr val="FFC000">
              <a:alpha val="80000"/>
            </a:srgbClr>
          </a:solidFill>
        </p:spPr>
        <p:txBody>
          <a:bodyPr lIns="288000" tIns="72000" rIns="288000" bIns="72000" anchor="ctr">
            <a:noAutofit/>
          </a:bodyPr>
          <a:lstStyle>
            <a:lvl1pPr marL="0" indent="0">
              <a:lnSpc>
                <a:spcPct val="100000"/>
              </a:lnSpc>
              <a:buNone/>
              <a:defRPr sz="32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8238445" y="896471"/>
            <a:ext cx="2886635" cy="5109882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zöveg helye 3"/>
          <p:cNvSpPr>
            <a:spLocks noGrp="1"/>
          </p:cNvSpPr>
          <p:nvPr>
            <p:ph type="body" sz="quarter" idx="17" hasCustomPrompt="1"/>
          </p:nvPr>
        </p:nvSpPr>
        <p:spPr>
          <a:xfrm>
            <a:off x="5644662" y="347539"/>
            <a:ext cx="4433908" cy="2075135"/>
          </a:xfr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buNone/>
              <a:defRPr sz="150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sz="7200">
                <a:solidFill>
                  <a:schemeClr val="bg1"/>
                </a:solidFill>
              </a:defRPr>
            </a:lvl2pPr>
            <a:lvl3pPr>
              <a:defRPr sz="7200">
                <a:solidFill>
                  <a:schemeClr val="bg1"/>
                </a:solidFill>
              </a:defRPr>
            </a:lvl3pPr>
            <a:lvl4pPr>
              <a:defRPr sz="7200">
                <a:solidFill>
                  <a:schemeClr val="bg1"/>
                </a:solidFill>
              </a:defRPr>
            </a:lvl4pPr>
            <a:lvl5pPr>
              <a:defRPr sz="7200">
                <a:solidFill>
                  <a:schemeClr val="bg1"/>
                </a:solidFill>
              </a:defRPr>
            </a:lvl5pPr>
          </a:lstStyle>
          <a:p>
            <a:pPr lvl="0"/>
            <a:r>
              <a:rPr lang="hu-HU" dirty="0" smtClean="0"/>
              <a:t>001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98581474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TITLE Y Sub t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Kép helye 4"/>
          <p:cNvSpPr>
            <a:spLocks noGrp="1"/>
          </p:cNvSpPr>
          <p:nvPr>
            <p:ph type="pic" sz="quarter" idx="16"/>
          </p:nvPr>
        </p:nvSpPr>
        <p:spPr>
          <a:xfrm>
            <a:off x="-26894" y="0"/>
            <a:ext cx="11498580" cy="6858000"/>
          </a:xfrm>
          <a:custGeom>
            <a:avLst/>
            <a:gdLst>
              <a:gd name="connsiteX0" fmla="*/ 0 w 9994232"/>
              <a:gd name="connsiteY0" fmla="*/ 6858000 h 6858000"/>
              <a:gd name="connsiteX1" fmla="*/ 3960426 w 9994232"/>
              <a:gd name="connsiteY1" fmla="*/ 0 h 6858000"/>
              <a:gd name="connsiteX2" fmla="*/ 9994232 w 9994232"/>
              <a:gd name="connsiteY2" fmla="*/ 0 h 6858000"/>
              <a:gd name="connsiteX3" fmla="*/ 6033806 w 9994232"/>
              <a:gd name="connsiteY3" fmla="*/ 6858000 h 6858000"/>
              <a:gd name="connsiteX4" fmla="*/ 0 w 9994232"/>
              <a:gd name="connsiteY4" fmla="*/ 6858000 h 6858000"/>
              <a:gd name="connsiteX0" fmla="*/ 0 w 7202906"/>
              <a:gd name="connsiteY0" fmla="*/ 6858000 h 6858000"/>
              <a:gd name="connsiteX1" fmla="*/ 1169100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32424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4750280 w 7202906"/>
              <a:gd name="connsiteY3" fmla="*/ 6858000 h 6858000"/>
              <a:gd name="connsiteX4" fmla="*/ 0 w 7202906"/>
              <a:gd name="connsiteY4" fmla="*/ 6858000 h 6858000"/>
              <a:gd name="connsiteX0" fmla="*/ 0 w 7202906"/>
              <a:gd name="connsiteY0" fmla="*/ 6858000 h 6858000"/>
              <a:gd name="connsiteX1" fmla="*/ 14069 w 7202906"/>
              <a:gd name="connsiteY1" fmla="*/ 0 h 6858000"/>
              <a:gd name="connsiteX2" fmla="*/ 7202906 w 7202906"/>
              <a:gd name="connsiteY2" fmla="*/ 0 h 6858000"/>
              <a:gd name="connsiteX3" fmla="*/ 4742936 w 7202906"/>
              <a:gd name="connsiteY3" fmla="*/ 6858000 h 6858000"/>
              <a:gd name="connsiteX4" fmla="*/ 0 w 7202906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02906" h="6858000">
                <a:moveTo>
                  <a:pt x="0" y="6858000"/>
                </a:moveTo>
                <a:cubicBezTo>
                  <a:pt x="4690" y="4572000"/>
                  <a:pt x="9379" y="2286000"/>
                  <a:pt x="14069" y="0"/>
                </a:cubicBezTo>
                <a:lnTo>
                  <a:pt x="7202906" y="0"/>
                </a:lnTo>
                <a:lnTo>
                  <a:pt x="4742936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/>
          <a:lstStyle/>
          <a:p>
            <a:endParaRPr lang="hu-HU" dirty="0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3"/>
          </p:nvPr>
        </p:nvSpPr>
        <p:spPr>
          <a:xfrm>
            <a:off x="1921671" y="-1"/>
            <a:ext cx="9560859" cy="6858000"/>
          </a:xfrm>
          <a:prstGeom prst="parallelogram">
            <a:avLst>
              <a:gd name="adj" fmla="val 57308"/>
            </a:avLst>
          </a:prstGeom>
          <a:solidFill>
            <a:srgbClr val="FFC000">
              <a:alpha val="80000"/>
            </a:srgbClr>
          </a:solidFill>
        </p:spPr>
        <p:txBody>
          <a:bodyPr lIns="288000" tIns="72000" rIns="288000" bIns="72000" anchor="ctr">
            <a:noAutofit/>
          </a:bodyPr>
          <a:lstStyle>
            <a:lvl1pPr marL="0" indent="0">
              <a:lnSpc>
                <a:spcPct val="100000"/>
              </a:lnSpc>
              <a:buNone/>
              <a:defRPr sz="32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sz="4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8238445" y="896471"/>
            <a:ext cx="2886635" cy="5109882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zöveg helye 3"/>
          <p:cNvSpPr>
            <a:spLocks noGrp="1"/>
          </p:cNvSpPr>
          <p:nvPr>
            <p:ph type="body" sz="quarter" idx="17"/>
          </p:nvPr>
        </p:nvSpPr>
        <p:spPr>
          <a:xfrm>
            <a:off x="9130553" y="4585448"/>
            <a:ext cx="2181972" cy="1726252"/>
          </a:xfrm>
        </p:spPr>
        <p:txBody>
          <a:bodyPr/>
          <a:lstStyle>
            <a:lvl1pPr marL="0" indent="0" algn="r">
              <a:lnSpc>
                <a:spcPct val="100000"/>
              </a:lnSpc>
              <a:buNone/>
              <a:defRPr i="1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hu-HU" dirty="0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79720424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O 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8262563" y="896471"/>
            <a:ext cx="2886635" cy="5109882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mboid 4"/>
          <p:cNvSpPr/>
          <p:nvPr/>
        </p:nvSpPr>
        <p:spPr>
          <a:xfrm>
            <a:off x="2651674" y="-1"/>
            <a:ext cx="8846906" cy="6858001"/>
          </a:xfrm>
          <a:prstGeom prst="parallelogram">
            <a:avLst>
              <a:gd name="adj" fmla="val 57051"/>
            </a:avLst>
          </a:prstGeom>
          <a:solidFill>
            <a:srgbClr val="2525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2" name="Szabadkézi sokszög 21"/>
          <p:cNvSpPr/>
          <p:nvPr/>
        </p:nvSpPr>
        <p:spPr>
          <a:xfrm>
            <a:off x="-1" y="0"/>
            <a:ext cx="6584090" cy="6858001"/>
          </a:xfrm>
          <a:custGeom>
            <a:avLst/>
            <a:gdLst>
              <a:gd name="connsiteX0" fmla="*/ 0 w 6584090"/>
              <a:gd name="connsiteY0" fmla="*/ 0 h 6858001"/>
              <a:gd name="connsiteX1" fmla="*/ 6584090 w 6584090"/>
              <a:gd name="connsiteY1" fmla="*/ 0 h 6858001"/>
              <a:gd name="connsiteX2" fmla="*/ 2671532 w 6584090"/>
              <a:gd name="connsiteY2" fmla="*/ 6858001 h 6858001"/>
              <a:gd name="connsiteX3" fmla="*/ 0 w 6584090"/>
              <a:gd name="connsiteY3" fmla="*/ 6858001 h 6858001"/>
              <a:gd name="connsiteX4" fmla="*/ 0 w 6584090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84090" h="6858001">
                <a:moveTo>
                  <a:pt x="0" y="0"/>
                </a:moveTo>
                <a:lnTo>
                  <a:pt x="6584090" y="0"/>
                </a:lnTo>
                <a:lnTo>
                  <a:pt x="2671532" y="6858001"/>
                </a:lnTo>
                <a:lnTo>
                  <a:pt x="0" y="6858001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Szöveg helye 7"/>
          <p:cNvSpPr>
            <a:spLocks noGrp="1"/>
          </p:cNvSpPr>
          <p:nvPr>
            <p:ph type="body" sz="quarter" idx="13" hasCustomPrompt="1"/>
          </p:nvPr>
        </p:nvSpPr>
        <p:spPr>
          <a:xfrm>
            <a:off x="703264" y="1724025"/>
            <a:ext cx="2796075" cy="1089513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80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defRPr sz="5400"/>
            </a:lvl2pPr>
            <a:lvl3pPr>
              <a:defRPr sz="5400"/>
            </a:lvl3pPr>
            <a:lvl4pPr>
              <a:defRPr sz="5400"/>
            </a:lvl4pPr>
            <a:lvl5pPr>
              <a:defRPr sz="5400"/>
            </a:lvl5pPr>
          </a:lstStyle>
          <a:p>
            <a:pPr lvl="0"/>
            <a:r>
              <a:rPr lang="hu-HU" dirty="0" smtClean="0"/>
              <a:t>50%</a:t>
            </a:r>
            <a:endParaRPr lang="hu-HU" dirty="0"/>
          </a:p>
        </p:txBody>
      </p:sp>
      <p:sp>
        <p:nvSpPr>
          <p:cNvPr id="25" name="Szöveg helye 7"/>
          <p:cNvSpPr>
            <a:spLocks noGrp="1"/>
          </p:cNvSpPr>
          <p:nvPr>
            <p:ph type="body" sz="quarter" idx="14" hasCustomPrompt="1"/>
          </p:nvPr>
        </p:nvSpPr>
        <p:spPr>
          <a:xfrm>
            <a:off x="5736424" y="1724025"/>
            <a:ext cx="2796075" cy="1089513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80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defRPr sz="5400"/>
            </a:lvl2pPr>
            <a:lvl3pPr>
              <a:defRPr sz="5400"/>
            </a:lvl3pPr>
            <a:lvl4pPr>
              <a:defRPr sz="5400"/>
            </a:lvl4pPr>
            <a:lvl5pPr>
              <a:defRPr sz="5400"/>
            </a:lvl5pPr>
          </a:lstStyle>
          <a:p>
            <a:pPr lvl="0"/>
            <a:r>
              <a:rPr lang="hu-HU" dirty="0" smtClean="0"/>
              <a:t>50%</a:t>
            </a:r>
            <a:endParaRPr lang="hu-HU" dirty="0"/>
          </a:p>
        </p:txBody>
      </p:sp>
      <p:sp>
        <p:nvSpPr>
          <p:cNvPr id="26" name="Szöveg helye 7"/>
          <p:cNvSpPr>
            <a:spLocks noGrp="1"/>
          </p:cNvSpPr>
          <p:nvPr>
            <p:ph type="body" sz="quarter" idx="15"/>
          </p:nvPr>
        </p:nvSpPr>
        <p:spPr>
          <a:xfrm>
            <a:off x="703264" y="2998786"/>
            <a:ext cx="2796075" cy="1774825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sz="5400"/>
            </a:lvl2pPr>
            <a:lvl3pPr>
              <a:defRPr sz="5400"/>
            </a:lvl3pPr>
            <a:lvl4pPr>
              <a:defRPr sz="5400"/>
            </a:lvl4pPr>
            <a:lvl5pPr>
              <a:defRPr sz="5400"/>
            </a:lvl5pPr>
          </a:lstStyle>
          <a:p>
            <a:pPr lvl="0"/>
            <a:r>
              <a:rPr lang="hu-HU" dirty="0" smtClean="0"/>
              <a:t>Mintaszöveg</a:t>
            </a:r>
            <a:endParaRPr lang="hu-HU" dirty="0"/>
          </a:p>
        </p:txBody>
      </p:sp>
      <p:sp>
        <p:nvSpPr>
          <p:cNvPr id="27" name="Szöveg helye 7"/>
          <p:cNvSpPr>
            <a:spLocks noGrp="1"/>
          </p:cNvSpPr>
          <p:nvPr>
            <p:ph type="body" sz="quarter" idx="16"/>
          </p:nvPr>
        </p:nvSpPr>
        <p:spPr>
          <a:xfrm>
            <a:off x="5736423" y="2998786"/>
            <a:ext cx="2796075" cy="1774825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sz="5400"/>
            </a:lvl2pPr>
            <a:lvl3pPr>
              <a:defRPr sz="5400"/>
            </a:lvl3pPr>
            <a:lvl4pPr>
              <a:defRPr sz="5400"/>
            </a:lvl4pPr>
            <a:lvl5pPr>
              <a:defRPr sz="5400"/>
            </a:lvl5pPr>
          </a:lstStyle>
          <a:p>
            <a:pPr lvl="0"/>
            <a:r>
              <a:rPr lang="hu-HU" dirty="0" smtClean="0"/>
              <a:t>Mintaszöveg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9904365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IMG 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7"/>
          <p:cNvCxnSpPr/>
          <p:nvPr/>
        </p:nvCxnSpPr>
        <p:spPr>
          <a:xfrm flipV="1">
            <a:off x="0" y="0"/>
            <a:ext cx="1669584" cy="2955475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zöveg helye 19"/>
          <p:cNvSpPr>
            <a:spLocks noGrp="1"/>
          </p:cNvSpPr>
          <p:nvPr>
            <p:ph type="body" sz="quarter" idx="14"/>
          </p:nvPr>
        </p:nvSpPr>
        <p:spPr>
          <a:xfrm>
            <a:off x="1326981" y="546300"/>
            <a:ext cx="4454486" cy="1205892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lang="hu-HU" sz="2800" kern="1200" dirty="0" smtClean="0">
                <a:solidFill>
                  <a:schemeClr val="tx1"/>
                </a:solidFill>
                <a:latin typeface="Open Sans Light" charset="0"/>
                <a:ea typeface="Open Sans Light" charset="0"/>
                <a:cs typeface="Open Sans Light" charset="0"/>
              </a:defRPr>
            </a:lvl1pPr>
            <a:lvl2pPr marL="4572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>
              <a:buNone/>
              <a:defRPr lang="hu-HU" sz="3600" kern="1200" dirty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15"/>
          </p:nvPr>
        </p:nvSpPr>
        <p:spPr>
          <a:xfrm>
            <a:off x="1327054" y="2008681"/>
            <a:ext cx="4454066" cy="430301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lang="hu-HU" sz="18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marL="285750" lvl="0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Mintaszöveg szerkesztése</a:t>
            </a:r>
          </a:p>
          <a:p>
            <a:pPr marL="742950" lvl="1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Második szint</a:t>
            </a:r>
          </a:p>
          <a:p>
            <a:pPr marL="1200150" lvl="2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Harmadik szint</a:t>
            </a:r>
          </a:p>
          <a:p>
            <a:pPr marL="1657350" lvl="3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Negyedik szint</a:t>
            </a:r>
          </a:p>
          <a:p>
            <a:pPr marL="2114550" lvl="4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2" name="Háromszög 1"/>
          <p:cNvSpPr/>
          <p:nvPr/>
        </p:nvSpPr>
        <p:spPr>
          <a:xfrm rot="5400000">
            <a:off x="-594634" y="594635"/>
            <a:ext cx="2694219" cy="1504950"/>
          </a:xfrm>
          <a:prstGeom prst="triangle">
            <a:avLst>
              <a:gd name="adj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Kép helye 4"/>
          <p:cNvSpPr>
            <a:spLocks noGrp="1"/>
          </p:cNvSpPr>
          <p:nvPr>
            <p:ph type="pic" sz="quarter" idx="16"/>
          </p:nvPr>
        </p:nvSpPr>
        <p:spPr>
          <a:xfrm>
            <a:off x="6096000" y="0"/>
            <a:ext cx="5402263" cy="6858000"/>
          </a:xfrm>
        </p:spPr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224589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IMG 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Szöveg helye 19"/>
          <p:cNvSpPr>
            <a:spLocks noGrp="1"/>
          </p:cNvSpPr>
          <p:nvPr>
            <p:ph type="body" sz="quarter" idx="14"/>
          </p:nvPr>
        </p:nvSpPr>
        <p:spPr>
          <a:xfrm>
            <a:off x="6972431" y="546300"/>
            <a:ext cx="4454486" cy="1205892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lang="hu-HU" sz="2800" kern="1200" dirty="0" smtClean="0">
                <a:solidFill>
                  <a:schemeClr val="tx1"/>
                </a:solidFill>
                <a:latin typeface="Open Sans Light" charset="0"/>
                <a:ea typeface="Open Sans Light" charset="0"/>
                <a:cs typeface="Open Sans Light" charset="0"/>
              </a:defRPr>
            </a:lvl1pPr>
            <a:lvl2pPr marL="4572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>
              <a:buNone/>
              <a:defRPr lang="hu-HU" sz="3600" kern="1200" dirty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15"/>
          </p:nvPr>
        </p:nvSpPr>
        <p:spPr>
          <a:xfrm>
            <a:off x="6972504" y="2008681"/>
            <a:ext cx="4454066" cy="430301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lang="hu-HU" sz="18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marL="285750" lvl="0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Mintaszöveg szerkesztése</a:t>
            </a:r>
          </a:p>
          <a:p>
            <a:pPr marL="742950" lvl="1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Második szint</a:t>
            </a:r>
          </a:p>
          <a:p>
            <a:pPr marL="1200150" lvl="2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Harmadik szint</a:t>
            </a:r>
          </a:p>
          <a:p>
            <a:pPr marL="1657350" lvl="3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Negyedik szint</a:t>
            </a:r>
          </a:p>
          <a:p>
            <a:pPr marL="2114550" lvl="4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5" name="Kép helye 4"/>
          <p:cNvSpPr>
            <a:spLocks noGrp="1"/>
          </p:cNvSpPr>
          <p:nvPr>
            <p:ph type="pic" sz="quarter" idx="16"/>
          </p:nvPr>
        </p:nvSpPr>
        <p:spPr>
          <a:xfrm>
            <a:off x="0" y="0"/>
            <a:ext cx="6635750" cy="6858000"/>
          </a:xfrm>
        </p:spPr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61500419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>
        <p15:guide id="1" pos="418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NOTEBOO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Szöveg helye 19"/>
          <p:cNvSpPr>
            <a:spLocks noGrp="1"/>
          </p:cNvSpPr>
          <p:nvPr>
            <p:ph type="body" sz="quarter" idx="14"/>
          </p:nvPr>
        </p:nvSpPr>
        <p:spPr>
          <a:xfrm>
            <a:off x="394494" y="546300"/>
            <a:ext cx="5140444" cy="1205892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lang="hu-HU" sz="2800" kern="1200" dirty="0" smtClean="0">
                <a:solidFill>
                  <a:schemeClr val="tx1"/>
                </a:solidFill>
                <a:latin typeface="Open Sans Light" charset="0"/>
                <a:ea typeface="Open Sans Light" charset="0"/>
                <a:cs typeface="Open Sans Light" charset="0"/>
              </a:defRPr>
            </a:lvl1pPr>
            <a:lvl2pPr marL="4572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>
              <a:buNone/>
              <a:defRPr lang="hu-HU" sz="3600" kern="1200" dirty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15"/>
          </p:nvPr>
        </p:nvSpPr>
        <p:spPr>
          <a:xfrm>
            <a:off x="394566" y="2008681"/>
            <a:ext cx="5139959" cy="430301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lang="hu-HU" sz="18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marL="285750" lvl="0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Mintaszöveg szerkesztése</a:t>
            </a:r>
          </a:p>
          <a:p>
            <a:pPr marL="742950" lvl="1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Második szint</a:t>
            </a:r>
          </a:p>
          <a:p>
            <a:pPr marL="1200150" lvl="2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Harmadik szint</a:t>
            </a:r>
          </a:p>
          <a:p>
            <a:pPr marL="1657350" lvl="3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Negyedik szint</a:t>
            </a:r>
          </a:p>
          <a:p>
            <a:pPr marL="2114550" lvl="4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Ötödik szint</a:t>
            </a:r>
            <a:endParaRPr lang="hu-HU" dirty="0"/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1410" y="1948743"/>
            <a:ext cx="5677860" cy="3436599"/>
          </a:xfrm>
          <a:prstGeom prst="rect">
            <a:avLst/>
          </a:prstGeom>
        </p:spPr>
      </p:pic>
      <p:sp>
        <p:nvSpPr>
          <p:cNvPr id="18" name="Kép helye 4"/>
          <p:cNvSpPr>
            <a:spLocks noGrp="1"/>
          </p:cNvSpPr>
          <p:nvPr>
            <p:ph type="pic" sz="quarter" idx="16"/>
          </p:nvPr>
        </p:nvSpPr>
        <p:spPr>
          <a:xfrm>
            <a:off x="6712590" y="2112589"/>
            <a:ext cx="4263415" cy="2694690"/>
          </a:xfrm>
        </p:spPr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2784485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NOTEBOOK 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Szöveg helye 19"/>
          <p:cNvSpPr>
            <a:spLocks noGrp="1"/>
          </p:cNvSpPr>
          <p:nvPr>
            <p:ph type="body" sz="quarter" idx="14"/>
          </p:nvPr>
        </p:nvSpPr>
        <p:spPr>
          <a:xfrm>
            <a:off x="6117506" y="546300"/>
            <a:ext cx="5140444" cy="1205892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lang="hu-HU" sz="2800" kern="1200" dirty="0" smtClean="0">
                <a:solidFill>
                  <a:schemeClr val="tx1"/>
                </a:solidFill>
                <a:latin typeface="Open Sans Light" charset="0"/>
                <a:ea typeface="Open Sans Light" charset="0"/>
                <a:cs typeface="Open Sans Light" charset="0"/>
              </a:defRPr>
            </a:lvl1pPr>
            <a:lvl2pPr marL="4572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>
              <a:buNone/>
              <a:defRPr lang="hu-HU" sz="3600" kern="1200" dirty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15"/>
          </p:nvPr>
        </p:nvSpPr>
        <p:spPr>
          <a:xfrm>
            <a:off x="6117578" y="2008681"/>
            <a:ext cx="5139959" cy="430301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lang="hu-HU" sz="18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marL="285750" lvl="0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Mintaszöveg szerkesztése</a:t>
            </a:r>
          </a:p>
          <a:p>
            <a:pPr marL="742950" lvl="1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Második szint</a:t>
            </a:r>
          </a:p>
          <a:p>
            <a:pPr marL="1200150" lvl="2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Harmadik szint</a:t>
            </a:r>
          </a:p>
          <a:p>
            <a:pPr marL="1657350" lvl="3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Negyedik szint</a:t>
            </a:r>
          </a:p>
          <a:p>
            <a:pPr marL="2114550" lvl="4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Ötödik szint</a:t>
            </a:r>
            <a:endParaRPr lang="hu-HU" dirty="0"/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168" y="1948743"/>
            <a:ext cx="5677860" cy="3436599"/>
          </a:xfrm>
          <a:prstGeom prst="rect">
            <a:avLst/>
          </a:prstGeom>
        </p:spPr>
      </p:pic>
      <p:sp>
        <p:nvSpPr>
          <p:cNvPr id="18" name="Kép helye 4"/>
          <p:cNvSpPr>
            <a:spLocks noGrp="1"/>
          </p:cNvSpPr>
          <p:nvPr>
            <p:ph type="pic" sz="quarter" idx="16"/>
          </p:nvPr>
        </p:nvSpPr>
        <p:spPr>
          <a:xfrm>
            <a:off x="905348" y="2112589"/>
            <a:ext cx="4263415" cy="2694690"/>
          </a:xfrm>
        </p:spPr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05811013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NOTEBOOK L OVER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Szöveg helye 19"/>
          <p:cNvSpPr>
            <a:spLocks noGrp="1"/>
          </p:cNvSpPr>
          <p:nvPr>
            <p:ph type="body" sz="quarter" idx="14"/>
          </p:nvPr>
        </p:nvSpPr>
        <p:spPr>
          <a:xfrm>
            <a:off x="6117506" y="546300"/>
            <a:ext cx="5140444" cy="1205892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lang="hu-HU" sz="2800" kern="1200" dirty="0" smtClean="0">
                <a:solidFill>
                  <a:schemeClr val="tx1"/>
                </a:solidFill>
                <a:latin typeface="Open Sans Light" charset="0"/>
                <a:ea typeface="Open Sans Light" charset="0"/>
                <a:cs typeface="Open Sans Light" charset="0"/>
              </a:defRPr>
            </a:lvl1pPr>
            <a:lvl2pPr marL="4572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>
              <a:buNone/>
              <a:defRPr lang="hu-HU" sz="3600" kern="1200" dirty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15"/>
          </p:nvPr>
        </p:nvSpPr>
        <p:spPr>
          <a:xfrm>
            <a:off x="6117578" y="2008681"/>
            <a:ext cx="5139959" cy="430301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2pPr>
            <a:lvl3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3pPr>
            <a:lvl4pPr>
              <a:defRPr lang="hu-HU" sz="1800" dirty="0" smtClean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4pPr>
            <a:lvl5pPr>
              <a:defRPr lang="hu-HU" sz="18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5pPr>
          </a:lstStyle>
          <a:p>
            <a:pPr marL="285750" lvl="0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Mintaszöveg szerkesztése</a:t>
            </a:r>
          </a:p>
          <a:p>
            <a:pPr marL="742950" lvl="1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Második szint</a:t>
            </a:r>
          </a:p>
          <a:p>
            <a:pPr marL="1200150" lvl="2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Harmadik szint</a:t>
            </a:r>
          </a:p>
          <a:p>
            <a:pPr marL="1657350" lvl="3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Negyedik szint</a:t>
            </a:r>
          </a:p>
          <a:p>
            <a:pPr marL="2114550" lvl="4" indent="-285750">
              <a:lnSpc>
                <a:spcPct val="100000"/>
              </a:lnSpc>
              <a:buFont typeface="Arial" panose="020B0604020202020204" pitchFamily="34" charset="0"/>
            </a:pPr>
            <a:r>
              <a:rPr lang="hu-HU" dirty="0" smtClean="0"/>
              <a:t>Ötödik szint</a:t>
            </a:r>
            <a:endParaRPr lang="hu-HU" dirty="0"/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229"/>
          <a:stretch/>
        </p:blipFill>
        <p:spPr>
          <a:xfrm>
            <a:off x="-16043" y="546300"/>
            <a:ext cx="6051081" cy="6026715"/>
          </a:xfrm>
          <a:prstGeom prst="rect">
            <a:avLst/>
          </a:prstGeom>
        </p:spPr>
      </p:pic>
      <p:sp>
        <p:nvSpPr>
          <p:cNvPr id="18" name="Kép helye 4"/>
          <p:cNvSpPr>
            <a:spLocks noGrp="1"/>
          </p:cNvSpPr>
          <p:nvPr>
            <p:ph type="pic" sz="quarter" idx="16"/>
          </p:nvPr>
        </p:nvSpPr>
        <p:spPr>
          <a:xfrm>
            <a:off x="-2697939" y="876820"/>
            <a:ext cx="7476690" cy="4725640"/>
          </a:xfrm>
        </p:spPr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46854218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OTEBOO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458" y="461633"/>
            <a:ext cx="10296744" cy="6232239"/>
          </a:xfrm>
          <a:prstGeom prst="rect">
            <a:avLst/>
          </a:prstGeom>
        </p:spPr>
      </p:pic>
      <p:sp>
        <p:nvSpPr>
          <p:cNvPr id="18" name="Kép helye 4"/>
          <p:cNvSpPr>
            <a:spLocks noGrp="1"/>
          </p:cNvSpPr>
          <p:nvPr>
            <p:ph type="pic" sz="quarter" idx="16"/>
          </p:nvPr>
        </p:nvSpPr>
        <p:spPr>
          <a:xfrm>
            <a:off x="1858780" y="794479"/>
            <a:ext cx="7731662" cy="4886794"/>
          </a:xfrm>
        </p:spPr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35889703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10"/>
          <p:cNvCxnSpPr/>
          <p:nvPr/>
        </p:nvCxnSpPr>
        <p:spPr>
          <a:xfrm flipV="1">
            <a:off x="7491339" y="1417817"/>
            <a:ext cx="2886635" cy="5109882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Szöveg helye 19"/>
          <p:cNvSpPr>
            <a:spLocks noGrp="1"/>
          </p:cNvSpPr>
          <p:nvPr>
            <p:ph type="body" sz="quarter" idx="14"/>
          </p:nvPr>
        </p:nvSpPr>
        <p:spPr>
          <a:xfrm>
            <a:off x="3026534" y="1190647"/>
            <a:ext cx="5406265" cy="326544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lang="hu-HU" sz="3600" kern="1200" dirty="0" smtClean="0">
                <a:solidFill>
                  <a:schemeClr val="tx1"/>
                </a:solidFill>
                <a:latin typeface="Open Sans Light" charset="0"/>
                <a:ea typeface="Open Sans Light" charset="0"/>
                <a:cs typeface="Open Sans Light" charset="0"/>
              </a:defRPr>
            </a:lvl1pPr>
            <a:lvl2pPr marL="4572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>
              <a:buNone/>
              <a:defRPr lang="hu-HU" sz="3600" kern="1200" dirty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13" name="Szabadkézi sokszög 12"/>
          <p:cNvSpPr/>
          <p:nvPr/>
        </p:nvSpPr>
        <p:spPr>
          <a:xfrm>
            <a:off x="0" y="1989138"/>
            <a:ext cx="2904565" cy="1668461"/>
          </a:xfrm>
          <a:custGeom>
            <a:avLst/>
            <a:gdLst>
              <a:gd name="connsiteX0" fmla="*/ 0 w 2904565"/>
              <a:gd name="connsiteY0" fmla="*/ 1850315 h 1850315"/>
              <a:gd name="connsiteX1" fmla="*/ 1925619 w 2904565"/>
              <a:gd name="connsiteY1" fmla="*/ 1850315 h 1850315"/>
              <a:gd name="connsiteX2" fmla="*/ 2904565 w 2904565"/>
              <a:gd name="connsiteY2" fmla="*/ 0 h 1850315"/>
              <a:gd name="connsiteX3" fmla="*/ 0 w 2904565"/>
              <a:gd name="connsiteY3" fmla="*/ 0 h 1850315"/>
              <a:gd name="connsiteX4" fmla="*/ 0 w 2904565"/>
              <a:gd name="connsiteY4" fmla="*/ 1850315 h 1850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04565" h="1850315">
                <a:moveTo>
                  <a:pt x="0" y="1850315"/>
                </a:moveTo>
                <a:lnTo>
                  <a:pt x="1925619" y="1850315"/>
                </a:lnTo>
                <a:lnTo>
                  <a:pt x="2904565" y="0"/>
                </a:lnTo>
                <a:lnTo>
                  <a:pt x="0" y="0"/>
                </a:lnTo>
                <a:lnTo>
                  <a:pt x="0" y="1850315"/>
                </a:lnTo>
                <a:close/>
              </a:path>
            </a:pathLst>
          </a:cu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44675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Szöveg helye 19"/>
          <p:cNvSpPr>
            <a:spLocks noGrp="1"/>
          </p:cNvSpPr>
          <p:nvPr>
            <p:ph type="body" sz="quarter" idx="14"/>
          </p:nvPr>
        </p:nvSpPr>
        <p:spPr>
          <a:xfrm>
            <a:off x="1026695" y="546300"/>
            <a:ext cx="9865893" cy="5765399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lang="hu-HU" sz="3600" kern="1200" dirty="0" smtClean="0">
                <a:solidFill>
                  <a:schemeClr val="tx1"/>
                </a:solidFill>
                <a:latin typeface="Open Sans Light" charset="0"/>
                <a:ea typeface="Open Sans Light" charset="0"/>
                <a:cs typeface="Open Sans Light" charset="0"/>
              </a:defRPr>
            </a:lvl1pPr>
            <a:lvl2pPr marL="4572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>
              <a:buNone/>
              <a:defRPr lang="hu-HU" sz="3600" kern="1200" dirty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cxnSp>
        <p:nvCxnSpPr>
          <p:cNvPr id="16" name="Straight Connector 17"/>
          <p:cNvCxnSpPr/>
          <p:nvPr/>
        </p:nvCxnSpPr>
        <p:spPr>
          <a:xfrm flipV="1">
            <a:off x="0" y="0"/>
            <a:ext cx="1669584" cy="2955475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Háromszög 16"/>
          <p:cNvSpPr/>
          <p:nvPr/>
        </p:nvSpPr>
        <p:spPr>
          <a:xfrm rot="5400000">
            <a:off x="-594634" y="594635"/>
            <a:ext cx="2694219" cy="1504950"/>
          </a:xfrm>
          <a:prstGeom prst="triangle">
            <a:avLst>
              <a:gd name="adj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528334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Szabadkézi sokszög 16"/>
          <p:cNvSpPr/>
          <p:nvPr/>
        </p:nvSpPr>
        <p:spPr>
          <a:xfrm>
            <a:off x="1" y="0"/>
            <a:ext cx="11498580" cy="6899565"/>
          </a:xfrm>
          <a:custGeom>
            <a:avLst/>
            <a:gdLst>
              <a:gd name="connsiteX0" fmla="*/ 0 w 2904565"/>
              <a:gd name="connsiteY0" fmla="*/ 1850315 h 1850315"/>
              <a:gd name="connsiteX1" fmla="*/ 1925619 w 2904565"/>
              <a:gd name="connsiteY1" fmla="*/ 1850315 h 1850315"/>
              <a:gd name="connsiteX2" fmla="*/ 2904565 w 2904565"/>
              <a:gd name="connsiteY2" fmla="*/ 0 h 1850315"/>
              <a:gd name="connsiteX3" fmla="*/ 0 w 2904565"/>
              <a:gd name="connsiteY3" fmla="*/ 0 h 1850315"/>
              <a:gd name="connsiteX4" fmla="*/ 0 w 2904565"/>
              <a:gd name="connsiteY4" fmla="*/ 1850315 h 1850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04565" h="1850315">
                <a:moveTo>
                  <a:pt x="0" y="1850315"/>
                </a:moveTo>
                <a:lnTo>
                  <a:pt x="1925619" y="1850315"/>
                </a:lnTo>
                <a:lnTo>
                  <a:pt x="2904565" y="0"/>
                </a:lnTo>
                <a:lnTo>
                  <a:pt x="0" y="0"/>
                </a:lnTo>
                <a:lnTo>
                  <a:pt x="0" y="1850315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Szöveg helye 19"/>
          <p:cNvSpPr>
            <a:spLocks noGrp="1"/>
          </p:cNvSpPr>
          <p:nvPr>
            <p:ph type="body" sz="quarter" idx="14"/>
          </p:nvPr>
        </p:nvSpPr>
        <p:spPr>
          <a:xfrm>
            <a:off x="647700" y="546299"/>
            <a:ext cx="7785099" cy="5765400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lang="hu-HU" sz="3600" kern="1200" dirty="0" smtClean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>
              <a:buNone/>
              <a:defRPr lang="hu-HU" sz="3600" kern="1200" dirty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5091226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Szabadkézi sokszög 16"/>
          <p:cNvSpPr/>
          <p:nvPr/>
        </p:nvSpPr>
        <p:spPr>
          <a:xfrm>
            <a:off x="1" y="0"/>
            <a:ext cx="11498580" cy="6899565"/>
          </a:xfrm>
          <a:custGeom>
            <a:avLst/>
            <a:gdLst>
              <a:gd name="connsiteX0" fmla="*/ 0 w 2904565"/>
              <a:gd name="connsiteY0" fmla="*/ 1850315 h 1850315"/>
              <a:gd name="connsiteX1" fmla="*/ 1925619 w 2904565"/>
              <a:gd name="connsiteY1" fmla="*/ 1850315 h 1850315"/>
              <a:gd name="connsiteX2" fmla="*/ 2904565 w 2904565"/>
              <a:gd name="connsiteY2" fmla="*/ 0 h 1850315"/>
              <a:gd name="connsiteX3" fmla="*/ 0 w 2904565"/>
              <a:gd name="connsiteY3" fmla="*/ 0 h 1850315"/>
              <a:gd name="connsiteX4" fmla="*/ 0 w 2904565"/>
              <a:gd name="connsiteY4" fmla="*/ 1850315 h 1850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04565" h="1850315">
                <a:moveTo>
                  <a:pt x="0" y="1850315"/>
                </a:moveTo>
                <a:lnTo>
                  <a:pt x="1925619" y="1850315"/>
                </a:lnTo>
                <a:lnTo>
                  <a:pt x="2904565" y="0"/>
                </a:lnTo>
                <a:lnTo>
                  <a:pt x="0" y="0"/>
                </a:lnTo>
                <a:lnTo>
                  <a:pt x="0" y="1850315"/>
                </a:lnTo>
                <a:close/>
              </a:path>
            </a:pathLst>
          </a:custGeom>
          <a:solidFill>
            <a:srgbClr val="2525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Szöveg helye 19"/>
          <p:cNvSpPr>
            <a:spLocks noGrp="1"/>
          </p:cNvSpPr>
          <p:nvPr>
            <p:ph type="body" sz="quarter" idx="14"/>
          </p:nvPr>
        </p:nvSpPr>
        <p:spPr>
          <a:xfrm>
            <a:off x="647700" y="546299"/>
            <a:ext cx="7785099" cy="5765400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lang="hu-HU" sz="3600" kern="1200" dirty="0" smtClean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>
              <a:buNone/>
              <a:defRPr lang="hu-HU" sz="3600" kern="1200" dirty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1438980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 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solidFill>
            <a:srgbClr val="2525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10"/>
          <p:cNvCxnSpPr/>
          <p:nvPr/>
        </p:nvCxnSpPr>
        <p:spPr>
          <a:xfrm flipV="1">
            <a:off x="7491339" y="1417817"/>
            <a:ext cx="2886635" cy="5109882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Kép helye 16"/>
          <p:cNvSpPr>
            <a:spLocks noGrp="1"/>
          </p:cNvSpPr>
          <p:nvPr>
            <p:ph type="pic" sz="quarter" idx="13"/>
          </p:nvPr>
        </p:nvSpPr>
        <p:spPr>
          <a:xfrm>
            <a:off x="7716358" y="0"/>
            <a:ext cx="3782222" cy="6858000"/>
          </a:xfrm>
          <a:prstGeom prst="triangle">
            <a:avLst>
              <a:gd name="adj" fmla="val 100000"/>
            </a:avLst>
          </a:prstGeom>
        </p:spPr>
        <p:txBody>
          <a:bodyPr/>
          <a:lstStyle/>
          <a:p>
            <a:endParaRPr lang="hu-HU"/>
          </a:p>
        </p:txBody>
      </p:sp>
      <p:sp>
        <p:nvSpPr>
          <p:cNvPr id="21" name="Szöveg helye 19"/>
          <p:cNvSpPr>
            <a:spLocks noGrp="1"/>
          </p:cNvSpPr>
          <p:nvPr>
            <p:ph type="body" sz="quarter" idx="14"/>
          </p:nvPr>
        </p:nvSpPr>
        <p:spPr>
          <a:xfrm>
            <a:off x="596900" y="1989138"/>
            <a:ext cx="7835900" cy="1866900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1pPr>
            <a:lvl2pPr marL="4572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2pPr>
            <a:lvl3pPr marL="9144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3pPr>
            <a:lvl4pPr marL="1371600" indent="0">
              <a:buNone/>
              <a:defRPr lang="hu-HU" sz="3600" kern="1200" dirty="0" smtClean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4pPr>
            <a:lvl5pPr marL="1828800" indent="0">
              <a:buNone/>
              <a:defRPr lang="hu-HU" sz="3600" kern="1200" dirty="0">
                <a:solidFill>
                  <a:schemeClr val="bg1"/>
                </a:solidFill>
                <a:latin typeface="Open Sans Light" charset="0"/>
                <a:ea typeface="Open Sans Light" charset="0"/>
                <a:cs typeface="Open Sans Light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6928978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645700" y="6311699"/>
            <a:ext cx="432000" cy="432000"/>
            <a:chOff x="5548170" y="5376720"/>
            <a:chExt cx="944070" cy="944070"/>
          </a:xfrm>
        </p:grpSpPr>
        <p:sp>
          <p:nvSpPr>
            <p:cNvPr id="10" name="Rectangle 7"/>
            <p:cNvSpPr/>
            <p:nvPr/>
          </p:nvSpPr>
          <p:spPr>
            <a:xfrm>
              <a:off x="5548170" y="5376720"/>
              <a:ext cx="944070" cy="94407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5240" y="5720080"/>
              <a:ext cx="709930" cy="257350"/>
            </a:xfrm>
            <a:prstGeom prst="rect">
              <a:avLst/>
            </a:prstGeom>
          </p:spPr>
        </p:pic>
      </p:grpSp>
      <p:sp>
        <p:nvSpPr>
          <p:cNvPr id="15" name="Rectangle 11"/>
          <p:cNvSpPr>
            <a:spLocks noChangeAspect="1"/>
          </p:cNvSpPr>
          <p:nvPr/>
        </p:nvSpPr>
        <p:spPr>
          <a:xfrm>
            <a:off x="11645700" y="114300"/>
            <a:ext cx="432000" cy="43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 számának helye 13"/>
          <p:cNvSpPr>
            <a:spLocks noGrp="1"/>
          </p:cNvSpPr>
          <p:nvPr>
            <p:ph type="sldNum" sz="quarter" idx="12"/>
          </p:nvPr>
        </p:nvSpPr>
        <p:spPr>
          <a:xfrm>
            <a:off x="11645700" y="114300"/>
            <a:ext cx="431999" cy="432000"/>
          </a:xfrm>
        </p:spPr>
        <p:txBody>
          <a:bodyPr/>
          <a:lstStyle>
            <a:lvl1pPr algn="ctr">
              <a:defRPr sz="900">
                <a:solidFill>
                  <a:schemeClr val="bg2">
                    <a:lumMod val="9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Rectangle 18"/>
          <p:cNvSpPr/>
          <p:nvPr/>
        </p:nvSpPr>
        <p:spPr>
          <a:xfrm>
            <a:off x="-1" y="0"/>
            <a:ext cx="11498581" cy="6857999"/>
          </a:xfrm>
          <a:prstGeom prst="rect">
            <a:avLst/>
          </a:prstGeom>
          <a:gradFill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99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3668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hu-HU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 err="1" smtClean="0"/>
              <a:t>Click</a:t>
            </a:r>
            <a:r>
              <a:rPr lang="hu-HU" dirty="0" smtClean="0"/>
              <a:t> </a:t>
            </a:r>
            <a:r>
              <a:rPr lang="hu-HU" dirty="0" err="1" smtClean="0"/>
              <a:t>to</a:t>
            </a:r>
            <a:r>
              <a:rPr lang="hu-HU" dirty="0" smtClean="0"/>
              <a:t> </a:t>
            </a:r>
            <a:r>
              <a:rPr lang="hu-HU" dirty="0" err="1" smtClean="0"/>
              <a:t>edit</a:t>
            </a:r>
            <a:r>
              <a:rPr lang="hu-HU" dirty="0" smtClean="0"/>
              <a:t> Master text </a:t>
            </a:r>
            <a:r>
              <a:rPr lang="hu-HU" dirty="0" err="1" smtClean="0"/>
              <a:t>styles</a:t>
            </a:r>
            <a:endParaRPr lang="hu-HU" dirty="0" smtClean="0"/>
          </a:p>
          <a:p>
            <a:pPr lvl="1"/>
            <a:r>
              <a:rPr lang="hu-HU" dirty="0" err="1" smtClean="0"/>
              <a:t>Second</a:t>
            </a:r>
            <a:r>
              <a:rPr lang="hu-HU" dirty="0" smtClean="0"/>
              <a:t> </a:t>
            </a:r>
            <a:r>
              <a:rPr lang="hu-HU" dirty="0" err="1" smtClean="0"/>
              <a:t>level</a:t>
            </a:r>
            <a:endParaRPr lang="hu-HU" dirty="0" smtClean="0"/>
          </a:p>
          <a:p>
            <a:pPr lvl="2"/>
            <a:r>
              <a:rPr lang="hu-HU" dirty="0" err="1" smtClean="0"/>
              <a:t>Third</a:t>
            </a:r>
            <a:r>
              <a:rPr lang="hu-HU" dirty="0" smtClean="0"/>
              <a:t> </a:t>
            </a:r>
            <a:r>
              <a:rPr lang="hu-HU" dirty="0" err="1" smtClean="0"/>
              <a:t>level</a:t>
            </a:r>
            <a:endParaRPr lang="hu-HU" dirty="0" smtClean="0"/>
          </a:p>
          <a:p>
            <a:pPr lvl="3"/>
            <a:r>
              <a:rPr lang="hu-HU" dirty="0" err="1" smtClean="0"/>
              <a:t>Fourth</a:t>
            </a:r>
            <a:r>
              <a:rPr lang="hu-HU" dirty="0" smtClean="0"/>
              <a:t> </a:t>
            </a:r>
            <a:r>
              <a:rPr lang="hu-HU" dirty="0" err="1" smtClean="0"/>
              <a:t>level</a:t>
            </a:r>
            <a:endParaRPr lang="hu-HU" dirty="0" smtClean="0"/>
          </a:p>
          <a:p>
            <a:pPr lvl="4"/>
            <a:r>
              <a:rPr lang="hu-HU" dirty="0" err="1" smtClean="0"/>
              <a:t>Fifth</a:t>
            </a:r>
            <a:r>
              <a:rPr lang="hu-HU" dirty="0" smtClean="0"/>
              <a:t> </a:t>
            </a:r>
            <a:r>
              <a:rPr lang="hu-HU" dirty="0" err="1" smtClean="0"/>
              <a:t>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2699844E-9E69-434D-97E6-64F71ED1B4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289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83" r:id="rId2"/>
    <p:sldLayoutId id="2147483682" r:id="rId3"/>
    <p:sldLayoutId id="2147483661" r:id="rId4"/>
    <p:sldLayoutId id="2147483670" r:id="rId5"/>
    <p:sldLayoutId id="2147483677" r:id="rId6"/>
    <p:sldLayoutId id="2147483678" r:id="rId7"/>
    <p:sldLayoutId id="2147483679" r:id="rId8"/>
    <p:sldLayoutId id="2147483669" r:id="rId9"/>
    <p:sldLayoutId id="2147483672" r:id="rId10"/>
    <p:sldLayoutId id="2147483680" r:id="rId11"/>
    <p:sldLayoutId id="2147483681" r:id="rId12"/>
    <p:sldLayoutId id="2147483673" r:id="rId13"/>
    <p:sldLayoutId id="2147483676" r:id="rId14"/>
    <p:sldLayoutId id="2147483674" r:id="rId15"/>
    <p:sldLayoutId id="2147483675" r:id="rId16"/>
    <p:sldLayoutId id="2147483662" r:id="rId17"/>
    <p:sldLayoutId id="2147483663" r:id="rId18"/>
    <p:sldLayoutId id="2147483665" r:id="rId19"/>
    <p:sldLayoutId id="2147483666" r:id="rId20"/>
    <p:sldLayoutId id="2147483667" r:id="rId21"/>
    <p:sldLayoutId id="2147483664" r:id="rId22"/>
    <p:sldLayoutId id="2147483658" r:id="rId23"/>
    <p:sldLayoutId id="2147483668" r:id="rId24"/>
    <p:sldLayoutId id="2147483659" r:id="rId25"/>
    <p:sldLayoutId id="2147483660" r:id="rId26"/>
    <p:sldLayoutId id="2147483656" r:id="rId27"/>
    <p:sldLayoutId id="2147483684" r:id="rId2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12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2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2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2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2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image" Target="../media/image37.png"/><Relationship Id="rId3" Type="http://schemas.openxmlformats.org/officeDocument/2006/relationships/image" Target="../media/image27.jpg"/><Relationship Id="rId7" Type="http://schemas.openxmlformats.org/officeDocument/2006/relationships/image" Target="../media/image31.jpeg"/><Relationship Id="rId12" Type="http://schemas.openxmlformats.org/officeDocument/2006/relationships/image" Target="../media/image3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0.jpeg"/><Relationship Id="rId11" Type="http://schemas.openxmlformats.org/officeDocument/2006/relationships/image" Target="../media/image35.png"/><Relationship Id="rId5" Type="http://schemas.openxmlformats.org/officeDocument/2006/relationships/image" Target="../media/image29.jpeg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4" Type="http://schemas.openxmlformats.org/officeDocument/2006/relationships/image" Target="../media/image28.jpe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sz="3600" dirty="0" smtClean="0"/>
              <a:t>DIGITÁLIS TARTALOMMARKETING,</a:t>
            </a:r>
            <a:br>
              <a:rPr lang="hu-HU" sz="3600" dirty="0" smtClean="0"/>
            </a:br>
            <a:r>
              <a:rPr lang="hu-HU" sz="3600" dirty="0" smtClean="0"/>
              <a:t>DE MIÉRT?</a:t>
            </a:r>
            <a:endParaRPr lang="hu-HU" sz="3600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hu-HU" sz="2400" dirty="0" smtClean="0"/>
              <a:t>Példák a legendás nullás évekből</a:t>
            </a:r>
            <a:endParaRPr lang="hu-HU" sz="2400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01" t="35555" r="26283" b="2811"/>
          <a:stretch/>
        </p:blipFill>
        <p:spPr/>
      </p:pic>
    </p:spTree>
    <p:extLst>
      <p:ext uri="{BB962C8B-B14F-4D97-AF65-F5344CB8AC3E}">
        <p14:creationId xmlns:p14="http://schemas.microsoft.com/office/powerpoint/2010/main" val="38249510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7" name="Tartalom helye 3"/>
          <p:cNvPicPr>
            <a:picLocks noGrp="1" noChangeAspect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1" y="114300"/>
            <a:ext cx="474726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2348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14" name="Téglalap 13"/>
          <p:cNvSpPr/>
          <p:nvPr/>
        </p:nvSpPr>
        <p:spPr>
          <a:xfrm>
            <a:off x="-1" y="-18384"/>
            <a:ext cx="11488189" cy="6876384"/>
          </a:xfrm>
          <a:prstGeom prst="rect">
            <a:avLst/>
          </a:prstGeom>
          <a:gradFill flip="none" rotWithShape="1">
            <a:gsLst>
              <a:gs pos="0">
                <a:srgbClr val="A2A4AF"/>
              </a:gs>
              <a:gs pos="100000">
                <a:srgbClr val="62697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4" name="Trapezoid 23"/>
          <p:cNvSpPr/>
          <p:nvPr/>
        </p:nvSpPr>
        <p:spPr>
          <a:xfrm rot="10800000">
            <a:off x="3147913" y="1633163"/>
            <a:ext cx="5880067" cy="747390"/>
          </a:xfrm>
          <a:prstGeom prst="trapezoid">
            <a:avLst/>
          </a:prstGeom>
          <a:gradFill flip="none" rotWithShape="1">
            <a:gsLst>
              <a:gs pos="100000">
                <a:srgbClr val="FFE300"/>
              </a:gs>
              <a:gs pos="0">
                <a:srgbClr val="F05223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5" name="Trapezoid 24"/>
          <p:cNvSpPr/>
          <p:nvPr/>
        </p:nvSpPr>
        <p:spPr>
          <a:xfrm rot="10800000">
            <a:off x="3400375" y="2498465"/>
            <a:ext cx="5375144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6" name="Trapezoid 25"/>
          <p:cNvSpPr/>
          <p:nvPr/>
        </p:nvSpPr>
        <p:spPr>
          <a:xfrm rot="10800000">
            <a:off x="3651097" y="3363765"/>
            <a:ext cx="4873699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7" name="Trapezoid 26"/>
          <p:cNvSpPr/>
          <p:nvPr/>
        </p:nvSpPr>
        <p:spPr>
          <a:xfrm rot="10800000">
            <a:off x="3894445" y="4229064"/>
            <a:ext cx="4387003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8" name="Trapezoid 27"/>
          <p:cNvSpPr/>
          <p:nvPr/>
        </p:nvSpPr>
        <p:spPr>
          <a:xfrm rot="10800000">
            <a:off x="4137796" y="5094369"/>
            <a:ext cx="3900304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9" name="Trapezoid 28"/>
          <p:cNvSpPr/>
          <p:nvPr/>
        </p:nvSpPr>
        <p:spPr>
          <a:xfrm rot="10800000">
            <a:off x="4360126" y="5943344"/>
            <a:ext cx="3457104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30" name="Alcím 2"/>
          <p:cNvSpPr txBox="1">
            <a:spLocks/>
          </p:cNvSpPr>
          <p:nvPr/>
        </p:nvSpPr>
        <p:spPr>
          <a:xfrm>
            <a:off x="4652733" y="1833597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b="1" dirty="0">
                <a:solidFill>
                  <a:schemeClr val="bg1"/>
                </a:solidFill>
              </a:rPr>
              <a:t>ISMERTSÉG</a:t>
            </a:r>
          </a:p>
        </p:txBody>
      </p:sp>
      <p:sp>
        <p:nvSpPr>
          <p:cNvPr id="31" name="Alcím 2"/>
          <p:cNvSpPr txBox="1">
            <a:spLocks/>
          </p:cNvSpPr>
          <p:nvPr/>
        </p:nvSpPr>
        <p:spPr>
          <a:xfrm>
            <a:off x="4652733" y="2688624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>
                <a:solidFill>
                  <a:schemeClr val="bg1"/>
                </a:solidFill>
              </a:rPr>
              <a:t>IMIDZS</a:t>
            </a:r>
          </a:p>
        </p:txBody>
      </p:sp>
      <p:sp>
        <p:nvSpPr>
          <p:cNvPr id="33" name="Alcím 2"/>
          <p:cNvSpPr txBox="1">
            <a:spLocks/>
          </p:cNvSpPr>
          <p:nvPr/>
        </p:nvSpPr>
        <p:spPr>
          <a:xfrm>
            <a:off x="4652733" y="3553924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 smtClean="0">
                <a:solidFill>
                  <a:schemeClr val="bg1"/>
                </a:solidFill>
              </a:rPr>
              <a:t>RELEVANCIA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34" name="Alcím 2"/>
          <p:cNvSpPr txBox="1">
            <a:spLocks/>
          </p:cNvSpPr>
          <p:nvPr/>
        </p:nvSpPr>
        <p:spPr>
          <a:xfrm>
            <a:off x="4652733" y="4419223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 smtClean="0">
                <a:solidFill>
                  <a:schemeClr val="bg1"/>
                </a:solidFill>
              </a:rPr>
              <a:t>KIPRÓBÁLÁS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35" name="Alcím 2"/>
          <p:cNvSpPr txBox="1">
            <a:spLocks/>
          </p:cNvSpPr>
          <p:nvPr/>
        </p:nvSpPr>
        <p:spPr>
          <a:xfrm>
            <a:off x="4652733" y="5284529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 smtClean="0">
                <a:solidFill>
                  <a:schemeClr val="bg1"/>
                </a:solidFill>
              </a:rPr>
              <a:t>LOJALITÁS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36" name="Alcím 2"/>
          <p:cNvSpPr txBox="1">
            <a:spLocks/>
          </p:cNvSpPr>
          <p:nvPr/>
        </p:nvSpPr>
        <p:spPr>
          <a:xfrm>
            <a:off x="4652733" y="6133504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 smtClean="0">
                <a:solidFill>
                  <a:schemeClr val="bg1"/>
                </a:solidFill>
              </a:rPr>
              <a:t>AJÁNLÁS</a:t>
            </a:r>
            <a:endParaRPr lang="hu-HU" sz="2400" dirty="0">
              <a:solidFill>
                <a:schemeClr val="bg1"/>
              </a:solidFill>
            </a:endParaRPr>
          </a:p>
        </p:txBody>
      </p:sp>
      <p:pic>
        <p:nvPicPr>
          <p:cNvPr id="41" name="Kép 40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78921">
            <a:off x="6682113" y="611206"/>
            <a:ext cx="955662" cy="544625"/>
          </a:xfrm>
          <a:prstGeom prst="rect">
            <a:avLst/>
          </a:prstGeom>
          <a:noFill/>
        </p:spPr>
      </p:pic>
      <p:pic>
        <p:nvPicPr>
          <p:cNvPr id="42" name="Kép 41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90951">
            <a:off x="4474980" y="795322"/>
            <a:ext cx="837228" cy="418614"/>
          </a:xfrm>
          <a:prstGeom prst="rect">
            <a:avLst/>
          </a:prstGeom>
          <a:noFill/>
        </p:spPr>
      </p:pic>
      <p:pic>
        <p:nvPicPr>
          <p:cNvPr id="43" name="Kép 42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52837">
            <a:off x="5618231" y="671421"/>
            <a:ext cx="1160857" cy="497510"/>
          </a:xfrm>
          <a:prstGeom prst="rect">
            <a:avLst/>
          </a:prstGeom>
          <a:noFill/>
        </p:spPr>
      </p:pic>
      <p:pic>
        <p:nvPicPr>
          <p:cNvPr id="44" name="Kép 43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03008">
            <a:off x="7632300" y="849004"/>
            <a:ext cx="1148855" cy="376250"/>
          </a:xfrm>
          <a:prstGeom prst="rect">
            <a:avLst/>
          </a:prstGeom>
          <a:noFill/>
        </p:spPr>
      </p:pic>
      <p:pic>
        <p:nvPicPr>
          <p:cNvPr id="45" name="Kép 44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78596">
            <a:off x="3258582" y="755175"/>
            <a:ext cx="1225021" cy="592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8813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Kép helye 2"/>
          <p:cNvSpPr>
            <a:spLocks noGrp="1"/>
          </p:cNvSpPr>
          <p:nvPr>
            <p:ph type="pic" sz="quarter" idx="16"/>
          </p:nvPr>
        </p:nvSpPr>
        <p:spPr/>
      </p:sp>
      <p:pic>
        <p:nvPicPr>
          <p:cNvPr id="4" name="2016-10-17_16-01-0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7479" r="7286" b="28918"/>
          <a:stretch/>
        </p:blipFill>
        <p:spPr>
          <a:xfrm>
            <a:off x="1847088" y="812767"/>
            <a:ext cx="7699248" cy="487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3722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" name="Kép helye 2"/>
          <p:cNvSpPr>
            <a:spLocks noGrp="1"/>
          </p:cNvSpPr>
          <p:nvPr>
            <p:ph type="pic" sz="quarter" idx="16"/>
          </p:nvPr>
        </p:nvSpPr>
        <p:spPr/>
      </p:sp>
      <p:pic>
        <p:nvPicPr>
          <p:cNvPr id="4" name="2016-10-17_16-01-0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7479" r="7286" b="28918"/>
          <a:stretch/>
        </p:blipFill>
        <p:spPr>
          <a:xfrm>
            <a:off x="1847088" y="812767"/>
            <a:ext cx="7699248" cy="487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67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9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14" name="Téglalap 13"/>
          <p:cNvSpPr/>
          <p:nvPr/>
        </p:nvSpPr>
        <p:spPr>
          <a:xfrm>
            <a:off x="-1" y="-18384"/>
            <a:ext cx="11488189" cy="6876384"/>
          </a:xfrm>
          <a:prstGeom prst="rect">
            <a:avLst/>
          </a:prstGeom>
          <a:gradFill flip="none" rotWithShape="1">
            <a:gsLst>
              <a:gs pos="0">
                <a:srgbClr val="A2A4AF"/>
              </a:gs>
              <a:gs pos="100000">
                <a:srgbClr val="62697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4" name="Trapezoid 23"/>
          <p:cNvSpPr/>
          <p:nvPr/>
        </p:nvSpPr>
        <p:spPr>
          <a:xfrm rot="10800000">
            <a:off x="3147912" y="1648029"/>
            <a:ext cx="5880067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5" name="Trapezoid 24"/>
          <p:cNvSpPr/>
          <p:nvPr/>
        </p:nvSpPr>
        <p:spPr>
          <a:xfrm rot="10800000">
            <a:off x="3400374" y="2513331"/>
            <a:ext cx="5375144" cy="747390"/>
          </a:xfrm>
          <a:prstGeom prst="trapezoid">
            <a:avLst/>
          </a:prstGeom>
          <a:gradFill flip="none" rotWithShape="1">
            <a:gsLst>
              <a:gs pos="100000">
                <a:srgbClr val="FFE300"/>
              </a:gs>
              <a:gs pos="0">
                <a:srgbClr val="F05223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6" name="Trapezoid 25"/>
          <p:cNvSpPr/>
          <p:nvPr/>
        </p:nvSpPr>
        <p:spPr>
          <a:xfrm rot="10800000">
            <a:off x="3651096" y="3378631"/>
            <a:ext cx="4873699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7" name="Trapezoid 26"/>
          <p:cNvSpPr/>
          <p:nvPr/>
        </p:nvSpPr>
        <p:spPr>
          <a:xfrm rot="10800000">
            <a:off x="3894444" y="4243930"/>
            <a:ext cx="4387003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8" name="Trapezoid 27"/>
          <p:cNvSpPr/>
          <p:nvPr/>
        </p:nvSpPr>
        <p:spPr>
          <a:xfrm rot="10800000">
            <a:off x="4137795" y="5109235"/>
            <a:ext cx="3900304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9" name="Trapezoid 28"/>
          <p:cNvSpPr/>
          <p:nvPr/>
        </p:nvSpPr>
        <p:spPr>
          <a:xfrm rot="10800000">
            <a:off x="4360125" y="5958210"/>
            <a:ext cx="3457104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30" name="Alcím 2"/>
          <p:cNvSpPr txBox="1">
            <a:spLocks/>
          </p:cNvSpPr>
          <p:nvPr/>
        </p:nvSpPr>
        <p:spPr>
          <a:xfrm>
            <a:off x="4652732" y="1848463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>
                <a:solidFill>
                  <a:schemeClr val="bg1"/>
                </a:solidFill>
              </a:rPr>
              <a:t>ISMERTSÉG</a:t>
            </a:r>
          </a:p>
        </p:txBody>
      </p:sp>
      <p:sp>
        <p:nvSpPr>
          <p:cNvPr id="31" name="Alcím 2"/>
          <p:cNvSpPr txBox="1">
            <a:spLocks/>
          </p:cNvSpPr>
          <p:nvPr/>
        </p:nvSpPr>
        <p:spPr>
          <a:xfrm>
            <a:off x="4652732" y="2703490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b="1" dirty="0">
                <a:solidFill>
                  <a:schemeClr val="bg1"/>
                </a:solidFill>
              </a:rPr>
              <a:t>IMIDZS</a:t>
            </a:r>
          </a:p>
        </p:txBody>
      </p:sp>
      <p:sp>
        <p:nvSpPr>
          <p:cNvPr id="33" name="Alcím 2"/>
          <p:cNvSpPr txBox="1">
            <a:spLocks/>
          </p:cNvSpPr>
          <p:nvPr/>
        </p:nvSpPr>
        <p:spPr>
          <a:xfrm>
            <a:off x="4652732" y="3568790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 smtClean="0">
                <a:solidFill>
                  <a:schemeClr val="bg1"/>
                </a:solidFill>
              </a:rPr>
              <a:t>RELEVANCIA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34" name="Alcím 2"/>
          <p:cNvSpPr txBox="1">
            <a:spLocks/>
          </p:cNvSpPr>
          <p:nvPr/>
        </p:nvSpPr>
        <p:spPr>
          <a:xfrm>
            <a:off x="4652732" y="4434089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 smtClean="0">
                <a:solidFill>
                  <a:schemeClr val="bg1"/>
                </a:solidFill>
              </a:rPr>
              <a:t>KIPRÓBÁLÁS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35" name="Alcím 2"/>
          <p:cNvSpPr txBox="1">
            <a:spLocks/>
          </p:cNvSpPr>
          <p:nvPr/>
        </p:nvSpPr>
        <p:spPr>
          <a:xfrm>
            <a:off x="4652732" y="5299395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 smtClean="0">
                <a:solidFill>
                  <a:schemeClr val="bg1"/>
                </a:solidFill>
              </a:rPr>
              <a:t>LOJALITÁS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36" name="Alcím 2"/>
          <p:cNvSpPr txBox="1">
            <a:spLocks/>
          </p:cNvSpPr>
          <p:nvPr/>
        </p:nvSpPr>
        <p:spPr>
          <a:xfrm>
            <a:off x="4652732" y="6148370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 smtClean="0">
                <a:solidFill>
                  <a:schemeClr val="bg1"/>
                </a:solidFill>
              </a:rPr>
              <a:t>AJÁNLÁS</a:t>
            </a:r>
            <a:endParaRPr lang="hu-HU" sz="2400" dirty="0">
              <a:solidFill>
                <a:schemeClr val="bg1"/>
              </a:solidFill>
            </a:endParaRPr>
          </a:p>
        </p:txBody>
      </p:sp>
      <p:pic>
        <p:nvPicPr>
          <p:cNvPr id="17" name="Kép 16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78921">
            <a:off x="6682113" y="611206"/>
            <a:ext cx="955662" cy="544625"/>
          </a:xfrm>
          <a:prstGeom prst="rect">
            <a:avLst/>
          </a:prstGeom>
          <a:noFill/>
        </p:spPr>
      </p:pic>
      <p:pic>
        <p:nvPicPr>
          <p:cNvPr id="18" name="Kép 17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90951">
            <a:off x="4474980" y="795322"/>
            <a:ext cx="837228" cy="418614"/>
          </a:xfrm>
          <a:prstGeom prst="rect">
            <a:avLst/>
          </a:prstGeom>
          <a:noFill/>
        </p:spPr>
      </p:pic>
      <p:pic>
        <p:nvPicPr>
          <p:cNvPr id="19" name="Kép 18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52837">
            <a:off x="5618231" y="671421"/>
            <a:ext cx="1160857" cy="497510"/>
          </a:xfrm>
          <a:prstGeom prst="rect">
            <a:avLst/>
          </a:prstGeom>
          <a:noFill/>
        </p:spPr>
      </p:pic>
      <p:pic>
        <p:nvPicPr>
          <p:cNvPr id="20" name="Kép 19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03008">
            <a:off x="7632300" y="849004"/>
            <a:ext cx="1148855" cy="376250"/>
          </a:xfrm>
          <a:prstGeom prst="rect">
            <a:avLst/>
          </a:prstGeom>
          <a:noFill/>
        </p:spPr>
      </p:pic>
      <p:pic>
        <p:nvPicPr>
          <p:cNvPr id="21" name="Kép 20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78596">
            <a:off x="3258582" y="755175"/>
            <a:ext cx="1225021" cy="592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2066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4"/>
          </p:nvPr>
        </p:nvSpPr>
        <p:spPr>
          <a:xfrm>
            <a:off x="1326981" y="2738656"/>
            <a:ext cx="3994166" cy="1205892"/>
          </a:xfrm>
        </p:spPr>
        <p:txBody>
          <a:bodyPr/>
          <a:lstStyle/>
          <a:p>
            <a:pPr algn="r"/>
            <a:r>
              <a:rPr lang="hu-HU" sz="4000" dirty="0" err="1" smtClean="0"/>
              <a:t>Izlés</a:t>
            </a:r>
            <a:r>
              <a:rPr lang="hu-HU" sz="4000" dirty="0" smtClean="0"/>
              <a:t> </a:t>
            </a:r>
            <a:r>
              <a:rPr lang="hu-HU" sz="4000" dirty="0" err="1" smtClean="0"/>
              <a:t>Blogja</a:t>
            </a:r>
            <a:endParaRPr lang="hu-HU" sz="4000" dirty="0"/>
          </a:p>
        </p:txBody>
      </p:sp>
      <p:sp>
        <p:nvSpPr>
          <p:cNvPr id="5" name="Kép helye 4"/>
          <p:cNvSpPr>
            <a:spLocks noGrp="1"/>
          </p:cNvSpPr>
          <p:nvPr>
            <p:ph type="pic" sz="quarter" idx="16"/>
          </p:nvPr>
        </p:nvSpPr>
        <p:spPr/>
      </p:sp>
      <p:pic>
        <p:nvPicPr>
          <p:cNvPr id="6" name="Picture 7" descr="kinle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2" t="683" r="9332" b="82390"/>
          <a:stretch/>
        </p:blipFill>
        <p:spPr bwMode="auto">
          <a:xfrm>
            <a:off x="6092327" y="0"/>
            <a:ext cx="5405935" cy="6863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59322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4"/>
          </p:nvPr>
        </p:nvSpPr>
        <p:spPr>
          <a:xfrm>
            <a:off x="1326981" y="2738656"/>
            <a:ext cx="3994166" cy="1205892"/>
          </a:xfrm>
        </p:spPr>
        <p:txBody>
          <a:bodyPr/>
          <a:lstStyle/>
          <a:p>
            <a:pPr algn="r"/>
            <a:r>
              <a:rPr lang="hu-HU" sz="4000" dirty="0" smtClean="0"/>
              <a:t>DMTK 2008</a:t>
            </a:r>
            <a:endParaRPr lang="hu-HU" sz="4000" dirty="0"/>
          </a:p>
        </p:txBody>
      </p:sp>
      <p:pic>
        <p:nvPicPr>
          <p:cNvPr id="7" name="Kép helye 5"/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-2248" r="-465" b="-1217"/>
          <a:stretch/>
        </p:blipFill>
        <p:spPr>
          <a:xfrm>
            <a:off x="6644701" y="-143220"/>
            <a:ext cx="4872421" cy="7105613"/>
          </a:xfrm>
        </p:spPr>
      </p:pic>
    </p:spTree>
    <p:extLst>
      <p:ext uri="{BB962C8B-B14F-4D97-AF65-F5344CB8AC3E}">
        <p14:creationId xmlns:p14="http://schemas.microsoft.com/office/powerpoint/2010/main" val="5962775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4" name="Téglalap 13"/>
          <p:cNvSpPr/>
          <p:nvPr/>
        </p:nvSpPr>
        <p:spPr>
          <a:xfrm>
            <a:off x="-1" y="-18384"/>
            <a:ext cx="11488189" cy="6876384"/>
          </a:xfrm>
          <a:prstGeom prst="rect">
            <a:avLst/>
          </a:prstGeom>
          <a:gradFill flip="none" rotWithShape="1">
            <a:gsLst>
              <a:gs pos="0">
                <a:srgbClr val="A2A4AF"/>
              </a:gs>
              <a:gs pos="100000">
                <a:srgbClr val="62697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4" name="Trapezoid 23"/>
          <p:cNvSpPr/>
          <p:nvPr/>
        </p:nvSpPr>
        <p:spPr>
          <a:xfrm rot="10800000">
            <a:off x="3147913" y="1648029"/>
            <a:ext cx="5880067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5" name="Trapezoid 24"/>
          <p:cNvSpPr/>
          <p:nvPr/>
        </p:nvSpPr>
        <p:spPr>
          <a:xfrm rot="10800000">
            <a:off x="3400375" y="2513331"/>
            <a:ext cx="5375144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6" name="Trapezoid 25"/>
          <p:cNvSpPr/>
          <p:nvPr/>
        </p:nvSpPr>
        <p:spPr>
          <a:xfrm rot="10800000">
            <a:off x="3651097" y="3378631"/>
            <a:ext cx="4873699" cy="747390"/>
          </a:xfrm>
          <a:prstGeom prst="trapezoid">
            <a:avLst/>
          </a:prstGeom>
          <a:gradFill flip="none" rotWithShape="1">
            <a:gsLst>
              <a:gs pos="100000">
                <a:srgbClr val="FFE300"/>
              </a:gs>
              <a:gs pos="0">
                <a:srgbClr val="F05223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7" name="Trapezoid 26"/>
          <p:cNvSpPr/>
          <p:nvPr/>
        </p:nvSpPr>
        <p:spPr>
          <a:xfrm rot="10800000">
            <a:off x="3894445" y="4243930"/>
            <a:ext cx="4387003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8" name="Trapezoid 27"/>
          <p:cNvSpPr/>
          <p:nvPr/>
        </p:nvSpPr>
        <p:spPr>
          <a:xfrm rot="10800000">
            <a:off x="4137796" y="5109235"/>
            <a:ext cx="3900304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9" name="Trapezoid 28"/>
          <p:cNvSpPr/>
          <p:nvPr/>
        </p:nvSpPr>
        <p:spPr>
          <a:xfrm rot="10800000">
            <a:off x="4360126" y="5958210"/>
            <a:ext cx="3457104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30" name="Alcím 2"/>
          <p:cNvSpPr txBox="1">
            <a:spLocks/>
          </p:cNvSpPr>
          <p:nvPr/>
        </p:nvSpPr>
        <p:spPr>
          <a:xfrm>
            <a:off x="4652733" y="1848463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>
                <a:solidFill>
                  <a:schemeClr val="bg1"/>
                </a:solidFill>
              </a:rPr>
              <a:t>ISMERTSÉG</a:t>
            </a:r>
          </a:p>
        </p:txBody>
      </p:sp>
      <p:sp>
        <p:nvSpPr>
          <p:cNvPr id="31" name="Alcím 2"/>
          <p:cNvSpPr txBox="1">
            <a:spLocks/>
          </p:cNvSpPr>
          <p:nvPr/>
        </p:nvSpPr>
        <p:spPr>
          <a:xfrm>
            <a:off x="4652733" y="2703490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>
                <a:solidFill>
                  <a:schemeClr val="bg1"/>
                </a:solidFill>
              </a:rPr>
              <a:t>IMIDZS</a:t>
            </a:r>
          </a:p>
        </p:txBody>
      </p:sp>
      <p:sp>
        <p:nvSpPr>
          <p:cNvPr id="33" name="Alcím 2"/>
          <p:cNvSpPr txBox="1">
            <a:spLocks/>
          </p:cNvSpPr>
          <p:nvPr/>
        </p:nvSpPr>
        <p:spPr>
          <a:xfrm>
            <a:off x="4652733" y="3568790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b="1" dirty="0">
                <a:solidFill>
                  <a:schemeClr val="bg1"/>
                </a:solidFill>
              </a:rPr>
              <a:t>RELEVANCIA</a:t>
            </a:r>
          </a:p>
        </p:txBody>
      </p:sp>
      <p:sp>
        <p:nvSpPr>
          <p:cNvPr id="34" name="Alcím 2"/>
          <p:cNvSpPr txBox="1">
            <a:spLocks/>
          </p:cNvSpPr>
          <p:nvPr/>
        </p:nvSpPr>
        <p:spPr>
          <a:xfrm>
            <a:off x="4652733" y="4434089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 smtClean="0">
                <a:solidFill>
                  <a:schemeClr val="bg1"/>
                </a:solidFill>
              </a:rPr>
              <a:t>KIPRÓBÁLÁS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35" name="Alcím 2"/>
          <p:cNvSpPr txBox="1">
            <a:spLocks/>
          </p:cNvSpPr>
          <p:nvPr/>
        </p:nvSpPr>
        <p:spPr>
          <a:xfrm>
            <a:off x="4652733" y="5299395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 smtClean="0">
                <a:solidFill>
                  <a:schemeClr val="bg1"/>
                </a:solidFill>
              </a:rPr>
              <a:t>LOJALITÁS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36" name="Alcím 2"/>
          <p:cNvSpPr txBox="1">
            <a:spLocks/>
          </p:cNvSpPr>
          <p:nvPr/>
        </p:nvSpPr>
        <p:spPr>
          <a:xfrm>
            <a:off x="4652733" y="6148370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 smtClean="0">
                <a:solidFill>
                  <a:schemeClr val="bg1"/>
                </a:solidFill>
              </a:rPr>
              <a:t>AJÁNLÁS</a:t>
            </a:r>
            <a:endParaRPr lang="hu-HU" sz="2400" dirty="0">
              <a:solidFill>
                <a:schemeClr val="bg1"/>
              </a:solidFill>
            </a:endParaRPr>
          </a:p>
        </p:txBody>
      </p:sp>
      <p:pic>
        <p:nvPicPr>
          <p:cNvPr id="17" name="Kép 16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78921">
            <a:off x="6682113" y="611206"/>
            <a:ext cx="955662" cy="544625"/>
          </a:xfrm>
          <a:prstGeom prst="rect">
            <a:avLst/>
          </a:prstGeom>
          <a:noFill/>
        </p:spPr>
      </p:pic>
      <p:pic>
        <p:nvPicPr>
          <p:cNvPr id="18" name="Kép 17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90951">
            <a:off x="4474980" y="795322"/>
            <a:ext cx="837228" cy="418614"/>
          </a:xfrm>
          <a:prstGeom prst="rect">
            <a:avLst/>
          </a:prstGeom>
          <a:noFill/>
        </p:spPr>
      </p:pic>
      <p:pic>
        <p:nvPicPr>
          <p:cNvPr id="19" name="Kép 18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52837">
            <a:off x="5618231" y="671421"/>
            <a:ext cx="1160857" cy="497510"/>
          </a:xfrm>
          <a:prstGeom prst="rect">
            <a:avLst/>
          </a:prstGeom>
          <a:noFill/>
        </p:spPr>
      </p:pic>
      <p:pic>
        <p:nvPicPr>
          <p:cNvPr id="20" name="Kép 19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03008">
            <a:off x="7632300" y="849004"/>
            <a:ext cx="1148855" cy="376250"/>
          </a:xfrm>
          <a:prstGeom prst="rect">
            <a:avLst/>
          </a:prstGeom>
          <a:noFill/>
        </p:spPr>
      </p:pic>
      <p:pic>
        <p:nvPicPr>
          <p:cNvPr id="21" name="Kép 20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78596">
            <a:off x="3258582" y="755175"/>
            <a:ext cx="1225021" cy="592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2778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églalap 7"/>
          <p:cNvSpPr/>
          <p:nvPr/>
        </p:nvSpPr>
        <p:spPr>
          <a:xfrm>
            <a:off x="6093041" y="0"/>
            <a:ext cx="5397962" cy="6858000"/>
          </a:xfrm>
          <a:prstGeom prst="rect">
            <a:avLst/>
          </a:prstGeom>
          <a:solidFill>
            <a:srgbClr val="01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4"/>
          </p:nvPr>
        </p:nvSpPr>
        <p:spPr>
          <a:xfrm>
            <a:off x="1326981" y="2738656"/>
            <a:ext cx="3994166" cy="1205892"/>
          </a:xfrm>
        </p:spPr>
        <p:txBody>
          <a:bodyPr/>
          <a:lstStyle/>
          <a:p>
            <a:pPr algn="r"/>
            <a:r>
              <a:rPr lang="hu-HU" sz="4000" dirty="0" smtClean="0"/>
              <a:t>Levi’s Sztárchat</a:t>
            </a:r>
            <a:endParaRPr lang="hu-HU" sz="4000" dirty="0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0" t="-1" r="1" b="-34541"/>
          <a:stretch/>
        </p:blipFill>
        <p:spPr>
          <a:xfrm>
            <a:off x="6181944" y="933855"/>
            <a:ext cx="5209561" cy="6622309"/>
          </a:xfrm>
          <a:prstGeom prst="rect">
            <a:avLst/>
          </a:prstGeom>
        </p:spPr>
      </p:pic>
      <p:sp>
        <p:nvSpPr>
          <p:cNvPr id="13" name="Szabadkézi sokszög 12"/>
          <p:cNvSpPr/>
          <p:nvPr/>
        </p:nvSpPr>
        <p:spPr>
          <a:xfrm>
            <a:off x="6087743" y="0"/>
            <a:ext cx="5397962" cy="6858000"/>
          </a:xfrm>
          <a:custGeom>
            <a:avLst/>
            <a:gdLst>
              <a:gd name="connsiteX0" fmla="*/ 4427857 w 5397962"/>
              <a:gd name="connsiteY0" fmla="*/ 4225553 h 6858000"/>
              <a:gd name="connsiteX1" fmla="*/ 4427857 w 5397962"/>
              <a:gd name="connsiteY1" fmla="*/ 5879255 h 6858000"/>
              <a:gd name="connsiteX2" fmla="*/ 5303762 w 5397962"/>
              <a:gd name="connsiteY2" fmla="*/ 5879255 h 6858000"/>
              <a:gd name="connsiteX3" fmla="*/ 5303762 w 5397962"/>
              <a:gd name="connsiteY3" fmla="*/ 4225553 h 6858000"/>
              <a:gd name="connsiteX4" fmla="*/ 0 w 5397962"/>
              <a:gd name="connsiteY4" fmla="*/ 0 h 6858000"/>
              <a:gd name="connsiteX5" fmla="*/ 5397962 w 5397962"/>
              <a:gd name="connsiteY5" fmla="*/ 0 h 6858000"/>
              <a:gd name="connsiteX6" fmla="*/ 5397962 w 5397962"/>
              <a:gd name="connsiteY6" fmla="*/ 6858000 h 6858000"/>
              <a:gd name="connsiteX7" fmla="*/ 0 w 5397962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397962" h="6858000">
                <a:moveTo>
                  <a:pt x="4427857" y="4225553"/>
                </a:moveTo>
                <a:lnTo>
                  <a:pt x="4427857" y="5879255"/>
                </a:lnTo>
                <a:lnTo>
                  <a:pt x="5303762" y="5879255"/>
                </a:lnTo>
                <a:lnTo>
                  <a:pt x="5303762" y="4225553"/>
                </a:lnTo>
                <a:close/>
                <a:moveTo>
                  <a:pt x="0" y="0"/>
                </a:moveTo>
                <a:lnTo>
                  <a:pt x="5397962" y="0"/>
                </a:lnTo>
                <a:lnTo>
                  <a:pt x="5397962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13473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294377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églalap 8"/>
          <p:cNvSpPr/>
          <p:nvPr/>
        </p:nvSpPr>
        <p:spPr>
          <a:xfrm>
            <a:off x="6096000" y="3928202"/>
            <a:ext cx="5397962" cy="2929798"/>
          </a:xfrm>
          <a:prstGeom prst="rect">
            <a:avLst/>
          </a:prstGeom>
          <a:solidFill>
            <a:srgbClr val="A2D4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Téglalap 5"/>
          <p:cNvSpPr/>
          <p:nvPr/>
        </p:nvSpPr>
        <p:spPr>
          <a:xfrm>
            <a:off x="6093041" y="0"/>
            <a:ext cx="5397962" cy="3871052"/>
          </a:xfrm>
          <a:prstGeom prst="rect">
            <a:avLst/>
          </a:prstGeom>
          <a:solidFill>
            <a:srgbClr val="FCAB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4"/>
          </p:nvPr>
        </p:nvSpPr>
        <p:spPr>
          <a:xfrm>
            <a:off x="1326981" y="2738656"/>
            <a:ext cx="3994166" cy="1205892"/>
          </a:xfrm>
        </p:spPr>
        <p:txBody>
          <a:bodyPr/>
          <a:lstStyle/>
          <a:p>
            <a:pPr algn="r"/>
            <a:r>
              <a:rPr lang="hu-HU" sz="4000" dirty="0" smtClean="0"/>
              <a:t>Schering Club</a:t>
            </a:r>
            <a:endParaRPr lang="hu-HU" sz="4000" dirty="0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38" r="1264" b="472"/>
          <a:stretch/>
        </p:blipFill>
        <p:spPr>
          <a:xfrm>
            <a:off x="6172200" y="85725"/>
            <a:ext cx="5256367" cy="3756752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149" y="4039798"/>
            <a:ext cx="5265867" cy="267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3515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églalap 8"/>
          <p:cNvSpPr/>
          <p:nvPr/>
        </p:nvSpPr>
        <p:spPr>
          <a:xfrm>
            <a:off x="6093041" y="0"/>
            <a:ext cx="5397962" cy="6858000"/>
          </a:xfrm>
          <a:prstGeom prst="rect">
            <a:avLst/>
          </a:prstGeom>
          <a:solidFill>
            <a:srgbClr val="E6F0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775" y="1401707"/>
            <a:ext cx="5393616" cy="4192848"/>
          </a:xfrm>
          <a:prstGeom prst="rect">
            <a:avLst/>
          </a:prstGeom>
        </p:spPr>
      </p:pic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4"/>
          </p:nvPr>
        </p:nvSpPr>
        <p:spPr>
          <a:xfrm>
            <a:off x="1326981" y="2738656"/>
            <a:ext cx="3994166" cy="1205892"/>
          </a:xfrm>
        </p:spPr>
        <p:txBody>
          <a:bodyPr/>
          <a:lstStyle/>
          <a:p>
            <a:pPr algn="r"/>
            <a:r>
              <a:rPr lang="hu-HU" sz="4000" dirty="0" err="1" smtClean="0"/>
              <a:t>Coke</a:t>
            </a:r>
            <a:r>
              <a:rPr lang="hu-HU" sz="4000" dirty="0" smtClean="0"/>
              <a:t> </a:t>
            </a:r>
            <a:r>
              <a:rPr lang="hu-HU" sz="4000" dirty="0" err="1" smtClean="0"/>
              <a:t>Zero</a:t>
            </a:r>
            <a:endParaRPr lang="hu-HU" sz="4000" dirty="0"/>
          </a:p>
        </p:txBody>
      </p:sp>
      <p:pic>
        <p:nvPicPr>
          <p:cNvPr id="4" name="cokezero_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81532" y="4021839"/>
            <a:ext cx="1334077" cy="1002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2102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14" name="Téglalap 13"/>
          <p:cNvSpPr/>
          <p:nvPr/>
        </p:nvSpPr>
        <p:spPr>
          <a:xfrm>
            <a:off x="-1" y="-18384"/>
            <a:ext cx="11488189" cy="6876384"/>
          </a:xfrm>
          <a:prstGeom prst="rect">
            <a:avLst/>
          </a:prstGeom>
          <a:gradFill flip="none" rotWithShape="1">
            <a:gsLst>
              <a:gs pos="0">
                <a:srgbClr val="A2A4AF"/>
              </a:gs>
              <a:gs pos="100000">
                <a:srgbClr val="62697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4" name="Trapezoid 23"/>
          <p:cNvSpPr/>
          <p:nvPr/>
        </p:nvSpPr>
        <p:spPr>
          <a:xfrm rot="10800000">
            <a:off x="3147913" y="1638931"/>
            <a:ext cx="5880067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5" name="Trapezoid 24"/>
          <p:cNvSpPr/>
          <p:nvPr/>
        </p:nvSpPr>
        <p:spPr>
          <a:xfrm rot="10800000">
            <a:off x="3400375" y="2504233"/>
            <a:ext cx="5375144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6" name="Trapezoid 25"/>
          <p:cNvSpPr/>
          <p:nvPr/>
        </p:nvSpPr>
        <p:spPr>
          <a:xfrm rot="10800000">
            <a:off x="3651097" y="3369533"/>
            <a:ext cx="4873699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7" name="Trapezoid 26"/>
          <p:cNvSpPr/>
          <p:nvPr/>
        </p:nvSpPr>
        <p:spPr>
          <a:xfrm rot="10800000">
            <a:off x="3894445" y="4234832"/>
            <a:ext cx="4387003" cy="747390"/>
          </a:xfrm>
          <a:prstGeom prst="trapezoid">
            <a:avLst/>
          </a:prstGeom>
          <a:gradFill flip="none" rotWithShape="1">
            <a:gsLst>
              <a:gs pos="100000">
                <a:srgbClr val="FFE300"/>
              </a:gs>
              <a:gs pos="0">
                <a:srgbClr val="F05223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8" name="Trapezoid 27"/>
          <p:cNvSpPr/>
          <p:nvPr/>
        </p:nvSpPr>
        <p:spPr>
          <a:xfrm rot="10800000">
            <a:off x="4137796" y="5100137"/>
            <a:ext cx="3900304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9" name="Trapezoid 28"/>
          <p:cNvSpPr/>
          <p:nvPr/>
        </p:nvSpPr>
        <p:spPr>
          <a:xfrm rot="10800000">
            <a:off x="4360126" y="5949112"/>
            <a:ext cx="3457104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30" name="Alcím 2"/>
          <p:cNvSpPr txBox="1">
            <a:spLocks/>
          </p:cNvSpPr>
          <p:nvPr/>
        </p:nvSpPr>
        <p:spPr>
          <a:xfrm>
            <a:off x="4652733" y="1839365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>
                <a:solidFill>
                  <a:schemeClr val="bg1"/>
                </a:solidFill>
              </a:rPr>
              <a:t>ISMERTSÉG</a:t>
            </a:r>
          </a:p>
        </p:txBody>
      </p:sp>
      <p:sp>
        <p:nvSpPr>
          <p:cNvPr id="31" name="Alcím 2"/>
          <p:cNvSpPr txBox="1">
            <a:spLocks/>
          </p:cNvSpPr>
          <p:nvPr/>
        </p:nvSpPr>
        <p:spPr>
          <a:xfrm>
            <a:off x="4652733" y="2694392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>
                <a:solidFill>
                  <a:schemeClr val="bg1"/>
                </a:solidFill>
              </a:rPr>
              <a:t>IMIDZS</a:t>
            </a:r>
          </a:p>
        </p:txBody>
      </p:sp>
      <p:sp>
        <p:nvSpPr>
          <p:cNvPr id="33" name="Alcím 2"/>
          <p:cNvSpPr txBox="1">
            <a:spLocks/>
          </p:cNvSpPr>
          <p:nvPr/>
        </p:nvSpPr>
        <p:spPr>
          <a:xfrm>
            <a:off x="4652733" y="3559692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>
                <a:solidFill>
                  <a:schemeClr val="bg1"/>
                </a:solidFill>
              </a:rPr>
              <a:t>RELEVANCIA</a:t>
            </a:r>
          </a:p>
        </p:txBody>
      </p:sp>
      <p:sp>
        <p:nvSpPr>
          <p:cNvPr id="34" name="Alcím 2"/>
          <p:cNvSpPr txBox="1">
            <a:spLocks/>
          </p:cNvSpPr>
          <p:nvPr/>
        </p:nvSpPr>
        <p:spPr>
          <a:xfrm>
            <a:off x="4652733" y="4424991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b="1" dirty="0">
                <a:solidFill>
                  <a:schemeClr val="bg1"/>
                </a:solidFill>
              </a:rPr>
              <a:t>KIPRÓBÁLÁS</a:t>
            </a:r>
          </a:p>
        </p:txBody>
      </p:sp>
      <p:sp>
        <p:nvSpPr>
          <p:cNvPr id="35" name="Alcím 2"/>
          <p:cNvSpPr txBox="1">
            <a:spLocks/>
          </p:cNvSpPr>
          <p:nvPr/>
        </p:nvSpPr>
        <p:spPr>
          <a:xfrm>
            <a:off x="4652733" y="5290297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 smtClean="0">
                <a:solidFill>
                  <a:schemeClr val="bg1"/>
                </a:solidFill>
              </a:rPr>
              <a:t>LOJALITÁS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36" name="Alcím 2"/>
          <p:cNvSpPr txBox="1">
            <a:spLocks/>
          </p:cNvSpPr>
          <p:nvPr/>
        </p:nvSpPr>
        <p:spPr>
          <a:xfrm>
            <a:off x="4652733" y="6139272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 smtClean="0">
                <a:solidFill>
                  <a:schemeClr val="bg1"/>
                </a:solidFill>
              </a:rPr>
              <a:t>AJÁNLÁS</a:t>
            </a:r>
            <a:endParaRPr lang="hu-HU" sz="2400" dirty="0">
              <a:solidFill>
                <a:schemeClr val="bg1"/>
              </a:solidFill>
            </a:endParaRPr>
          </a:p>
        </p:txBody>
      </p:sp>
      <p:pic>
        <p:nvPicPr>
          <p:cNvPr id="17" name="Kép 16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78921">
            <a:off x="6682113" y="611206"/>
            <a:ext cx="955662" cy="544625"/>
          </a:xfrm>
          <a:prstGeom prst="rect">
            <a:avLst/>
          </a:prstGeom>
          <a:noFill/>
        </p:spPr>
      </p:pic>
      <p:pic>
        <p:nvPicPr>
          <p:cNvPr id="18" name="Kép 17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90951">
            <a:off x="4474980" y="795322"/>
            <a:ext cx="837228" cy="418614"/>
          </a:xfrm>
          <a:prstGeom prst="rect">
            <a:avLst/>
          </a:prstGeom>
          <a:noFill/>
        </p:spPr>
      </p:pic>
      <p:pic>
        <p:nvPicPr>
          <p:cNvPr id="19" name="Kép 18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52837">
            <a:off x="5618231" y="671421"/>
            <a:ext cx="1160857" cy="497510"/>
          </a:xfrm>
          <a:prstGeom prst="rect">
            <a:avLst/>
          </a:prstGeom>
          <a:noFill/>
        </p:spPr>
      </p:pic>
      <p:pic>
        <p:nvPicPr>
          <p:cNvPr id="20" name="Kép 19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03008">
            <a:off x="7632300" y="849004"/>
            <a:ext cx="1148855" cy="376250"/>
          </a:xfrm>
          <a:prstGeom prst="rect">
            <a:avLst/>
          </a:prstGeom>
          <a:noFill/>
        </p:spPr>
      </p:pic>
      <p:pic>
        <p:nvPicPr>
          <p:cNvPr id="21" name="Kép 20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78596">
            <a:off x="3258582" y="755175"/>
            <a:ext cx="1225021" cy="592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9061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4"/>
          </p:nvPr>
        </p:nvSpPr>
        <p:spPr>
          <a:xfrm>
            <a:off x="1326981" y="2738656"/>
            <a:ext cx="3994166" cy="1205892"/>
          </a:xfrm>
        </p:spPr>
        <p:txBody>
          <a:bodyPr/>
          <a:lstStyle/>
          <a:p>
            <a:pPr algn="r"/>
            <a:r>
              <a:rPr lang="hu-HU" sz="4000" dirty="0" err="1" smtClean="0"/>
              <a:t>Szonár.hu</a:t>
            </a:r>
            <a:endParaRPr lang="hu-HU" sz="4000" dirty="0"/>
          </a:p>
        </p:txBody>
      </p:sp>
      <p:sp>
        <p:nvSpPr>
          <p:cNvPr id="7" name="Téglalap 6"/>
          <p:cNvSpPr/>
          <p:nvPr/>
        </p:nvSpPr>
        <p:spPr>
          <a:xfrm>
            <a:off x="6093041" y="0"/>
            <a:ext cx="5397962" cy="6858000"/>
          </a:xfrm>
          <a:prstGeom prst="rect">
            <a:avLst/>
          </a:prstGeom>
          <a:solidFill>
            <a:srgbClr val="D21D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6" name="Picture 2" descr="Image result for szonar.h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782" y="1159802"/>
            <a:ext cx="5383180" cy="449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731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14" name="Téglalap 13"/>
          <p:cNvSpPr/>
          <p:nvPr/>
        </p:nvSpPr>
        <p:spPr>
          <a:xfrm>
            <a:off x="-1" y="-18384"/>
            <a:ext cx="11488189" cy="6876384"/>
          </a:xfrm>
          <a:prstGeom prst="rect">
            <a:avLst/>
          </a:prstGeom>
          <a:gradFill flip="none" rotWithShape="1">
            <a:gsLst>
              <a:gs pos="0">
                <a:srgbClr val="A2A4AF"/>
              </a:gs>
              <a:gs pos="100000">
                <a:srgbClr val="62697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4" name="Trapezoid 23"/>
          <p:cNvSpPr/>
          <p:nvPr/>
        </p:nvSpPr>
        <p:spPr>
          <a:xfrm rot="10800000">
            <a:off x="3147913" y="1649205"/>
            <a:ext cx="5880067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5" name="Trapezoid 24"/>
          <p:cNvSpPr/>
          <p:nvPr/>
        </p:nvSpPr>
        <p:spPr>
          <a:xfrm rot="10800000">
            <a:off x="3400375" y="2514507"/>
            <a:ext cx="5375144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6" name="Trapezoid 25"/>
          <p:cNvSpPr/>
          <p:nvPr/>
        </p:nvSpPr>
        <p:spPr>
          <a:xfrm rot="10800000">
            <a:off x="3651097" y="3379807"/>
            <a:ext cx="4873699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7" name="Trapezoid 26"/>
          <p:cNvSpPr/>
          <p:nvPr/>
        </p:nvSpPr>
        <p:spPr>
          <a:xfrm rot="10800000">
            <a:off x="3894445" y="4245106"/>
            <a:ext cx="4387003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8" name="Trapezoid 27"/>
          <p:cNvSpPr/>
          <p:nvPr/>
        </p:nvSpPr>
        <p:spPr>
          <a:xfrm rot="10800000">
            <a:off x="4137796" y="5110411"/>
            <a:ext cx="3900304" cy="747390"/>
          </a:xfrm>
          <a:prstGeom prst="trapezoid">
            <a:avLst/>
          </a:prstGeom>
          <a:gradFill flip="none" rotWithShape="1">
            <a:gsLst>
              <a:gs pos="100000">
                <a:srgbClr val="FFE300"/>
              </a:gs>
              <a:gs pos="0">
                <a:srgbClr val="F05223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9" name="Trapezoid 28"/>
          <p:cNvSpPr/>
          <p:nvPr/>
        </p:nvSpPr>
        <p:spPr>
          <a:xfrm rot="10800000">
            <a:off x="4360126" y="5959386"/>
            <a:ext cx="3457104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30" name="Alcím 2"/>
          <p:cNvSpPr txBox="1">
            <a:spLocks/>
          </p:cNvSpPr>
          <p:nvPr/>
        </p:nvSpPr>
        <p:spPr>
          <a:xfrm>
            <a:off x="4652733" y="1849639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>
                <a:solidFill>
                  <a:schemeClr val="bg1"/>
                </a:solidFill>
              </a:rPr>
              <a:t>ISMERTSÉG</a:t>
            </a:r>
          </a:p>
        </p:txBody>
      </p:sp>
      <p:sp>
        <p:nvSpPr>
          <p:cNvPr id="31" name="Alcím 2"/>
          <p:cNvSpPr txBox="1">
            <a:spLocks/>
          </p:cNvSpPr>
          <p:nvPr/>
        </p:nvSpPr>
        <p:spPr>
          <a:xfrm>
            <a:off x="4652733" y="2704666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>
                <a:solidFill>
                  <a:schemeClr val="bg1"/>
                </a:solidFill>
              </a:rPr>
              <a:t>IMIDZS</a:t>
            </a:r>
          </a:p>
        </p:txBody>
      </p:sp>
      <p:sp>
        <p:nvSpPr>
          <p:cNvPr id="33" name="Alcím 2"/>
          <p:cNvSpPr txBox="1">
            <a:spLocks/>
          </p:cNvSpPr>
          <p:nvPr/>
        </p:nvSpPr>
        <p:spPr>
          <a:xfrm>
            <a:off x="4652733" y="3569966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>
                <a:solidFill>
                  <a:schemeClr val="bg1"/>
                </a:solidFill>
              </a:rPr>
              <a:t>RELEVANCIA</a:t>
            </a:r>
          </a:p>
        </p:txBody>
      </p:sp>
      <p:sp>
        <p:nvSpPr>
          <p:cNvPr id="34" name="Alcím 2"/>
          <p:cNvSpPr txBox="1">
            <a:spLocks/>
          </p:cNvSpPr>
          <p:nvPr/>
        </p:nvSpPr>
        <p:spPr>
          <a:xfrm>
            <a:off x="4652733" y="4435265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>
                <a:solidFill>
                  <a:schemeClr val="bg1"/>
                </a:solidFill>
              </a:rPr>
              <a:t>KIPRÓBÁLÁS</a:t>
            </a:r>
          </a:p>
        </p:txBody>
      </p:sp>
      <p:sp>
        <p:nvSpPr>
          <p:cNvPr id="35" name="Alcím 2"/>
          <p:cNvSpPr txBox="1">
            <a:spLocks/>
          </p:cNvSpPr>
          <p:nvPr/>
        </p:nvSpPr>
        <p:spPr>
          <a:xfrm>
            <a:off x="4652733" y="5300571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b="1" dirty="0">
                <a:solidFill>
                  <a:schemeClr val="bg1"/>
                </a:solidFill>
              </a:rPr>
              <a:t>LOJALITÁS</a:t>
            </a:r>
          </a:p>
        </p:txBody>
      </p:sp>
      <p:sp>
        <p:nvSpPr>
          <p:cNvPr id="36" name="Alcím 2"/>
          <p:cNvSpPr txBox="1">
            <a:spLocks/>
          </p:cNvSpPr>
          <p:nvPr/>
        </p:nvSpPr>
        <p:spPr>
          <a:xfrm>
            <a:off x="4652733" y="6149546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 smtClean="0">
                <a:solidFill>
                  <a:schemeClr val="bg1"/>
                </a:solidFill>
              </a:rPr>
              <a:t>AJÁNLÁS</a:t>
            </a:r>
            <a:endParaRPr lang="hu-HU" sz="2400" dirty="0">
              <a:solidFill>
                <a:schemeClr val="bg1"/>
              </a:solidFill>
            </a:endParaRPr>
          </a:p>
        </p:txBody>
      </p:sp>
      <p:pic>
        <p:nvPicPr>
          <p:cNvPr id="17" name="Kép 16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78921">
            <a:off x="6682113" y="611206"/>
            <a:ext cx="955662" cy="544625"/>
          </a:xfrm>
          <a:prstGeom prst="rect">
            <a:avLst/>
          </a:prstGeom>
          <a:noFill/>
        </p:spPr>
      </p:pic>
      <p:pic>
        <p:nvPicPr>
          <p:cNvPr id="18" name="Kép 17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90951">
            <a:off x="4474980" y="795322"/>
            <a:ext cx="837228" cy="418614"/>
          </a:xfrm>
          <a:prstGeom prst="rect">
            <a:avLst/>
          </a:prstGeom>
          <a:noFill/>
        </p:spPr>
      </p:pic>
      <p:pic>
        <p:nvPicPr>
          <p:cNvPr id="19" name="Kép 18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52837">
            <a:off x="5618231" y="671421"/>
            <a:ext cx="1160857" cy="497510"/>
          </a:xfrm>
          <a:prstGeom prst="rect">
            <a:avLst/>
          </a:prstGeom>
          <a:noFill/>
        </p:spPr>
      </p:pic>
      <p:pic>
        <p:nvPicPr>
          <p:cNvPr id="20" name="Kép 19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03008">
            <a:off x="7632300" y="849004"/>
            <a:ext cx="1148855" cy="376250"/>
          </a:xfrm>
          <a:prstGeom prst="rect">
            <a:avLst/>
          </a:prstGeom>
          <a:noFill/>
        </p:spPr>
      </p:pic>
      <p:pic>
        <p:nvPicPr>
          <p:cNvPr id="21" name="Kép 20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78596">
            <a:off x="3258582" y="755175"/>
            <a:ext cx="1225021" cy="592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7795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4"/>
          </p:nvPr>
        </p:nvSpPr>
        <p:spPr>
          <a:xfrm>
            <a:off x="1326981" y="2738656"/>
            <a:ext cx="3994166" cy="1205892"/>
          </a:xfrm>
        </p:spPr>
        <p:txBody>
          <a:bodyPr/>
          <a:lstStyle/>
          <a:p>
            <a:pPr algn="r"/>
            <a:r>
              <a:rPr lang="hu-HU" sz="4000" dirty="0" err="1" smtClean="0"/>
              <a:t>Coke</a:t>
            </a:r>
            <a:r>
              <a:rPr lang="hu-HU" sz="4000" dirty="0" smtClean="0"/>
              <a:t> Club az </a:t>
            </a:r>
            <a:r>
              <a:rPr lang="hu-HU" sz="4000" dirty="0" err="1" smtClean="0"/>
              <a:t>iWiW-en</a:t>
            </a:r>
            <a:endParaRPr lang="hu-HU" sz="4000" dirty="0"/>
          </a:p>
        </p:txBody>
      </p:sp>
      <p:sp>
        <p:nvSpPr>
          <p:cNvPr id="7" name="Téglalap 6"/>
          <p:cNvSpPr/>
          <p:nvPr/>
        </p:nvSpPr>
        <p:spPr>
          <a:xfrm>
            <a:off x="6093041" y="0"/>
            <a:ext cx="5397962" cy="6858000"/>
          </a:xfrm>
          <a:prstGeom prst="rect">
            <a:avLst/>
          </a:prstGeom>
          <a:solidFill>
            <a:srgbClr val="DB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591" b="22955"/>
          <a:stretch/>
        </p:blipFill>
        <p:spPr>
          <a:xfrm>
            <a:off x="6080502" y="-1"/>
            <a:ext cx="5395003" cy="6865749"/>
          </a:xfrm>
          <a:prstGeom prst="rect">
            <a:avLst/>
          </a:prstGeom>
        </p:spPr>
      </p:pic>
      <p:pic>
        <p:nvPicPr>
          <p:cNvPr id="6" name="Kép helye 5"/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4" t="26935" r="50326" b="44936"/>
          <a:stretch/>
        </p:blipFill>
        <p:spPr>
          <a:xfrm>
            <a:off x="3102603" y="4137287"/>
            <a:ext cx="2218544" cy="1873770"/>
          </a:xfrm>
        </p:spPr>
      </p:pic>
    </p:spTree>
    <p:extLst>
      <p:ext uri="{BB962C8B-B14F-4D97-AF65-F5344CB8AC3E}">
        <p14:creationId xmlns:p14="http://schemas.microsoft.com/office/powerpoint/2010/main" val="23126913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4"/>
          </p:nvPr>
        </p:nvSpPr>
        <p:spPr>
          <a:xfrm>
            <a:off x="1708879" y="149105"/>
            <a:ext cx="3994166" cy="1205892"/>
          </a:xfrm>
        </p:spPr>
        <p:txBody>
          <a:bodyPr/>
          <a:lstStyle/>
          <a:p>
            <a:r>
              <a:rPr lang="hu-HU" sz="4000" dirty="0" err="1" smtClean="0"/>
              <a:t>Coke.hu</a:t>
            </a:r>
            <a:endParaRPr lang="hu-HU" sz="4000" dirty="0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4" t="-2240" r="254" b="-1"/>
          <a:stretch/>
        </p:blipFill>
        <p:spPr>
          <a:xfrm>
            <a:off x="1708879" y="1345628"/>
            <a:ext cx="9129010" cy="518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4735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4"/>
          </p:nvPr>
        </p:nvSpPr>
        <p:spPr>
          <a:xfrm>
            <a:off x="1326981" y="2738656"/>
            <a:ext cx="3994166" cy="1205892"/>
          </a:xfrm>
        </p:spPr>
        <p:txBody>
          <a:bodyPr/>
          <a:lstStyle/>
          <a:p>
            <a:pPr algn="r"/>
            <a:r>
              <a:rPr lang="hu-HU" sz="4000" dirty="0" err="1" smtClean="0"/>
              <a:t>Bluecasting</a:t>
            </a:r>
            <a:endParaRPr lang="hu-HU" sz="4000" dirty="0"/>
          </a:p>
        </p:txBody>
      </p:sp>
      <p:sp>
        <p:nvSpPr>
          <p:cNvPr id="7" name="Téglalap 6"/>
          <p:cNvSpPr/>
          <p:nvPr/>
        </p:nvSpPr>
        <p:spPr>
          <a:xfrm>
            <a:off x="6093041" y="0"/>
            <a:ext cx="5397962" cy="6858000"/>
          </a:xfrm>
          <a:prstGeom prst="rect">
            <a:avLst/>
          </a:prstGeom>
          <a:solidFill>
            <a:srgbClr val="D21D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6" name="Picture 4" descr="P10101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806700"/>
            <a:ext cx="5400365" cy="405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blue_phon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3525837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P101016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861" y="1"/>
            <a:ext cx="2315142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33721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14" name="Téglalap 13"/>
          <p:cNvSpPr/>
          <p:nvPr/>
        </p:nvSpPr>
        <p:spPr>
          <a:xfrm>
            <a:off x="-1" y="-18384"/>
            <a:ext cx="11488189" cy="6876384"/>
          </a:xfrm>
          <a:prstGeom prst="rect">
            <a:avLst/>
          </a:prstGeom>
          <a:gradFill flip="none" rotWithShape="1">
            <a:gsLst>
              <a:gs pos="0">
                <a:srgbClr val="A2A4AF"/>
              </a:gs>
              <a:gs pos="100000">
                <a:srgbClr val="62697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4" name="Trapezoid 23"/>
          <p:cNvSpPr/>
          <p:nvPr/>
        </p:nvSpPr>
        <p:spPr>
          <a:xfrm rot="10800000">
            <a:off x="3147913" y="1649205"/>
            <a:ext cx="5880067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5" name="Trapezoid 24"/>
          <p:cNvSpPr/>
          <p:nvPr/>
        </p:nvSpPr>
        <p:spPr>
          <a:xfrm rot="10800000">
            <a:off x="3400375" y="2514507"/>
            <a:ext cx="5375144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6" name="Trapezoid 25"/>
          <p:cNvSpPr/>
          <p:nvPr/>
        </p:nvSpPr>
        <p:spPr>
          <a:xfrm rot="10800000">
            <a:off x="3651097" y="3379807"/>
            <a:ext cx="4873699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7" name="Trapezoid 26"/>
          <p:cNvSpPr/>
          <p:nvPr/>
        </p:nvSpPr>
        <p:spPr>
          <a:xfrm rot="10800000">
            <a:off x="3894445" y="4245106"/>
            <a:ext cx="4387003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8" name="Trapezoid 27"/>
          <p:cNvSpPr/>
          <p:nvPr/>
        </p:nvSpPr>
        <p:spPr>
          <a:xfrm rot="10800000">
            <a:off x="4137796" y="5110411"/>
            <a:ext cx="3900304" cy="747390"/>
          </a:xfrm>
          <a:prstGeom prst="trapezoid">
            <a:avLst/>
          </a:prstGeom>
          <a:gradFill flip="none" rotWithShape="1">
            <a:gsLst>
              <a:gs pos="0">
                <a:srgbClr val="6B2F5B"/>
              </a:gs>
              <a:gs pos="79000">
                <a:srgbClr val="0085CD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9" name="Trapezoid 28"/>
          <p:cNvSpPr/>
          <p:nvPr/>
        </p:nvSpPr>
        <p:spPr>
          <a:xfrm rot="10800000">
            <a:off x="4360126" y="5959386"/>
            <a:ext cx="3457104" cy="747390"/>
          </a:xfrm>
          <a:prstGeom prst="trapezoid">
            <a:avLst/>
          </a:prstGeom>
          <a:gradFill flip="none" rotWithShape="1">
            <a:gsLst>
              <a:gs pos="100000">
                <a:srgbClr val="FFE300"/>
              </a:gs>
              <a:gs pos="0">
                <a:srgbClr val="F05223"/>
              </a:gs>
            </a:gsLst>
            <a:lin ang="2700000" scaled="1"/>
            <a:tileRect/>
          </a:gradFill>
          <a:ln>
            <a:noFill/>
          </a:ln>
          <a:effectLst>
            <a:outerShdw blurRad="381000" dist="127000" dir="48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30" name="Alcím 2"/>
          <p:cNvSpPr txBox="1">
            <a:spLocks/>
          </p:cNvSpPr>
          <p:nvPr/>
        </p:nvSpPr>
        <p:spPr>
          <a:xfrm>
            <a:off x="4652733" y="1849639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>
                <a:solidFill>
                  <a:schemeClr val="bg1"/>
                </a:solidFill>
              </a:rPr>
              <a:t>ISMERTSÉG</a:t>
            </a:r>
          </a:p>
        </p:txBody>
      </p:sp>
      <p:sp>
        <p:nvSpPr>
          <p:cNvPr id="31" name="Alcím 2"/>
          <p:cNvSpPr txBox="1">
            <a:spLocks/>
          </p:cNvSpPr>
          <p:nvPr/>
        </p:nvSpPr>
        <p:spPr>
          <a:xfrm>
            <a:off x="4652733" y="2704666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>
                <a:solidFill>
                  <a:schemeClr val="bg1"/>
                </a:solidFill>
              </a:rPr>
              <a:t>IMIDZS</a:t>
            </a:r>
          </a:p>
        </p:txBody>
      </p:sp>
      <p:sp>
        <p:nvSpPr>
          <p:cNvPr id="33" name="Alcím 2"/>
          <p:cNvSpPr txBox="1">
            <a:spLocks/>
          </p:cNvSpPr>
          <p:nvPr/>
        </p:nvSpPr>
        <p:spPr>
          <a:xfrm>
            <a:off x="4652733" y="3569966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>
                <a:solidFill>
                  <a:schemeClr val="bg1"/>
                </a:solidFill>
              </a:rPr>
              <a:t>RELEVANCIA</a:t>
            </a:r>
          </a:p>
        </p:txBody>
      </p:sp>
      <p:sp>
        <p:nvSpPr>
          <p:cNvPr id="34" name="Alcím 2"/>
          <p:cNvSpPr txBox="1">
            <a:spLocks/>
          </p:cNvSpPr>
          <p:nvPr/>
        </p:nvSpPr>
        <p:spPr>
          <a:xfrm>
            <a:off x="4652733" y="4435265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>
                <a:solidFill>
                  <a:schemeClr val="bg1"/>
                </a:solidFill>
              </a:rPr>
              <a:t>KIPRÓBÁLÁS</a:t>
            </a:r>
          </a:p>
        </p:txBody>
      </p:sp>
      <p:sp>
        <p:nvSpPr>
          <p:cNvPr id="35" name="Alcím 2"/>
          <p:cNvSpPr txBox="1">
            <a:spLocks/>
          </p:cNvSpPr>
          <p:nvPr/>
        </p:nvSpPr>
        <p:spPr>
          <a:xfrm>
            <a:off x="4652733" y="5300571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dirty="0">
                <a:solidFill>
                  <a:schemeClr val="bg1"/>
                </a:solidFill>
              </a:rPr>
              <a:t>LOJALITÁS</a:t>
            </a:r>
          </a:p>
        </p:txBody>
      </p:sp>
      <p:sp>
        <p:nvSpPr>
          <p:cNvPr id="36" name="Alcím 2"/>
          <p:cNvSpPr txBox="1">
            <a:spLocks/>
          </p:cNvSpPr>
          <p:nvPr/>
        </p:nvSpPr>
        <p:spPr>
          <a:xfrm>
            <a:off x="4652733" y="6149546"/>
            <a:ext cx="2870427" cy="444209"/>
          </a:xfrm>
          <a:prstGeom prst="rect">
            <a:avLst/>
          </a:prstGeom>
          <a:noFill/>
          <a:effectLst/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hu-HU" sz="2400" b="1" dirty="0">
                <a:solidFill>
                  <a:schemeClr val="bg1"/>
                </a:solidFill>
              </a:rPr>
              <a:t>AJÁNLÁS</a:t>
            </a:r>
          </a:p>
        </p:txBody>
      </p:sp>
      <p:pic>
        <p:nvPicPr>
          <p:cNvPr id="17" name="Kép 16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78921">
            <a:off x="6682113" y="611206"/>
            <a:ext cx="955662" cy="544625"/>
          </a:xfrm>
          <a:prstGeom prst="rect">
            <a:avLst/>
          </a:prstGeom>
          <a:noFill/>
        </p:spPr>
      </p:pic>
      <p:pic>
        <p:nvPicPr>
          <p:cNvPr id="18" name="Kép 17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90951">
            <a:off x="4474980" y="795322"/>
            <a:ext cx="837228" cy="418614"/>
          </a:xfrm>
          <a:prstGeom prst="rect">
            <a:avLst/>
          </a:prstGeom>
          <a:noFill/>
        </p:spPr>
      </p:pic>
      <p:pic>
        <p:nvPicPr>
          <p:cNvPr id="19" name="Kép 18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52837">
            <a:off x="5618231" y="671421"/>
            <a:ext cx="1160857" cy="497510"/>
          </a:xfrm>
          <a:prstGeom prst="rect">
            <a:avLst/>
          </a:prstGeom>
          <a:noFill/>
        </p:spPr>
      </p:pic>
      <p:pic>
        <p:nvPicPr>
          <p:cNvPr id="20" name="Kép 19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03008">
            <a:off x="7632300" y="849004"/>
            <a:ext cx="1148855" cy="376250"/>
          </a:xfrm>
          <a:prstGeom prst="rect">
            <a:avLst/>
          </a:prstGeom>
          <a:noFill/>
        </p:spPr>
      </p:pic>
      <p:pic>
        <p:nvPicPr>
          <p:cNvPr id="21" name="Kép 20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78596">
            <a:off x="3258582" y="755175"/>
            <a:ext cx="1225021" cy="592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3677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a számának hely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4" name="Szövegdoboz 3"/>
          <p:cNvSpPr txBox="1"/>
          <p:nvPr/>
        </p:nvSpPr>
        <p:spPr>
          <a:xfrm>
            <a:off x="1439056" y="1154242"/>
            <a:ext cx="647575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„A </a:t>
            </a:r>
            <a:r>
              <a:rPr lang="hu-HU" dirty="0" err="1"/>
              <a:t>Szonár</a:t>
            </a:r>
            <a:r>
              <a:rPr lang="hu-HU" baseline="30000" dirty="0"/>
              <a:t>®</a:t>
            </a:r>
            <a:r>
              <a:rPr lang="hu-HU" dirty="0"/>
              <a:t> jellegzetessége, hogy a mindennapjainkban használt </a:t>
            </a:r>
            <a:r>
              <a:rPr lang="hu-HU" b="1" dirty="0"/>
              <a:t>fogyasztási cikkekkel, szolgáltatásokkal kapcsolatban direkt élményeket, exkluzív tartalmakat oszt meg a fogyasztókkal</a:t>
            </a:r>
            <a:r>
              <a:rPr lang="hu-HU" dirty="0"/>
              <a:t>, illetve </a:t>
            </a:r>
            <a:r>
              <a:rPr lang="hu-HU" b="1" dirty="0"/>
              <a:t>osztanak meg ők egymás között</a:t>
            </a:r>
            <a:r>
              <a:rPr lang="hu-HU" dirty="0"/>
              <a:t>. Így nem csupán az adott termékek, szolgáltatások ismertsége növekszik, hanem aktív részesévé válhat a felhasználó a folyamatnak, illetve – adott esetben a </a:t>
            </a:r>
            <a:r>
              <a:rPr lang="hu-HU" dirty="0" err="1"/>
              <a:t>mainstream</a:t>
            </a:r>
            <a:r>
              <a:rPr lang="hu-HU" dirty="0"/>
              <a:t> kommunikációt megelőzően – értékes és megszívlelendő visszajelzéseket is kaphatnak az itt „hirdető” partnerek.</a:t>
            </a:r>
          </a:p>
          <a:p>
            <a:endParaRPr lang="hu-HU" dirty="0"/>
          </a:p>
          <a:p>
            <a:r>
              <a:rPr lang="hu-HU" dirty="0"/>
              <a:t>A </a:t>
            </a:r>
            <a:r>
              <a:rPr lang="hu-HU" dirty="0" err="1"/>
              <a:t>szonar.hu</a:t>
            </a:r>
            <a:r>
              <a:rPr lang="hu-HU" dirty="0"/>
              <a:t> </a:t>
            </a:r>
            <a:r>
              <a:rPr lang="hu-HU" dirty="0" err="1"/>
              <a:t>a</a:t>
            </a:r>
            <a:r>
              <a:rPr lang="hu-HU" dirty="0"/>
              <a:t> szájmarketingnek a vásárlási döntéseket igen erőteljesen befolyásoló hatásait állítja </a:t>
            </a:r>
            <a:r>
              <a:rPr lang="hu-HU" dirty="0" smtClean="0"/>
              <a:t>a márkák </a:t>
            </a:r>
            <a:r>
              <a:rPr lang="hu-HU" dirty="0"/>
              <a:t>szolgálatába azáltal, hogy a </a:t>
            </a:r>
            <a:r>
              <a:rPr lang="hu-HU" dirty="0" smtClean="0"/>
              <a:t>portál </a:t>
            </a:r>
            <a:r>
              <a:rPr lang="hu-HU" b="1" dirty="0" smtClean="0"/>
              <a:t>véleményvezér </a:t>
            </a:r>
            <a:r>
              <a:rPr lang="hu-HU" b="1" dirty="0"/>
              <a:t>közösségén keresztül terjeszti a marketingkommunikációs célú üzeneteket</a:t>
            </a:r>
            <a:r>
              <a:rPr lang="hu-HU" dirty="0" smtClean="0"/>
              <a:t>.”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086254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4"/>
          </p:nvPr>
        </p:nvSpPr>
        <p:spPr>
          <a:xfrm>
            <a:off x="6117506" y="546299"/>
            <a:ext cx="5140444" cy="5432469"/>
          </a:xfrm>
        </p:spPr>
        <p:txBody>
          <a:bodyPr/>
          <a:lstStyle/>
          <a:p>
            <a:r>
              <a:rPr lang="hu-HU" sz="4400" dirty="0"/>
              <a:t>Kilépünk a </a:t>
            </a:r>
            <a:r>
              <a:rPr lang="hu-HU" sz="4400" dirty="0" smtClean="0"/>
              <a:t>marketing-kommunikációból</a:t>
            </a:r>
            <a:endParaRPr lang="hu-HU" sz="4400" dirty="0"/>
          </a:p>
          <a:p>
            <a:endParaRPr lang="hu-HU" dirty="0"/>
          </a:p>
          <a:p>
            <a:r>
              <a:rPr lang="hu-HU" dirty="0"/>
              <a:t>Esettanulmány: amikor </a:t>
            </a:r>
            <a:r>
              <a:rPr lang="hu-HU" dirty="0" smtClean="0"/>
              <a:t>a</a:t>
            </a:r>
            <a:br>
              <a:rPr lang="hu-HU" dirty="0" smtClean="0"/>
            </a:br>
            <a:r>
              <a:rPr lang="hu-HU" dirty="0" smtClean="0"/>
              <a:t>4</a:t>
            </a:r>
            <a:r>
              <a:rPr lang="hu-HU" dirty="0"/>
              <a:t>. P-ből az 1. P lesz.</a:t>
            </a:r>
          </a:p>
          <a:p>
            <a:endParaRPr lang="hu-HU" dirty="0"/>
          </a:p>
        </p:txBody>
      </p:sp>
      <p:pic>
        <p:nvPicPr>
          <p:cNvPr id="6" name="Kép helye 5"/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3697" t="6050" r="2689" b="485"/>
          <a:stretch/>
        </p:blipFill>
        <p:spPr/>
      </p:pic>
    </p:spTree>
    <p:extLst>
      <p:ext uri="{BB962C8B-B14F-4D97-AF65-F5344CB8AC3E}">
        <p14:creationId xmlns:p14="http://schemas.microsoft.com/office/powerpoint/2010/main" val="39603464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743" y="787502"/>
            <a:ext cx="7703154" cy="4330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1554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6" name="Kép helye 5"/>
          <p:cNvPicPr>
            <a:picLocks noGrp="1" noChangeAspect="1"/>
          </p:cNvPicPr>
          <p:nvPr>
            <p:ph type="pic" sz="quarter" idx="16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60" r="20460"/>
          <a:stretch>
            <a:fillRect/>
          </a:stretch>
        </p:blipFill>
        <p:spPr/>
      </p:pic>
      <p:pic>
        <p:nvPicPr>
          <p:cNvPr id="7" name="Kép 14" descr="vegleges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797" y="3110338"/>
            <a:ext cx="1778659" cy="306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Kép 10" descr="biciklopedia_logo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95300" y="5748019"/>
            <a:ext cx="1783263" cy="2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Kép 11" descr="netpedia_logo.jpg"/>
          <p:cNvPicPr>
            <a:picLocks noChangeAspect="1"/>
          </p:cNvPicPr>
          <p:nvPr/>
        </p:nvPicPr>
        <p:blipFill rotWithShape="1">
          <a:blip r:embed="rId6" cstate="print"/>
          <a:srcRect t="10265" b="7697"/>
          <a:stretch/>
        </p:blipFill>
        <p:spPr bwMode="auto">
          <a:xfrm>
            <a:off x="2495301" y="6200099"/>
            <a:ext cx="1779174" cy="275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Kép 13" descr="patikapedia_logo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8798" y="4640712"/>
            <a:ext cx="1779174" cy="313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Kép 12" descr="pokerpedia_logo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8798" y="5215446"/>
            <a:ext cx="1779174" cy="288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28268" y="643398"/>
            <a:ext cx="1779174" cy="369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Kép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797" y="2116854"/>
            <a:ext cx="1787625" cy="295413"/>
          </a:xfrm>
          <a:prstGeom prst="rect">
            <a:avLst/>
          </a:prstGeom>
        </p:spPr>
      </p:pic>
      <p:pic>
        <p:nvPicPr>
          <p:cNvPr id="14" name="Kép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797" y="3674863"/>
            <a:ext cx="1778013" cy="252326"/>
          </a:xfrm>
          <a:prstGeom prst="rect">
            <a:avLst/>
          </a:prstGeom>
        </p:spPr>
      </p:pic>
      <p:pic>
        <p:nvPicPr>
          <p:cNvPr id="15" name="Kép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797" y="4149200"/>
            <a:ext cx="1778013" cy="260049"/>
          </a:xfrm>
          <a:prstGeom prst="rect">
            <a:avLst/>
          </a:prstGeom>
        </p:spPr>
      </p:pic>
      <p:pic>
        <p:nvPicPr>
          <p:cNvPr id="16" name="Kép 1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46" y="1597331"/>
            <a:ext cx="1787626" cy="294959"/>
          </a:xfrm>
          <a:prstGeom prst="rect">
            <a:avLst/>
          </a:prstGeom>
        </p:spPr>
      </p:pic>
      <p:pic>
        <p:nvPicPr>
          <p:cNvPr id="17" name="Kép 1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267" y="1176983"/>
            <a:ext cx="1782617" cy="231080"/>
          </a:xfrm>
          <a:prstGeom prst="rect">
            <a:avLst/>
          </a:prstGeom>
        </p:spPr>
      </p:pic>
      <p:pic>
        <p:nvPicPr>
          <p:cNvPr id="18" name="Kép 1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797" y="2660213"/>
            <a:ext cx="1796319" cy="265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2030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9844E-9E69-434D-97E6-64F71ED1B4D4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75" r="3533"/>
          <a:stretch/>
        </p:blipFill>
        <p:spPr/>
      </p:pic>
      <p:sp>
        <p:nvSpPr>
          <p:cNvPr id="4" name="Szöveg hely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hu-HU" dirty="0" err="1" smtClean="0"/>
              <a:t>soos.gergely</a:t>
            </a:r>
            <a:r>
              <a:rPr lang="hu-HU" dirty="0" smtClean="0"/>
              <a:t>@</a:t>
            </a:r>
            <a:r>
              <a:rPr lang="hu-HU" dirty="0" err="1" smtClean="0"/>
              <a:t>neo-interactive.hu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717750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7149</TotalTime>
  <Words>678</Words>
  <Application>Microsoft Office PowerPoint</Application>
  <PresentationFormat>Szélesvásznú</PresentationFormat>
  <Paragraphs>130</Paragraphs>
  <Slides>24</Slides>
  <Notes>20</Notes>
  <HiddenSlides>0</HiddenSlides>
  <MMClips>3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24</vt:i4>
      </vt:variant>
    </vt:vector>
  </HeadingPairs>
  <TitlesOfParts>
    <vt:vector size="29" baseType="lpstr">
      <vt:lpstr>Open Sans Light</vt:lpstr>
      <vt:lpstr>Arial</vt:lpstr>
      <vt:lpstr>Calibri</vt:lpstr>
      <vt:lpstr>Open Sans</vt:lpstr>
      <vt:lpstr>Office Theme</vt:lpstr>
      <vt:lpstr>DIGITÁLIS TARTALOMMARKETING, DE MIÉRT?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Neo Interactive</dc:creator>
  <cp:lastModifiedBy>Gergo</cp:lastModifiedBy>
  <cp:revision>280</cp:revision>
  <cp:lastPrinted>2016-09-06T13:33:48Z</cp:lastPrinted>
  <dcterms:created xsi:type="dcterms:W3CDTF">2016-04-21T15:02:37Z</dcterms:created>
  <dcterms:modified xsi:type="dcterms:W3CDTF">2016-10-19T11:01:15Z</dcterms:modified>
</cp:coreProperties>
</file>