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2"/>
  </p:handoutMasterIdLst>
  <p:sldIdLst>
    <p:sldId id="257" r:id="rId2"/>
    <p:sldId id="258" r:id="rId3"/>
    <p:sldId id="259" r:id="rId4"/>
    <p:sldId id="267" r:id="rId5"/>
    <p:sldId id="260" r:id="rId6"/>
    <p:sldId id="261" r:id="rId7"/>
    <p:sldId id="262" r:id="rId8"/>
    <p:sldId id="263" r:id="rId9"/>
    <p:sldId id="264" r:id="rId10"/>
    <p:sldId id="266" r:id="rId11"/>
    <p:sldId id="268" r:id="rId12"/>
    <p:sldId id="271" r:id="rId13"/>
    <p:sldId id="270" r:id="rId14"/>
    <p:sldId id="272" r:id="rId15"/>
    <p:sldId id="283" r:id="rId16"/>
    <p:sldId id="274" r:id="rId17"/>
    <p:sldId id="282" r:id="rId18"/>
    <p:sldId id="280" r:id="rId19"/>
    <p:sldId id="256" r:id="rId20"/>
    <p:sldId id="281" r:id="rId21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131" autoAdjust="0"/>
    <p:restoredTop sz="94629" autoAdjust="0"/>
  </p:normalViewPr>
  <p:slideViewPr>
    <p:cSldViewPr>
      <p:cViewPr varScale="1">
        <p:scale>
          <a:sx n="111" d="100"/>
          <a:sy n="111" d="100"/>
        </p:scale>
        <p:origin x="-1602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8" d="100"/>
          <a:sy n="88" d="100"/>
        </p:scale>
        <p:origin x="-3858" y="-12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50AFDD-673D-4536-A7D8-43E2F1E3F75F}" type="datetimeFigureOut">
              <a:rPr lang="hu-HU" smtClean="0"/>
              <a:t>2012.05.28.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5BFBE8-A480-4A35-B142-1BBFEFE8B54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784836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7C47C-24F0-4E50-A9AA-EA8325AC32EA}" type="datetimeFigureOut">
              <a:rPr lang="hu-HU" smtClean="0"/>
              <a:t>2012.05.28.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CE691-A8AF-4D74-BD22-593D6BD5E2B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21627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7C47C-24F0-4E50-A9AA-EA8325AC32EA}" type="datetimeFigureOut">
              <a:rPr lang="hu-HU" smtClean="0"/>
              <a:t>2012.05.28.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CE691-A8AF-4D74-BD22-593D6BD5E2B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583330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7C47C-24F0-4E50-A9AA-EA8325AC32EA}" type="datetimeFigureOut">
              <a:rPr lang="hu-HU" smtClean="0"/>
              <a:t>2012.05.28.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CE691-A8AF-4D74-BD22-593D6BD5E2B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70970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7C47C-24F0-4E50-A9AA-EA8325AC32EA}" type="datetimeFigureOut">
              <a:rPr lang="hu-HU" smtClean="0"/>
              <a:t>2012.05.28.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CE691-A8AF-4D74-BD22-593D6BD5E2B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441723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7C47C-24F0-4E50-A9AA-EA8325AC32EA}" type="datetimeFigureOut">
              <a:rPr lang="hu-HU" smtClean="0"/>
              <a:t>2012.05.28.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CE691-A8AF-4D74-BD22-593D6BD5E2B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90677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7C47C-24F0-4E50-A9AA-EA8325AC32EA}" type="datetimeFigureOut">
              <a:rPr lang="hu-HU" smtClean="0"/>
              <a:t>2012.05.28.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CE691-A8AF-4D74-BD22-593D6BD5E2B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75923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7C47C-24F0-4E50-A9AA-EA8325AC32EA}" type="datetimeFigureOut">
              <a:rPr lang="hu-HU" smtClean="0"/>
              <a:t>2012.05.28.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CE691-A8AF-4D74-BD22-593D6BD5E2B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5158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7C47C-24F0-4E50-A9AA-EA8325AC32EA}" type="datetimeFigureOut">
              <a:rPr lang="hu-HU" smtClean="0"/>
              <a:t>2012.05.28.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CE691-A8AF-4D74-BD22-593D6BD5E2B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03637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7C47C-24F0-4E50-A9AA-EA8325AC32EA}" type="datetimeFigureOut">
              <a:rPr lang="hu-HU" smtClean="0"/>
              <a:t>2012.05.28.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CE691-A8AF-4D74-BD22-593D6BD5E2B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89141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7C47C-24F0-4E50-A9AA-EA8325AC32EA}" type="datetimeFigureOut">
              <a:rPr lang="hu-HU" smtClean="0"/>
              <a:t>2012.05.28.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CE691-A8AF-4D74-BD22-593D6BD5E2B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951418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7C47C-24F0-4E50-A9AA-EA8325AC32EA}" type="datetimeFigureOut">
              <a:rPr lang="hu-HU" smtClean="0"/>
              <a:t>2012.05.28.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CE691-A8AF-4D74-BD22-593D6BD5E2B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65377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 smtClean="0"/>
              <a:t>Mintacím szerkesztése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A7C47C-24F0-4E50-A9AA-EA8325AC32EA}" type="datetimeFigureOut">
              <a:rPr lang="hu-HU" smtClean="0"/>
              <a:t>2012.05.28.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CE691-A8AF-4D74-BD22-593D6BD5E2B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78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g"/><Relationship Id="rId5" Type="http://schemas.openxmlformats.org/officeDocument/2006/relationships/image" Target="../media/image18.jpeg"/><Relationship Id="rId4" Type="http://schemas.openxmlformats.org/officeDocument/2006/relationships/image" Target="../media/image1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1.png"/><Relationship Id="rId4" Type="http://schemas.openxmlformats.org/officeDocument/2006/relationships/image" Target="../media/image30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hyperlink" Target="mailto:agoston.laszlo@moltopera.h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2636912"/>
            <a:ext cx="906304" cy="3168352"/>
          </a:xfrm>
          <a:prstGeom prst="rect">
            <a:avLst/>
          </a:prstGeo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Zene a reklámban – reklám a zenében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628800"/>
            <a:ext cx="7235752" cy="4525963"/>
          </a:xfrm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899" y="5406404"/>
            <a:ext cx="3393180" cy="1451596"/>
          </a:xfrm>
          <a:prstGeom prst="rect">
            <a:avLst/>
          </a:prstGeom>
        </p:spPr>
      </p:pic>
      <p:sp>
        <p:nvSpPr>
          <p:cNvPr id="9" name="Szövegdoboz 8"/>
          <p:cNvSpPr txBox="1"/>
          <p:nvPr/>
        </p:nvSpPr>
        <p:spPr>
          <a:xfrm>
            <a:off x="2252844" y="2282304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/>
              <a:t>Ágoston László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26879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55131"/>
            <a:ext cx="1800200" cy="2997264"/>
          </a:xfr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7584" y="0"/>
            <a:ext cx="5328592" cy="3552395"/>
          </a:xfrm>
          <a:prstGeom prst="rect">
            <a:avLst/>
          </a:prstGeom>
        </p:spPr>
      </p:pic>
      <p:sp>
        <p:nvSpPr>
          <p:cNvPr id="6" name="Szövegdoboz 5"/>
          <p:cNvSpPr txBox="1"/>
          <p:nvPr/>
        </p:nvSpPr>
        <p:spPr>
          <a:xfrm>
            <a:off x="1187624" y="3552395"/>
            <a:ext cx="302433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800" dirty="0" err="1" smtClean="0"/>
              <a:t>Kayamar</a:t>
            </a:r>
            <a:r>
              <a:rPr lang="hu-HU" sz="2800" dirty="0" smtClean="0"/>
              <a:t/>
            </a:r>
            <a:br>
              <a:rPr lang="hu-HU" sz="2800" dirty="0" smtClean="0"/>
            </a:br>
            <a:r>
              <a:rPr lang="hu-HU" dirty="0" smtClean="0"/>
              <a:t> (Magyaróvári Viktor)</a:t>
            </a:r>
            <a:endParaRPr lang="hu-HU" dirty="0"/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5" y="404664"/>
            <a:ext cx="2016224" cy="3537539"/>
          </a:xfrm>
          <a:prstGeom prst="rect">
            <a:avLst/>
          </a:prstGeom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188640"/>
            <a:ext cx="5616323" cy="3744215"/>
          </a:xfrm>
          <a:prstGeom prst="rect">
            <a:avLst/>
          </a:prstGeom>
        </p:spPr>
      </p:pic>
      <p:sp>
        <p:nvSpPr>
          <p:cNvPr id="9" name="Szövegdoboz 8"/>
          <p:cNvSpPr txBox="1"/>
          <p:nvPr/>
        </p:nvSpPr>
        <p:spPr>
          <a:xfrm>
            <a:off x="3948303" y="4221088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/>
              <a:t>Sipos Marianna</a:t>
            </a:r>
            <a:br>
              <a:rPr lang="hu-HU" dirty="0" smtClean="0"/>
            </a:br>
            <a:r>
              <a:rPr lang="hu-HU" dirty="0" smtClean="0"/>
              <a:t>koloratúrszoprán</a:t>
            </a:r>
            <a:endParaRPr lang="hu-HU" dirty="0"/>
          </a:p>
        </p:txBody>
      </p:sp>
      <p:sp>
        <p:nvSpPr>
          <p:cNvPr id="10" name="Szövegdoboz 9"/>
          <p:cNvSpPr txBox="1"/>
          <p:nvPr/>
        </p:nvSpPr>
        <p:spPr>
          <a:xfrm>
            <a:off x="7236296" y="4149080"/>
            <a:ext cx="20479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/>
              <a:t>Göncz Renáta</a:t>
            </a:r>
            <a:br>
              <a:rPr lang="hu-HU" dirty="0" smtClean="0"/>
            </a:br>
            <a:r>
              <a:rPr lang="hu-HU" dirty="0" smtClean="0"/>
              <a:t>szoprán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778814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980728"/>
            <a:ext cx="3810000" cy="1038225"/>
          </a:xfrm>
          <a:prstGeom prst="rect">
            <a:avLst/>
          </a:prstGeom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789040"/>
            <a:ext cx="1905000" cy="1905000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5373215"/>
            <a:ext cx="1714500" cy="904875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3212976"/>
            <a:ext cx="3366450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667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0" y="1628800"/>
            <a:ext cx="91085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4400" dirty="0" smtClean="0"/>
              <a:t>Zene a reklámban</a:t>
            </a:r>
            <a:endParaRPr lang="hu-HU" sz="4400" dirty="0"/>
          </a:p>
        </p:txBody>
      </p:sp>
    </p:spTree>
    <p:extLst>
      <p:ext uri="{BB962C8B-B14F-4D97-AF65-F5344CB8AC3E}">
        <p14:creationId xmlns:p14="http://schemas.microsoft.com/office/powerpoint/2010/main" val="3720096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Miért akarjunk jó zenét?</a:t>
            </a:r>
            <a:endParaRPr lang="hu-HU" dirty="0"/>
          </a:p>
        </p:txBody>
      </p:sp>
      <p:pic>
        <p:nvPicPr>
          <p:cNvPr id="6" name="Tartalom helye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700808"/>
            <a:ext cx="2399742" cy="1850058"/>
          </a:xfr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0569" y="1484784"/>
            <a:ext cx="2794310" cy="1584176"/>
          </a:xfrm>
          <a:prstGeom prst="rect">
            <a:avLst/>
          </a:prstGeom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480" y="2688336"/>
            <a:ext cx="1463040" cy="1481328"/>
          </a:xfrm>
          <a:prstGeom prst="rect">
            <a:avLst/>
          </a:prstGeom>
        </p:spPr>
      </p:pic>
      <p:pic>
        <p:nvPicPr>
          <p:cNvPr id="9" name="Kép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992" y="3429000"/>
            <a:ext cx="3169887" cy="1900804"/>
          </a:xfrm>
          <a:prstGeom prst="rect">
            <a:avLst/>
          </a:prstGeom>
        </p:spPr>
      </p:pic>
      <p:sp>
        <p:nvSpPr>
          <p:cNvPr id="10" name="Szövegdoboz 9"/>
          <p:cNvSpPr txBox="1"/>
          <p:nvPr/>
        </p:nvSpPr>
        <p:spPr>
          <a:xfrm>
            <a:off x="467544" y="5445224"/>
            <a:ext cx="70567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/>
              <a:t>A zenének   </a:t>
            </a:r>
            <a:r>
              <a:rPr lang="hu-HU" sz="4000" b="1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kiemelt</a:t>
            </a:r>
            <a:r>
              <a:rPr lang="hu-HU" dirty="0" smtClean="0"/>
              <a:t>   jelentősége van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176888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Miért hasznos üzletileg?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36480" y="1484784"/>
            <a:ext cx="8229600" cy="4525963"/>
          </a:xfrm>
        </p:spPr>
        <p:txBody>
          <a:bodyPr/>
          <a:lstStyle/>
          <a:p>
            <a:r>
              <a:rPr lang="hu-HU" dirty="0" smtClean="0"/>
              <a:t>Remekül </a:t>
            </a:r>
            <a:r>
              <a:rPr lang="hu-HU" i="1" dirty="0" err="1" smtClean="0">
                <a:solidFill>
                  <a:srgbClr val="FF0000"/>
                </a:solidFill>
              </a:rPr>
              <a:t>targetál</a:t>
            </a:r>
            <a:r>
              <a:rPr lang="hu-HU" i="1" dirty="0" smtClean="0">
                <a:solidFill>
                  <a:srgbClr val="FF0000"/>
                </a:solidFill>
              </a:rPr>
              <a:t>!</a:t>
            </a:r>
            <a:endParaRPr lang="hu-HU" i="1" dirty="0">
              <a:solidFill>
                <a:srgbClr val="FF0000"/>
              </a:solidFill>
            </a:endParaRP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5172" y="2157884"/>
            <a:ext cx="3232216" cy="2424162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132856"/>
            <a:ext cx="2555776" cy="1916832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1340123"/>
            <a:ext cx="2865107" cy="2148830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804" y="4049688"/>
            <a:ext cx="3121152" cy="2340864"/>
          </a:xfrm>
          <a:prstGeom prst="rect">
            <a:avLst/>
          </a:prstGeom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3997139"/>
            <a:ext cx="3352408" cy="2514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588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Árulnánk – e Hild örökjáradékot</a:t>
            </a:r>
            <a:endParaRPr lang="hu-HU" dirty="0"/>
          </a:p>
        </p:txBody>
      </p:sp>
      <p:pic>
        <p:nvPicPr>
          <p:cNvPr id="4" name="Picture 4" descr="hild magazin novdec borito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60848"/>
            <a:ext cx="2784764" cy="3936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slipkn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060848"/>
            <a:ext cx="5664200" cy="3843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zövegdoboz 5"/>
          <p:cNvSpPr txBox="1"/>
          <p:nvPr/>
        </p:nvSpPr>
        <p:spPr>
          <a:xfrm>
            <a:off x="4499992" y="1291407"/>
            <a:ext cx="504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400" dirty="0" err="1" smtClean="0"/>
              <a:t>Slipknottal</a:t>
            </a:r>
            <a:r>
              <a:rPr lang="hu-HU" sz="3200" dirty="0" smtClean="0"/>
              <a:t>?</a:t>
            </a:r>
            <a:endParaRPr lang="hu-HU" sz="3200" dirty="0"/>
          </a:p>
        </p:txBody>
      </p:sp>
    </p:spTree>
    <p:extLst>
      <p:ext uri="{BB962C8B-B14F-4D97-AF65-F5344CB8AC3E}">
        <p14:creationId xmlns:p14="http://schemas.microsoft.com/office/powerpoint/2010/main" val="1912656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512" y="44339"/>
            <a:ext cx="8229600" cy="1143000"/>
          </a:xfrm>
        </p:spPr>
        <p:txBody>
          <a:bodyPr/>
          <a:lstStyle/>
          <a:p>
            <a:pPr algn="l"/>
            <a:r>
              <a:rPr lang="hu-HU" dirty="0" smtClean="0"/>
              <a:t>A jó zene hitelessé tesz</a:t>
            </a:r>
            <a:endParaRPr lang="hu-H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1" y="2108871"/>
            <a:ext cx="5952661" cy="3348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zövegdoboz 3"/>
          <p:cNvSpPr txBox="1"/>
          <p:nvPr/>
        </p:nvSpPr>
        <p:spPr>
          <a:xfrm>
            <a:off x="6128109" y="1191611"/>
            <a:ext cx="29878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„Én </a:t>
            </a:r>
            <a:r>
              <a:rPr lang="hu-HU" dirty="0"/>
              <a:t>emiatt a reklám miatt﻿ lettem Pannonos</a:t>
            </a:r>
            <a:r>
              <a:rPr lang="hu-HU" dirty="0" smtClean="0"/>
              <a:t>.” (</a:t>
            </a:r>
            <a:r>
              <a:rPr lang="hu-HU" i="1" dirty="0" err="1" smtClean="0"/>
              <a:t>pimpakutya</a:t>
            </a:r>
            <a:r>
              <a:rPr lang="hu-HU" dirty="0" smtClean="0"/>
              <a:t>)</a:t>
            </a:r>
            <a:endParaRPr lang="hu-HU" dirty="0"/>
          </a:p>
        </p:txBody>
      </p:sp>
      <p:sp>
        <p:nvSpPr>
          <p:cNvPr id="5" name="Szövegdoboz 4"/>
          <p:cNvSpPr txBox="1"/>
          <p:nvPr/>
        </p:nvSpPr>
        <p:spPr>
          <a:xfrm>
            <a:off x="6152313" y="2348880"/>
            <a:ext cx="2664296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endParaRPr lang="hu-HU" dirty="0" smtClean="0"/>
          </a:p>
          <a:p>
            <a:pPr>
              <a:lnSpc>
                <a:spcPct val="80000"/>
              </a:lnSpc>
            </a:pPr>
            <a:r>
              <a:rPr lang="hu-HU" dirty="0" smtClean="0"/>
              <a:t>„felejthetetlen reklám, felejthetetlen zene... :)” </a:t>
            </a:r>
          </a:p>
          <a:p>
            <a:pPr algn="r">
              <a:lnSpc>
                <a:spcPct val="80000"/>
              </a:lnSpc>
            </a:pPr>
            <a:r>
              <a:rPr lang="hu-HU" i="1" dirty="0" smtClean="0"/>
              <a:t>(</a:t>
            </a:r>
            <a:r>
              <a:rPr lang="hu-HU" i="1" dirty="0" err="1" smtClean="0"/>
              <a:t>lillahajdar</a:t>
            </a:r>
            <a:r>
              <a:rPr lang="hu-HU" i="1" dirty="0" smtClean="0"/>
              <a:t>)</a:t>
            </a:r>
          </a:p>
        </p:txBody>
      </p:sp>
      <p:sp>
        <p:nvSpPr>
          <p:cNvPr id="6" name="Szövegdoboz 5"/>
          <p:cNvSpPr txBox="1"/>
          <p:nvPr/>
        </p:nvSpPr>
        <p:spPr>
          <a:xfrm>
            <a:off x="6164113" y="3861048"/>
            <a:ext cx="291581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„Én </a:t>
            </a:r>
            <a:r>
              <a:rPr lang="hu-HU" dirty="0"/>
              <a:t>azért vagyok </a:t>
            </a:r>
            <a:r>
              <a:rPr lang="hu-HU" dirty="0">
                <a:solidFill>
                  <a:srgbClr val="FF0000"/>
                </a:solidFill>
              </a:rPr>
              <a:t>hálás a </a:t>
            </a:r>
            <a:r>
              <a:rPr lang="hu-HU" dirty="0" err="1">
                <a:solidFill>
                  <a:srgbClr val="FF0000"/>
                </a:solidFill>
              </a:rPr>
              <a:t>Pannonak</a:t>
            </a:r>
            <a:r>
              <a:rPr lang="hu-HU" dirty="0"/>
              <a:t>, mert így ismerhettem meg </a:t>
            </a:r>
            <a:r>
              <a:rPr lang="hu-HU" dirty="0" err="1" smtClean="0"/>
              <a:t>Jamey</a:t>
            </a:r>
            <a:r>
              <a:rPr lang="hu-HU" dirty="0" smtClean="0"/>
              <a:t> </a:t>
            </a:r>
            <a:r>
              <a:rPr lang="hu-HU" dirty="0"/>
              <a:t>Winchester és </a:t>
            </a:r>
            <a:r>
              <a:rPr lang="hu-HU" dirty="0" err="1"/>
              <a:t>Hrutka</a:t>
            </a:r>
            <a:r>
              <a:rPr lang="hu-HU" dirty="0"/>
              <a:t> Róbert kettősét, mivel engem a zene fogott meg anno 10en egy﻿n</a:t>
            </a:r>
            <a:r>
              <a:rPr lang="hu-HU" dirty="0" smtClean="0"/>
              <a:t>éhány </a:t>
            </a:r>
            <a:r>
              <a:rPr lang="hu-HU" dirty="0"/>
              <a:t>évesen</a:t>
            </a:r>
            <a:r>
              <a:rPr lang="hu-HU" dirty="0" smtClean="0"/>
              <a:t>:)” (</a:t>
            </a:r>
            <a:r>
              <a:rPr lang="hu-HU" i="1" dirty="0" err="1" smtClean="0"/>
              <a:t>sokkvan</a:t>
            </a:r>
            <a:r>
              <a:rPr lang="hu-HU" i="1" dirty="0" smtClean="0"/>
              <a:t>)</a:t>
            </a:r>
            <a:endParaRPr lang="hu-HU" i="1" dirty="0"/>
          </a:p>
        </p:txBody>
      </p:sp>
      <p:sp>
        <p:nvSpPr>
          <p:cNvPr id="7" name="Szövegdoboz 6"/>
          <p:cNvSpPr txBox="1"/>
          <p:nvPr/>
        </p:nvSpPr>
        <p:spPr>
          <a:xfrm>
            <a:off x="59699" y="6049368"/>
            <a:ext cx="59247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b="1" dirty="0" smtClean="0">
                <a:solidFill>
                  <a:srgbClr val="FF0000"/>
                </a:solidFill>
              </a:rPr>
              <a:t>147.487 megtekintés</a:t>
            </a:r>
            <a:endParaRPr lang="hu-H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80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Segíti a memóriába épülést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mindenki ismeri az érzést, amikor egy dallam nem akar kimenni a fejünkből </a:t>
            </a:r>
          </a:p>
          <a:p>
            <a:endParaRPr lang="hu-HU" dirty="0"/>
          </a:p>
        </p:txBody>
      </p:sp>
      <p:pic>
        <p:nvPicPr>
          <p:cNvPr id="4" name="Picture 4" descr="v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2708275"/>
            <a:ext cx="4249738" cy="307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4616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0" y="1412776"/>
            <a:ext cx="9144000" cy="1143000"/>
          </a:xfrm>
        </p:spPr>
        <p:txBody>
          <a:bodyPr/>
          <a:lstStyle/>
          <a:p>
            <a:r>
              <a:rPr lang="hu-HU" dirty="0" smtClean="0"/>
              <a:t>Reklám a zenében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67544" y="2852936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hu-HU" i="1" dirty="0" smtClean="0"/>
              <a:t>Komolyzene</a:t>
            </a:r>
            <a:endParaRPr lang="hu-HU" i="1" dirty="0"/>
          </a:p>
        </p:txBody>
      </p:sp>
    </p:spTree>
    <p:extLst>
      <p:ext uri="{BB962C8B-B14F-4D97-AF65-F5344CB8AC3E}">
        <p14:creationId xmlns:p14="http://schemas.microsoft.com/office/powerpoint/2010/main" val="1786915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Milyen a komolyzene marketingje?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07504" y="1849730"/>
            <a:ext cx="4176464" cy="4525963"/>
          </a:xfrm>
        </p:spPr>
        <p:txBody>
          <a:bodyPr/>
          <a:lstStyle/>
          <a:p>
            <a:pPr marL="0" indent="0" algn="ctr">
              <a:buNone/>
            </a:pPr>
            <a:r>
              <a:rPr lang="hu-HU" dirty="0" smtClean="0"/>
              <a:t>Ki a fene akar </a:t>
            </a:r>
            <a:br>
              <a:rPr lang="hu-HU" dirty="0" smtClean="0"/>
            </a:b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„</a:t>
            </a:r>
            <a:r>
              <a:rPr lang="hu-HU" i="1" dirty="0" smtClean="0"/>
              <a:t>komoly</a:t>
            </a:r>
            <a:r>
              <a:rPr lang="hu-HU" dirty="0" smtClean="0"/>
              <a:t>” </a:t>
            </a:r>
            <a:br>
              <a:rPr lang="hu-HU" dirty="0" smtClean="0"/>
            </a:b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lenni szabadidejében?</a:t>
            </a:r>
            <a:endParaRPr lang="hu-HU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898" y="1484784"/>
            <a:ext cx="4204685" cy="5255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430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7504" y="5301208"/>
            <a:ext cx="8928992" cy="1143000"/>
          </a:xfrm>
        </p:spPr>
        <p:txBody>
          <a:bodyPr>
            <a:normAutofit fontScale="90000"/>
          </a:bodyPr>
          <a:lstStyle/>
          <a:p>
            <a:r>
              <a:rPr lang="hu-HU" dirty="0" smtClean="0">
                <a:solidFill>
                  <a:srgbClr val="FF0000"/>
                </a:solidFill>
              </a:rPr>
              <a:t>158 000 </a:t>
            </a:r>
            <a:r>
              <a:rPr lang="hu-HU" dirty="0" smtClean="0"/>
              <a:t>megtekintés 2 hónap alatt!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4" y="404664"/>
            <a:ext cx="8279904" cy="4657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zövegdoboz 3"/>
          <p:cNvSpPr txBox="1"/>
          <p:nvPr/>
        </p:nvSpPr>
        <p:spPr>
          <a:xfrm>
            <a:off x="755576" y="2996952"/>
            <a:ext cx="3096344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u-HU" dirty="0" smtClean="0"/>
              <a:t>Mészáros János Elek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743803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Zene és irodalom körforgása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Vissza a reneszánszba</a:t>
            </a:r>
            <a:endParaRPr lang="hu-HU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564904"/>
            <a:ext cx="2664296" cy="2637786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2021337"/>
            <a:ext cx="2479732" cy="372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764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Vissza a többletértékhez</a:t>
            </a:r>
            <a:endParaRPr lang="hu-HU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068960"/>
            <a:ext cx="3048000" cy="2733675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3068960"/>
            <a:ext cx="3998630" cy="2665753"/>
          </a:xfrm>
          <a:prstGeom prst="rect">
            <a:avLst/>
          </a:prstGeom>
        </p:spPr>
      </p:pic>
      <p:sp>
        <p:nvSpPr>
          <p:cNvPr id="6" name="Jobbra nyíl 5"/>
          <p:cNvSpPr/>
          <p:nvPr/>
        </p:nvSpPr>
        <p:spPr>
          <a:xfrm>
            <a:off x="3923928" y="407707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08332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700750" cy="6858000"/>
          </a:xfrm>
        </p:spPr>
      </p:pic>
      <p:pic>
        <p:nvPicPr>
          <p:cNvPr id="6" name="vámosi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84741" y="6453336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667966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hu-HU" dirty="0"/>
          </a:p>
        </p:txBody>
      </p:sp>
      <p:pic>
        <p:nvPicPr>
          <p:cNvPr id="1026" name="Picture 2" descr="E:\MoltOpera\Marketing\Kiajanlokepek\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537" y="0"/>
            <a:ext cx="972945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ím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903361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8194" name="Picture 2" descr="E:\MoltOpera\Marketing\Kiajanlokepek\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72945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6688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8365" y="0"/>
            <a:ext cx="9708885" cy="6853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4265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8033" y="-171400"/>
            <a:ext cx="7772400" cy="1470025"/>
          </a:xfrm>
        </p:spPr>
        <p:txBody>
          <a:bodyPr>
            <a:normAutofit/>
          </a:bodyPr>
          <a:lstStyle/>
          <a:p>
            <a:r>
              <a:rPr lang="hu-HU" sz="3000" dirty="0" err="1" smtClean="0"/>
              <a:t>www.moltopera.hu</a:t>
            </a:r>
            <a:r>
              <a:rPr lang="hu-HU" sz="3000" dirty="0" smtClean="0"/>
              <a:t>/ .</a:t>
            </a:r>
            <a:r>
              <a:rPr lang="hu-HU" sz="3000" dirty="0" err="1" smtClean="0"/>
              <a:t>com</a:t>
            </a:r>
            <a:endParaRPr lang="hu-HU" sz="3000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3" y="1041315"/>
            <a:ext cx="9144000" cy="5816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302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4671" y="764704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hu-HU" dirty="0"/>
              <a:t>Köszönöm a figyelmet!</a:t>
            </a:r>
            <a:br>
              <a:rPr lang="hu-HU" dirty="0"/>
            </a:b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660775" y="1556792"/>
            <a:ext cx="5026025" cy="4525963"/>
          </a:xfrm>
        </p:spPr>
        <p:txBody>
          <a:bodyPr/>
          <a:lstStyle/>
          <a:p>
            <a:pPr algn="ctr"/>
            <a:endParaRPr lang="hu-HU" sz="2400" dirty="0"/>
          </a:p>
          <a:p>
            <a:pPr marL="0" indent="0" algn="ctr">
              <a:buNone/>
            </a:pPr>
            <a:r>
              <a:rPr lang="hu-HU" sz="2400" dirty="0" err="1" smtClean="0">
                <a:hlinkClick r:id="rId2"/>
              </a:rPr>
              <a:t>agoston.laszlo</a:t>
            </a:r>
            <a:r>
              <a:rPr lang="hu-HU" sz="2400" dirty="0" smtClean="0">
                <a:hlinkClick r:id="rId2"/>
              </a:rPr>
              <a:t>@</a:t>
            </a:r>
            <a:r>
              <a:rPr lang="hu-HU" sz="2400" dirty="0" err="1" smtClean="0">
                <a:hlinkClick r:id="rId2"/>
              </a:rPr>
              <a:t>moltopera.hu</a:t>
            </a:r>
            <a:endParaRPr lang="hu-HU" sz="2400" dirty="0" smtClean="0"/>
          </a:p>
          <a:p>
            <a:pPr algn="ctr"/>
            <a:endParaRPr lang="hu-HU" dirty="0"/>
          </a:p>
          <a:p>
            <a:pPr algn="ctr"/>
            <a:endParaRPr lang="hu-HU" dirty="0"/>
          </a:p>
        </p:txBody>
      </p:sp>
      <p:pic>
        <p:nvPicPr>
          <p:cNvPr id="4" name="Picture 6" descr="DSC0008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800"/>
            <a:ext cx="3192462" cy="425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7457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endüle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279</TotalTime>
  <Words>152</Words>
  <Application>Microsoft Office PowerPoint</Application>
  <PresentationFormat>Diavetítés a képernyőre (4:3 oldalarány)</PresentationFormat>
  <Paragraphs>34</Paragraphs>
  <Slides>20</Slides>
  <Notes>0</Notes>
  <HiddenSlides>0</HiddenSlides>
  <MMClips>1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20</vt:i4>
      </vt:variant>
    </vt:vector>
  </HeadingPairs>
  <TitlesOfParts>
    <vt:vector size="21" baseType="lpstr">
      <vt:lpstr>Office-téma</vt:lpstr>
      <vt:lpstr>Zene a reklámban – reklám a zenében</vt:lpstr>
      <vt:lpstr>PowerPoint bemutató</vt:lpstr>
      <vt:lpstr>PowerPoint bemutató</vt:lpstr>
      <vt:lpstr>PowerPoint bemutató</vt:lpstr>
      <vt:lpstr>Miért akarjunk jó zenét?</vt:lpstr>
      <vt:lpstr>Miért hasznos üzletileg?</vt:lpstr>
      <vt:lpstr>Árulnánk – e Hild örökjáradékot</vt:lpstr>
      <vt:lpstr>A jó zene hitelessé tesz</vt:lpstr>
      <vt:lpstr>Segíti a memóriába épülést</vt:lpstr>
      <vt:lpstr>Reklám a zenében</vt:lpstr>
      <vt:lpstr>Milyen a komolyzene marketingje?</vt:lpstr>
      <vt:lpstr>158 000 megtekintés 2 hónap alatt!</vt:lpstr>
      <vt:lpstr>Zene és irodalom körforgása</vt:lpstr>
      <vt:lpstr>PowerPoint bemutató</vt:lpstr>
      <vt:lpstr>PowerPoint bemutató</vt:lpstr>
      <vt:lpstr>PowerPoint bemutató</vt:lpstr>
      <vt:lpstr>PowerPoint bemutató</vt:lpstr>
      <vt:lpstr>PowerPoint bemutató</vt:lpstr>
      <vt:lpstr>www.moltopera.hu/ .com</vt:lpstr>
      <vt:lpstr>Köszönöm a figyelmet!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Zene a reklámban – reklám a zenében</dc:title>
  <dc:creator>Golax</dc:creator>
  <cp:lastModifiedBy>Golax</cp:lastModifiedBy>
  <cp:revision>25</cp:revision>
  <dcterms:created xsi:type="dcterms:W3CDTF">2012-05-28T12:30:38Z</dcterms:created>
  <dcterms:modified xsi:type="dcterms:W3CDTF">2012-05-28T18:42:47Z</dcterms:modified>
</cp:coreProperties>
</file>