
<file path=[Content_Types].xml><?xml version="1.0" encoding="utf-8"?>
<Types xmlns="http://schemas.openxmlformats.org/package/2006/content-types">
  <Default Extension="xml" ContentType="application/xml"/>
  <Default Extension="wmv" ContentType="video/unknown"/>
  <Default Extension="jpeg" ContentType="image/jpeg"/>
  <Default Extension="mpg" ContentType="video/unknown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6" r:id="rId4"/>
    <p:sldId id="257" r:id="rId5"/>
    <p:sldId id="258" r:id="rId6"/>
    <p:sldId id="262" r:id="rId7"/>
    <p:sldId id="263" r:id="rId8"/>
    <p:sldId id="268" r:id="rId9"/>
    <p:sldId id="272" r:id="rId10"/>
    <p:sldId id="274" r:id="rId11"/>
    <p:sldId id="270" r:id="rId12"/>
    <p:sldId id="269" r:id="rId13"/>
    <p:sldId id="273" r:id="rId14"/>
    <p:sldId id="259" r:id="rId15"/>
    <p:sldId id="264" r:id="rId16"/>
    <p:sldId id="260" r:id="rId17"/>
    <p:sldId id="271" r:id="rId18"/>
    <p:sldId id="261" r:id="rId19"/>
    <p:sldId id="275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FA3C"/>
    <a:srgbClr val="FF9D59"/>
    <a:srgbClr val="2E51B3"/>
    <a:srgbClr val="F076FF"/>
    <a:srgbClr val="64309E"/>
    <a:srgbClr val="8366B1"/>
    <a:srgbClr val="2162B3"/>
    <a:srgbClr val="3080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7" autoAdjust="0"/>
    <p:restoredTop sz="94703" autoAdjust="0"/>
  </p:normalViewPr>
  <p:slideViewPr>
    <p:cSldViewPr snapToGrid="0" snapToObjects="1">
      <p:cViewPr varScale="1">
        <p:scale>
          <a:sx n="99" d="100"/>
          <a:sy n="99" d="100"/>
        </p:scale>
        <p:origin x="-328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C9136F-72AC-9844-8BB4-62FD23D14F3C}" type="doc">
      <dgm:prSet loTypeId="urn:microsoft.com/office/officeart/2005/8/layout/radial4" loCatId="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B347F68D-CBE8-384D-BB21-66FE1686814F}">
      <dgm:prSet phldrT="[Text]" custT="1"/>
      <dgm:spPr>
        <a:solidFill>
          <a:srgbClr val="008000">
            <a:alpha val="50000"/>
          </a:srgbClr>
        </a:solidFill>
      </dgm:spPr>
      <dgm:t>
        <a:bodyPr/>
        <a:lstStyle/>
        <a:p>
          <a:pPr algn="ctr"/>
          <a:r>
            <a:rPr lang="en-US" sz="2400" b="1" dirty="0" smtClean="0">
              <a:latin typeface="Corbel"/>
              <a:cs typeface="Corbel"/>
            </a:rPr>
            <a:t>SZERZEMÉNY</a:t>
          </a:r>
        </a:p>
        <a:p>
          <a:pPr algn="ctr"/>
          <a:r>
            <a:rPr lang="en-US" sz="2000" b="1" dirty="0" err="1" smtClean="0">
              <a:latin typeface="Corbel"/>
              <a:cs typeface="Corbel"/>
            </a:rPr>
            <a:t>Szerzői</a:t>
          </a:r>
          <a:r>
            <a:rPr lang="en-US" sz="2000" b="1" dirty="0" smtClean="0">
              <a:latin typeface="Corbel"/>
              <a:cs typeface="Corbel"/>
            </a:rPr>
            <a:t> </a:t>
          </a:r>
          <a:r>
            <a:rPr lang="en-US" sz="2000" b="1" dirty="0" err="1" smtClean="0">
              <a:latin typeface="Corbel"/>
              <a:cs typeface="Corbel"/>
            </a:rPr>
            <a:t>jogok</a:t>
          </a:r>
          <a:r>
            <a:rPr lang="en-US" sz="2000" b="1" dirty="0" smtClean="0">
              <a:latin typeface="Corbel"/>
              <a:cs typeface="Corbel"/>
            </a:rPr>
            <a:t>  /  Copyrights</a:t>
          </a:r>
          <a:endParaRPr lang="en-US" sz="900" b="1" dirty="0" smtClean="0">
            <a:latin typeface="Corbel"/>
            <a:cs typeface="Corbel"/>
          </a:endParaRPr>
        </a:p>
        <a:p>
          <a:pPr algn="ctr"/>
          <a:endParaRPr lang="en-US" sz="400" b="1" dirty="0" smtClean="0">
            <a:latin typeface="Corbel"/>
            <a:cs typeface="Corbel"/>
          </a:endParaRPr>
        </a:p>
        <a:p>
          <a:pPr algn="ctr"/>
          <a:r>
            <a:rPr lang="en-US" sz="2000" b="1" dirty="0" err="1" smtClean="0">
              <a:latin typeface="Corbel"/>
              <a:cs typeface="Corbel"/>
            </a:rPr>
            <a:t>Zeneműkiadó</a:t>
          </a:r>
          <a:r>
            <a:rPr lang="en-US" sz="2000" b="1" dirty="0" smtClean="0">
              <a:latin typeface="Corbel"/>
              <a:cs typeface="Corbel"/>
            </a:rPr>
            <a:t>  /  Publisher</a:t>
          </a:r>
          <a:r>
            <a:rPr lang="en-US" sz="1400" b="1" dirty="0" smtClean="0"/>
            <a:t>	</a:t>
          </a:r>
        </a:p>
      </dgm:t>
    </dgm:pt>
    <dgm:pt modelId="{D36BD92C-2BDA-4C46-808D-A7502539F61A}" type="parTrans" cxnId="{E191EB69-CE96-434F-8CBF-2D4C70CC617D}">
      <dgm:prSet/>
      <dgm:spPr>
        <a:noFill/>
        <a:ln>
          <a:solidFill>
            <a:schemeClr val="tx1"/>
          </a:solidFill>
        </a:ln>
      </dgm:spPr>
      <dgm:t>
        <a:bodyPr/>
        <a:lstStyle/>
        <a:p>
          <a:endParaRPr lang="en-US" b="1"/>
        </a:p>
      </dgm:t>
    </dgm:pt>
    <dgm:pt modelId="{EE2CE8B7-566D-054B-9013-995C1D7922EB}" type="sibTrans" cxnId="{E191EB69-CE96-434F-8CBF-2D4C70CC617D}">
      <dgm:prSet/>
      <dgm:spPr/>
      <dgm:t>
        <a:bodyPr/>
        <a:lstStyle/>
        <a:p>
          <a:endParaRPr lang="en-US" b="1"/>
        </a:p>
      </dgm:t>
    </dgm:pt>
    <dgm:pt modelId="{6A94CFE6-1BD5-3C4A-A9ED-599AE01FCADC}">
      <dgm:prSet phldrT="[Text]" custT="1"/>
      <dgm:spPr>
        <a:solidFill>
          <a:srgbClr val="FF6600">
            <a:alpha val="71000"/>
          </a:srgbClr>
        </a:solidFill>
        <a:ln w="50800">
          <a:solidFill>
            <a:schemeClr val="accent3">
              <a:lumMod val="50000"/>
            </a:schemeClr>
          </a:solidFill>
          <a:prstDash val="solid"/>
        </a:ln>
      </dgm:spPr>
      <dgm:t>
        <a:bodyPr/>
        <a:lstStyle/>
        <a:p>
          <a:r>
            <a:rPr lang="en-US" sz="3600" spc="600" dirty="0" smtClean="0">
              <a:latin typeface="Bauhaus 93"/>
              <a:cs typeface="Bauhaus 93"/>
            </a:rPr>
            <a:t>MY WAY</a:t>
          </a:r>
        </a:p>
        <a:p>
          <a:r>
            <a:rPr lang="fr-FR" sz="2000" spc="600" dirty="0" smtClean="0">
              <a:latin typeface="Bauhaus 93"/>
              <a:cs typeface="Bauhaus 93"/>
            </a:rPr>
            <a:t>Comme d'</a:t>
          </a:r>
          <a:r>
            <a:rPr lang="fr-FR" sz="2000" spc="600" dirty="0" err="1" smtClean="0">
              <a:latin typeface="Bauhaus 93"/>
              <a:cs typeface="Bauhaus 93"/>
            </a:rPr>
            <a:t>habitud</a:t>
          </a:r>
          <a:endParaRPr lang="en-US" sz="2000" spc="600" dirty="0" smtClean="0">
            <a:latin typeface="Bauhaus 93"/>
            <a:cs typeface="Bauhaus 93"/>
          </a:endParaRPr>
        </a:p>
      </dgm:t>
    </dgm:pt>
    <dgm:pt modelId="{10FB9683-72C6-2C4C-8E93-C85E97983DFE}" type="sibTrans" cxnId="{76B63A4C-08A9-A14F-BC1D-9B6CA8D53AF8}">
      <dgm:prSet/>
      <dgm:spPr/>
      <dgm:t>
        <a:bodyPr/>
        <a:lstStyle/>
        <a:p>
          <a:endParaRPr lang="en-US" b="1"/>
        </a:p>
      </dgm:t>
    </dgm:pt>
    <dgm:pt modelId="{6DE12484-D349-C24C-81E2-357FD51CE613}" type="parTrans" cxnId="{76B63A4C-08A9-A14F-BC1D-9B6CA8D53AF8}">
      <dgm:prSet/>
      <dgm:spPr/>
      <dgm:t>
        <a:bodyPr/>
        <a:lstStyle/>
        <a:p>
          <a:endParaRPr lang="en-US" b="1"/>
        </a:p>
      </dgm:t>
    </dgm:pt>
    <dgm:pt modelId="{F8A19CBC-D8AB-B44D-B1C6-C5A1F1EEDF35}">
      <dgm:prSet phldrT="[Text]" custT="1"/>
      <dgm:spPr>
        <a:solidFill>
          <a:srgbClr val="008000">
            <a:alpha val="42000"/>
          </a:srgbClr>
        </a:solidFill>
      </dgm:spPr>
      <dgm:t>
        <a:bodyPr/>
        <a:lstStyle/>
        <a:p>
          <a:pPr algn="ctr"/>
          <a:r>
            <a:rPr lang="pt-BR" sz="2400" b="1" dirty="0" smtClean="0">
              <a:latin typeface="Corbel"/>
              <a:cs typeface="Corbel"/>
            </a:rPr>
            <a:t>SZERZŐK</a:t>
          </a:r>
        </a:p>
        <a:p>
          <a:pPr algn="ctr"/>
          <a:r>
            <a:rPr lang="pt-BR" sz="2400" b="1" dirty="0" smtClean="0">
              <a:latin typeface="Corbel"/>
              <a:cs typeface="Corbel"/>
            </a:rPr>
            <a:t>Claude François</a:t>
          </a:r>
          <a:endParaRPr lang="en-US" sz="2400" b="1" dirty="0" smtClean="0">
            <a:latin typeface="Corbel"/>
            <a:cs typeface="Corbel"/>
          </a:endParaRPr>
        </a:p>
        <a:p>
          <a:pPr algn="ctr"/>
          <a:r>
            <a:rPr lang="en-US" sz="2400" b="1" dirty="0" smtClean="0">
              <a:latin typeface="Corbel"/>
              <a:cs typeface="Corbel"/>
            </a:rPr>
            <a:t>Jacques </a:t>
          </a:r>
          <a:r>
            <a:rPr lang="en-US" sz="2400" b="1" dirty="0" err="1" smtClean="0">
              <a:latin typeface="Corbel"/>
              <a:cs typeface="Corbel"/>
            </a:rPr>
            <a:t>Revaux</a:t>
          </a:r>
          <a:endParaRPr lang="en-US" sz="2400" b="1" dirty="0" smtClean="0">
            <a:latin typeface="Corbel"/>
            <a:cs typeface="Corbel"/>
          </a:endParaRPr>
        </a:p>
        <a:p>
          <a:pPr algn="ctr"/>
          <a:r>
            <a:rPr lang="en-US" sz="2400" b="1" dirty="0" smtClean="0">
              <a:latin typeface="Corbel"/>
              <a:cs typeface="Corbel"/>
            </a:rPr>
            <a:t>Paul </a:t>
          </a:r>
          <a:r>
            <a:rPr lang="en-US" sz="2400" b="1" dirty="0" err="1" smtClean="0">
              <a:latin typeface="Corbel"/>
              <a:cs typeface="Corbel"/>
            </a:rPr>
            <a:t>Anka</a:t>
          </a:r>
          <a:endParaRPr lang="en-US" sz="2400" b="1" dirty="0">
            <a:latin typeface="Corbel"/>
            <a:cs typeface="Corbel"/>
          </a:endParaRPr>
        </a:p>
      </dgm:t>
    </dgm:pt>
    <dgm:pt modelId="{FA30ED1E-DD65-9942-A8F6-EA3693F0FA0B}" type="sibTrans" cxnId="{9DC4ABD1-2DC9-E043-8AF3-A224F3763E96}">
      <dgm:prSet/>
      <dgm:spPr/>
      <dgm:t>
        <a:bodyPr/>
        <a:lstStyle/>
        <a:p>
          <a:endParaRPr lang="en-US"/>
        </a:p>
      </dgm:t>
    </dgm:pt>
    <dgm:pt modelId="{0F184C12-24FB-D74E-94B8-0B133096DB88}" type="parTrans" cxnId="{9DC4ABD1-2DC9-E043-8AF3-A224F3763E96}">
      <dgm:prSet/>
      <dgm:spPr>
        <a:noFill/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8BE5B887-9596-764E-BBAD-573612DA11E3}">
      <dgm:prSet phldrT="[Text]" custT="1"/>
      <dgm:spPr>
        <a:solidFill>
          <a:srgbClr val="8366B1">
            <a:alpha val="26000"/>
          </a:srgbClr>
        </a:solidFill>
      </dgm:spPr>
      <dgm:t>
        <a:bodyPr/>
        <a:lstStyle/>
        <a:p>
          <a:pPr algn="ctr"/>
          <a:r>
            <a:rPr lang="en-US" sz="2400" b="1" dirty="0" smtClean="0">
              <a:latin typeface="Corbel"/>
            </a:rPr>
            <a:t>ELVIS</a:t>
          </a:r>
          <a:endParaRPr lang="en-US" sz="2400" b="1" dirty="0">
            <a:latin typeface="Corbel"/>
          </a:endParaRPr>
        </a:p>
      </dgm:t>
    </dgm:pt>
    <dgm:pt modelId="{2A48F56A-9E15-204C-AE00-B74928123A71}" type="parTrans" cxnId="{3A7FC466-8A5A-1E4C-9809-1A102F3FD7AC}">
      <dgm:prSet/>
      <dgm:spPr/>
      <dgm:t>
        <a:bodyPr/>
        <a:lstStyle/>
        <a:p>
          <a:endParaRPr lang="en-US"/>
        </a:p>
      </dgm:t>
    </dgm:pt>
    <dgm:pt modelId="{1C0349C8-9B85-1546-A0E3-422B12D0F4D7}" type="sibTrans" cxnId="{3A7FC466-8A5A-1E4C-9809-1A102F3FD7AC}">
      <dgm:prSet/>
      <dgm:spPr/>
      <dgm:t>
        <a:bodyPr/>
        <a:lstStyle/>
        <a:p>
          <a:endParaRPr lang="en-US"/>
        </a:p>
      </dgm:t>
    </dgm:pt>
    <dgm:pt modelId="{6ABDEEDC-C8C8-7E49-9D2C-152E51AD3614}">
      <dgm:prSet phldrT="[Text]" custT="1"/>
      <dgm:spPr>
        <a:solidFill>
          <a:srgbClr val="F076FF">
            <a:alpha val="41000"/>
          </a:srgbClr>
        </a:solidFill>
      </dgm:spPr>
      <dgm:t>
        <a:bodyPr/>
        <a:lstStyle/>
        <a:p>
          <a:pPr algn="ctr"/>
          <a:r>
            <a:rPr lang="en-US" sz="2000" b="1" dirty="0" smtClean="0">
              <a:latin typeface="Corbel"/>
              <a:cs typeface="Corbel"/>
            </a:rPr>
            <a:t>ROBBIE WILLIAMS</a:t>
          </a:r>
          <a:endParaRPr lang="en-US" sz="2000" b="1" dirty="0">
            <a:latin typeface="Corbel"/>
            <a:cs typeface="Corbel"/>
          </a:endParaRPr>
        </a:p>
      </dgm:t>
    </dgm:pt>
    <dgm:pt modelId="{E127F334-3079-CE42-97D9-866A5146B5DE}" type="parTrans" cxnId="{C152DC77-FE18-9D46-9BBA-94CA6D155370}">
      <dgm:prSet/>
      <dgm:spPr/>
      <dgm:t>
        <a:bodyPr/>
        <a:lstStyle/>
        <a:p>
          <a:endParaRPr lang="en-US"/>
        </a:p>
      </dgm:t>
    </dgm:pt>
    <dgm:pt modelId="{8BA22F3A-35A0-C44D-8612-4613817AC6A5}" type="sibTrans" cxnId="{C152DC77-FE18-9D46-9BBA-94CA6D155370}">
      <dgm:prSet/>
      <dgm:spPr/>
      <dgm:t>
        <a:bodyPr/>
        <a:lstStyle/>
        <a:p>
          <a:endParaRPr lang="en-US"/>
        </a:p>
      </dgm:t>
    </dgm:pt>
    <dgm:pt modelId="{A7177969-B837-CA46-94A4-6B5750F8B30E}">
      <dgm:prSet phldrT="[Text]" custT="1"/>
      <dgm:spPr>
        <a:solidFill>
          <a:srgbClr val="64309E">
            <a:alpha val="33000"/>
          </a:srgbClr>
        </a:solidFill>
      </dgm:spPr>
      <dgm:t>
        <a:bodyPr/>
        <a:lstStyle/>
        <a:p>
          <a:pPr algn="ctr"/>
          <a:r>
            <a:rPr lang="en-US" sz="2000" b="1" dirty="0" smtClean="0">
              <a:latin typeface="Corbel"/>
              <a:cs typeface="Corbel"/>
            </a:rPr>
            <a:t>NINA SIMONE</a:t>
          </a:r>
          <a:endParaRPr lang="en-US" sz="2000" b="1" dirty="0">
            <a:latin typeface="Corbel"/>
            <a:cs typeface="Corbel"/>
          </a:endParaRPr>
        </a:p>
      </dgm:t>
    </dgm:pt>
    <dgm:pt modelId="{31F92B7F-8A9E-BD42-A7EF-5AB7A957C165}" type="sibTrans" cxnId="{9F801511-7946-9846-8A95-6AA79EFB2E19}">
      <dgm:prSet/>
      <dgm:spPr/>
      <dgm:t>
        <a:bodyPr/>
        <a:lstStyle/>
        <a:p>
          <a:endParaRPr lang="en-US" b="1"/>
        </a:p>
      </dgm:t>
    </dgm:pt>
    <dgm:pt modelId="{9C8429BA-06A7-B043-852D-855A26DEF888}" type="parTrans" cxnId="{9F801511-7946-9846-8A95-6AA79EFB2E19}">
      <dgm:prSet/>
      <dgm:spPr/>
      <dgm:t>
        <a:bodyPr/>
        <a:lstStyle/>
        <a:p>
          <a:endParaRPr lang="en-US" b="1"/>
        </a:p>
      </dgm:t>
    </dgm:pt>
    <dgm:pt modelId="{B945D061-0C74-8746-AFA6-DA92DA954581}">
      <dgm:prSet phldrT="[Text]" custT="1"/>
      <dgm:spPr>
        <a:solidFill>
          <a:srgbClr val="0000FF">
            <a:alpha val="42000"/>
          </a:srgbClr>
        </a:solidFill>
      </dgm:spPr>
      <dgm:t>
        <a:bodyPr/>
        <a:lstStyle/>
        <a:p>
          <a:r>
            <a:rPr lang="en-US" sz="2400" b="1" dirty="0" smtClean="0">
              <a:latin typeface="Corbel"/>
              <a:cs typeface="Corbel"/>
            </a:rPr>
            <a:t>HANGFELVÉTEL</a:t>
          </a:r>
        </a:p>
        <a:p>
          <a:r>
            <a:rPr lang="en-US" sz="2000" b="1" dirty="0" err="1" smtClean="0">
              <a:latin typeface="Corbel"/>
              <a:cs typeface="Corbel"/>
            </a:rPr>
            <a:t>Hangfelvételi</a:t>
          </a:r>
          <a:r>
            <a:rPr lang="en-US" sz="2000" b="1" dirty="0" smtClean="0">
              <a:latin typeface="Corbel"/>
              <a:cs typeface="Corbel"/>
            </a:rPr>
            <a:t> </a:t>
          </a:r>
          <a:r>
            <a:rPr lang="en-US" sz="2000" b="1" dirty="0" err="1" smtClean="0">
              <a:latin typeface="Corbel"/>
              <a:cs typeface="Corbel"/>
            </a:rPr>
            <a:t>jogok</a:t>
          </a:r>
          <a:r>
            <a:rPr lang="en-US" sz="2000" b="1" dirty="0" smtClean="0">
              <a:latin typeface="Corbel"/>
              <a:cs typeface="Corbel"/>
            </a:rPr>
            <a:t>  /  Master</a:t>
          </a:r>
        </a:p>
        <a:p>
          <a:r>
            <a:rPr lang="en-US" sz="2000" b="1" dirty="0" err="1" smtClean="0">
              <a:latin typeface="Corbel"/>
              <a:cs typeface="Corbel"/>
            </a:rPr>
            <a:t>Hanglemezkiadó</a:t>
          </a:r>
          <a:r>
            <a:rPr lang="en-US" sz="2000" b="1" dirty="0" smtClean="0">
              <a:latin typeface="Corbel"/>
              <a:cs typeface="Corbel"/>
            </a:rPr>
            <a:t>  /  Label</a:t>
          </a:r>
          <a:endParaRPr lang="en-US" sz="2000" b="1" dirty="0">
            <a:latin typeface="Corbel"/>
            <a:cs typeface="Corbel"/>
          </a:endParaRPr>
        </a:p>
      </dgm:t>
    </dgm:pt>
    <dgm:pt modelId="{99543D99-C9CE-574B-8E9C-4C5B7A93D8FC}" type="sibTrans" cxnId="{37AC3E44-BFB3-B940-A9B4-E588EE08042C}">
      <dgm:prSet/>
      <dgm:spPr/>
      <dgm:t>
        <a:bodyPr/>
        <a:lstStyle/>
        <a:p>
          <a:endParaRPr lang="en-US"/>
        </a:p>
      </dgm:t>
    </dgm:pt>
    <dgm:pt modelId="{E93C8A2F-9B4B-3F48-8322-34CEAA8901B6}" type="parTrans" cxnId="{37AC3E44-BFB3-B940-A9B4-E588EE08042C}">
      <dgm:prSet/>
      <dgm:spPr>
        <a:noFill/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F5DF31D0-696A-0C4C-BE16-E3861A4648C0}">
      <dgm:prSet phldrT="[Text]" custScaleX="115806" custScaleY="37869" custRadScaleRad="99229" custRadScaleInc="304498"/>
      <dgm:spPr>
        <a:solidFill>
          <a:srgbClr val="64309E">
            <a:alpha val="33000"/>
          </a:srgbClr>
        </a:solidFill>
      </dgm:spPr>
      <dgm:t>
        <a:bodyPr/>
        <a:lstStyle/>
        <a:p>
          <a:endParaRPr lang="en-US"/>
        </a:p>
      </dgm:t>
    </dgm:pt>
    <dgm:pt modelId="{A0F76B4A-2217-5A40-BEAE-21221BDFC809}" type="sibTrans" cxnId="{B2D23C2E-77E4-F844-B0C7-CCC4710EBA52}">
      <dgm:prSet/>
      <dgm:spPr/>
      <dgm:t>
        <a:bodyPr/>
        <a:lstStyle/>
        <a:p>
          <a:endParaRPr lang="en-US"/>
        </a:p>
      </dgm:t>
    </dgm:pt>
    <dgm:pt modelId="{4FEC4175-0936-B041-A87F-C65F0462D97F}" type="parTrans" cxnId="{B2D23C2E-77E4-F844-B0C7-CCC4710EBA52}">
      <dgm:prSet custAng="10563457" custFlipVert="0" custScaleX="52256" custScaleY="27198" custLinFactNeighborX="-23776" custLinFactNeighborY="-10723"/>
      <dgm:spPr/>
      <dgm:t>
        <a:bodyPr/>
        <a:lstStyle/>
        <a:p>
          <a:endParaRPr lang="en-US"/>
        </a:p>
      </dgm:t>
    </dgm:pt>
    <dgm:pt modelId="{B9E54208-0BE9-2047-8766-8C2F04A61A02}">
      <dgm:prSet phldrT="[Text]" custScaleX="115806" custScaleY="37869" custRadScaleRad="99229" custRadScaleInc="304498"/>
      <dgm:spPr>
        <a:solidFill>
          <a:srgbClr val="64309E">
            <a:alpha val="33000"/>
          </a:srgbClr>
        </a:solidFill>
      </dgm:spPr>
      <dgm:t>
        <a:bodyPr/>
        <a:lstStyle/>
        <a:p>
          <a:endParaRPr lang="en-US"/>
        </a:p>
      </dgm:t>
    </dgm:pt>
    <dgm:pt modelId="{772EB876-9B4B-EA4A-9EAA-D47B2F02F735}" type="parTrans" cxnId="{D8E80044-256F-4141-B903-455C97CF5C95}">
      <dgm:prSet custAng="10563457" custFlipVert="0" custScaleX="52256" custScaleY="27198" custLinFactNeighborX="-23776" custLinFactNeighborY="-10723"/>
      <dgm:spPr/>
      <dgm:t>
        <a:bodyPr/>
        <a:lstStyle/>
        <a:p>
          <a:endParaRPr lang="en-US"/>
        </a:p>
      </dgm:t>
    </dgm:pt>
    <dgm:pt modelId="{7A4CE7AC-5F46-A84D-9AC3-9C6B5C869D92}" type="sibTrans" cxnId="{D8E80044-256F-4141-B903-455C97CF5C95}">
      <dgm:prSet/>
      <dgm:spPr/>
      <dgm:t>
        <a:bodyPr/>
        <a:lstStyle/>
        <a:p>
          <a:endParaRPr lang="en-US"/>
        </a:p>
      </dgm:t>
    </dgm:pt>
    <dgm:pt modelId="{D9DE8C40-379E-D94B-A7AF-7D59FD24B3C6}">
      <dgm:prSet phldrT="[Text]"/>
      <dgm:spPr>
        <a:solidFill>
          <a:srgbClr val="64309E">
            <a:alpha val="33000"/>
          </a:srgbClr>
        </a:solidFill>
      </dgm:spPr>
      <dgm:t>
        <a:bodyPr/>
        <a:lstStyle/>
        <a:p>
          <a:pPr algn="r"/>
          <a:r>
            <a:rPr lang="en-US" b="1" dirty="0" smtClean="0">
              <a:latin typeface="Corbel"/>
              <a:cs typeface="Corbel"/>
            </a:rPr>
            <a:t>SINATRA</a:t>
          </a:r>
          <a:endParaRPr lang="en-US" b="1" dirty="0">
            <a:latin typeface="Corbel"/>
            <a:cs typeface="Corbel"/>
          </a:endParaRPr>
        </a:p>
      </dgm:t>
    </dgm:pt>
    <dgm:pt modelId="{8C5A6B25-8E81-2947-B1A1-712523730B52}" type="parTrans" cxnId="{04AC8BB5-D58E-3C43-90AB-E6CD905798FA}">
      <dgm:prSet/>
      <dgm:spPr>
        <a:solidFill>
          <a:schemeClr val="bg2"/>
        </a:solidFill>
      </dgm:spPr>
      <dgm:t>
        <a:bodyPr/>
        <a:lstStyle/>
        <a:p>
          <a:endParaRPr lang="en-US"/>
        </a:p>
      </dgm:t>
    </dgm:pt>
    <dgm:pt modelId="{AEB34558-076C-D24C-8522-5E02858DF357}" type="sibTrans" cxnId="{04AC8BB5-D58E-3C43-90AB-E6CD905798FA}">
      <dgm:prSet/>
      <dgm:spPr/>
      <dgm:t>
        <a:bodyPr/>
        <a:lstStyle/>
        <a:p>
          <a:endParaRPr lang="en-US"/>
        </a:p>
      </dgm:t>
    </dgm:pt>
    <dgm:pt modelId="{E7901EE5-1A9E-6F49-BABF-489150289B09}">
      <dgm:prSet phldrT="[Text]"/>
      <dgm:spPr>
        <a:solidFill>
          <a:srgbClr val="64309E">
            <a:alpha val="33000"/>
          </a:srgbClr>
        </a:solidFill>
      </dgm:spPr>
      <dgm:t>
        <a:bodyPr/>
        <a:lstStyle/>
        <a:p>
          <a:r>
            <a:rPr lang="en-US" b="1" dirty="0" smtClean="0">
              <a:latin typeface="Corbel"/>
              <a:cs typeface="Corbel"/>
            </a:rPr>
            <a:t>U2</a:t>
          </a:r>
          <a:endParaRPr lang="en-US" b="1" dirty="0">
            <a:latin typeface="Corbel"/>
            <a:cs typeface="Corbel"/>
          </a:endParaRPr>
        </a:p>
      </dgm:t>
    </dgm:pt>
    <dgm:pt modelId="{6C201E10-E2A3-5B4F-AFB5-00A29B12E00C}" type="parTrans" cxnId="{F83FB7DA-3ECB-6247-8189-C6A64EA45DB9}">
      <dgm:prSet/>
      <dgm:spPr/>
      <dgm:t>
        <a:bodyPr/>
        <a:lstStyle/>
        <a:p>
          <a:endParaRPr lang="en-US"/>
        </a:p>
      </dgm:t>
    </dgm:pt>
    <dgm:pt modelId="{B71C62C2-2BD8-374A-99F0-CA5F1B69343F}" type="sibTrans" cxnId="{F83FB7DA-3ECB-6247-8189-C6A64EA45DB9}">
      <dgm:prSet/>
      <dgm:spPr/>
      <dgm:t>
        <a:bodyPr/>
        <a:lstStyle/>
        <a:p>
          <a:endParaRPr lang="en-US"/>
        </a:p>
      </dgm:t>
    </dgm:pt>
    <dgm:pt modelId="{4A0E6AF5-6F27-7247-A52B-F034BE778932}" type="pres">
      <dgm:prSet presAssocID="{C7C9136F-72AC-9844-8BB4-62FD23D14F3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8AAFE0B-A0C7-A248-9683-9FF214C45CBD}" type="pres">
      <dgm:prSet presAssocID="{6A94CFE6-1BD5-3C4A-A9ED-599AE01FCADC}" presName="centerShape" presStyleLbl="node0" presStyleIdx="0" presStyleCnt="1" custScaleX="149115" custScaleY="130723" custLinFactNeighborX="-96" custLinFactNeighborY="272"/>
      <dgm:spPr/>
      <dgm:t>
        <a:bodyPr/>
        <a:lstStyle/>
        <a:p>
          <a:endParaRPr lang="en-US"/>
        </a:p>
      </dgm:t>
    </dgm:pt>
    <dgm:pt modelId="{9C97644F-7D0B-3C4C-8DCE-7EF66EA90B19}" type="pres">
      <dgm:prSet presAssocID="{0F184C12-24FB-D74E-94B8-0B133096DB88}" presName="parTrans" presStyleLbl="bgSibTrans2D1" presStyleIdx="0" presStyleCnt="8" custAng="10591700" custFlipHor="1" custScaleX="32663" custScaleY="57281" custLinFactNeighborX="41486" custLinFactNeighborY="-1695"/>
      <dgm:spPr/>
      <dgm:t>
        <a:bodyPr/>
        <a:lstStyle/>
        <a:p>
          <a:endParaRPr lang="en-US"/>
        </a:p>
      </dgm:t>
    </dgm:pt>
    <dgm:pt modelId="{E432C76B-2144-2E44-A7AB-1ADC6D41522B}" type="pres">
      <dgm:prSet presAssocID="{F8A19CBC-D8AB-B44D-B1C6-C5A1F1EEDF35}" presName="node" presStyleLbl="node1" presStyleIdx="0" presStyleCnt="8" custScaleX="199894" custScaleY="178162" custRadScaleRad="91834" custRadScaleInc="229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172451-B6B4-2845-A50D-B9017EDC73EC}" type="pres">
      <dgm:prSet presAssocID="{D36BD92C-2BDA-4C46-808D-A7502539F61A}" presName="parTrans" presStyleLbl="bgSibTrans2D1" presStyleIdx="1" presStyleCnt="8" custAng="16189883" custFlipHor="1" custScaleX="48049" custScaleY="69501" custLinFactNeighborX="27228" custLinFactNeighborY="81730"/>
      <dgm:spPr/>
      <dgm:t>
        <a:bodyPr/>
        <a:lstStyle/>
        <a:p>
          <a:endParaRPr lang="en-US"/>
        </a:p>
      </dgm:t>
    </dgm:pt>
    <dgm:pt modelId="{93BDA7B9-5A19-9D40-AB95-4EB9CFC9F7E0}" type="pres">
      <dgm:prSet presAssocID="{B347F68D-CBE8-384D-BB21-66FE1686814F}" presName="node" presStyleLbl="node1" presStyleIdx="1" presStyleCnt="8" custScaleX="273533" custScaleY="165253" custRadScaleRad="128477" custRadScaleInc="1157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62508F-5FCB-8347-A569-703DA42F14D5}" type="pres">
      <dgm:prSet presAssocID="{9C8429BA-06A7-B043-852D-855A26DEF888}" presName="parTrans" presStyleLbl="bgSibTrans2D1" presStyleIdx="2" presStyleCnt="8" custAng="10563457" custFlipVert="0" custScaleX="52256" custScaleY="27198" custLinFactNeighborX="-28040" custLinFactNeighborY="-3655"/>
      <dgm:spPr/>
      <dgm:t>
        <a:bodyPr/>
        <a:lstStyle/>
        <a:p>
          <a:endParaRPr lang="en-US"/>
        </a:p>
      </dgm:t>
    </dgm:pt>
    <dgm:pt modelId="{0667713C-AF62-7941-ACD0-761989A77DEE}" type="pres">
      <dgm:prSet presAssocID="{A7177969-B837-CA46-94A4-6B5750F8B30E}" presName="node" presStyleLbl="node1" presStyleIdx="2" presStyleCnt="8" custScaleX="119889" custScaleY="50322" custRadScaleRad="94442" custRadScaleInc="498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C1A769-05E4-8D44-B59A-5B66D8F5482F}" type="pres">
      <dgm:prSet presAssocID="{8C5A6B25-8E81-2947-B1A1-712523730B52}" presName="parTrans" presStyleLbl="bgSibTrans2D1" presStyleIdx="3" presStyleCnt="8" custAng="10563457" custFlipVert="0" custScaleX="52256" custScaleY="27198" custLinFactNeighborX="-32091" custLinFactNeighborY="-13912"/>
      <dgm:spPr/>
      <dgm:t>
        <a:bodyPr/>
        <a:lstStyle/>
        <a:p>
          <a:endParaRPr lang="en-US"/>
        </a:p>
      </dgm:t>
    </dgm:pt>
    <dgm:pt modelId="{36411E3D-8A3D-FB41-BED1-97DB142EE60D}" type="pres">
      <dgm:prSet presAssocID="{D9DE8C40-379E-D94B-A7AF-7D59FD24B3C6}" presName="node" presStyleLbl="node1" presStyleIdx="3" presStyleCnt="8" custScaleX="118353" custScaleY="49711" custRadScaleRad="100070" custRadScaleInc="3332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05FB9A-BFF4-D649-A14A-C8DD207EA230}" type="pres">
      <dgm:prSet presAssocID="{6C201E10-E2A3-5B4F-AFB5-00A29B12E00C}" presName="parTrans" presStyleLbl="bgSibTrans2D1" presStyleIdx="4" presStyleCnt="8" custAng="10563457" custFlipVert="0" custScaleX="52256" custScaleY="27198" custLinFactNeighborX="-28040" custLinFactNeighborY="-3655"/>
      <dgm:spPr/>
      <dgm:t>
        <a:bodyPr/>
        <a:lstStyle/>
        <a:p>
          <a:endParaRPr lang="en-US"/>
        </a:p>
      </dgm:t>
    </dgm:pt>
    <dgm:pt modelId="{7C1C6B5F-AAD5-FB48-84BC-40B46E8C7343}" type="pres">
      <dgm:prSet presAssocID="{E7901EE5-1A9E-6F49-BABF-489150289B09}" presName="node" presStyleLbl="node1" presStyleIdx="4" presStyleCnt="8" custScaleX="118354" custScaleY="48898" custRadScaleRad="88859" custRadScaleInc="3188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6B9CE3-0708-1848-BD75-42C496962F6F}" type="pres">
      <dgm:prSet presAssocID="{E93C8A2F-9B4B-3F48-8322-34CEAA8901B6}" presName="parTrans" presStyleLbl="bgSibTrans2D1" presStyleIdx="5" presStyleCnt="8" custAng="18044881" custFlipVert="1" custScaleX="41393" custScaleY="143525" custLinFactNeighborX="-29567" custLinFactNeighborY="90083"/>
      <dgm:spPr/>
      <dgm:t>
        <a:bodyPr/>
        <a:lstStyle/>
        <a:p>
          <a:endParaRPr lang="en-US"/>
        </a:p>
      </dgm:t>
    </dgm:pt>
    <dgm:pt modelId="{E22613DB-F3BF-3041-9E38-9FC81E109590}" type="pres">
      <dgm:prSet presAssocID="{B945D061-0C74-8746-AFA6-DA92DA954581}" presName="node" presStyleLbl="node1" presStyleIdx="5" presStyleCnt="8" custScaleX="274125" custScaleY="168131" custRadScaleRad="103584" custRadScaleInc="-176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C1725D-721F-414D-B032-BC8853F04572}" type="pres">
      <dgm:prSet presAssocID="{2A48F56A-9E15-204C-AE00-B74928123A71}" presName="parTrans" presStyleLbl="bgSibTrans2D1" presStyleIdx="6" presStyleCnt="8" custAng="9778383" custFlipVert="1" custScaleX="54629" custScaleY="30047" custLinFactNeighborX="-22992" custLinFactNeighborY="3522"/>
      <dgm:spPr/>
      <dgm:t>
        <a:bodyPr/>
        <a:lstStyle/>
        <a:p>
          <a:endParaRPr lang="en-US"/>
        </a:p>
      </dgm:t>
    </dgm:pt>
    <dgm:pt modelId="{0D29C97F-05DD-CE44-B8A8-7C2631B53091}" type="pres">
      <dgm:prSet presAssocID="{8BE5B887-9596-764E-BBAD-573612DA11E3}" presName="node" presStyleLbl="node1" presStyleIdx="6" presStyleCnt="8" custScaleX="118446" custScaleY="44255" custRadScaleRad="88295" custRadScaleInc="1519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479A1B-55D4-444E-8CF2-C2EE7DCF2D4B}" type="pres">
      <dgm:prSet presAssocID="{E127F334-3079-CE42-97D9-866A5146B5DE}" presName="parTrans" presStyleLbl="bgSibTrans2D1" presStyleIdx="7" presStyleCnt="8" custAng="8074701" custFlipVert="1" custScaleX="49350" custScaleY="24225" custLinFactNeighborX="-29921" custLinFactNeighborY="17155"/>
      <dgm:spPr/>
      <dgm:t>
        <a:bodyPr/>
        <a:lstStyle/>
        <a:p>
          <a:endParaRPr lang="en-US"/>
        </a:p>
      </dgm:t>
    </dgm:pt>
    <dgm:pt modelId="{8F2C790F-7D2D-0F44-805A-4B209AF7FDBE}" type="pres">
      <dgm:prSet presAssocID="{6ABDEEDC-C8C8-7E49-9D2C-152E51AD3614}" presName="node" presStyleLbl="node1" presStyleIdx="7" presStyleCnt="8" custScaleX="118446" custScaleY="48480" custRadScaleRad="93589" custRadScaleInc="936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7AC3E44-BFB3-B940-A9B4-E588EE08042C}" srcId="{6A94CFE6-1BD5-3C4A-A9ED-599AE01FCADC}" destId="{B945D061-0C74-8746-AFA6-DA92DA954581}" srcOrd="5" destOrd="0" parTransId="{E93C8A2F-9B4B-3F48-8322-34CEAA8901B6}" sibTransId="{99543D99-C9CE-574B-8E9C-4C5B7A93D8FC}"/>
    <dgm:cxn modelId="{9F801511-7946-9846-8A95-6AA79EFB2E19}" srcId="{6A94CFE6-1BD5-3C4A-A9ED-599AE01FCADC}" destId="{A7177969-B837-CA46-94A4-6B5750F8B30E}" srcOrd="2" destOrd="0" parTransId="{9C8429BA-06A7-B043-852D-855A26DEF888}" sibTransId="{31F92B7F-8A9E-BD42-A7EF-5AB7A957C165}"/>
    <dgm:cxn modelId="{B2D23C2E-77E4-F844-B0C7-CCC4710EBA52}" srcId="{C7C9136F-72AC-9844-8BB4-62FD23D14F3C}" destId="{F5DF31D0-696A-0C4C-BE16-E3861A4648C0}" srcOrd="1" destOrd="0" parTransId="{4FEC4175-0936-B041-A87F-C65F0462D97F}" sibTransId="{A0F76B4A-2217-5A40-BEAE-21221BDFC809}"/>
    <dgm:cxn modelId="{24F67DB6-FB9E-3246-8C6C-C23477D0C7CB}" type="presOf" srcId="{0F184C12-24FB-D74E-94B8-0B133096DB88}" destId="{9C97644F-7D0B-3C4C-8DCE-7EF66EA90B19}" srcOrd="0" destOrd="0" presId="urn:microsoft.com/office/officeart/2005/8/layout/radial4"/>
    <dgm:cxn modelId="{AF1CEA02-B2BC-D845-B140-59D33B180A77}" type="presOf" srcId="{E127F334-3079-CE42-97D9-866A5146B5DE}" destId="{AE479A1B-55D4-444E-8CF2-C2EE7DCF2D4B}" srcOrd="0" destOrd="0" presId="urn:microsoft.com/office/officeart/2005/8/layout/radial4"/>
    <dgm:cxn modelId="{6F620595-14D2-AB4D-AC13-632E00B55B6D}" type="presOf" srcId="{6ABDEEDC-C8C8-7E49-9D2C-152E51AD3614}" destId="{8F2C790F-7D2D-0F44-805A-4B209AF7FDBE}" srcOrd="0" destOrd="0" presId="urn:microsoft.com/office/officeart/2005/8/layout/radial4"/>
    <dgm:cxn modelId="{4917837F-078B-894D-8AF2-D5D82D4846FC}" type="presOf" srcId="{D9DE8C40-379E-D94B-A7AF-7D59FD24B3C6}" destId="{36411E3D-8A3D-FB41-BED1-97DB142EE60D}" srcOrd="0" destOrd="0" presId="urn:microsoft.com/office/officeart/2005/8/layout/radial4"/>
    <dgm:cxn modelId="{16DBF92B-6A09-504D-9748-E06C3EBCBFBD}" type="presOf" srcId="{6C201E10-E2A3-5B4F-AFB5-00A29B12E00C}" destId="{E105FB9A-BFF4-D649-A14A-C8DD207EA230}" srcOrd="0" destOrd="0" presId="urn:microsoft.com/office/officeart/2005/8/layout/radial4"/>
    <dgm:cxn modelId="{DCBB980F-F27E-1942-8B12-67C94DFE12F4}" type="presOf" srcId="{8BE5B887-9596-764E-BBAD-573612DA11E3}" destId="{0D29C97F-05DD-CE44-B8A8-7C2631B53091}" srcOrd="0" destOrd="0" presId="urn:microsoft.com/office/officeart/2005/8/layout/radial4"/>
    <dgm:cxn modelId="{B55ACAC8-4563-F747-B0DB-EBBCD233445E}" type="presOf" srcId="{C7C9136F-72AC-9844-8BB4-62FD23D14F3C}" destId="{4A0E6AF5-6F27-7247-A52B-F034BE778932}" srcOrd="0" destOrd="0" presId="urn:microsoft.com/office/officeart/2005/8/layout/radial4"/>
    <dgm:cxn modelId="{703D7DBF-D0F0-334B-9B46-A844B1824C28}" type="presOf" srcId="{9C8429BA-06A7-B043-852D-855A26DEF888}" destId="{1362508F-5FCB-8347-A569-703DA42F14D5}" srcOrd="0" destOrd="0" presId="urn:microsoft.com/office/officeart/2005/8/layout/radial4"/>
    <dgm:cxn modelId="{23C93DC1-4F80-3A4B-AE16-F531B06C4E99}" type="presOf" srcId="{8C5A6B25-8E81-2947-B1A1-712523730B52}" destId="{EDC1A769-05E4-8D44-B59A-5B66D8F5482F}" srcOrd="0" destOrd="0" presId="urn:microsoft.com/office/officeart/2005/8/layout/radial4"/>
    <dgm:cxn modelId="{3A7FC466-8A5A-1E4C-9809-1A102F3FD7AC}" srcId="{6A94CFE6-1BD5-3C4A-A9ED-599AE01FCADC}" destId="{8BE5B887-9596-764E-BBAD-573612DA11E3}" srcOrd="6" destOrd="0" parTransId="{2A48F56A-9E15-204C-AE00-B74928123A71}" sibTransId="{1C0349C8-9B85-1546-A0E3-422B12D0F4D7}"/>
    <dgm:cxn modelId="{8707FF09-0BB7-4E4F-9E44-223B5858713A}" type="presOf" srcId="{A7177969-B837-CA46-94A4-6B5750F8B30E}" destId="{0667713C-AF62-7941-ACD0-761989A77DEE}" srcOrd="0" destOrd="0" presId="urn:microsoft.com/office/officeart/2005/8/layout/radial4"/>
    <dgm:cxn modelId="{D5262676-BAB4-7945-A51C-C81B2939D120}" type="presOf" srcId="{2A48F56A-9E15-204C-AE00-B74928123A71}" destId="{2AC1725D-721F-414D-B032-BC8853F04572}" srcOrd="0" destOrd="0" presId="urn:microsoft.com/office/officeart/2005/8/layout/radial4"/>
    <dgm:cxn modelId="{E191EB69-CE96-434F-8CBF-2D4C70CC617D}" srcId="{6A94CFE6-1BD5-3C4A-A9ED-599AE01FCADC}" destId="{B347F68D-CBE8-384D-BB21-66FE1686814F}" srcOrd="1" destOrd="0" parTransId="{D36BD92C-2BDA-4C46-808D-A7502539F61A}" sibTransId="{EE2CE8B7-566D-054B-9013-995C1D7922EB}"/>
    <dgm:cxn modelId="{C4E5C4D8-E960-2A4A-8C32-CD130F5250FD}" type="presOf" srcId="{E7901EE5-1A9E-6F49-BABF-489150289B09}" destId="{7C1C6B5F-AAD5-FB48-84BC-40B46E8C7343}" srcOrd="0" destOrd="0" presId="urn:microsoft.com/office/officeart/2005/8/layout/radial4"/>
    <dgm:cxn modelId="{0DED5BEE-9FA6-8D4D-855F-52D663189F23}" type="presOf" srcId="{B945D061-0C74-8746-AFA6-DA92DA954581}" destId="{E22613DB-F3BF-3041-9E38-9FC81E109590}" srcOrd="0" destOrd="0" presId="urn:microsoft.com/office/officeart/2005/8/layout/radial4"/>
    <dgm:cxn modelId="{9DC4ABD1-2DC9-E043-8AF3-A224F3763E96}" srcId="{6A94CFE6-1BD5-3C4A-A9ED-599AE01FCADC}" destId="{F8A19CBC-D8AB-B44D-B1C6-C5A1F1EEDF35}" srcOrd="0" destOrd="0" parTransId="{0F184C12-24FB-D74E-94B8-0B133096DB88}" sibTransId="{FA30ED1E-DD65-9942-A8F6-EA3693F0FA0B}"/>
    <dgm:cxn modelId="{76B63A4C-08A9-A14F-BC1D-9B6CA8D53AF8}" srcId="{C7C9136F-72AC-9844-8BB4-62FD23D14F3C}" destId="{6A94CFE6-1BD5-3C4A-A9ED-599AE01FCADC}" srcOrd="0" destOrd="0" parTransId="{6DE12484-D349-C24C-81E2-357FD51CE613}" sibTransId="{10FB9683-72C6-2C4C-8E93-C85E97983DFE}"/>
    <dgm:cxn modelId="{F83FB7DA-3ECB-6247-8189-C6A64EA45DB9}" srcId="{6A94CFE6-1BD5-3C4A-A9ED-599AE01FCADC}" destId="{E7901EE5-1A9E-6F49-BABF-489150289B09}" srcOrd="4" destOrd="0" parTransId="{6C201E10-E2A3-5B4F-AFB5-00A29B12E00C}" sibTransId="{B71C62C2-2BD8-374A-99F0-CA5F1B69343F}"/>
    <dgm:cxn modelId="{13D8DD46-1203-594E-9F7B-F29CDC3CC654}" type="presOf" srcId="{D36BD92C-2BDA-4C46-808D-A7502539F61A}" destId="{15172451-B6B4-2845-A50D-B9017EDC73EC}" srcOrd="0" destOrd="0" presId="urn:microsoft.com/office/officeart/2005/8/layout/radial4"/>
    <dgm:cxn modelId="{D8E80044-256F-4141-B903-455C97CF5C95}" srcId="{C7C9136F-72AC-9844-8BB4-62FD23D14F3C}" destId="{B9E54208-0BE9-2047-8766-8C2F04A61A02}" srcOrd="2" destOrd="0" parTransId="{772EB876-9B4B-EA4A-9EAA-D47B2F02F735}" sibTransId="{7A4CE7AC-5F46-A84D-9AC3-9C6B5C869D92}"/>
    <dgm:cxn modelId="{39D228D0-55F8-6B47-A8C2-3B4DE5D591BE}" type="presOf" srcId="{F8A19CBC-D8AB-B44D-B1C6-C5A1F1EEDF35}" destId="{E432C76B-2144-2E44-A7AB-1ADC6D41522B}" srcOrd="0" destOrd="0" presId="urn:microsoft.com/office/officeart/2005/8/layout/radial4"/>
    <dgm:cxn modelId="{2A6E5E50-D790-E94B-A800-5780DD5E1646}" type="presOf" srcId="{6A94CFE6-1BD5-3C4A-A9ED-599AE01FCADC}" destId="{28AAFE0B-A0C7-A248-9683-9FF214C45CBD}" srcOrd="0" destOrd="0" presId="urn:microsoft.com/office/officeart/2005/8/layout/radial4"/>
    <dgm:cxn modelId="{1E3A5C9F-8E45-CE4A-A10D-1A1844153DD0}" type="presOf" srcId="{B347F68D-CBE8-384D-BB21-66FE1686814F}" destId="{93BDA7B9-5A19-9D40-AB95-4EB9CFC9F7E0}" srcOrd="0" destOrd="0" presId="urn:microsoft.com/office/officeart/2005/8/layout/radial4"/>
    <dgm:cxn modelId="{391DE56E-4185-424B-BE2C-0065C13DA128}" type="presOf" srcId="{E93C8A2F-9B4B-3F48-8322-34CEAA8901B6}" destId="{1A6B9CE3-0708-1848-BD75-42C496962F6F}" srcOrd="0" destOrd="0" presId="urn:microsoft.com/office/officeart/2005/8/layout/radial4"/>
    <dgm:cxn modelId="{C152DC77-FE18-9D46-9BBA-94CA6D155370}" srcId="{6A94CFE6-1BD5-3C4A-A9ED-599AE01FCADC}" destId="{6ABDEEDC-C8C8-7E49-9D2C-152E51AD3614}" srcOrd="7" destOrd="0" parTransId="{E127F334-3079-CE42-97D9-866A5146B5DE}" sibTransId="{8BA22F3A-35A0-C44D-8612-4613817AC6A5}"/>
    <dgm:cxn modelId="{04AC8BB5-D58E-3C43-90AB-E6CD905798FA}" srcId="{6A94CFE6-1BD5-3C4A-A9ED-599AE01FCADC}" destId="{D9DE8C40-379E-D94B-A7AF-7D59FD24B3C6}" srcOrd="3" destOrd="0" parTransId="{8C5A6B25-8E81-2947-B1A1-712523730B52}" sibTransId="{AEB34558-076C-D24C-8522-5E02858DF357}"/>
    <dgm:cxn modelId="{A2B4A095-E41D-424E-A198-F64A2F5DB861}" type="presParOf" srcId="{4A0E6AF5-6F27-7247-A52B-F034BE778932}" destId="{28AAFE0B-A0C7-A248-9683-9FF214C45CBD}" srcOrd="0" destOrd="0" presId="urn:microsoft.com/office/officeart/2005/8/layout/radial4"/>
    <dgm:cxn modelId="{AC417470-32ED-DC4A-9439-185104525DBE}" type="presParOf" srcId="{4A0E6AF5-6F27-7247-A52B-F034BE778932}" destId="{9C97644F-7D0B-3C4C-8DCE-7EF66EA90B19}" srcOrd="1" destOrd="0" presId="urn:microsoft.com/office/officeart/2005/8/layout/radial4"/>
    <dgm:cxn modelId="{F1C16C12-2D3D-EC42-8877-4D963E037CFA}" type="presParOf" srcId="{4A0E6AF5-6F27-7247-A52B-F034BE778932}" destId="{E432C76B-2144-2E44-A7AB-1ADC6D41522B}" srcOrd="2" destOrd="0" presId="urn:microsoft.com/office/officeart/2005/8/layout/radial4"/>
    <dgm:cxn modelId="{C7FBC0DE-7FB0-334B-91E0-1FCB839D7F1D}" type="presParOf" srcId="{4A0E6AF5-6F27-7247-A52B-F034BE778932}" destId="{15172451-B6B4-2845-A50D-B9017EDC73EC}" srcOrd="3" destOrd="0" presId="urn:microsoft.com/office/officeart/2005/8/layout/radial4"/>
    <dgm:cxn modelId="{56587B32-9BED-F849-950A-A11DC3623883}" type="presParOf" srcId="{4A0E6AF5-6F27-7247-A52B-F034BE778932}" destId="{93BDA7B9-5A19-9D40-AB95-4EB9CFC9F7E0}" srcOrd="4" destOrd="0" presId="urn:microsoft.com/office/officeart/2005/8/layout/radial4"/>
    <dgm:cxn modelId="{FC8CCB94-CFD9-324A-A757-65C91BA23DDA}" type="presParOf" srcId="{4A0E6AF5-6F27-7247-A52B-F034BE778932}" destId="{1362508F-5FCB-8347-A569-703DA42F14D5}" srcOrd="5" destOrd="0" presId="urn:microsoft.com/office/officeart/2005/8/layout/radial4"/>
    <dgm:cxn modelId="{FF004F5C-47D8-A445-8B83-C6FBAEE1890C}" type="presParOf" srcId="{4A0E6AF5-6F27-7247-A52B-F034BE778932}" destId="{0667713C-AF62-7941-ACD0-761989A77DEE}" srcOrd="6" destOrd="0" presId="urn:microsoft.com/office/officeart/2005/8/layout/radial4"/>
    <dgm:cxn modelId="{50BA1A34-0BAA-684F-93B0-28D79A715352}" type="presParOf" srcId="{4A0E6AF5-6F27-7247-A52B-F034BE778932}" destId="{EDC1A769-05E4-8D44-B59A-5B66D8F5482F}" srcOrd="7" destOrd="0" presId="urn:microsoft.com/office/officeart/2005/8/layout/radial4"/>
    <dgm:cxn modelId="{2646BEA5-266F-374C-9C6F-F23CFB66A5CF}" type="presParOf" srcId="{4A0E6AF5-6F27-7247-A52B-F034BE778932}" destId="{36411E3D-8A3D-FB41-BED1-97DB142EE60D}" srcOrd="8" destOrd="0" presId="urn:microsoft.com/office/officeart/2005/8/layout/radial4"/>
    <dgm:cxn modelId="{1D1885FE-B756-4449-8B91-208EA8791878}" type="presParOf" srcId="{4A0E6AF5-6F27-7247-A52B-F034BE778932}" destId="{E105FB9A-BFF4-D649-A14A-C8DD207EA230}" srcOrd="9" destOrd="0" presId="urn:microsoft.com/office/officeart/2005/8/layout/radial4"/>
    <dgm:cxn modelId="{BE425A93-EEE6-804F-9157-692B6F867AE1}" type="presParOf" srcId="{4A0E6AF5-6F27-7247-A52B-F034BE778932}" destId="{7C1C6B5F-AAD5-FB48-84BC-40B46E8C7343}" srcOrd="10" destOrd="0" presId="urn:microsoft.com/office/officeart/2005/8/layout/radial4"/>
    <dgm:cxn modelId="{DC1F0A53-CAD1-FD43-AACE-A34326D52962}" type="presParOf" srcId="{4A0E6AF5-6F27-7247-A52B-F034BE778932}" destId="{1A6B9CE3-0708-1848-BD75-42C496962F6F}" srcOrd="11" destOrd="0" presId="urn:microsoft.com/office/officeart/2005/8/layout/radial4"/>
    <dgm:cxn modelId="{AF6C37B1-7C08-064E-9865-6D88DDE4D6B7}" type="presParOf" srcId="{4A0E6AF5-6F27-7247-A52B-F034BE778932}" destId="{E22613DB-F3BF-3041-9E38-9FC81E109590}" srcOrd="12" destOrd="0" presId="urn:microsoft.com/office/officeart/2005/8/layout/radial4"/>
    <dgm:cxn modelId="{B20C2A2E-8372-F645-BE57-D4AB74413D1C}" type="presParOf" srcId="{4A0E6AF5-6F27-7247-A52B-F034BE778932}" destId="{2AC1725D-721F-414D-B032-BC8853F04572}" srcOrd="13" destOrd="0" presId="urn:microsoft.com/office/officeart/2005/8/layout/radial4"/>
    <dgm:cxn modelId="{A08450F2-9FF0-E84F-9257-24BF2D8A8858}" type="presParOf" srcId="{4A0E6AF5-6F27-7247-A52B-F034BE778932}" destId="{0D29C97F-05DD-CE44-B8A8-7C2631B53091}" srcOrd="14" destOrd="0" presId="urn:microsoft.com/office/officeart/2005/8/layout/radial4"/>
    <dgm:cxn modelId="{799EF923-4C7A-ED48-BDF9-76B407B41265}" type="presParOf" srcId="{4A0E6AF5-6F27-7247-A52B-F034BE778932}" destId="{AE479A1B-55D4-444E-8CF2-C2EE7DCF2D4B}" srcOrd="15" destOrd="0" presId="urn:microsoft.com/office/officeart/2005/8/layout/radial4"/>
    <dgm:cxn modelId="{1F07AF9D-F44F-D24B-AF06-CAB626F8F84F}" type="presParOf" srcId="{4A0E6AF5-6F27-7247-A52B-F034BE778932}" destId="{8F2C790F-7D2D-0F44-805A-4B209AF7FDBE}" srcOrd="1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5CD42E-E4A2-1741-A97B-F9A0DC73A3CD}" type="doc">
      <dgm:prSet loTypeId="urn:microsoft.com/office/officeart/2005/8/layout/equation2" loCatId="" qsTypeId="urn:microsoft.com/office/officeart/2005/8/quickstyle/3D3" qsCatId="3D" csTypeId="urn:microsoft.com/office/officeart/2005/8/colors/accent6_3" csCatId="accent6" phldr="1"/>
      <dgm:spPr/>
      <dgm:t>
        <a:bodyPr/>
        <a:lstStyle/>
        <a:p>
          <a:endParaRPr lang="en-US"/>
        </a:p>
      </dgm:t>
    </dgm:pt>
    <dgm:pt modelId="{A73D8DDE-3F33-A145-8FC9-808B4405FA45}">
      <dgm:prSet phldrT="[Text]" custT="1"/>
      <dgm:spPr/>
      <dgm:t>
        <a:bodyPr/>
        <a:lstStyle/>
        <a:p>
          <a:r>
            <a:rPr lang="en-US" sz="2400" dirty="0" smtClean="0">
              <a:latin typeface="Corbel"/>
              <a:cs typeface="Corbel"/>
            </a:rPr>
            <a:t>SZERZŐK</a:t>
          </a:r>
        </a:p>
        <a:p>
          <a:r>
            <a:rPr lang="en-US" sz="2400" dirty="0" smtClean="0">
              <a:latin typeface="Corbel"/>
              <a:cs typeface="Corbel"/>
            </a:rPr>
            <a:t>Szerzői jog (copyright)</a:t>
          </a:r>
        </a:p>
        <a:p>
          <a:r>
            <a:rPr lang="en-US" sz="2400" dirty="0" smtClean="0">
              <a:latin typeface="Corbel"/>
              <a:cs typeface="Corbel"/>
            </a:rPr>
            <a:t>ZENEMŰKIADÓK</a:t>
          </a:r>
          <a:endParaRPr lang="en-US" sz="2400" dirty="0">
            <a:latin typeface="Corbel"/>
            <a:cs typeface="Corbel"/>
          </a:endParaRPr>
        </a:p>
      </dgm:t>
    </dgm:pt>
    <dgm:pt modelId="{5870FAB3-07DF-824D-B60D-0A5CE51A5603}" type="parTrans" cxnId="{E9EAD435-C129-4046-9AE7-19F4E7BF6DCC}">
      <dgm:prSet/>
      <dgm:spPr/>
      <dgm:t>
        <a:bodyPr/>
        <a:lstStyle/>
        <a:p>
          <a:endParaRPr lang="en-US"/>
        </a:p>
      </dgm:t>
    </dgm:pt>
    <dgm:pt modelId="{1EF560B4-615E-1E4D-BD72-E0951F3D780E}" type="sibTrans" cxnId="{E9EAD435-C129-4046-9AE7-19F4E7BF6DCC}">
      <dgm:prSet/>
      <dgm:spPr/>
      <dgm:t>
        <a:bodyPr/>
        <a:lstStyle/>
        <a:p>
          <a:endParaRPr lang="en-US"/>
        </a:p>
      </dgm:t>
    </dgm:pt>
    <dgm:pt modelId="{56D4AEAB-1ED6-624A-B6A4-E9DD60AD9C07}">
      <dgm:prSet phldrT="[Text]" custT="1"/>
      <dgm:spPr/>
      <dgm:t>
        <a:bodyPr/>
        <a:lstStyle/>
        <a:p>
          <a:r>
            <a:rPr lang="en-US" sz="2400" dirty="0" smtClean="0">
              <a:latin typeface="Corbel"/>
              <a:cs typeface="Corbel"/>
            </a:rPr>
            <a:t>ELŐADÓK</a:t>
          </a:r>
        </a:p>
        <a:p>
          <a:r>
            <a:rPr lang="en-US" sz="2400" dirty="0" err="1" smtClean="0">
              <a:latin typeface="Corbel"/>
              <a:cs typeface="Corbel"/>
            </a:rPr>
            <a:t>Hangfelvételi</a:t>
          </a:r>
          <a:r>
            <a:rPr lang="en-US" sz="2400" dirty="0" smtClean="0">
              <a:latin typeface="Corbel"/>
              <a:cs typeface="Corbel"/>
            </a:rPr>
            <a:t> jog</a:t>
          </a:r>
        </a:p>
        <a:p>
          <a:r>
            <a:rPr lang="en-US" sz="2400" dirty="0" smtClean="0">
              <a:latin typeface="Corbel"/>
              <a:cs typeface="Corbel"/>
            </a:rPr>
            <a:t>(master)</a:t>
          </a:r>
        </a:p>
        <a:p>
          <a:r>
            <a:rPr lang="en-US" sz="2400" dirty="0" smtClean="0">
              <a:latin typeface="Corbel"/>
              <a:cs typeface="Corbel"/>
            </a:rPr>
            <a:t>LEMEZKIADÓK</a:t>
          </a:r>
          <a:r>
            <a:rPr lang="en-US" sz="1600" dirty="0" smtClean="0"/>
            <a:t>	</a:t>
          </a:r>
          <a:endParaRPr lang="en-US" sz="1600" dirty="0"/>
        </a:p>
      </dgm:t>
    </dgm:pt>
    <dgm:pt modelId="{CD044678-A34F-9D47-9332-B3063A9B9235}" type="parTrans" cxnId="{218A65FB-D45D-8C46-B453-7BB74E6C4F5C}">
      <dgm:prSet/>
      <dgm:spPr/>
      <dgm:t>
        <a:bodyPr/>
        <a:lstStyle/>
        <a:p>
          <a:endParaRPr lang="en-US"/>
        </a:p>
      </dgm:t>
    </dgm:pt>
    <dgm:pt modelId="{634A23FE-CC20-D04D-ADD5-C472968BA322}" type="sibTrans" cxnId="{218A65FB-D45D-8C46-B453-7BB74E6C4F5C}">
      <dgm:prSet/>
      <dgm:spPr/>
      <dgm:t>
        <a:bodyPr/>
        <a:lstStyle/>
        <a:p>
          <a:endParaRPr lang="en-US"/>
        </a:p>
      </dgm:t>
    </dgm:pt>
    <dgm:pt modelId="{5B7D0371-1B9D-1740-8AC7-FC9F69632F73}">
      <dgm:prSet phldrT="[Text]" custT="1"/>
      <dgm:spPr/>
      <dgm:t>
        <a:bodyPr/>
        <a:lstStyle/>
        <a:p>
          <a:r>
            <a:rPr lang="en-US" sz="2600" dirty="0" smtClean="0">
              <a:latin typeface="Corbel"/>
              <a:cs typeface="Corbel"/>
            </a:rPr>
            <a:t>FELHASZNÁLÁS</a:t>
          </a:r>
          <a:endParaRPr lang="en-US" sz="2600" dirty="0">
            <a:latin typeface="Corbel"/>
            <a:cs typeface="Corbel"/>
          </a:endParaRPr>
        </a:p>
      </dgm:t>
    </dgm:pt>
    <dgm:pt modelId="{52594707-BA8F-6A47-846F-081A4D2D0566}" type="parTrans" cxnId="{D5F14BB6-8955-9F41-8877-F00ABC871D8F}">
      <dgm:prSet/>
      <dgm:spPr/>
      <dgm:t>
        <a:bodyPr/>
        <a:lstStyle/>
        <a:p>
          <a:endParaRPr lang="en-US"/>
        </a:p>
      </dgm:t>
    </dgm:pt>
    <dgm:pt modelId="{3963FBEC-7106-E544-AED2-90080A2102BE}" type="sibTrans" cxnId="{D5F14BB6-8955-9F41-8877-F00ABC871D8F}">
      <dgm:prSet/>
      <dgm:spPr/>
      <dgm:t>
        <a:bodyPr/>
        <a:lstStyle/>
        <a:p>
          <a:endParaRPr lang="en-US"/>
        </a:p>
      </dgm:t>
    </dgm:pt>
    <dgm:pt modelId="{25C24564-4E08-9F4C-ADD4-AD8B56A36282}" type="pres">
      <dgm:prSet presAssocID="{545CD42E-E4A2-1741-A97B-F9A0DC73A3C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C336F46-742B-9D4B-8443-F9D971AE51C4}" type="pres">
      <dgm:prSet presAssocID="{545CD42E-E4A2-1741-A97B-F9A0DC73A3CD}" presName="vNodes" presStyleCnt="0"/>
      <dgm:spPr/>
      <dgm:t>
        <a:bodyPr/>
        <a:lstStyle/>
        <a:p>
          <a:endParaRPr lang="en-US"/>
        </a:p>
      </dgm:t>
    </dgm:pt>
    <dgm:pt modelId="{AE2ACD6C-2A1E-274A-B09E-14187D9D014F}" type="pres">
      <dgm:prSet presAssocID="{A73D8DDE-3F33-A145-8FC9-808B4405FA45}" presName="node" presStyleLbl="node1" presStyleIdx="0" presStyleCnt="3" custScaleX="468029" custScaleY="2587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BA1EA0-B995-B846-BECA-DCB988DA3BC0}" type="pres">
      <dgm:prSet presAssocID="{1EF560B4-615E-1E4D-BD72-E0951F3D780E}" presName="spacerT" presStyleCnt="0"/>
      <dgm:spPr/>
      <dgm:t>
        <a:bodyPr/>
        <a:lstStyle/>
        <a:p>
          <a:endParaRPr lang="en-US"/>
        </a:p>
      </dgm:t>
    </dgm:pt>
    <dgm:pt modelId="{EF66DDD8-2996-6A4B-84D2-718CBB64C7F5}" type="pres">
      <dgm:prSet presAssocID="{1EF560B4-615E-1E4D-BD72-E0951F3D780E}" presName="sibTrans" presStyleLbl="sibTrans2D1" presStyleIdx="0" presStyleCnt="2" custScaleX="61889" custScaleY="79208" custLinFactY="5706" custLinFactNeighborY="100000"/>
      <dgm:spPr/>
      <dgm:t>
        <a:bodyPr/>
        <a:lstStyle/>
        <a:p>
          <a:endParaRPr lang="en-US"/>
        </a:p>
      </dgm:t>
    </dgm:pt>
    <dgm:pt modelId="{86D2FA36-5514-8D4A-A29D-D7F4CCF9C67D}" type="pres">
      <dgm:prSet presAssocID="{1EF560B4-615E-1E4D-BD72-E0951F3D780E}" presName="spacerB" presStyleCnt="0"/>
      <dgm:spPr/>
      <dgm:t>
        <a:bodyPr/>
        <a:lstStyle/>
        <a:p>
          <a:endParaRPr lang="en-US"/>
        </a:p>
      </dgm:t>
    </dgm:pt>
    <dgm:pt modelId="{7F6FD2E3-B2C0-FE49-89D9-0A99EAB34CC0}" type="pres">
      <dgm:prSet presAssocID="{56D4AEAB-1ED6-624A-B6A4-E9DD60AD9C07}" presName="node" presStyleLbl="node1" presStyleIdx="1" presStyleCnt="3" custScaleX="492003" custScaleY="245390" custLinFactY="6995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7C283E-10CA-534C-AB28-80290F3B7D67}" type="pres">
      <dgm:prSet presAssocID="{545CD42E-E4A2-1741-A97B-F9A0DC73A3CD}" presName="sibTransLast" presStyleLbl="sibTrans2D1" presStyleIdx="1" presStyleCnt="2" custLinFactNeighborX="-87620" custLinFactNeighborY="19708"/>
      <dgm:spPr/>
      <dgm:t>
        <a:bodyPr/>
        <a:lstStyle/>
        <a:p>
          <a:endParaRPr lang="en-US"/>
        </a:p>
      </dgm:t>
    </dgm:pt>
    <dgm:pt modelId="{C7488B0E-1CF0-1743-BB9A-5D9CDEF01566}" type="pres">
      <dgm:prSet presAssocID="{545CD42E-E4A2-1741-A97B-F9A0DC73A3CD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F3D31B8B-8769-B745-A2B8-E490C635DEF3}" type="pres">
      <dgm:prSet presAssocID="{545CD42E-E4A2-1741-A97B-F9A0DC73A3CD}" presName="lastNode" presStyleLbl="node1" presStyleIdx="2" presStyleCnt="3" custScaleX="225168" custScaleY="7789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5F14BB6-8955-9F41-8877-F00ABC871D8F}" srcId="{545CD42E-E4A2-1741-A97B-F9A0DC73A3CD}" destId="{5B7D0371-1B9D-1740-8AC7-FC9F69632F73}" srcOrd="2" destOrd="0" parTransId="{52594707-BA8F-6A47-846F-081A4D2D0566}" sibTransId="{3963FBEC-7106-E544-AED2-90080A2102BE}"/>
    <dgm:cxn modelId="{23385F1C-1A18-F541-97FA-E1B6C8D0A5DE}" type="presOf" srcId="{1EF560B4-615E-1E4D-BD72-E0951F3D780E}" destId="{EF66DDD8-2996-6A4B-84D2-718CBB64C7F5}" srcOrd="0" destOrd="0" presId="urn:microsoft.com/office/officeart/2005/8/layout/equation2"/>
    <dgm:cxn modelId="{18B90F2E-62BE-DF4A-9A54-1755E6F1BAEA}" type="presOf" srcId="{634A23FE-CC20-D04D-ADD5-C472968BA322}" destId="{C7488B0E-1CF0-1743-BB9A-5D9CDEF01566}" srcOrd="1" destOrd="0" presId="urn:microsoft.com/office/officeart/2005/8/layout/equation2"/>
    <dgm:cxn modelId="{2F0C984E-3209-744C-860F-B9C98EECB4E0}" type="presOf" srcId="{A73D8DDE-3F33-A145-8FC9-808B4405FA45}" destId="{AE2ACD6C-2A1E-274A-B09E-14187D9D014F}" srcOrd="0" destOrd="0" presId="urn:microsoft.com/office/officeart/2005/8/layout/equation2"/>
    <dgm:cxn modelId="{D819C764-4062-4C4C-9AD8-6C9B9DDE9205}" type="presOf" srcId="{56D4AEAB-1ED6-624A-B6A4-E9DD60AD9C07}" destId="{7F6FD2E3-B2C0-FE49-89D9-0A99EAB34CC0}" srcOrd="0" destOrd="0" presId="urn:microsoft.com/office/officeart/2005/8/layout/equation2"/>
    <dgm:cxn modelId="{9FB75571-F559-2C42-A086-F4F65D03F277}" type="presOf" srcId="{545CD42E-E4A2-1741-A97B-F9A0DC73A3CD}" destId="{25C24564-4E08-9F4C-ADD4-AD8B56A36282}" srcOrd="0" destOrd="0" presId="urn:microsoft.com/office/officeart/2005/8/layout/equation2"/>
    <dgm:cxn modelId="{E9EAD435-C129-4046-9AE7-19F4E7BF6DCC}" srcId="{545CD42E-E4A2-1741-A97B-F9A0DC73A3CD}" destId="{A73D8DDE-3F33-A145-8FC9-808B4405FA45}" srcOrd="0" destOrd="0" parTransId="{5870FAB3-07DF-824D-B60D-0A5CE51A5603}" sibTransId="{1EF560B4-615E-1E4D-BD72-E0951F3D780E}"/>
    <dgm:cxn modelId="{01A97CFD-519C-C747-8C34-41D83784D86E}" type="presOf" srcId="{634A23FE-CC20-D04D-ADD5-C472968BA322}" destId="{AB7C283E-10CA-534C-AB28-80290F3B7D67}" srcOrd="0" destOrd="0" presId="urn:microsoft.com/office/officeart/2005/8/layout/equation2"/>
    <dgm:cxn modelId="{F301FAA2-1BC5-3048-A130-1E31E0980DE5}" type="presOf" srcId="{5B7D0371-1B9D-1740-8AC7-FC9F69632F73}" destId="{F3D31B8B-8769-B745-A2B8-E490C635DEF3}" srcOrd="0" destOrd="0" presId="urn:microsoft.com/office/officeart/2005/8/layout/equation2"/>
    <dgm:cxn modelId="{218A65FB-D45D-8C46-B453-7BB74E6C4F5C}" srcId="{545CD42E-E4A2-1741-A97B-F9A0DC73A3CD}" destId="{56D4AEAB-1ED6-624A-B6A4-E9DD60AD9C07}" srcOrd="1" destOrd="0" parTransId="{CD044678-A34F-9D47-9332-B3063A9B9235}" sibTransId="{634A23FE-CC20-D04D-ADD5-C472968BA322}"/>
    <dgm:cxn modelId="{35FEDC27-D6EF-5C43-9474-00AF510ABAE2}" type="presParOf" srcId="{25C24564-4E08-9F4C-ADD4-AD8B56A36282}" destId="{4C336F46-742B-9D4B-8443-F9D971AE51C4}" srcOrd="0" destOrd="0" presId="urn:microsoft.com/office/officeart/2005/8/layout/equation2"/>
    <dgm:cxn modelId="{F4C07048-25E5-D74D-A46D-8CACC5382ADC}" type="presParOf" srcId="{4C336F46-742B-9D4B-8443-F9D971AE51C4}" destId="{AE2ACD6C-2A1E-274A-B09E-14187D9D014F}" srcOrd="0" destOrd="0" presId="urn:microsoft.com/office/officeart/2005/8/layout/equation2"/>
    <dgm:cxn modelId="{08E565D6-C246-A44F-8886-36C3863B048D}" type="presParOf" srcId="{4C336F46-742B-9D4B-8443-F9D971AE51C4}" destId="{00BA1EA0-B995-B846-BECA-DCB988DA3BC0}" srcOrd="1" destOrd="0" presId="urn:microsoft.com/office/officeart/2005/8/layout/equation2"/>
    <dgm:cxn modelId="{DD750A66-87A7-3E46-9F5C-975E1EE46789}" type="presParOf" srcId="{4C336F46-742B-9D4B-8443-F9D971AE51C4}" destId="{EF66DDD8-2996-6A4B-84D2-718CBB64C7F5}" srcOrd="2" destOrd="0" presId="urn:microsoft.com/office/officeart/2005/8/layout/equation2"/>
    <dgm:cxn modelId="{C2A5D552-A2E8-4343-BA5A-DAAB8785ECFE}" type="presParOf" srcId="{4C336F46-742B-9D4B-8443-F9D971AE51C4}" destId="{86D2FA36-5514-8D4A-A29D-D7F4CCF9C67D}" srcOrd="3" destOrd="0" presId="urn:microsoft.com/office/officeart/2005/8/layout/equation2"/>
    <dgm:cxn modelId="{24EAFC6F-50B0-3F4E-8856-13AD19F29468}" type="presParOf" srcId="{4C336F46-742B-9D4B-8443-F9D971AE51C4}" destId="{7F6FD2E3-B2C0-FE49-89D9-0A99EAB34CC0}" srcOrd="4" destOrd="0" presId="urn:microsoft.com/office/officeart/2005/8/layout/equation2"/>
    <dgm:cxn modelId="{541D5AFB-089C-FE47-BAB0-EFD4E2001895}" type="presParOf" srcId="{25C24564-4E08-9F4C-ADD4-AD8B56A36282}" destId="{AB7C283E-10CA-534C-AB28-80290F3B7D67}" srcOrd="1" destOrd="0" presId="urn:microsoft.com/office/officeart/2005/8/layout/equation2"/>
    <dgm:cxn modelId="{4676E307-63B5-C141-8BD9-60AA177C0CAC}" type="presParOf" srcId="{AB7C283E-10CA-534C-AB28-80290F3B7D67}" destId="{C7488B0E-1CF0-1743-BB9A-5D9CDEF01566}" srcOrd="0" destOrd="0" presId="urn:microsoft.com/office/officeart/2005/8/layout/equation2"/>
    <dgm:cxn modelId="{134B452B-9A13-DE43-8D0A-FD5A6B035207}" type="presParOf" srcId="{25C24564-4E08-9F4C-ADD4-AD8B56A36282}" destId="{F3D31B8B-8769-B745-A2B8-E490C635DEF3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AAFE0B-A0C7-A248-9683-9FF214C45CBD}">
      <dsp:nvSpPr>
        <dsp:cNvPr id="0" name=""/>
        <dsp:cNvSpPr/>
      </dsp:nvSpPr>
      <dsp:spPr>
        <a:xfrm>
          <a:off x="2815861" y="2426545"/>
          <a:ext cx="2491463" cy="2184164"/>
        </a:xfrm>
        <a:prstGeom prst="ellipse">
          <a:avLst/>
        </a:prstGeom>
        <a:solidFill>
          <a:srgbClr val="FF6600">
            <a:alpha val="71000"/>
          </a:srgbClr>
        </a:solidFill>
        <a:ln w="50800">
          <a:solidFill>
            <a:schemeClr val="accent3">
              <a:lumMod val="50000"/>
            </a:scheme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spc="600" dirty="0" smtClean="0">
              <a:latin typeface="Bauhaus 93"/>
              <a:cs typeface="Bauhaus 93"/>
            </a:rPr>
            <a:t>MY WAY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kern="1200" spc="600" dirty="0" smtClean="0">
              <a:latin typeface="Bauhaus 93"/>
              <a:cs typeface="Bauhaus 93"/>
            </a:rPr>
            <a:t>Comme d'</a:t>
          </a:r>
          <a:r>
            <a:rPr lang="fr-FR" sz="2000" kern="1200" spc="600" dirty="0" err="1" smtClean="0">
              <a:latin typeface="Bauhaus 93"/>
              <a:cs typeface="Bauhaus 93"/>
            </a:rPr>
            <a:t>habitud</a:t>
          </a:r>
          <a:endParaRPr lang="en-US" sz="2000" kern="1200" spc="600" dirty="0" smtClean="0">
            <a:latin typeface="Bauhaus 93"/>
            <a:cs typeface="Bauhaus 93"/>
          </a:endParaRPr>
        </a:p>
      </dsp:txBody>
      <dsp:txXfrm>
        <a:off x="3180727" y="2746408"/>
        <a:ext cx="1761731" cy="1544438"/>
      </dsp:txXfrm>
    </dsp:sp>
    <dsp:sp modelId="{9C97644F-7D0B-3C4C-8DCE-7EF66EA90B19}">
      <dsp:nvSpPr>
        <dsp:cNvPr id="0" name=""/>
        <dsp:cNvSpPr/>
      </dsp:nvSpPr>
      <dsp:spPr>
        <a:xfrm rot="21478163" flipH="1">
          <a:off x="2341820" y="3170141"/>
          <a:ext cx="517193" cy="272765"/>
        </a:xfrm>
        <a:prstGeom prst="leftArrow">
          <a:avLst>
            <a:gd name="adj1" fmla="val 60000"/>
            <a:gd name="adj2" fmla="val 50000"/>
          </a:avLst>
        </a:prstGeom>
        <a:noFill/>
        <a:ln>
          <a:solidFill>
            <a:schemeClr val="tx1"/>
          </a:solidFill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dk1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432C76B-2144-2E44-A7AB-1ADC6D41522B}">
      <dsp:nvSpPr>
        <dsp:cNvPr id="0" name=""/>
        <dsp:cNvSpPr/>
      </dsp:nvSpPr>
      <dsp:spPr>
        <a:xfrm>
          <a:off x="-13508" y="2405179"/>
          <a:ext cx="2337927" cy="1667002"/>
        </a:xfrm>
        <a:prstGeom prst="roundRect">
          <a:avLst>
            <a:gd name="adj" fmla="val 10000"/>
          </a:avLst>
        </a:prstGeom>
        <a:solidFill>
          <a:srgbClr val="008000">
            <a:alpha val="42000"/>
          </a:srgbClr>
        </a:soli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b="1" kern="1200" dirty="0" smtClean="0">
              <a:latin typeface="Corbel"/>
              <a:cs typeface="Corbel"/>
            </a:rPr>
            <a:t>SZERZŐK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b="1" kern="1200" dirty="0" smtClean="0">
              <a:latin typeface="Corbel"/>
              <a:cs typeface="Corbel"/>
            </a:rPr>
            <a:t>Claude François</a:t>
          </a:r>
          <a:endParaRPr lang="en-US" sz="2400" b="1" kern="1200" dirty="0" smtClean="0">
            <a:latin typeface="Corbel"/>
            <a:cs typeface="Corbel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Corbel"/>
              <a:cs typeface="Corbel"/>
            </a:rPr>
            <a:t>Jacques </a:t>
          </a:r>
          <a:r>
            <a:rPr lang="en-US" sz="2400" b="1" kern="1200" dirty="0" err="1" smtClean="0">
              <a:latin typeface="Corbel"/>
              <a:cs typeface="Corbel"/>
            </a:rPr>
            <a:t>Revaux</a:t>
          </a:r>
          <a:endParaRPr lang="en-US" sz="2400" b="1" kern="1200" dirty="0" smtClean="0">
            <a:latin typeface="Corbel"/>
            <a:cs typeface="Corbel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Corbel"/>
              <a:cs typeface="Corbel"/>
            </a:rPr>
            <a:t>Paul </a:t>
          </a:r>
          <a:r>
            <a:rPr lang="en-US" sz="2400" b="1" kern="1200" dirty="0" err="1" smtClean="0">
              <a:latin typeface="Corbel"/>
              <a:cs typeface="Corbel"/>
            </a:rPr>
            <a:t>Anka</a:t>
          </a:r>
          <a:endParaRPr lang="en-US" sz="2400" b="1" kern="1200" dirty="0">
            <a:latin typeface="Corbel"/>
            <a:cs typeface="Corbel"/>
          </a:endParaRPr>
        </a:p>
      </dsp:txBody>
      <dsp:txXfrm>
        <a:off x="35317" y="2454004"/>
        <a:ext cx="2240277" cy="1569352"/>
      </dsp:txXfrm>
    </dsp:sp>
    <dsp:sp modelId="{15172451-B6B4-2845-A50D-B9017EDC73EC}">
      <dsp:nvSpPr>
        <dsp:cNvPr id="0" name=""/>
        <dsp:cNvSpPr/>
      </dsp:nvSpPr>
      <dsp:spPr>
        <a:xfrm rot="13367263" flipH="1">
          <a:off x="2437377" y="1892451"/>
          <a:ext cx="1169612" cy="330955"/>
        </a:xfrm>
        <a:prstGeom prst="leftArrow">
          <a:avLst>
            <a:gd name="adj1" fmla="val 60000"/>
            <a:gd name="adj2" fmla="val 50000"/>
          </a:avLst>
        </a:prstGeom>
        <a:noFill/>
        <a:ln>
          <a:solidFill>
            <a:schemeClr val="tx1"/>
          </a:solidFill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dk1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3BDA7B9-5A19-9D40-AB95-4EB9CFC9F7E0}">
      <dsp:nvSpPr>
        <dsp:cNvPr id="0" name=""/>
        <dsp:cNvSpPr/>
      </dsp:nvSpPr>
      <dsp:spPr>
        <a:xfrm>
          <a:off x="-64328" y="0"/>
          <a:ext cx="3199197" cy="1546217"/>
        </a:xfrm>
        <a:prstGeom prst="roundRect">
          <a:avLst>
            <a:gd name="adj" fmla="val 10000"/>
          </a:avLst>
        </a:prstGeom>
        <a:solidFill>
          <a:srgbClr val="008000">
            <a:alpha val="50000"/>
          </a:srgbClr>
        </a:soli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Corbel"/>
              <a:cs typeface="Corbel"/>
            </a:rPr>
            <a:t>SZERZEMÉNY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latin typeface="Corbel"/>
              <a:cs typeface="Corbel"/>
            </a:rPr>
            <a:t>Szerzői</a:t>
          </a:r>
          <a:r>
            <a:rPr lang="en-US" sz="2000" b="1" kern="1200" dirty="0" smtClean="0">
              <a:latin typeface="Corbel"/>
              <a:cs typeface="Corbel"/>
            </a:rPr>
            <a:t> </a:t>
          </a:r>
          <a:r>
            <a:rPr lang="en-US" sz="2000" b="1" kern="1200" dirty="0" err="1" smtClean="0">
              <a:latin typeface="Corbel"/>
              <a:cs typeface="Corbel"/>
            </a:rPr>
            <a:t>jogok</a:t>
          </a:r>
          <a:r>
            <a:rPr lang="en-US" sz="2000" b="1" kern="1200" dirty="0" smtClean="0">
              <a:latin typeface="Corbel"/>
              <a:cs typeface="Corbel"/>
            </a:rPr>
            <a:t>  /  Copyrights</a:t>
          </a:r>
          <a:endParaRPr lang="en-US" sz="900" b="1" kern="1200" dirty="0" smtClean="0">
            <a:latin typeface="Corbel"/>
            <a:cs typeface="Corbel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00" b="1" kern="1200" dirty="0" smtClean="0">
            <a:latin typeface="Corbel"/>
            <a:cs typeface="Corbel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latin typeface="Corbel"/>
              <a:cs typeface="Corbel"/>
            </a:rPr>
            <a:t>Zeneműkiadó</a:t>
          </a:r>
          <a:r>
            <a:rPr lang="en-US" sz="2000" b="1" kern="1200" dirty="0" smtClean="0">
              <a:latin typeface="Corbel"/>
              <a:cs typeface="Corbel"/>
            </a:rPr>
            <a:t>  /  Publisher</a:t>
          </a:r>
          <a:r>
            <a:rPr lang="en-US" sz="1400" b="1" kern="1200" dirty="0" smtClean="0"/>
            <a:t>	</a:t>
          </a:r>
        </a:p>
      </dsp:txBody>
      <dsp:txXfrm>
        <a:off x="-19041" y="45287"/>
        <a:ext cx="3108623" cy="1455643"/>
      </dsp:txXfrm>
    </dsp:sp>
    <dsp:sp modelId="{1362508F-5FCB-8347-A569-703DA42F14D5}">
      <dsp:nvSpPr>
        <dsp:cNvPr id="0" name=""/>
        <dsp:cNvSpPr/>
      </dsp:nvSpPr>
      <dsp:spPr>
        <a:xfrm rot="9529677">
          <a:off x="5222450" y="2809422"/>
          <a:ext cx="830692" cy="129513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dk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dk1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667713C-AF62-7941-ACD0-761989A77DEE}">
      <dsp:nvSpPr>
        <dsp:cNvPr id="0" name=""/>
        <dsp:cNvSpPr/>
      </dsp:nvSpPr>
      <dsp:spPr>
        <a:xfrm>
          <a:off x="6141597" y="2420729"/>
          <a:ext cx="1402202" cy="470846"/>
        </a:xfrm>
        <a:prstGeom prst="roundRect">
          <a:avLst>
            <a:gd name="adj" fmla="val 10000"/>
          </a:avLst>
        </a:prstGeom>
        <a:solidFill>
          <a:srgbClr val="64309E">
            <a:alpha val="33000"/>
          </a:srgbClr>
        </a:soli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Corbel"/>
              <a:cs typeface="Corbel"/>
            </a:rPr>
            <a:t>NINA SIMONE</a:t>
          </a:r>
          <a:endParaRPr lang="en-US" sz="2000" b="1" kern="1200" dirty="0">
            <a:latin typeface="Corbel"/>
            <a:cs typeface="Corbel"/>
          </a:endParaRPr>
        </a:p>
      </dsp:txBody>
      <dsp:txXfrm>
        <a:off x="6155388" y="2434520"/>
        <a:ext cx="1374620" cy="443264"/>
      </dsp:txXfrm>
    </dsp:sp>
    <dsp:sp modelId="{EDC1A769-05E4-8D44-B59A-5B66D8F5482F}">
      <dsp:nvSpPr>
        <dsp:cNvPr id="0" name=""/>
        <dsp:cNvSpPr/>
      </dsp:nvSpPr>
      <dsp:spPr>
        <a:xfrm rot="8861173">
          <a:off x="4953126" y="2322142"/>
          <a:ext cx="970625" cy="129513"/>
        </a:xfrm>
        <a:prstGeom prst="leftArrow">
          <a:avLst>
            <a:gd name="adj1" fmla="val 60000"/>
            <a:gd name="adj2" fmla="val 50000"/>
          </a:avLst>
        </a:prstGeom>
        <a:solidFill>
          <a:schemeClr val="bg2"/>
        </a:soli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dk1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6411E3D-8A3D-FB41-BED1-97DB142EE60D}">
      <dsp:nvSpPr>
        <dsp:cNvPr id="0" name=""/>
        <dsp:cNvSpPr/>
      </dsp:nvSpPr>
      <dsp:spPr>
        <a:xfrm>
          <a:off x="6159562" y="1779266"/>
          <a:ext cx="1384237" cy="465129"/>
        </a:xfrm>
        <a:prstGeom prst="roundRect">
          <a:avLst>
            <a:gd name="adj" fmla="val 10000"/>
          </a:avLst>
        </a:prstGeom>
        <a:solidFill>
          <a:srgbClr val="64309E">
            <a:alpha val="33000"/>
          </a:srgbClr>
        </a:soli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Corbel"/>
              <a:cs typeface="Corbel"/>
            </a:rPr>
            <a:t>SINATRA</a:t>
          </a:r>
          <a:endParaRPr lang="en-US" sz="2400" b="1" kern="1200" dirty="0">
            <a:latin typeface="Corbel"/>
            <a:cs typeface="Corbel"/>
          </a:endParaRPr>
        </a:p>
      </dsp:txBody>
      <dsp:txXfrm>
        <a:off x="6173185" y="1792889"/>
        <a:ext cx="1356991" cy="437883"/>
      </dsp:txXfrm>
    </dsp:sp>
    <dsp:sp modelId="{E105FB9A-BFF4-D649-A14A-C8DD207EA230}">
      <dsp:nvSpPr>
        <dsp:cNvPr id="0" name=""/>
        <dsp:cNvSpPr/>
      </dsp:nvSpPr>
      <dsp:spPr>
        <a:xfrm rot="10214885">
          <a:off x="5319156" y="3227233"/>
          <a:ext cx="770689" cy="129513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dk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dk1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C1C6B5F-AAD5-FB48-84BC-40B46E8C7343}">
      <dsp:nvSpPr>
        <dsp:cNvPr id="0" name=""/>
        <dsp:cNvSpPr/>
      </dsp:nvSpPr>
      <dsp:spPr>
        <a:xfrm>
          <a:off x="6159550" y="3005990"/>
          <a:ext cx="1384249" cy="457522"/>
        </a:xfrm>
        <a:prstGeom prst="roundRect">
          <a:avLst>
            <a:gd name="adj" fmla="val 10000"/>
          </a:avLst>
        </a:prstGeom>
        <a:solidFill>
          <a:srgbClr val="64309E">
            <a:alpha val="33000"/>
          </a:srgbClr>
        </a:soli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Corbel"/>
              <a:cs typeface="Corbel"/>
            </a:rPr>
            <a:t>U2</a:t>
          </a:r>
          <a:endParaRPr lang="en-US" sz="2400" b="1" kern="1200" dirty="0">
            <a:latin typeface="Corbel"/>
            <a:cs typeface="Corbel"/>
          </a:endParaRPr>
        </a:p>
      </dsp:txBody>
      <dsp:txXfrm>
        <a:off x="6172950" y="3019390"/>
        <a:ext cx="1357449" cy="430722"/>
      </dsp:txXfrm>
    </dsp:sp>
    <dsp:sp modelId="{1A6B9CE3-0708-1848-BD75-42C496962F6F}">
      <dsp:nvSpPr>
        <dsp:cNvPr id="0" name=""/>
        <dsp:cNvSpPr/>
      </dsp:nvSpPr>
      <dsp:spPr>
        <a:xfrm rot="6883867" flipV="1">
          <a:off x="4320912" y="1722817"/>
          <a:ext cx="853064" cy="683448"/>
        </a:xfrm>
        <a:prstGeom prst="leftArrow">
          <a:avLst>
            <a:gd name="adj1" fmla="val 60000"/>
            <a:gd name="adj2" fmla="val 50000"/>
          </a:avLst>
        </a:prstGeom>
        <a:noFill/>
        <a:ln>
          <a:solidFill>
            <a:schemeClr val="tx1"/>
          </a:solidFill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dk1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22613DB-F3BF-3041-9E38-9FC81E109590}">
      <dsp:nvSpPr>
        <dsp:cNvPr id="0" name=""/>
        <dsp:cNvSpPr/>
      </dsp:nvSpPr>
      <dsp:spPr>
        <a:xfrm>
          <a:off x="4337686" y="0"/>
          <a:ext cx="3206121" cy="1573146"/>
        </a:xfrm>
        <a:prstGeom prst="roundRect">
          <a:avLst>
            <a:gd name="adj" fmla="val 10000"/>
          </a:avLst>
        </a:prstGeom>
        <a:solidFill>
          <a:srgbClr val="0000FF">
            <a:alpha val="42000"/>
          </a:srgbClr>
        </a:soli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Corbel"/>
              <a:cs typeface="Corbel"/>
            </a:rPr>
            <a:t>HANGFELVÉTEL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latin typeface="Corbel"/>
              <a:cs typeface="Corbel"/>
            </a:rPr>
            <a:t>Hangfelvételi</a:t>
          </a:r>
          <a:r>
            <a:rPr lang="en-US" sz="2000" b="1" kern="1200" dirty="0" smtClean="0">
              <a:latin typeface="Corbel"/>
              <a:cs typeface="Corbel"/>
            </a:rPr>
            <a:t> </a:t>
          </a:r>
          <a:r>
            <a:rPr lang="en-US" sz="2000" b="1" kern="1200" dirty="0" err="1" smtClean="0">
              <a:latin typeface="Corbel"/>
              <a:cs typeface="Corbel"/>
            </a:rPr>
            <a:t>jogok</a:t>
          </a:r>
          <a:r>
            <a:rPr lang="en-US" sz="2000" b="1" kern="1200" dirty="0" smtClean="0">
              <a:latin typeface="Corbel"/>
              <a:cs typeface="Corbel"/>
            </a:rPr>
            <a:t>  /  Master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latin typeface="Corbel"/>
              <a:cs typeface="Corbel"/>
            </a:rPr>
            <a:t>Hanglemezkiadó</a:t>
          </a:r>
          <a:r>
            <a:rPr lang="en-US" sz="2000" b="1" kern="1200" dirty="0" smtClean="0">
              <a:latin typeface="Corbel"/>
              <a:cs typeface="Corbel"/>
            </a:rPr>
            <a:t>  /  Label</a:t>
          </a:r>
          <a:endParaRPr lang="en-US" sz="2000" b="1" kern="1200" dirty="0">
            <a:latin typeface="Corbel"/>
            <a:cs typeface="Corbel"/>
          </a:endParaRPr>
        </a:p>
      </dsp:txBody>
      <dsp:txXfrm>
        <a:off x="4383762" y="46076"/>
        <a:ext cx="3113969" cy="1480994"/>
      </dsp:txXfrm>
    </dsp:sp>
    <dsp:sp modelId="{2AC1725D-721F-414D-B032-BC8853F04572}">
      <dsp:nvSpPr>
        <dsp:cNvPr id="0" name=""/>
        <dsp:cNvSpPr/>
      </dsp:nvSpPr>
      <dsp:spPr>
        <a:xfrm rot="11334862" flipV="1">
          <a:off x="5364828" y="3756218"/>
          <a:ext cx="812011" cy="143080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dk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dk1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D29C97F-05DD-CE44-B8A8-7C2631B53091}">
      <dsp:nvSpPr>
        <dsp:cNvPr id="0" name=""/>
        <dsp:cNvSpPr/>
      </dsp:nvSpPr>
      <dsp:spPr>
        <a:xfrm>
          <a:off x="6155694" y="3708827"/>
          <a:ext cx="1385325" cy="414079"/>
        </a:xfrm>
        <a:prstGeom prst="roundRect">
          <a:avLst>
            <a:gd name="adj" fmla="val 10000"/>
          </a:avLst>
        </a:prstGeom>
        <a:solidFill>
          <a:srgbClr val="8366B1">
            <a:alpha val="26000"/>
          </a:srgbClr>
        </a:soli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Corbel"/>
            </a:rPr>
            <a:t>ELVIS</a:t>
          </a:r>
          <a:endParaRPr lang="en-US" sz="2400" b="1" kern="1200" dirty="0">
            <a:latin typeface="Corbel"/>
          </a:endParaRPr>
        </a:p>
      </dsp:txBody>
      <dsp:txXfrm>
        <a:off x="6167822" y="3720955"/>
        <a:ext cx="1361069" cy="389823"/>
      </dsp:txXfrm>
    </dsp:sp>
    <dsp:sp modelId="{AE479A1B-55D4-444E-8CF2-C2EE7DCF2D4B}">
      <dsp:nvSpPr>
        <dsp:cNvPr id="0" name=""/>
        <dsp:cNvSpPr/>
      </dsp:nvSpPr>
      <dsp:spPr>
        <a:xfrm rot="12327317" flipV="1">
          <a:off x="5177362" y="4274257"/>
          <a:ext cx="811723" cy="115356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dk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dk1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F2C790F-7D2D-0F44-805A-4B209AF7FDBE}">
      <dsp:nvSpPr>
        <dsp:cNvPr id="0" name=""/>
        <dsp:cNvSpPr/>
      </dsp:nvSpPr>
      <dsp:spPr>
        <a:xfrm>
          <a:off x="6155694" y="4304268"/>
          <a:ext cx="1385325" cy="453611"/>
        </a:xfrm>
        <a:prstGeom prst="roundRect">
          <a:avLst>
            <a:gd name="adj" fmla="val 10000"/>
          </a:avLst>
        </a:prstGeom>
        <a:solidFill>
          <a:srgbClr val="F076FF">
            <a:alpha val="41000"/>
          </a:srgbClr>
        </a:soli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Corbel"/>
              <a:cs typeface="Corbel"/>
            </a:rPr>
            <a:t>ROBBIE WILLIAMS</a:t>
          </a:r>
          <a:endParaRPr lang="en-US" sz="2000" b="1" kern="1200" dirty="0">
            <a:latin typeface="Corbel"/>
            <a:cs typeface="Corbel"/>
          </a:endParaRPr>
        </a:p>
      </dsp:txBody>
      <dsp:txXfrm>
        <a:off x="6168980" y="4317554"/>
        <a:ext cx="1358753" cy="4270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2ACD6C-2A1E-274A-B09E-14187D9D014F}">
      <dsp:nvSpPr>
        <dsp:cNvPr id="0" name=""/>
        <dsp:cNvSpPr/>
      </dsp:nvSpPr>
      <dsp:spPr>
        <a:xfrm>
          <a:off x="91515" y="145040"/>
          <a:ext cx="3521235" cy="1946889"/>
        </a:xfrm>
        <a:prstGeom prst="ellipse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Corbel"/>
              <a:cs typeface="Corbel"/>
            </a:rPr>
            <a:t>SZERZŐK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Corbel"/>
              <a:cs typeface="Corbel"/>
            </a:rPr>
            <a:t>Szerzői jog (copyright)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Corbel"/>
              <a:cs typeface="Corbel"/>
            </a:rPr>
            <a:t>ZENEMŰKIADÓK</a:t>
          </a:r>
          <a:endParaRPr lang="en-US" sz="2400" kern="1200" dirty="0">
            <a:latin typeface="Corbel"/>
            <a:cs typeface="Corbel"/>
          </a:endParaRPr>
        </a:p>
      </dsp:txBody>
      <dsp:txXfrm>
        <a:off x="607188" y="430155"/>
        <a:ext cx="2489889" cy="1376659"/>
      </dsp:txXfrm>
    </dsp:sp>
    <dsp:sp modelId="{EF66DDD8-2996-6A4B-84D2-718CBB64C7F5}">
      <dsp:nvSpPr>
        <dsp:cNvPr id="0" name=""/>
        <dsp:cNvSpPr/>
      </dsp:nvSpPr>
      <dsp:spPr>
        <a:xfrm>
          <a:off x="1717102" y="2239011"/>
          <a:ext cx="270062" cy="345636"/>
        </a:xfrm>
        <a:prstGeom prst="mathPlus">
          <a:avLst/>
        </a:prstGeom>
        <a:solidFill>
          <a:schemeClr val="accent6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752899" y="2380070"/>
        <a:ext cx="198468" cy="63518"/>
      </dsp:txXfrm>
    </dsp:sp>
    <dsp:sp modelId="{7F6FD2E3-B2C0-FE49-89D9-0A99EAB34CC0}">
      <dsp:nvSpPr>
        <dsp:cNvPr id="0" name=""/>
        <dsp:cNvSpPr/>
      </dsp:nvSpPr>
      <dsp:spPr>
        <a:xfrm>
          <a:off x="1330" y="2673466"/>
          <a:ext cx="3701604" cy="1846201"/>
        </a:xfrm>
        <a:prstGeom prst="ellipse">
          <a:avLst/>
        </a:prstGeom>
        <a:solidFill>
          <a:schemeClr val="accent6">
            <a:shade val="80000"/>
            <a:hueOff val="-149114"/>
            <a:satOff val="-43470"/>
            <a:lumOff val="21444"/>
            <a:alphaOff val="0"/>
          </a:schemeClr>
        </a:soli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Corbel"/>
              <a:cs typeface="Corbel"/>
            </a:rPr>
            <a:t>ELŐADÓK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Corbel"/>
              <a:cs typeface="Corbel"/>
            </a:rPr>
            <a:t>Hangfelvételi</a:t>
          </a:r>
          <a:r>
            <a:rPr lang="en-US" sz="2400" kern="1200" dirty="0" smtClean="0">
              <a:latin typeface="Corbel"/>
              <a:cs typeface="Corbel"/>
            </a:rPr>
            <a:t> jog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Corbel"/>
              <a:cs typeface="Corbel"/>
            </a:rPr>
            <a:t>(master)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Corbel"/>
              <a:cs typeface="Corbel"/>
            </a:rPr>
            <a:t>LEMEZKIADÓK</a:t>
          </a:r>
          <a:r>
            <a:rPr lang="en-US" sz="1600" kern="1200" dirty="0" smtClean="0"/>
            <a:t>	</a:t>
          </a:r>
          <a:endParaRPr lang="en-US" sz="1600" kern="1200" dirty="0"/>
        </a:p>
      </dsp:txBody>
      <dsp:txXfrm>
        <a:off x="543417" y="2943836"/>
        <a:ext cx="2617430" cy="1305461"/>
      </dsp:txXfrm>
    </dsp:sp>
    <dsp:sp modelId="{AB7C283E-10CA-534C-AB28-80290F3B7D67}">
      <dsp:nvSpPr>
        <dsp:cNvPr id="0" name=""/>
        <dsp:cNvSpPr/>
      </dsp:nvSpPr>
      <dsp:spPr>
        <a:xfrm rot="21551091">
          <a:off x="3605818" y="2217923"/>
          <a:ext cx="240031" cy="2798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shade val="90000"/>
            <a:hueOff val="-318960"/>
            <a:satOff val="-86939"/>
            <a:lumOff val="4172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3605822" y="2274410"/>
        <a:ext cx="168022" cy="167925"/>
      </dsp:txXfrm>
    </dsp:sp>
    <dsp:sp modelId="{F3D31B8B-8769-B745-A2B8-E490C635DEF3}">
      <dsp:nvSpPr>
        <dsp:cNvPr id="0" name=""/>
        <dsp:cNvSpPr/>
      </dsp:nvSpPr>
      <dsp:spPr>
        <a:xfrm>
          <a:off x="4154347" y="1689434"/>
          <a:ext cx="3388121" cy="1172122"/>
        </a:xfrm>
        <a:prstGeom prst="ellipse">
          <a:avLst/>
        </a:prstGeom>
        <a:solidFill>
          <a:schemeClr val="accent6">
            <a:shade val="80000"/>
            <a:hueOff val="-298227"/>
            <a:satOff val="-86939"/>
            <a:lumOff val="42888"/>
            <a:alphaOff val="0"/>
          </a:schemeClr>
        </a:soli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latin typeface="Corbel"/>
              <a:cs typeface="Corbel"/>
            </a:rPr>
            <a:t>FELHASZNÁLÁS</a:t>
          </a:r>
          <a:endParaRPr lang="en-US" sz="2600" kern="1200" dirty="0">
            <a:latin typeface="Corbel"/>
            <a:cs typeface="Corbel"/>
          </a:endParaRPr>
        </a:p>
      </dsp:txBody>
      <dsp:txXfrm>
        <a:off x="4650526" y="1861087"/>
        <a:ext cx="2395763" cy="8288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hu-HU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50D65-C64D-44FB-9152-4CC2DE0C9198}" type="datetime1">
              <a:rPr lang="en-US" smtClean="0"/>
              <a:pPr/>
              <a:t>2011.05.18.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E64A4-35FB-42B6-9183-2C0CE0E36649}" type="datetime1">
              <a:rPr lang="en-US" smtClean="0"/>
              <a:pPr/>
              <a:t>2011.05.18.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hu-H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83B9-6ECA-47FA-93CF-B124A0FAC208}" type="datetime1">
              <a:rPr lang="en-US" smtClean="0"/>
              <a:pPr/>
              <a:t>2011.05.18.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F66B-9476-4BB3-85E9-E01854F07F90}" type="datetime1">
              <a:rPr lang="en-US" smtClean="0"/>
              <a:pPr/>
              <a:t>2011.05.18.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3FBD-8F7D-4F85-8085-67BFDB05CB71}" type="datetime1">
              <a:rPr lang="en-US" smtClean="0"/>
              <a:pPr/>
              <a:t>2011.05.18.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789A-1220-4441-8676-44A034051BFD}" type="datetime1">
              <a:rPr lang="en-US" smtClean="0"/>
              <a:pPr/>
              <a:t>2011.05.18.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A266-E364-4B5E-98DD-432668182E1E}" type="datetime1">
              <a:rPr lang="en-US" smtClean="0"/>
              <a:pPr/>
              <a:t>2011.05.18.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F2040-9975-4642-A906-1DF87F8BE202}" type="datetime1">
              <a:rPr lang="en-US" smtClean="0"/>
              <a:pPr/>
              <a:t>2011.05.18.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hu-HU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2B4A-BA08-4841-AB08-A0D822ABC34D}" type="datetime1">
              <a:rPr lang="en-US" smtClean="0"/>
              <a:pPr/>
              <a:t>2011.05.18.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5EB0-D091-417E-ACD5-D65E1C7D8524}" type="datetime1">
              <a:rPr lang="en-US" smtClean="0"/>
              <a:pPr/>
              <a:t>2011.05.18.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hu-HU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A09F9-C7D6-4C52-A7E8-5101239A0BA2}" type="datetime1">
              <a:rPr lang="en-US" smtClean="0"/>
              <a:pPr/>
              <a:t>2011.05.18.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hu-H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75D48070-6A81-47D0-9810-1540B9FEFF61}" type="datetime1">
              <a:rPr lang="en-US" smtClean="0"/>
              <a:pPr/>
              <a:t>2011.05.18.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nVcmxlClm2o&amp;feature=related" TargetMode="External"/><Relationship Id="rId3" Type="http://schemas.openxmlformats.org/officeDocument/2006/relationships/hyperlink" Target="http://www.youtube.com/watch?v=dIUBZYMP6To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3.png"/><Relationship Id="rId1" Type="http://schemas.microsoft.com/office/2007/relationships/media" Target="../media/media1.mpg"/><Relationship Id="rId2" Type="http://schemas.openxmlformats.org/officeDocument/2006/relationships/video" Target="../media/media1.m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1" Type="http://schemas.microsoft.com/office/2007/relationships/media" Target="../media/media2.wmv"/><Relationship Id="rId2" Type="http://schemas.openxmlformats.org/officeDocument/2006/relationships/video" Target="../media/media2.wm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5.png"/><Relationship Id="rId1" Type="http://schemas.microsoft.com/office/2007/relationships/media" Target="../media/media3.mpg"/><Relationship Id="rId2" Type="http://schemas.openxmlformats.org/officeDocument/2006/relationships/video" Target="../media/media3.m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6.png"/><Relationship Id="rId1" Type="http://schemas.microsoft.com/office/2007/relationships/media" Target="../media/media4.WMV"/><Relationship Id="rId2" Type="http://schemas.openxmlformats.org/officeDocument/2006/relationships/video" Target="../media/media4.WMV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YbE5cuBCGW8" TargetMode="External"/><Relationship Id="rId3" Type="http://schemas.openxmlformats.org/officeDocument/2006/relationships/hyperlink" Target="http://www.youtube.com/watch?v=FH6wpO66J4k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85qinZStvc0" TargetMode="External"/><Relationship Id="rId4" Type="http://schemas.openxmlformats.org/officeDocument/2006/relationships/hyperlink" Target="http://www.youtube.com/watch?v=MQrZH16gZAs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7W7oMlHJYOA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schubertmusic.com" TargetMode="External"/><Relationship Id="rId3" Type="http://schemas.openxmlformats.org/officeDocument/2006/relationships/hyperlink" Target="mailto:i.falus@schubertmusic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Jogos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1999" y="4945453"/>
            <a:ext cx="7908771" cy="879192"/>
          </a:xfrm>
        </p:spPr>
        <p:txBody>
          <a:bodyPr>
            <a:noAutofit/>
          </a:bodyPr>
          <a:lstStyle/>
          <a:p>
            <a:r>
              <a:rPr lang="en-US" sz="3800" dirty="0" smtClean="0">
                <a:latin typeface="Corbel"/>
                <a:cs typeface="Corbel"/>
              </a:rPr>
              <a:t>A </a:t>
            </a:r>
            <a:r>
              <a:rPr lang="en-US" sz="3800" dirty="0" err="1" smtClean="0">
                <a:latin typeface="Corbel"/>
                <a:cs typeface="Corbel"/>
              </a:rPr>
              <a:t>reklámzene</a:t>
            </a:r>
            <a:r>
              <a:rPr lang="en-US" sz="3800" dirty="0" smtClean="0">
                <a:latin typeface="Corbel"/>
                <a:cs typeface="Corbel"/>
              </a:rPr>
              <a:t> </a:t>
            </a:r>
            <a:r>
              <a:rPr lang="en-US" sz="3800" dirty="0" err="1" smtClean="0">
                <a:latin typeface="Corbel"/>
                <a:cs typeface="Corbel"/>
              </a:rPr>
              <a:t>jogosításának</a:t>
            </a:r>
            <a:r>
              <a:rPr lang="en-US" sz="3800" dirty="0" smtClean="0">
                <a:latin typeface="Corbel"/>
                <a:cs typeface="Corbel"/>
              </a:rPr>
              <a:t> </a:t>
            </a:r>
            <a:r>
              <a:rPr lang="en-US" sz="3800" dirty="0" err="1" smtClean="0">
                <a:latin typeface="Corbel"/>
                <a:cs typeface="Corbel"/>
              </a:rPr>
              <a:t>rejtelmei</a:t>
            </a:r>
            <a:endParaRPr lang="en-US" sz="3800" dirty="0">
              <a:latin typeface="Corbel"/>
              <a:cs typeface="Corbel"/>
            </a:endParaRPr>
          </a:p>
        </p:txBody>
      </p:sp>
      <p:pic>
        <p:nvPicPr>
          <p:cNvPr id="5" name="Picture 4" descr="schubert_colorlogo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3302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2651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165250"/>
            <a:ext cx="6781800" cy="1006950"/>
          </a:xfrm>
        </p:spPr>
        <p:txBody>
          <a:bodyPr/>
          <a:lstStyle/>
          <a:p>
            <a:r>
              <a:rPr lang="en-US" dirty="0" err="1" smtClean="0"/>
              <a:t>Bemutatkozás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415173"/>
            <a:ext cx="7543800" cy="4750077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sz="3600" b="1" dirty="0" smtClean="0">
                <a:latin typeface="Corbel"/>
                <a:cs typeface="Corbel"/>
              </a:rPr>
              <a:t>Schubert Music Publishing </a:t>
            </a:r>
            <a:r>
              <a:rPr lang="en-US" sz="3600" b="1" dirty="0" err="1" smtClean="0">
                <a:latin typeface="Corbel"/>
                <a:cs typeface="Corbel"/>
              </a:rPr>
              <a:t>Kft</a:t>
            </a:r>
            <a:r>
              <a:rPr lang="en-US" sz="3600" b="1" dirty="0" smtClean="0">
                <a:latin typeface="Corbel"/>
                <a:cs typeface="Corbel"/>
              </a:rPr>
              <a:t>. – </a:t>
            </a:r>
            <a:r>
              <a:rPr lang="en-US" sz="3600" b="1" dirty="0" err="1" smtClean="0">
                <a:latin typeface="Corbel"/>
                <a:cs typeface="Corbel"/>
              </a:rPr>
              <a:t>zeneműkiadó</a:t>
            </a:r>
            <a:endParaRPr lang="en-US" sz="3600" b="1" dirty="0" smtClean="0">
              <a:latin typeface="Corbel"/>
              <a:cs typeface="Corbel"/>
            </a:endParaRPr>
          </a:p>
          <a:p>
            <a:pPr marL="0" indent="0" algn="ctr">
              <a:buNone/>
            </a:pPr>
            <a:r>
              <a:rPr lang="en-US" dirty="0" err="1" smtClean="0">
                <a:latin typeface="Corbel"/>
                <a:cs typeface="Corbel"/>
              </a:rPr>
              <a:t>Irodák</a:t>
            </a:r>
            <a:r>
              <a:rPr lang="en-US" dirty="0" smtClean="0">
                <a:latin typeface="Corbel"/>
                <a:cs typeface="Corbel"/>
              </a:rPr>
              <a:t>: H, UK, </a:t>
            </a:r>
            <a:r>
              <a:rPr lang="en-US" dirty="0">
                <a:latin typeface="Corbel"/>
                <a:cs typeface="Corbel"/>
              </a:rPr>
              <a:t>D</a:t>
            </a:r>
            <a:r>
              <a:rPr lang="en-US" dirty="0" smtClean="0">
                <a:latin typeface="Corbel"/>
                <a:cs typeface="Corbel"/>
              </a:rPr>
              <a:t>, PL, AT, BG, CZ, SK, RO, E, FR </a:t>
            </a:r>
          </a:p>
          <a:p>
            <a:pPr marL="0" indent="0" algn="just">
              <a:buNone/>
            </a:pPr>
            <a:endParaRPr lang="en-US" dirty="0" smtClean="0">
              <a:latin typeface="Corbel"/>
              <a:cs typeface="Corbel"/>
            </a:endParaRPr>
          </a:p>
          <a:p>
            <a:pPr algn="just"/>
            <a:r>
              <a:rPr lang="en-US" sz="3300" b="1" dirty="0" err="1" smtClean="0">
                <a:latin typeface="Corbel"/>
                <a:cs typeface="Corbel"/>
              </a:rPr>
              <a:t>Szerzők</a:t>
            </a:r>
            <a:r>
              <a:rPr lang="en-US" sz="3300" b="1" dirty="0" smtClean="0">
                <a:latin typeface="Corbel"/>
                <a:cs typeface="Corbel"/>
              </a:rPr>
              <a:t> / </a:t>
            </a:r>
            <a:r>
              <a:rPr lang="en-US" sz="3300" b="1" dirty="0" err="1" smtClean="0">
                <a:latin typeface="Corbel"/>
                <a:cs typeface="Corbel"/>
              </a:rPr>
              <a:t>szerzői</a:t>
            </a:r>
            <a:r>
              <a:rPr lang="en-US" sz="3300" b="1" dirty="0" smtClean="0">
                <a:latin typeface="Corbel"/>
                <a:cs typeface="Corbel"/>
              </a:rPr>
              <a:t> </a:t>
            </a:r>
            <a:r>
              <a:rPr lang="en-US" sz="3300" b="1" dirty="0" err="1" smtClean="0">
                <a:latin typeface="Corbel"/>
                <a:cs typeface="Corbel"/>
              </a:rPr>
              <a:t>jogok</a:t>
            </a:r>
            <a:r>
              <a:rPr lang="en-US" sz="3300" b="1" dirty="0" smtClean="0">
                <a:latin typeface="Corbel"/>
                <a:cs typeface="Corbel"/>
              </a:rPr>
              <a:t> </a:t>
            </a:r>
            <a:r>
              <a:rPr lang="en-US" sz="3300" b="1" dirty="0" err="1" smtClean="0">
                <a:latin typeface="Corbel"/>
                <a:cs typeface="Corbel"/>
              </a:rPr>
              <a:t>képviselete</a:t>
            </a:r>
            <a:endParaRPr lang="en-US" sz="3300" b="1" dirty="0" smtClean="0">
              <a:latin typeface="Corbel"/>
              <a:cs typeface="Corbel"/>
            </a:endParaRPr>
          </a:p>
          <a:p>
            <a:pPr marL="0" indent="0" algn="just">
              <a:buNone/>
            </a:pPr>
            <a:endParaRPr lang="en-US" sz="3300" b="1" dirty="0" smtClean="0">
              <a:latin typeface="Corbel"/>
              <a:cs typeface="Corbel"/>
            </a:endParaRPr>
          </a:p>
          <a:p>
            <a:pPr algn="just"/>
            <a:r>
              <a:rPr lang="en-US" sz="3300" dirty="0" smtClean="0">
                <a:latin typeface="Corbel"/>
                <a:cs typeface="Corbel"/>
              </a:rPr>
              <a:t>Sony, Warner Chappell Music </a:t>
            </a:r>
            <a:r>
              <a:rPr lang="en-US" sz="3300" dirty="0" err="1" smtClean="0">
                <a:latin typeface="Corbel"/>
                <a:cs typeface="Corbel"/>
              </a:rPr>
              <a:t>és</a:t>
            </a:r>
            <a:r>
              <a:rPr lang="en-US" sz="3300" dirty="0" smtClean="0">
                <a:latin typeface="Corbel"/>
                <a:cs typeface="Corbel"/>
              </a:rPr>
              <a:t> </a:t>
            </a:r>
            <a:r>
              <a:rPr lang="en-US" sz="3300" dirty="0" err="1" smtClean="0">
                <a:latin typeface="Corbel"/>
                <a:cs typeface="Corbel"/>
              </a:rPr>
              <a:t>cca</a:t>
            </a:r>
            <a:r>
              <a:rPr lang="en-US" sz="3300" dirty="0" smtClean="0">
                <a:latin typeface="Corbel"/>
                <a:cs typeface="Corbel"/>
              </a:rPr>
              <a:t>. 70 </a:t>
            </a:r>
            <a:r>
              <a:rPr lang="en-US" sz="3300" dirty="0" err="1" smtClean="0">
                <a:latin typeface="Corbel"/>
                <a:cs typeface="Corbel"/>
              </a:rPr>
              <a:t>független</a:t>
            </a:r>
            <a:r>
              <a:rPr lang="en-US" sz="3300" dirty="0" smtClean="0">
                <a:latin typeface="Corbel"/>
                <a:cs typeface="Corbel"/>
              </a:rPr>
              <a:t> </a:t>
            </a:r>
            <a:r>
              <a:rPr lang="en-US" sz="3300" dirty="0" err="1" smtClean="0">
                <a:latin typeface="Corbel"/>
                <a:cs typeface="Corbel"/>
              </a:rPr>
              <a:t>zeneműkiadó</a:t>
            </a:r>
            <a:r>
              <a:rPr lang="en-US" sz="3300" dirty="0" smtClean="0">
                <a:latin typeface="Corbel"/>
                <a:cs typeface="Corbel"/>
              </a:rPr>
              <a:t> </a:t>
            </a:r>
            <a:r>
              <a:rPr lang="en-US" sz="3300" dirty="0" err="1" smtClean="0">
                <a:latin typeface="Corbel"/>
                <a:cs typeface="Corbel"/>
              </a:rPr>
              <a:t>magyarországi</a:t>
            </a:r>
            <a:r>
              <a:rPr lang="en-US" sz="3300" dirty="0" smtClean="0">
                <a:latin typeface="Corbel"/>
                <a:cs typeface="Corbel"/>
              </a:rPr>
              <a:t> </a:t>
            </a:r>
            <a:r>
              <a:rPr lang="en-US" sz="3300" dirty="0" err="1" smtClean="0">
                <a:latin typeface="Corbel"/>
                <a:cs typeface="Corbel"/>
              </a:rPr>
              <a:t>képviselete</a:t>
            </a:r>
            <a:endParaRPr lang="en-US" sz="3300" dirty="0" smtClean="0">
              <a:latin typeface="Corbel"/>
              <a:cs typeface="Corbel"/>
            </a:endParaRPr>
          </a:p>
          <a:p>
            <a:pPr algn="just"/>
            <a:endParaRPr lang="en-US" dirty="0" smtClean="0">
              <a:latin typeface="Corbel"/>
              <a:cs typeface="Corbel"/>
            </a:endParaRPr>
          </a:p>
          <a:p>
            <a:pPr algn="just"/>
            <a:r>
              <a:rPr lang="en-US" sz="3300" dirty="0" err="1" smtClean="0">
                <a:latin typeface="Corbel"/>
                <a:cs typeface="Corbel"/>
              </a:rPr>
              <a:t>Zeneszerzők</a:t>
            </a:r>
            <a:r>
              <a:rPr lang="en-US" sz="3300" dirty="0" smtClean="0">
                <a:latin typeface="Corbel"/>
                <a:cs typeface="Corbel"/>
              </a:rPr>
              <a:t>, </a:t>
            </a:r>
            <a:r>
              <a:rPr lang="en-US" sz="3300" dirty="0" err="1" smtClean="0">
                <a:latin typeface="Corbel"/>
                <a:cs typeface="Corbel"/>
              </a:rPr>
              <a:t>szövegírók</a:t>
            </a:r>
            <a:r>
              <a:rPr lang="en-US" sz="3300" dirty="0" smtClean="0">
                <a:latin typeface="Corbel"/>
                <a:cs typeface="Corbel"/>
              </a:rPr>
              <a:t>: </a:t>
            </a:r>
            <a:r>
              <a:rPr lang="en-US" sz="3300" dirty="0" err="1" smtClean="0">
                <a:latin typeface="Corbel"/>
                <a:cs typeface="Corbel"/>
              </a:rPr>
              <a:t>több</a:t>
            </a:r>
            <a:r>
              <a:rPr lang="en-US" sz="3300" dirty="0" smtClean="0">
                <a:latin typeface="Corbel"/>
                <a:cs typeface="Corbel"/>
              </a:rPr>
              <a:t> </a:t>
            </a:r>
            <a:r>
              <a:rPr lang="en-US" sz="3300" dirty="0" err="1" smtClean="0">
                <a:latin typeface="Corbel"/>
                <a:cs typeface="Corbel"/>
              </a:rPr>
              <a:t>ezer</a:t>
            </a:r>
            <a:r>
              <a:rPr lang="en-US" sz="3300" dirty="0">
                <a:latin typeface="Corbel"/>
                <a:cs typeface="Corbel"/>
              </a:rPr>
              <a:t> </a:t>
            </a:r>
            <a:r>
              <a:rPr lang="en-US" sz="3300" dirty="0" err="1" smtClean="0">
                <a:latin typeface="Corbel"/>
                <a:cs typeface="Corbel"/>
              </a:rPr>
              <a:t>világszerte</a:t>
            </a:r>
            <a:r>
              <a:rPr lang="en-US" sz="3300" dirty="0" smtClean="0">
                <a:latin typeface="Corbel"/>
                <a:cs typeface="Corbel"/>
              </a:rPr>
              <a:t>: </a:t>
            </a:r>
          </a:p>
          <a:p>
            <a:pPr marL="0" indent="0" algn="just">
              <a:buNone/>
            </a:pPr>
            <a:endParaRPr lang="en-US" sz="3300" dirty="0" smtClean="0">
              <a:latin typeface="Corbel"/>
              <a:cs typeface="Corbel"/>
            </a:endParaRPr>
          </a:p>
          <a:p>
            <a:pPr marL="0" indent="0" algn="just">
              <a:buNone/>
            </a:pPr>
            <a:r>
              <a:rPr lang="en-US" sz="2800" dirty="0" smtClean="0">
                <a:latin typeface="Corbel"/>
                <a:cs typeface="Corbel"/>
              </a:rPr>
              <a:t>Pl.: Kiss </a:t>
            </a:r>
            <a:r>
              <a:rPr lang="en-US" sz="2800" dirty="0" err="1" smtClean="0">
                <a:latin typeface="Corbel"/>
                <a:cs typeface="Corbel"/>
              </a:rPr>
              <a:t>Tibor</a:t>
            </a:r>
            <a:r>
              <a:rPr lang="en-US" sz="2800" dirty="0" smtClean="0">
                <a:latin typeface="Corbel"/>
                <a:cs typeface="Corbel"/>
              </a:rPr>
              <a:t>, Billy Idol, Phil Collins, George Michael, George Harrison, Bob Dylan,</a:t>
            </a:r>
            <a:r>
              <a:rPr lang="en-US" sz="2800" dirty="0">
                <a:latin typeface="Corbel"/>
                <a:cs typeface="Corbel"/>
              </a:rPr>
              <a:t> Seal Henri </a:t>
            </a:r>
            <a:r>
              <a:rPr lang="en-US" sz="2800" dirty="0" smtClean="0">
                <a:latin typeface="Corbel"/>
                <a:cs typeface="Corbel"/>
              </a:rPr>
              <a:t>Samuel, </a:t>
            </a:r>
            <a:r>
              <a:rPr lang="en-US" sz="2800" dirty="0" err="1">
                <a:latin typeface="Corbel"/>
                <a:cs typeface="Corbel"/>
              </a:rPr>
              <a:t>Mathers</a:t>
            </a:r>
            <a:r>
              <a:rPr lang="en-US" sz="2800" dirty="0">
                <a:latin typeface="Corbel"/>
                <a:cs typeface="Corbel"/>
              </a:rPr>
              <a:t> </a:t>
            </a:r>
            <a:r>
              <a:rPr lang="en-US" sz="2800" dirty="0" smtClean="0">
                <a:latin typeface="Corbel"/>
                <a:cs typeface="Corbel"/>
              </a:rPr>
              <a:t>Marshall, Alicia Moore, </a:t>
            </a:r>
            <a:r>
              <a:rPr lang="ro-RO" sz="2800" dirty="0">
                <a:latin typeface="Corbel"/>
                <a:cs typeface="Corbel"/>
              </a:rPr>
              <a:t>Stefani Joanne Germanotta</a:t>
            </a:r>
            <a:r>
              <a:rPr lang="en-US" sz="2800" dirty="0" smtClean="0">
                <a:latin typeface="Corbel"/>
                <a:cs typeface="Corbel"/>
              </a:rPr>
              <a:t> </a:t>
            </a:r>
            <a:r>
              <a:rPr lang="en-US" sz="2800" dirty="0" err="1" smtClean="0">
                <a:latin typeface="Corbel"/>
                <a:cs typeface="Corbel"/>
              </a:rPr>
              <a:t>stb</a:t>
            </a:r>
            <a:r>
              <a:rPr lang="en-US" sz="2800" dirty="0" smtClean="0">
                <a:latin typeface="Corbel"/>
                <a:cs typeface="Corbel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34644" y="6490808"/>
            <a:ext cx="2571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orbel"/>
                <a:cs typeface="Corbel"/>
              </a:rPr>
              <a:t>Falus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orbel"/>
                <a:cs typeface="Corbel"/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orbel"/>
                <a:cs typeface="Corbel"/>
              </a:rPr>
              <a:t>Ildikó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Corbel"/>
              <a:cs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7714180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9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262938"/>
            <a:ext cx="6781800" cy="90926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Szerzői jog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427385"/>
            <a:ext cx="7543800" cy="5030929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4500" b="1" dirty="0" smtClean="0">
                <a:latin typeface="Corbel"/>
                <a:cs typeface="Corbel"/>
              </a:rPr>
              <a:t>Szerzői jog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hu-HU" sz="4500" b="1" dirty="0">
                <a:latin typeface="Corbel"/>
                <a:cs typeface="Corbel"/>
              </a:rPr>
              <a:t>K</a:t>
            </a:r>
            <a:r>
              <a:rPr lang="hu-HU" sz="4500" b="1" dirty="0" smtClean="0">
                <a:latin typeface="Corbel"/>
                <a:cs typeface="Corbel"/>
              </a:rPr>
              <a:t>izárólagos tulajdonjog; mű születésekor keletkezik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hu-HU" sz="3200" b="1" dirty="0" smtClean="0">
                <a:latin typeface="Corbel"/>
                <a:cs typeface="Corbel"/>
              </a:rPr>
              <a:t>(adminisztráció- Artisjus)</a:t>
            </a:r>
          </a:p>
          <a:p>
            <a:pPr marL="0" indent="0" algn="ctr">
              <a:spcBef>
                <a:spcPts val="0"/>
              </a:spcBef>
              <a:buNone/>
            </a:pPr>
            <a:endParaRPr lang="hu-HU" sz="3200" b="1" dirty="0" smtClean="0">
              <a:latin typeface="Corbel"/>
              <a:cs typeface="Corbel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hu-HU" sz="3300" dirty="0" smtClean="0">
              <a:latin typeface="Corbel"/>
              <a:cs typeface="Corbel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hu-HU" sz="3300" dirty="0" smtClean="0">
                <a:latin typeface="Corbel"/>
                <a:cs typeface="Corbel"/>
              </a:rPr>
              <a:t>(Védelme </a:t>
            </a:r>
            <a:r>
              <a:rPr lang="hu-HU" sz="3300" dirty="0">
                <a:latin typeface="Corbel"/>
                <a:cs typeface="Corbel"/>
              </a:rPr>
              <a:t>alá tartozik: irodalom, tudomány, művészet minden alkotása.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hu-HU" sz="3300" dirty="0">
                <a:latin typeface="Corbel"/>
                <a:cs typeface="Corbel"/>
              </a:rPr>
              <a:t>Pl.: irodalmi mű, színmű, táncjáték, </a:t>
            </a:r>
            <a:r>
              <a:rPr lang="hu-HU" sz="3300" dirty="0" smtClean="0">
                <a:latin typeface="Corbel"/>
                <a:cs typeface="Corbel"/>
              </a:rPr>
              <a:t>zenemű, </a:t>
            </a:r>
            <a:r>
              <a:rPr lang="hu-HU" sz="3300" dirty="0">
                <a:latin typeface="Corbel"/>
                <a:cs typeface="Corbel"/>
              </a:rPr>
              <a:t>rádió</a:t>
            </a:r>
            <a:r>
              <a:rPr lang="hu-HU" sz="3300" dirty="0" smtClean="0">
                <a:latin typeface="Corbel"/>
                <a:cs typeface="Corbel"/>
              </a:rPr>
              <a:t>- televíziójáték</a:t>
            </a:r>
            <a:r>
              <a:rPr lang="hu-HU" sz="3300" dirty="0">
                <a:latin typeface="Corbel"/>
                <a:cs typeface="Corbel"/>
              </a:rPr>
              <a:t>, filmalkotás, rajz, festmény, szobor, fotó, térkép, épületegyüttes, stb.)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hu-HU" sz="2900" b="1" dirty="0" smtClean="0">
                <a:latin typeface="Corbel"/>
                <a:cs typeface="Corbel"/>
              </a:rPr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hu-HU" sz="4500" dirty="0">
                <a:latin typeface="Corbel"/>
                <a:cs typeface="Corbel"/>
              </a:rPr>
              <a:t>B</a:t>
            </a:r>
            <a:r>
              <a:rPr lang="hu-HU" sz="4500" dirty="0" smtClean="0">
                <a:latin typeface="Corbel"/>
                <a:cs typeface="Corbel"/>
              </a:rPr>
              <a:t>iztosítja </a:t>
            </a:r>
            <a:r>
              <a:rPr lang="hu-HU" sz="4500" dirty="0">
                <a:latin typeface="Corbel"/>
                <a:cs typeface="Corbel"/>
              </a:rPr>
              <a:t>az </a:t>
            </a:r>
            <a:r>
              <a:rPr lang="hu-HU" sz="4500" dirty="0" smtClean="0">
                <a:latin typeface="Corbel"/>
                <a:cs typeface="Corbel"/>
              </a:rPr>
              <a:t>alkotót (Zeneszerző, Szövegíró), hogy </a:t>
            </a:r>
            <a:r>
              <a:rPr lang="hu-HU" sz="4500" dirty="0">
                <a:latin typeface="Corbel"/>
                <a:cs typeface="Corbel"/>
              </a:rPr>
              <a:t>tulajdonként, vagyontárgyként </a:t>
            </a:r>
            <a:r>
              <a:rPr lang="hu-HU" sz="4500" dirty="0" smtClean="0">
                <a:latin typeface="Corbel"/>
                <a:cs typeface="Corbel"/>
              </a:rPr>
              <a:t>rendelkezzen saját alkotásával.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hu-HU" sz="4500" b="1" dirty="0" smtClean="0">
                <a:latin typeface="Corbel"/>
                <a:cs typeface="Corbel"/>
              </a:rPr>
              <a:t>(Mű / szerzemény / dal) </a:t>
            </a:r>
          </a:p>
          <a:p>
            <a:pPr marL="0" indent="0" algn="ctr">
              <a:spcBef>
                <a:spcPts val="0"/>
              </a:spcBef>
              <a:buNone/>
            </a:pPr>
            <a:endParaRPr lang="hu-HU" dirty="0" smtClean="0">
              <a:latin typeface="Corbel"/>
              <a:cs typeface="Corbel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hu-HU" sz="3300" dirty="0" smtClean="0">
                <a:latin typeface="Corbel"/>
                <a:cs typeface="Corbel"/>
              </a:rPr>
              <a:t>Pl.: másolás, terjesztés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hu-HU" sz="3300" dirty="0">
                <a:latin typeface="Corbel"/>
                <a:cs typeface="Corbel"/>
              </a:rPr>
              <a:t>-</a:t>
            </a:r>
            <a:r>
              <a:rPr lang="hu-HU" sz="3300" dirty="0" smtClean="0">
                <a:latin typeface="Corbel"/>
                <a:cs typeface="Corbel"/>
              </a:rPr>
              <a:t>mások felhatalmazása; reprodukció, feldolgozás, forgalmazás, művészeti vagy kereskedelmi célú felhasználás, stb.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2900" dirty="0">
              <a:latin typeface="Corbel"/>
              <a:cs typeface="Corbel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3600" b="1" dirty="0" err="1" smtClean="0">
                <a:latin typeface="Corbel"/>
                <a:cs typeface="Corbel"/>
              </a:rPr>
              <a:t>Hangfelvételi</a:t>
            </a:r>
            <a:r>
              <a:rPr lang="en-US" sz="3600" b="1" dirty="0" smtClean="0">
                <a:latin typeface="Corbel"/>
                <a:cs typeface="Corbel"/>
              </a:rPr>
              <a:t> jog: </a:t>
            </a:r>
            <a:r>
              <a:rPr lang="hu-HU" sz="3600" dirty="0" smtClean="0">
                <a:solidFill>
                  <a:schemeClr val="tx1"/>
                </a:solidFill>
                <a:latin typeface="Corbel"/>
                <a:cs typeface="Corbel"/>
              </a:rPr>
              <a:t>aki egy </a:t>
            </a:r>
            <a:r>
              <a:rPr lang="hu-HU" sz="3600" dirty="0">
                <a:solidFill>
                  <a:schemeClr val="tx1"/>
                </a:solidFill>
                <a:latin typeface="Corbel"/>
                <a:cs typeface="Corbel"/>
              </a:rPr>
              <a:t>előadás hangjait </a:t>
            </a:r>
            <a:r>
              <a:rPr lang="hu-HU" sz="3600" dirty="0" smtClean="0">
                <a:solidFill>
                  <a:schemeClr val="tx1"/>
                </a:solidFill>
                <a:latin typeface="Corbel"/>
                <a:cs typeface="Corbel"/>
              </a:rPr>
              <a:t>először rögzíti; áll helyt pénzügyi és </a:t>
            </a:r>
            <a:r>
              <a:rPr lang="hu-HU" sz="3600" dirty="0">
                <a:solidFill>
                  <a:schemeClr val="tx1"/>
                </a:solidFill>
                <a:latin typeface="Corbel"/>
                <a:cs typeface="Corbel"/>
              </a:rPr>
              <a:t>jogi értelemben a rögzítés megvalósulása érdekében</a:t>
            </a:r>
            <a:r>
              <a:rPr lang="hu-HU" sz="3600" dirty="0" smtClean="0">
                <a:solidFill>
                  <a:schemeClr val="tx1"/>
                </a:solidFill>
                <a:latin typeface="Corbel"/>
                <a:cs typeface="Corbel"/>
              </a:rPr>
              <a:t>. </a:t>
            </a:r>
            <a:endParaRPr lang="en-US" sz="3600" dirty="0">
              <a:solidFill>
                <a:schemeClr val="tx1"/>
              </a:solidFill>
              <a:latin typeface="Corbel"/>
              <a:cs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34489925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1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629268"/>
            <a:ext cx="6781800" cy="683815"/>
          </a:xfrm>
        </p:spPr>
        <p:txBody>
          <a:bodyPr>
            <a:normAutofit fontScale="90000"/>
          </a:bodyPr>
          <a:lstStyle/>
          <a:p>
            <a:r>
              <a:rPr lang="en-US" sz="4000" dirty="0" err="1" smtClean="0"/>
              <a:t>Alapinformációk</a:t>
            </a:r>
            <a:r>
              <a:rPr lang="en-US" sz="4000" dirty="0" smtClean="0"/>
              <a:t> </a:t>
            </a:r>
            <a:r>
              <a:rPr lang="en-US" sz="2200" dirty="0" smtClean="0"/>
              <a:t>SZERZEMÉNY + HANGFELVÉTEL</a:t>
            </a:r>
            <a:endParaRPr lang="en-US" sz="22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5432132"/>
              </p:ext>
            </p:extLst>
          </p:nvPr>
        </p:nvGraphicFramePr>
        <p:xfrm>
          <a:off x="713316" y="871389"/>
          <a:ext cx="7543800" cy="4757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693945" y="409724"/>
            <a:ext cx="53112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Corbel"/>
              </a:rPr>
              <a:t>A </a:t>
            </a:r>
            <a:r>
              <a:rPr lang="en-US" sz="2400" b="1" dirty="0">
                <a:latin typeface="Corbel"/>
              </a:rPr>
              <a:t>d</a:t>
            </a:r>
            <a:r>
              <a:rPr lang="en-US" sz="2400" b="1" dirty="0" smtClean="0">
                <a:latin typeface="Corbel"/>
              </a:rPr>
              <a:t>al </a:t>
            </a:r>
            <a:r>
              <a:rPr lang="en-US" sz="2400" b="1" dirty="0" err="1" smtClean="0">
                <a:latin typeface="Corbel"/>
              </a:rPr>
              <a:t>anatómiája</a:t>
            </a:r>
            <a:endParaRPr lang="en-US" sz="2400" b="1" dirty="0"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31963142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118245"/>
            <a:ext cx="6781800" cy="1053955"/>
          </a:xfrm>
        </p:spPr>
        <p:txBody>
          <a:bodyPr>
            <a:normAutofit/>
          </a:bodyPr>
          <a:lstStyle/>
          <a:p>
            <a:r>
              <a:rPr lang="en-US" dirty="0" err="1" smtClean="0"/>
              <a:t>Alapinformációk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6876497"/>
              </p:ext>
            </p:extLst>
          </p:nvPr>
        </p:nvGraphicFramePr>
        <p:xfrm>
          <a:off x="710684" y="663104"/>
          <a:ext cx="7543800" cy="45509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98404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250728"/>
            <a:ext cx="7188242" cy="921472"/>
          </a:xfrm>
        </p:spPr>
        <p:txBody>
          <a:bodyPr>
            <a:normAutofit/>
          </a:bodyPr>
          <a:lstStyle/>
          <a:p>
            <a:r>
              <a:rPr lang="en-US" dirty="0" err="1" smtClean="0"/>
              <a:t>Dalfelhasználás</a:t>
            </a:r>
            <a:r>
              <a:rPr lang="en-US" dirty="0" smtClean="0"/>
              <a:t> </a:t>
            </a:r>
            <a:r>
              <a:rPr lang="en-US" dirty="0" err="1" smtClean="0"/>
              <a:t>formái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91502" y="572134"/>
            <a:ext cx="7144227" cy="4154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rbel"/>
                <a:cs typeface="Corbel"/>
              </a:rPr>
              <a:t>1. </a:t>
            </a:r>
            <a:r>
              <a:rPr lang="en-US" sz="2400" dirty="0" err="1">
                <a:latin typeface="Corbel"/>
                <a:cs typeface="Corbel"/>
              </a:rPr>
              <a:t>Í</a:t>
            </a:r>
            <a:r>
              <a:rPr lang="en-US" sz="2400" dirty="0" err="1" smtClean="0">
                <a:latin typeface="Corbel"/>
                <a:cs typeface="Corbel"/>
              </a:rPr>
              <a:t>ratott</a:t>
            </a:r>
            <a:r>
              <a:rPr lang="en-US" sz="2400" dirty="0" smtClean="0">
                <a:latin typeface="Corbel"/>
                <a:cs typeface="Corbel"/>
              </a:rPr>
              <a:t> </a:t>
            </a:r>
            <a:r>
              <a:rPr lang="en-US" sz="2400" dirty="0" err="1">
                <a:latin typeface="Corbel"/>
                <a:cs typeface="Corbel"/>
              </a:rPr>
              <a:t>zene</a:t>
            </a:r>
            <a:r>
              <a:rPr lang="en-US" sz="2400" dirty="0">
                <a:latin typeface="Corbel"/>
                <a:cs typeface="Corbel"/>
              </a:rPr>
              <a:t> – </a:t>
            </a:r>
            <a:r>
              <a:rPr lang="en-US" sz="2400" dirty="0" err="1">
                <a:latin typeface="Corbel"/>
                <a:cs typeface="Corbel"/>
              </a:rPr>
              <a:t>alkalmazott</a:t>
            </a:r>
            <a:r>
              <a:rPr lang="en-US" sz="2400" dirty="0">
                <a:latin typeface="Corbel"/>
                <a:cs typeface="Corbel"/>
              </a:rPr>
              <a:t> </a:t>
            </a:r>
            <a:r>
              <a:rPr lang="en-US" sz="2400" dirty="0" err="1" smtClean="0">
                <a:latin typeface="Corbel"/>
                <a:cs typeface="Corbel"/>
              </a:rPr>
              <a:t>zeneszerzővel</a:t>
            </a:r>
            <a:endParaRPr lang="en-US" sz="2400" dirty="0" smtClean="0">
              <a:latin typeface="Corbel"/>
              <a:cs typeface="Corbel"/>
            </a:endParaRPr>
          </a:p>
          <a:p>
            <a:endParaRPr lang="en-US" sz="1200" dirty="0" smtClean="0">
              <a:latin typeface="Corbel"/>
              <a:cs typeface="Corbel"/>
            </a:endParaRPr>
          </a:p>
          <a:p>
            <a:r>
              <a:rPr lang="en-US" sz="2400" dirty="0" smtClean="0">
                <a:latin typeface="Corbel"/>
                <a:cs typeface="Corbel"/>
              </a:rPr>
              <a:t>2. </a:t>
            </a:r>
            <a:r>
              <a:rPr lang="en-US" sz="2400" dirty="0" err="1" smtClean="0">
                <a:latin typeface="Corbel"/>
                <a:cs typeface="Corbel"/>
              </a:rPr>
              <a:t>Már</a:t>
            </a:r>
            <a:r>
              <a:rPr lang="en-US" sz="2400" dirty="0" smtClean="0">
                <a:latin typeface="Corbel"/>
                <a:cs typeface="Corbel"/>
              </a:rPr>
              <a:t> </a:t>
            </a:r>
            <a:r>
              <a:rPr lang="en-US" sz="2400" dirty="0" err="1">
                <a:latin typeface="Corbel"/>
                <a:cs typeface="Corbel"/>
              </a:rPr>
              <a:t>meglévő</a:t>
            </a:r>
            <a:r>
              <a:rPr lang="en-US" sz="2400" dirty="0">
                <a:latin typeface="Corbel"/>
                <a:cs typeface="Corbel"/>
              </a:rPr>
              <a:t> </a:t>
            </a:r>
            <a:r>
              <a:rPr lang="en-US" sz="2400" dirty="0" err="1">
                <a:latin typeface="Corbel"/>
                <a:cs typeface="Corbel"/>
              </a:rPr>
              <a:t>szpot</a:t>
            </a:r>
            <a:r>
              <a:rPr lang="en-US" sz="2400" dirty="0">
                <a:latin typeface="Corbel"/>
                <a:cs typeface="Corbel"/>
              </a:rPr>
              <a:t> </a:t>
            </a:r>
            <a:r>
              <a:rPr lang="en-US" sz="2400" dirty="0" err="1">
                <a:latin typeface="Corbel"/>
                <a:cs typeface="Corbel"/>
              </a:rPr>
              <a:t>adaptálása</a:t>
            </a:r>
            <a:r>
              <a:rPr lang="en-US" sz="2400" dirty="0">
                <a:latin typeface="Corbel"/>
                <a:cs typeface="Corbel"/>
              </a:rPr>
              <a:t> – </a:t>
            </a:r>
            <a:r>
              <a:rPr lang="en-US" sz="2400" dirty="0" err="1" smtClean="0">
                <a:latin typeface="Corbel"/>
                <a:cs typeface="Corbel"/>
              </a:rPr>
              <a:t>külföldi</a:t>
            </a:r>
            <a:r>
              <a:rPr lang="en-US" sz="2400" dirty="0" smtClean="0">
                <a:latin typeface="Corbel"/>
                <a:cs typeface="Corbel"/>
              </a:rPr>
              <a:t> </a:t>
            </a:r>
            <a:r>
              <a:rPr lang="en-US" sz="2400" dirty="0" err="1" smtClean="0">
                <a:latin typeface="Corbel"/>
                <a:cs typeface="Corbel"/>
              </a:rPr>
              <a:t>szpotból</a:t>
            </a:r>
            <a:endParaRPr lang="en-US" sz="2400" dirty="0" smtClean="0">
              <a:latin typeface="Corbel"/>
              <a:cs typeface="Corbel"/>
            </a:endParaRPr>
          </a:p>
          <a:p>
            <a:endParaRPr lang="en-US" sz="1200" dirty="0">
              <a:latin typeface="Corbel"/>
              <a:cs typeface="Corbel"/>
            </a:endParaRPr>
          </a:p>
          <a:p>
            <a:r>
              <a:rPr lang="en-US" sz="2400" dirty="0" smtClean="0">
                <a:latin typeface="Corbel"/>
                <a:cs typeface="Corbel"/>
              </a:rPr>
              <a:t>3. </a:t>
            </a:r>
            <a:r>
              <a:rPr lang="en-US" sz="2400" dirty="0" err="1" smtClean="0">
                <a:latin typeface="Corbel"/>
                <a:cs typeface="Corbel"/>
              </a:rPr>
              <a:t>Eredeti</a:t>
            </a:r>
            <a:r>
              <a:rPr lang="en-US" sz="2400" dirty="0" smtClean="0">
                <a:latin typeface="Corbel"/>
                <a:cs typeface="Corbel"/>
              </a:rPr>
              <a:t> dal (</a:t>
            </a:r>
            <a:r>
              <a:rPr lang="en-US" sz="2400" dirty="0" err="1" smtClean="0">
                <a:latin typeface="Corbel"/>
                <a:cs typeface="Corbel"/>
              </a:rPr>
              <a:t>egy</a:t>
            </a:r>
            <a:r>
              <a:rPr lang="en-US" sz="2400" dirty="0" smtClean="0">
                <a:latin typeface="Corbel"/>
                <a:cs typeface="Corbel"/>
              </a:rPr>
              <a:t> </a:t>
            </a:r>
            <a:r>
              <a:rPr lang="en-US" sz="2400" dirty="0" err="1" smtClean="0">
                <a:latin typeface="Corbel"/>
                <a:cs typeface="Corbel"/>
              </a:rPr>
              <a:t>bizonyos</a:t>
            </a:r>
            <a:r>
              <a:rPr lang="en-US" sz="2400" dirty="0" smtClean="0">
                <a:latin typeface="Corbel"/>
                <a:cs typeface="Corbel"/>
              </a:rPr>
              <a:t> </a:t>
            </a:r>
            <a:r>
              <a:rPr lang="en-US" sz="2400" dirty="0" err="1" smtClean="0">
                <a:latin typeface="Corbel"/>
                <a:cs typeface="Corbel"/>
              </a:rPr>
              <a:t>felvétel</a:t>
            </a:r>
            <a:r>
              <a:rPr lang="en-US" sz="2400" dirty="0" smtClean="0">
                <a:latin typeface="Corbel"/>
                <a:cs typeface="Corbel"/>
              </a:rPr>
              <a:t>) </a:t>
            </a:r>
            <a:r>
              <a:rPr lang="en-US" sz="2400" dirty="0" err="1" smtClean="0">
                <a:latin typeface="Corbel"/>
                <a:cs typeface="Corbel"/>
              </a:rPr>
              <a:t>jogosítása</a:t>
            </a:r>
            <a:r>
              <a:rPr lang="en-US" sz="2400" dirty="0" smtClean="0">
                <a:latin typeface="Corbel"/>
                <a:cs typeface="Corbel"/>
              </a:rPr>
              <a:t> – </a:t>
            </a:r>
            <a:r>
              <a:rPr lang="en-US" sz="2400" dirty="0" err="1" smtClean="0">
                <a:latin typeface="Corbel"/>
                <a:cs typeface="Corbel"/>
              </a:rPr>
              <a:t>zeneműkiadó</a:t>
            </a:r>
            <a:r>
              <a:rPr lang="en-US" sz="2400" dirty="0" smtClean="0">
                <a:latin typeface="Corbel"/>
                <a:cs typeface="Corbel"/>
              </a:rPr>
              <a:t> + </a:t>
            </a:r>
            <a:r>
              <a:rPr lang="en-US" sz="2400" dirty="0" err="1" smtClean="0">
                <a:latin typeface="Corbel"/>
                <a:cs typeface="Corbel"/>
              </a:rPr>
              <a:t>hangfelvételkiadó</a:t>
            </a:r>
            <a:endParaRPr lang="en-US" sz="2400" dirty="0" smtClean="0">
              <a:latin typeface="Corbel"/>
              <a:cs typeface="Corbel"/>
            </a:endParaRPr>
          </a:p>
          <a:p>
            <a:endParaRPr lang="en-US" sz="1200" dirty="0">
              <a:latin typeface="Corbel"/>
              <a:cs typeface="Corbel"/>
            </a:endParaRPr>
          </a:p>
          <a:p>
            <a:r>
              <a:rPr lang="en-US" sz="2400" dirty="0" smtClean="0">
                <a:latin typeface="Corbel"/>
                <a:cs typeface="Corbel"/>
              </a:rPr>
              <a:t>4. </a:t>
            </a:r>
            <a:r>
              <a:rPr lang="en-US" sz="2400" dirty="0" err="1">
                <a:latin typeface="Corbel"/>
                <a:cs typeface="Corbel"/>
              </a:rPr>
              <a:t>Legitim</a:t>
            </a:r>
            <a:r>
              <a:rPr lang="en-US" sz="2400" dirty="0">
                <a:latin typeface="Corbel"/>
                <a:cs typeface="Corbel"/>
              </a:rPr>
              <a:t> sound-alike – </a:t>
            </a:r>
            <a:r>
              <a:rPr lang="en-US" sz="2400" dirty="0" err="1">
                <a:latin typeface="Corbel"/>
                <a:cs typeface="Corbel"/>
              </a:rPr>
              <a:t>szerzői</a:t>
            </a:r>
            <a:r>
              <a:rPr lang="en-US" sz="2400" dirty="0">
                <a:latin typeface="Corbel"/>
                <a:cs typeface="Corbel"/>
              </a:rPr>
              <a:t> jog + </a:t>
            </a:r>
            <a:r>
              <a:rPr lang="en-US" sz="2400" dirty="0" err="1">
                <a:latin typeface="Corbel"/>
                <a:cs typeface="Corbel"/>
              </a:rPr>
              <a:t>új</a:t>
            </a:r>
            <a:r>
              <a:rPr lang="en-US" sz="2400" dirty="0">
                <a:latin typeface="Corbel"/>
                <a:cs typeface="Corbel"/>
              </a:rPr>
              <a:t> </a:t>
            </a:r>
            <a:r>
              <a:rPr lang="en-US" sz="2400" dirty="0" err="1" smtClean="0">
                <a:latin typeface="Corbel"/>
                <a:cs typeface="Corbel"/>
              </a:rPr>
              <a:t>felvétel</a:t>
            </a:r>
            <a:endParaRPr lang="en-US" sz="2400" dirty="0" smtClean="0">
              <a:latin typeface="Corbel"/>
              <a:cs typeface="Corbel"/>
            </a:endParaRPr>
          </a:p>
          <a:p>
            <a:endParaRPr lang="en-US" sz="1200" dirty="0">
              <a:latin typeface="Corbel"/>
              <a:cs typeface="Corbel"/>
            </a:endParaRPr>
          </a:p>
          <a:p>
            <a:r>
              <a:rPr lang="en-US" sz="2400" dirty="0" smtClean="0">
                <a:latin typeface="Corbel"/>
                <a:cs typeface="Corbel"/>
              </a:rPr>
              <a:t>5. </a:t>
            </a:r>
            <a:r>
              <a:rPr lang="en-US" sz="2400" dirty="0" err="1">
                <a:latin typeface="Corbel"/>
                <a:cs typeface="Corbel"/>
              </a:rPr>
              <a:t>Nem</a:t>
            </a:r>
            <a:r>
              <a:rPr lang="en-US" sz="2400" dirty="0">
                <a:latin typeface="Corbel"/>
                <a:cs typeface="Corbel"/>
              </a:rPr>
              <a:t> </a:t>
            </a:r>
            <a:r>
              <a:rPr lang="en-US" sz="2400" dirty="0" err="1">
                <a:latin typeface="Corbel"/>
                <a:cs typeface="Corbel"/>
              </a:rPr>
              <a:t>jogosított</a:t>
            </a:r>
            <a:r>
              <a:rPr lang="en-US" sz="2400" dirty="0">
                <a:latin typeface="Corbel"/>
                <a:cs typeface="Corbel"/>
              </a:rPr>
              <a:t> </a:t>
            </a:r>
            <a:r>
              <a:rPr lang="en-US" sz="2400" dirty="0" err="1">
                <a:latin typeface="Corbel"/>
                <a:cs typeface="Corbel"/>
              </a:rPr>
              <a:t>soundalike</a:t>
            </a:r>
            <a:r>
              <a:rPr lang="en-US" sz="2400" dirty="0">
                <a:latin typeface="Corbel"/>
                <a:cs typeface="Corbel"/>
              </a:rPr>
              <a:t>, aka </a:t>
            </a:r>
            <a:r>
              <a:rPr lang="en-US" sz="2400" dirty="0" err="1" smtClean="0">
                <a:latin typeface="Corbel"/>
                <a:cs typeface="Corbel"/>
              </a:rPr>
              <a:t>nyúlás</a:t>
            </a:r>
            <a:endParaRPr lang="en-US" sz="2400" dirty="0" smtClean="0">
              <a:latin typeface="Corbel"/>
              <a:cs typeface="Corbel"/>
            </a:endParaRPr>
          </a:p>
          <a:p>
            <a:endParaRPr lang="en-US" sz="1200" dirty="0">
              <a:latin typeface="Corbel"/>
              <a:cs typeface="Corbel"/>
            </a:endParaRPr>
          </a:p>
          <a:p>
            <a:r>
              <a:rPr lang="en-US" sz="2400" dirty="0">
                <a:latin typeface="Corbel"/>
                <a:cs typeface="Corbel"/>
              </a:rPr>
              <a:t>6</a:t>
            </a:r>
            <a:r>
              <a:rPr lang="en-US" sz="2400" dirty="0" smtClean="0">
                <a:latin typeface="Corbel"/>
                <a:cs typeface="Corbel"/>
              </a:rPr>
              <a:t>. </a:t>
            </a:r>
            <a:r>
              <a:rPr lang="en-US" sz="2400" dirty="0" err="1" smtClean="0">
                <a:latin typeface="Corbel"/>
                <a:cs typeface="Corbel"/>
              </a:rPr>
              <a:t>Konzerv</a:t>
            </a:r>
            <a:r>
              <a:rPr lang="en-US" sz="2400" dirty="0" smtClean="0">
                <a:latin typeface="Corbel"/>
                <a:cs typeface="Corbel"/>
              </a:rPr>
              <a:t> </a:t>
            </a:r>
            <a:r>
              <a:rPr lang="en-US" sz="2400" dirty="0" err="1" smtClean="0">
                <a:latin typeface="Corbel"/>
                <a:cs typeface="Corbel"/>
              </a:rPr>
              <a:t>avagy</a:t>
            </a:r>
            <a:r>
              <a:rPr lang="en-US" sz="2400" dirty="0" smtClean="0">
                <a:latin typeface="Corbel"/>
                <a:cs typeface="Corbel"/>
              </a:rPr>
              <a:t> stock </a:t>
            </a:r>
            <a:r>
              <a:rPr lang="en-US" sz="2400" dirty="0" err="1" smtClean="0">
                <a:latin typeface="Corbel"/>
                <a:cs typeface="Corbel"/>
              </a:rPr>
              <a:t>zene</a:t>
            </a:r>
            <a:r>
              <a:rPr lang="en-US" sz="2400" dirty="0" smtClean="0">
                <a:latin typeface="Corbel"/>
                <a:cs typeface="Corbel"/>
              </a:rPr>
              <a:t> – </a:t>
            </a:r>
            <a:r>
              <a:rPr lang="en-US" sz="2400" dirty="0" err="1" smtClean="0">
                <a:latin typeface="Corbel"/>
                <a:cs typeface="Corbel"/>
              </a:rPr>
              <a:t>zenei</a:t>
            </a:r>
            <a:r>
              <a:rPr lang="en-US" sz="2400" dirty="0" smtClean="0">
                <a:latin typeface="Corbel"/>
                <a:cs typeface="Corbel"/>
              </a:rPr>
              <a:t> </a:t>
            </a:r>
            <a:r>
              <a:rPr lang="en-US" sz="2400" dirty="0" err="1" smtClean="0">
                <a:latin typeface="Corbel"/>
                <a:cs typeface="Corbel"/>
              </a:rPr>
              <a:t>könyvtárakból</a:t>
            </a:r>
            <a:r>
              <a:rPr lang="en-US" sz="2400" dirty="0" smtClean="0">
                <a:latin typeface="Corbel"/>
                <a:cs typeface="Corbel"/>
              </a:rPr>
              <a:t> (Extreme, Warner, Fontana, </a:t>
            </a:r>
            <a:r>
              <a:rPr lang="en-US" sz="2400" dirty="0" err="1" smtClean="0">
                <a:latin typeface="Corbel"/>
                <a:cs typeface="Corbel"/>
              </a:rPr>
              <a:t>stb</a:t>
            </a:r>
            <a:r>
              <a:rPr lang="en-US" sz="2400" dirty="0" smtClean="0">
                <a:latin typeface="Corbel"/>
                <a:cs typeface="Corbel"/>
              </a:rPr>
              <a:t>.)</a:t>
            </a:r>
          </a:p>
          <a:p>
            <a:pPr marL="285750" indent="-285750">
              <a:buFont typeface="Arial"/>
              <a:buChar char="•"/>
            </a:pPr>
            <a:endParaRPr lang="en-US" sz="1200" dirty="0">
              <a:latin typeface="Corbel"/>
              <a:cs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5192415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</a:t>
            </a:r>
            <a:r>
              <a:rPr lang="hu-HU" dirty="0" smtClean="0"/>
              <a:t>gyüttműködési formák 1.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7824" y="402963"/>
            <a:ext cx="7543800" cy="50065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sz="3200" dirty="0" smtClean="0">
              <a:solidFill>
                <a:srgbClr val="800000"/>
              </a:solidFill>
              <a:latin typeface="Corbel"/>
              <a:cs typeface="Corbel"/>
            </a:endParaRPr>
          </a:p>
          <a:p>
            <a:pPr marL="0" indent="0">
              <a:buNone/>
            </a:pPr>
            <a:endParaRPr lang="en-US" sz="3200" dirty="0" smtClean="0">
              <a:solidFill>
                <a:srgbClr val="800000"/>
              </a:solidFill>
              <a:latin typeface="Corbel"/>
              <a:cs typeface="Corbel"/>
            </a:endParaRPr>
          </a:p>
          <a:p>
            <a:pPr marL="0" indent="0">
              <a:buNone/>
            </a:pPr>
            <a:endParaRPr lang="en-US" sz="3200" dirty="0">
              <a:solidFill>
                <a:srgbClr val="800000"/>
              </a:solidFill>
              <a:latin typeface="Corbel"/>
              <a:cs typeface="Corbel"/>
            </a:endParaRPr>
          </a:p>
          <a:p>
            <a:pPr marL="0" indent="0">
              <a:buNone/>
            </a:pPr>
            <a:r>
              <a:rPr lang="en-US" sz="3200" dirty="0" err="1" smtClean="0">
                <a:solidFill>
                  <a:srgbClr val="800000"/>
                </a:solidFill>
                <a:latin typeface="Corbel"/>
                <a:cs typeface="Corbel"/>
              </a:rPr>
              <a:t>Íratott</a:t>
            </a:r>
            <a:r>
              <a:rPr lang="en-US" sz="3200" dirty="0" smtClean="0">
                <a:solidFill>
                  <a:srgbClr val="800000"/>
                </a:solidFill>
                <a:latin typeface="Corbel"/>
                <a:cs typeface="Corbel"/>
              </a:rPr>
              <a:t> </a:t>
            </a:r>
            <a:r>
              <a:rPr lang="en-US" sz="3200" dirty="0" err="1" smtClean="0">
                <a:solidFill>
                  <a:srgbClr val="800000"/>
                </a:solidFill>
                <a:latin typeface="Corbel"/>
                <a:cs typeface="Corbel"/>
              </a:rPr>
              <a:t>zene</a:t>
            </a:r>
            <a:r>
              <a:rPr lang="en-US" sz="3200" dirty="0" smtClean="0">
                <a:solidFill>
                  <a:srgbClr val="800000"/>
                </a:solidFill>
                <a:latin typeface="Corbel"/>
                <a:cs typeface="Corbel"/>
              </a:rPr>
              <a:t> </a:t>
            </a:r>
            <a:r>
              <a:rPr lang="en-US" sz="3200" dirty="0" smtClean="0">
                <a:solidFill>
                  <a:srgbClr val="800000"/>
                </a:solidFill>
                <a:latin typeface="Corbel"/>
                <a:ea typeface="Wingdings"/>
                <a:cs typeface="Corbel"/>
                <a:sym typeface="Wingdings"/>
              </a:rPr>
              <a:t></a:t>
            </a:r>
            <a:r>
              <a:rPr lang="en-US" sz="3200" dirty="0" smtClean="0">
                <a:solidFill>
                  <a:srgbClr val="800000"/>
                </a:solidFill>
                <a:latin typeface="Corbel"/>
                <a:cs typeface="Corbel"/>
                <a:sym typeface="Wingdings"/>
              </a:rPr>
              <a:t> 	</a:t>
            </a:r>
            <a:r>
              <a:rPr lang="en-US" sz="3200" dirty="0" err="1" smtClean="0">
                <a:solidFill>
                  <a:srgbClr val="800000"/>
                </a:solidFill>
                <a:latin typeface="Corbel"/>
                <a:cs typeface="Corbel"/>
              </a:rPr>
              <a:t>alkalmazott</a:t>
            </a:r>
            <a:r>
              <a:rPr lang="en-US" sz="3200" dirty="0" smtClean="0">
                <a:solidFill>
                  <a:srgbClr val="800000"/>
                </a:solidFill>
                <a:latin typeface="Corbel"/>
                <a:cs typeface="Corbel"/>
              </a:rPr>
              <a:t> </a:t>
            </a:r>
            <a:r>
              <a:rPr lang="en-US" sz="3200" dirty="0" err="1" smtClean="0">
                <a:solidFill>
                  <a:srgbClr val="800000"/>
                </a:solidFill>
                <a:latin typeface="Corbel"/>
                <a:cs typeface="Corbel"/>
              </a:rPr>
              <a:t>zeneszerző</a:t>
            </a:r>
            <a:endParaRPr lang="en-US" sz="3200" dirty="0" smtClean="0">
              <a:solidFill>
                <a:srgbClr val="800000"/>
              </a:solidFill>
              <a:latin typeface="Corbel"/>
              <a:cs typeface="Corbel"/>
            </a:endParaRPr>
          </a:p>
          <a:p>
            <a:pPr marL="0" indent="0">
              <a:buNone/>
            </a:pPr>
            <a:endParaRPr lang="en-US" sz="3200" dirty="0" smtClean="0">
              <a:solidFill>
                <a:srgbClr val="800000"/>
              </a:solidFill>
              <a:latin typeface="Corbel"/>
              <a:cs typeface="Corbel"/>
            </a:endParaRPr>
          </a:p>
          <a:p>
            <a:pPr marL="0" indent="0">
              <a:buNone/>
            </a:pPr>
            <a:r>
              <a:rPr lang="en-US" sz="2000" dirty="0">
                <a:solidFill>
                  <a:srgbClr val="800000"/>
                </a:solidFill>
                <a:latin typeface="Corbel"/>
                <a:cs typeface="Corbel"/>
                <a:hlinkClick r:id="rId2"/>
              </a:rPr>
              <a:t>http://www.youtube.com/watch?v=nVcmxlClm2o&amp;feature=</a:t>
            </a:r>
            <a:r>
              <a:rPr lang="en-US" sz="2000" dirty="0" smtClean="0">
                <a:solidFill>
                  <a:srgbClr val="800000"/>
                </a:solidFill>
                <a:latin typeface="Corbel"/>
                <a:cs typeface="Corbel"/>
                <a:hlinkClick r:id="rId2"/>
              </a:rPr>
              <a:t>related</a:t>
            </a:r>
            <a:endParaRPr lang="en-US" sz="2000" dirty="0" smtClean="0">
              <a:solidFill>
                <a:srgbClr val="800000"/>
              </a:solidFill>
              <a:latin typeface="Corbel"/>
              <a:cs typeface="Corbel"/>
            </a:endParaRPr>
          </a:p>
          <a:p>
            <a:pPr marL="0" indent="0" algn="r">
              <a:buNone/>
            </a:pPr>
            <a:r>
              <a:rPr lang="en-US" dirty="0" smtClean="0">
                <a:solidFill>
                  <a:srgbClr val="800000"/>
                </a:solidFill>
                <a:latin typeface="Corbel"/>
                <a:cs typeface="Corbel"/>
              </a:rPr>
              <a:t>(</a:t>
            </a:r>
            <a:r>
              <a:rPr lang="en-US" dirty="0" err="1" smtClean="0">
                <a:solidFill>
                  <a:srgbClr val="800000"/>
                </a:solidFill>
                <a:latin typeface="Corbel"/>
                <a:cs typeface="Corbel"/>
              </a:rPr>
              <a:t>Madarász</a:t>
            </a:r>
            <a:r>
              <a:rPr lang="en-US" dirty="0" smtClean="0">
                <a:solidFill>
                  <a:srgbClr val="800000"/>
                </a:solidFill>
                <a:latin typeface="Corbel"/>
                <a:cs typeface="Corbel"/>
              </a:rPr>
              <a:t> </a:t>
            </a:r>
            <a:r>
              <a:rPr lang="en-US" dirty="0" err="1" smtClean="0">
                <a:solidFill>
                  <a:srgbClr val="800000"/>
                </a:solidFill>
                <a:latin typeface="Corbel"/>
                <a:cs typeface="Corbel"/>
              </a:rPr>
              <a:t>Gábor</a:t>
            </a:r>
            <a:r>
              <a:rPr lang="en-US" dirty="0" smtClean="0">
                <a:solidFill>
                  <a:srgbClr val="800000"/>
                </a:solidFill>
                <a:latin typeface="Corbel"/>
                <a:cs typeface="Corbel"/>
              </a:rPr>
              <a:t>, </a:t>
            </a:r>
            <a:r>
              <a:rPr lang="en-US" dirty="0" err="1" smtClean="0">
                <a:solidFill>
                  <a:srgbClr val="800000"/>
                </a:solidFill>
                <a:latin typeface="Corbel"/>
                <a:cs typeface="Corbel"/>
              </a:rPr>
              <a:t>Szabó</a:t>
            </a:r>
            <a:r>
              <a:rPr lang="en-US" dirty="0" smtClean="0">
                <a:solidFill>
                  <a:srgbClr val="800000"/>
                </a:solidFill>
                <a:latin typeface="Corbel"/>
                <a:cs typeface="Corbel"/>
              </a:rPr>
              <a:t> </a:t>
            </a:r>
            <a:r>
              <a:rPr lang="en-US" dirty="0" err="1" smtClean="0">
                <a:solidFill>
                  <a:srgbClr val="800000"/>
                </a:solidFill>
                <a:latin typeface="Corbel"/>
                <a:cs typeface="Corbel"/>
              </a:rPr>
              <a:t>Ági</a:t>
            </a:r>
            <a:r>
              <a:rPr lang="en-US" dirty="0" smtClean="0">
                <a:solidFill>
                  <a:srgbClr val="800000"/>
                </a:solidFill>
                <a:latin typeface="Corbel"/>
                <a:cs typeface="Corbel"/>
              </a:rPr>
              <a:t>)</a:t>
            </a:r>
          </a:p>
          <a:p>
            <a:pPr marL="0" indent="0" algn="r">
              <a:buNone/>
            </a:pPr>
            <a:endParaRPr lang="en-US" dirty="0" smtClean="0">
              <a:solidFill>
                <a:srgbClr val="800000"/>
              </a:solidFill>
              <a:latin typeface="Corbel"/>
              <a:cs typeface="Corbel"/>
            </a:endParaRPr>
          </a:p>
          <a:p>
            <a:pPr marL="0" indent="0" algn="r">
              <a:buNone/>
            </a:pPr>
            <a:endParaRPr lang="en-US" dirty="0" smtClean="0">
              <a:solidFill>
                <a:srgbClr val="800000"/>
              </a:solidFill>
              <a:latin typeface="Corbel"/>
              <a:cs typeface="Corbel"/>
            </a:endParaRPr>
          </a:p>
          <a:p>
            <a:pPr marL="0" indent="0">
              <a:buNone/>
            </a:pPr>
            <a:r>
              <a:rPr lang="pl-PL" sz="1800" dirty="0">
                <a:solidFill>
                  <a:srgbClr val="800000"/>
                </a:solidFill>
                <a:latin typeface="Corbel"/>
                <a:cs typeface="Corbel"/>
                <a:hlinkClick r:id="rId3"/>
              </a:rPr>
              <a:t>http://www.youtube.com/watch?v=</a:t>
            </a:r>
            <a:r>
              <a:rPr lang="pl-PL" sz="1800" dirty="0" smtClean="0">
                <a:solidFill>
                  <a:srgbClr val="800000"/>
                </a:solidFill>
                <a:latin typeface="Corbel"/>
                <a:cs typeface="Corbel"/>
                <a:hlinkClick r:id="rId3"/>
              </a:rPr>
              <a:t>dIUBZYMP6To</a:t>
            </a:r>
            <a:endParaRPr lang="pl-PL" sz="1800" dirty="0">
              <a:solidFill>
                <a:srgbClr val="800000"/>
              </a:solidFill>
              <a:latin typeface="Corbel"/>
              <a:cs typeface="Corbel"/>
            </a:endParaRPr>
          </a:p>
          <a:p>
            <a:pPr marL="0" indent="0" algn="r">
              <a:buNone/>
            </a:pPr>
            <a:r>
              <a:rPr lang="pl-PL" dirty="0" smtClean="0">
                <a:solidFill>
                  <a:srgbClr val="800000"/>
                </a:solidFill>
                <a:latin typeface="Corbel"/>
                <a:cs typeface="Corbel"/>
              </a:rPr>
              <a:t>(</a:t>
            </a:r>
            <a:r>
              <a:rPr lang="pl-PL" dirty="0" err="1" smtClean="0">
                <a:solidFill>
                  <a:srgbClr val="800000"/>
                </a:solidFill>
                <a:latin typeface="Corbel"/>
                <a:cs typeface="Corbel"/>
              </a:rPr>
              <a:t>Barabás</a:t>
            </a:r>
            <a:r>
              <a:rPr lang="pl-PL" dirty="0" smtClean="0">
                <a:solidFill>
                  <a:srgbClr val="800000"/>
                </a:solidFill>
                <a:latin typeface="Corbel"/>
                <a:cs typeface="Corbel"/>
              </a:rPr>
              <a:t> </a:t>
            </a:r>
            <a:r>
              <a:rPr lang="pl-PL" dirty="0" err="1" smtClean="0">
                <a:solidFill>
                  <a:srgbClr val="800000"/>
                </a:solidFill>
                <a:latin typeface="Corbel"/>
                <a:cs typeface="Corbel"/>
              </a:rPr>
              <a:t>Béci</a:t>
            </a:r>
            <a:r>
              <a:rPr lang="pl-PL" dirty="0" smtClean="0">
                <a:solidFill>
                  <a:srgbClr val="800000"/>
                </a:solidFill>
                <a:latin typeface="Corbel"/>
                <a:cs typeface="Corbel"/>
              </a:rPr>
              <a:t>)</a:t>
            </a:r>
            <a:endParaRPr lang="en-US" dirty="0" smtClean="0">
              <a:solidFill>
                <a:srgbClr val="800000"/>
              </a:solidFill>
              <a:latin typeface="Corbel"/>
              <a:cs typeface="Corbel"/>
            </a:endParaRPr>
          </a:p>
          <a:p>
            <a:pPr marL="0" indent="0">
              <a:buNone/>
            </a:pPr>
            <a:endParaRPr lang="en-US" sz="1800" dirty="0">
              <a:solidFill>
                <a:srgbClr val="800000"/>
              </a:solidFill>
              <a:latin typeface="Corbel"/>
              <a:cs typeface="Corbel"/>
            </a:endParaRPr>
          </a:p>
          <a:p>
            <a:pPr marL="0" indent="0">
              <a:buNone/>
            </a:pPr>
            <a:endParaRPr lang="en-US" sz="1800" dirty="0" smtClean="0">
              <a:solidFill>
                <a:srgbClr val="800000"/>
              </a:solidFill>
              <a:latin typeface="Corbel"/>
              <a:cs typeface="Corbel"/>
            </a:endParaRPr>
          </a:p>
          <a:p>
            <a:pPr marL="0" indent="0" algn="r">
              <a:buNone/>
            </a:pPr>
            <a:endParaRPr lang="en-US" sz="1200" dirty="0">
              <a:solidFill>
                <a:srgbClr val="800000"/>
              </a:solidFill>
              <a:latin typeface="Corbel"/>
              <a:cs typeface="Corbel"/>
            </a:endParaRPr>
          </a:p>
          <a:p>
            <a:pPr marL="0" indent="0" algn="r">
              <a:buNone/>
            </a:pPr>
            <a:endParaRPr lang="en-US" sz="1200" dirty="0" smtClean="0">
              <a:solidFill>
                <a:srgbClr val="800000"/>
              </a:solidFill>
              <a:latin typeface="Corbel"/>
              <a:cs typeface="Corbel"/>
            </a:endParaRPr>
          </a:p>
          <a:p>
            <a:pPr marL="0" indent="0" algn="r">
              <a:buNone/>
            </a:pPr>
            <a:endParaRPr lang="en-US" sz="1200" dirty="0">
              <a:solidFill>
                <a:srgbClr val="800000"/>
              </a:solidFill>
              <a:latin typeface="Corbel"/>
              <a:cs typeface="Corbel"/>
            </a:endParaRPr>
          </a:p>
          <a:p>
            <a:pPr marL="0" indent="0" algn="r">
              <a:buNone/>
            </a:pPr>
            <a:endParaRPr lang="en-US" sz="1200" dirty="0" smtClean="0">
              <a:solidFill>
                <a:srgbClr val="800000"/>
              </a:solidFill>
              <a:latin typeface="Corbel"/>
              <a:cs typeface="Corbel"/>
            </a:endParaRPr>
          </a:p>
          <a:p>
            <a:pPr marL="0" indent="0" algn="r">
              <a:buNone/>
            </a:pPr>
            <a:endParaRPr lang="en-US" sz="1200" dirty="0">
              <a:solidFill>
                <a:srgbClr val="800000"/>
              </a:solidFill>
              <a:latin typeface="Corbel"/>
              <a:cs typeface="Corbel"/>
            </a:endParaRPr>
          </a:p>
          <a:p>
            <a:pPr marL="0" indent="0" algn="r">
              <a:buNone/>
            </a:pPr>
            <a:endParaRPr lang="en-US" sz="1200" dirty="0" smtClean="0">
              <a:solidFill>
                <a:srgbClr val="800000"/>
              </a:solidFill>
              <a:latin typeface="Corbel"/>
              <a:cs typeface="Corbel"/>
            </a:endParaRPr>
          </a:p>
          <a:p>
            <a:pPr marL="0" indent="0" algn="r">
              <a:buNone/>
            </a:pPr>
            <a:endParaRPr lang="en-US" sz="1200" dirty="0" smtClean="0">
              <a:solidFill>
                <a:srgbClr val="800000"/>
              </a:solidFill>
              <a:latin typeface="Corbel"/>
              <a:cs typeface="Corbel"/>
            </a:endParaRPr>
          </a:p>
          <a:p>
            <a:pPr marL="457200" indent="-457200">
              <a:buFont typeface="+mj-lt"/>
              <a:buAutoNum type="arabicPeriod"/>
            </a:pPr>
            <a:endParaRPr lang="en-US" sz="2000" dirty="0" smtClean="0">
              <a:solidFill>
                <a:srgbClr val="800000"/>
              </a:solidFill>
              <a:latin typeface="Corbel"/>
              <a:cs typeface="Corbel"/>
            </a:endParaRPr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91371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402964"/>
            <a:ext cx="7543800" cy="533457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hu-HU" sz="9600" dirty="0" smtClean="0">
                <a:solidFill>
                  <a:schemeClr val="tx1"/>
                </a:solidFill>
                <a:latin typeface="Corbel"/>
                <a:cs typeface="Corbel"/>
              </a:rPr>
              <a:t>2. ADAPTÁCIÓ</a:t>
            </a:r>
            <a:endParaRPr lang="en-US" sz="9600" dirty="0">
              <a:solidFill>
                <a:schemeClr val="tx1"/>
              </a:solidFill>
              <a:latin typeface="Corbel"/>
              <a:cs typeface="Corbel"/>
            </a:endParaRPr>
          </a:p>
          <a:p>
            <a:pPr marL="0" indent="0">
              <a:buNone/>
            </a:pPr>
            <a:endParaRPr lang="en-US" dirty="0" smtClean="0">
              <a:solidFill>
                <a:srgbClr val="800000"/>
              </a:solidFill>
              <a:latin typeface="Corbel"/>
              <a:cs typeface="Corbel"/>
            </a:endParaRPr>
          </a:p>
        </p:txBody>
      </p:sp>
      <p:pic>
        <p:nvPicPr>
          <p:cNvPr id="4" name="NESCAFE Gold TasteIt 0321 final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70354" y="1206415"/>
            <a:ext cx="7535446" cy="4950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285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392736"/>
            <a:ext cx="7543800" cy="79495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Corbel"/>
                <a:cs typeface="Corbel"/>
              </a:rPr>
              <a:t>3. </a:t>
            </a:r>
            <a:r>
              <a:rPr lang="en-US" dirty="0" err="1" smtClean="0">
                <a:latin typeface="Corbel"/>
                <a:cs typeface="Corbel"/>
              </a:rPr>
              <a:t>Eredeti</a:t>
            </a:r>
            <a:r>
              <a:rPr lang="en-US" dirty="0" smtClean="0">
                <a:latin typeface="Corbel"/>
                <a:cs typeface="Corbel"/>
              </a:rPr>
              <a:t> </a:t>
            </a:r>
            <a:r>
              <a:rPr lang="en-US" dirty="0">
                <a:latin typeface="Corbel"/>
                <a:cs typeface="Corbel"/>
              </a:rPr>
              <a:t>dal (</a:t>
            </a:r>
            <a:r>
              <a:rPr lang="en-US" dirty="0" err="1">
                <a:latin typeface="Corbel"/>
                <a:cs typeface="Corbel"/>
              </a:rPr>
              <a:t>egy</a:t>
            </a:r>
            <a:r>
              <a:rPr lang="en-US" dirty="0">
                <a:latin typeface="Corbel"/>
                <a:cs typeface="Corbel"/>
              </a:rPr>
              <a:t> </a:t>
            </a:r>
            <a:r>
              <a:rPr lang="en-US" dirty="0" err="1">
                <a:latin typeface="Corbel"/>
                <a:cs typeface="Corbel"/>
              </a:rPr>
              <a:t>bizonyos</a:t>
            </a:r>
            <a:r>
              <a:rPr lang="en-US" dirty="0">
                <a:latin typeface="Corbel"/>
                <a:cs typeface="Corbel"/>
              </a:rPr>
              <a:t> </a:t>
            </a:r>
            <a:r>
              <a:rPr lang="en-US" dirty="0" err="1">
                <a:latin typeface="Corbel"/>
                <a:cs typeface="Corbel"/>
              </a:rPr>
              <a:t>felvétel</a:t>
            </a:r>
            <a:r>
              <a:rPr lang="en-US" dirty="0">
                <a:latin typeface="Corbel"/>
                <a:cs typeface="Corbel"/>
              </a:rPr>
              <a:t>) </a:t>
            </a:r>
            <a:r>
              <a:rPr lang="en-US" dirty="0" err="1">
                <a:latin typeface="Corbel"/>
                <a:cs typeface="Corbel"/>
              </a:rPr>
              <a:t>jogosítása</a:t>
            </a:r>
            <a:r>
              <a:rPr lang="en-US" dirty="0">
                <a:latin typeface="Corbel"/>
                <a:cs typeface="Corbel"/>
              </a:rPr>
              <a:t> – </a:t>
            </a:r>
            <a:r>
              <a:rPr lang="en-US" dirty="0" err="1">
                <a:latin typeface="Corbel"/>
                <a:cs typeface="Corbel"/>
              </a:rPr>
              <a:t>zeneműkiadó</a:t>
            </a:r>
            <a:r>
              <a:rPr lang="en-US" dirty="0">
                <a:latin typeface="Corbel"/>
                <a:cs typeface="Corbel"/>
              </a:rPr>
              <a:t> + </a:t>
            </a:r>
            <a:r>
              <a:rPr lang="en-US" dirty="0" err="1" smtClean="0">
                <a:latin typeface="Corbel"/>
                <a:cs typeface="Corbel"/>
              </a:rPr>
              <a:t>hangfelvételkiadó</a:t>
            </a:r>
            <a:r>
              <a:rPr lang="en-US" dirty="0" smtClean="0">
                <a:latin typeface="Corbel"/>
                <a:cs typeface="Corbel"/>
              </a:rPr>
              <a:t> - KLASSZIKUS</a:t>
            </a:r>
            <a:endParaRPr lang="en-US" dirty="0">
              <a:solidFill>
                <a:srgbClr val="800000"/>
              </a:solidFill>
              <a:latin typeface="Corbel"/>
              <a:cs typeface="Corbel"/>
            </a:endParaRPr>
          </a:p>
        </p:txBody>
      </p:sp>
      <p:pic>
        <p:nvPicPr>
          <p:cNvPr id="4" name="Tick-tickboom_UPC_KobaltB_2008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2000" y="1187689"/>
            <a:ext cx="7543800" cy="4982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8302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404947"/>
            <a:ext cx="7543800" cy="88941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latin typeface="Corbel"/>
                <a:cs typeface="Corbel"/>
              </a:rPr>
              <a:t>4</a:t>
            </a:r>
            <a:r>
              <a:rPr lang="en-US" dirty="0" smtClean="0">
                <a:latin typeface="Corbel"/>
                <a:cs typeface="Corbel"/>
              </a:rPr>
              <a:t>. </a:t>
            </a:r>
            <a:r>
              <a:rPr lang="en-US" dirty="0" err="1" smtClean="0">
                <a:latin typeface="Corbel"/>
                <a:cs typeface="Corbel"/>
              </a:rPr>
              <a:t>Legitim</a:t>
            </a:r>
            <a:r>
              <a:rPr lang="en-US" dirty="0" smtClean="0">
                <a:latin typeface="Corbel"/>
                <a:cs typeface="Corbel"/>
              </a:rPr>
              <a:t> </a:t>
            </a:r>
            <a:r>
              <a:rPr lang="en-US" dirty="0">
                <a:latin typeface="Corbel"/>
                <a:cs typeface="Corbel"/>
              </a:rPr>
              <a:t>sound-alike: </a:t>
            </a:r>
            <a:r>
              <a:rPr lang="en-US" dirty="0" err="1">
                <a:latin typeface="Corbel"/>
                <a:cs typeface="Corbel"/>
              </a:rPr>
              <a:t>szerzői</a:t>
            </a:r>
            <a:r>
              <a:rPr lang="en-US" dirty="0">
                <a:latin typeface="Corbel"/>
                <a:cs typeface="Corbel"/>
              </a:rPr>
              <a:t> jog + </a:t>
            </a:r>
            <a:r>
              <a:rPr lang="en-US" dirty="0" err="1">
                <a:latin typeface="Corbel"/>
                <a:cs typeface="Corbel"/>
              </a:rPr>
              <a:t>új</a:t>
            </a:r>
            <a:r>
              <a:rPr lang="en-US" dirty="0">
                <a:latin typeface="Corbel"/>
                <a:cs typeface="Corbel"/>
              </a:rPr>
              <a:t> </a:t>
            </a:r>
            <a:r>
              <a:rPr lang="en-US" dirty="0" err="1">
                <a:latin typeface="Corbel"/>
                <a:cs typeface="Corbel"/>
              </a:rPr>
              <a:t>felvétel</a:t>
            </a:r>
            <a:r>
              <a:rPr lang="en-US" dirty="0">
                <a:latin typeface="Corbel"/>
                <a:cs typeface="Corbel"/>
              </a:rPr>
              <a:t> </a:t>
            </a:r>
            <a:r>
              <a:rPr lang="en-US" dirty="0" err="1">
                <a:latin typeface="Corbel"/>
                <a:cs typeface="Corbel"/>
              </a:rPr>
              <a:t>készítése</a:t>
            </a:r>
            <a:endParaRPr lang="en-US" dirty="0">
              <a:latin typeface="Corbel"/>
              <a:cs typeface="Corbel"/>
            </a:endParaRPr>
          </a:p>
          <a:p>
            <a:pPr marL="0" indent="0">
              <a:buNone/>
            </a:pPr>
            <a:r>
              <a:rPr lang="en-US" dirty="0" err="1">
                <a:latin typeface="Corbel"/>
                <a:cs typeface="Corbel"/>
              </a:rPr>
              <a:t>avagy</a:t>
            </a:r>
            <a:r>
              <a:rPr lang="en-US" dirty="0">
                <a:latin typeface="Corbel"/>
                <a:cs typeface="Corbel"/>
              </a:rPr>
              <a:t> </a:t>
            </a:r>
            <a:r>
              <a:rPr lang="en-US" dirty="0" smtClean="0">
                <a:latin typeface="Corbel"/>
                <a:cs typeface="Corbel"/>
              </a:rPr>
              <a:t>rerecording </a:t>
            </a:r>
            <a:r>
              <a:rPr lang="en-US" dirty="0" smtClean="0">
                <a:latin typeface="Corbel"/>
                <a:cs typeface="Corbel"/>
              </a:rPr>
              <a:t>HU </a:t>
            </a:r>
            <a:r>
              <a:rPr lang="en-US" dirty="0" smtClean="0">
                <a:latin typeface="Corbel"/>
                <a:cs typeface="Corbel"/>
              </a:rPr>
              <a:t>–</a:t>
            </a:r>
            <a:r>
              <a:rPr lang="en-US" dirty="0" smtClean="0">
                <a:latin typeface="Corbel"/>
                <a:cs typeface="Corbel"/>
              </a:rPr>
              <a:t> </a:t>
            </a:r>
            <a:r>
              <a:rPr lang="en-US" dirty="0" err="1" smtClean="0">
                <a:latin typeface="Corbel"/>
                <a:cs typeface="Corbel"/>
              </a:rPr>
              <a:t>egy</a:t>
            </a:r>
            <a:r>
              <a:rPr lang="en-US" dirty="0" smtClean="0">
                <a:latin typeface="Corbel"/>
                <a:cs typeface="Corbel"/>
              </a:rPr>
              <a:t> </a:t>
            </a:r>
            <a:r>
              <a:rPr lang="en-US" dirty="0" err="1" smtClean="0">
                <a:latin typeface="Corbel"/>
                <a:cs typeface="Corbel"/>
              </a:rPr>
              <a:t>az</a:t>
            </a:r>
            <a:r>
              <a:rPr lang="en-US" dirty="0" smtClean="0">
                <a:latin typeface="Corbel"/>
                <a:cs typeface="Corbel"/>
              </a:rPr>
              <a:t> </a:t>
            </a:r>
            <a:r>
              <a:rPr lang="en-US" dirty="0" err="1" smtClean="0">
                <a:latin typeface="Corbel"/>
                <a:cs typeface="Corbel"/>
              </a:rPr>
              <a:t>egyben</a:t>
            </a:r>
            <a:endParaRPr lang="en-US" dirty="0" smtClean="0">
              <a:latin typeface="Corbel"/>
              <a:cs typeface="Corbel"/>
            </a:endParaRPr>
          </a:p>
        </p:txBody>
      </p:sp>
      <p:pic>
        <p:nvPicPr>
          <p:cNvPr id="4" name="Take it easy my brother Charlie_Generali_Budde_2008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2000" y="1294364"/>
            <a:ext cx="7543800" cy="4862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0259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427386"/>
            <a:ext cx="7543800" cy="78401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>
                <a:latin typeface="Corbel"/>
                <a:cs typeface="Corbel"/>
              </a:rPr>
              <a:t>4</a:t>
            </a:r>
            <a:r>
              <a:rPr lang="en-US" dirty="0" smtClean="0">
                <a:latin typeface="Corbel"/>
                <a:cs typeface="Corbel"/>
              </a:rPr>
              <a:t>. </a:t>
            </a:r>
            <a:r>
              <a:rPr lang="en-US" dirty="0" err="1" smtClean="0">
                <a:latin typeface="Corbel"/>
                <a:cs typeface="Corbel"/>
              </a:rPr>
              <a:t>Legitim</a:t>
            </a:r>
            <a:r>
              <a:rPr lang="en-US" dirty="0" smtClean="0">
                <a:latin typeface="Corbel"/>
                <a:cs typeface="Corbel"/>
              </a:rPr>
              <a:t> </a:t>
            </a:r>
            <a:r>
              <a:rPr lang="en-US" dirty="0">
                <a:latin typeface="Corbel"/>
                <a:cs typeface="Corbel"/>
              </a:rPr>
              <a:t>sound-</a:t>
            </a:r>
            <a:r>
              <a:rPr lang="en-US" dirty="0" smtClean="0">
                <a:latin typeface="Corbel"/>
                <a:cs typeface="Corbel"/>
              </a:rPr>
              <a:t>alike: </a:t>
            </a:r>
            <a:r>
              <a:rPr lang="en-US" dirty="0" err="1" smtClean="0">
                <a:latin typeface="Corbel"/>
                <a:cs typeface="Corbel"/>
              </a:rPr>
              <a:t>szerzői</a:t>
            </a:r>
            <a:r>
              <a:rPr lang="en-US" dirty="0" smtClean="0">
                <a:latin typeface="Corbel"/>
                <a:cs typeface="Corbel"/>
              </a:rPr>
              <a:t> </a:t>
            </a:r>
            <a:r>
              <a:rPr lang="en-US" dirty="0">
                <a:latin typeface="Corbel"/>
                <a:cs typeface="Corbel"/>
              </a:rPr>
              <a:t>jog + </a:t>
            </a:r>
            <a:r>
              <a:rPr lang="en-US" dirty="0" err="1">
                <a:latin typeface="Corbel"/>
                <a:cs typeface="Corbel"/>
              </a:rPr>
              <a:t>új</a:t>
            </a:r>
            <a:r>
              <a:rPr lang="en-US" dirty="0">
                <a:latin typeface="Corbel"/>
                <a:cs typeface="Corbel"/>
              </a:rPr>
              <a:t> </a:t>
            </a:r>
            <a:r>
              <a:rPr lang="en-US" dirty="0" err="1" smtClean="0">
                <a:latin typeface="Corbel"/>
                <a:cs typeface="Corbel"/>
              </a:rPr>
              <a:t>felvétel</a:t>
            </a:r>
            <a:r>
              <a:rPr lang="en-US" dirty="0" smtClean="0">
                <a:latin typeface="Corbel"/>
                <a:cs typeface="Corbel"/>
              </a:rPr>
              <a:t> </a:t>
            </a:r>
            <a:r>
              <a:rPr lang="en-US" dirty="0" err="1" smtClean="0">
                <a:latin typeface="Corbel"/>
                <a:cs typeface="Corbel"/>
              </a:rPr>
              <a:t>készítése</a:t>
            </a:r>
            <a:endParaRPr lang="en-US" dirty="0" smtClean="0">
              <a:latin typeface="Corbel"/>
              <a:cs typeface="Corbel"/>
            </a:endParaRPr>
          </a:p>
          <a:p>
            <a:pPr marL="0" indent="0">
              <a:buNone/>
            </a:pPr>
            <a:r>
              <a:rPr lang="en-US" dirty="0" err="1">
                <a:latin typeface="Corbel"/>
                <a:cs typeface="Corbel"/>
              </a:rPr>
              <a:t>a</a:t>
            </a:r>
            <a:r>
              <a:rPr lang="en-US" dirty="0" err="1" smtClean="0">
                <a:latin typeface="Corbel"/>
                <a:cs typeface="Corbel"/>
              </a:rPr>
              <a:t>vagy</a:t>
            </a:r>
            <a:r>
              <a:rPr lang="en-US" dirty="0" smtClean="0">
                <a:latin typeface="Corbel"/>
                <a:cs typeface="Corbel"/>
              </a:rPr>
              <a:t> rerecording </a:t>
            </a:r>
            <a:r>
              <a:rPr lang="en-US" dirty="0">
                <a:latin typeface="Corbel"/>
                <a:cs typeface="Corbel"/>
              </a:rPr>
              <a:t>D</a:t>
            </a:r>
            <a:r>
              <a:rPr lang="en-US" dirty="0" smtClean="0">
                <a:latin typeface="Corbel"/>
                <a:cs typeface="Corbel"/>
              </a:rPr>
              <a:t> - </a:t>
            </a:r>
            <a:r>
              <a:rPr lang="en-US" dirty="0" err="1" smtClean="0">
                <a:latin typeface="Corbel"/>
                <a:cs typeface="Corbel"/>
              </a:rPr>
              <a:t>feldolgozásként</a:t>
            </a:r>
            <a:endParaRPr lang="en-US" dirty="0">
              <a:latin typeface="Corbel"/>
              <a:cs typeface="Corbel"/>
            </a:endParaRPr>
          </a:p>
        </p:txBody>
      </p:sp>
      <p:pic>
        <p:nvPicPr>
          <p:cNvPr id="4" name="Sugar Baby Love - TV_Spot_Corny_Free_POWER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2000" y="1211396"/>
            <a:ext cx="7543800" cy="491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5834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solidFill>
                  <a:schemeClr val="tx1"/>
                </a:solidFill>
                <a:ea typeface="Wingdings"/>
                <a:cs typeface="Corbel"/>
                <a:sym typeface="Wingdings"/>
              </a:rPr>
              <a:t>Küldjetek</a:t>
            </a:r>
            <a:r>
              <a:rPr lang="en-US" dirty="0">
                <a:solidFill>
                  <a:schemeClr val="tx1"/>
                </a:solidFill>
                <a:ea typeface="Wingdings"/>
                <a:cs typeface="Corbel"/>
                <a:sym typeface="Wingdings"/>
              </a:rPr>
              <a:t> </a:t>
            </a:r>
            <a:r>
              <a:rPr lang="en-US" dirty="0" err="1">
                <a:solidFill>
                  <a:schemeClr val="tx1"/>
                </a:solidFill>
                <a:ea typeface="Wingdings"/>
                <a:cs typeface="Corbel"/>
                <a:sym typeface="Wingdings"/>
              </a:rPr>
              <a:t>briefet</a:t>
            </a:r>
            <a:r>
              <a:rPr lang="en-US" dirty="0" smtClean="0">
                <a:solidFill>
                  <a:schemeClr val="tx1"/>
                </a:solidFill>
                <a:ea typeface="Wingdings"/>
                <a:cs typeface="Corbel"/>
                <a:sym typeface="Wingdings"/>
              </a:rPr>
              <a:t>!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2800" dirty="0">
                <a:solidFill>
                  <a:schemeClr val="tx1"/>
                </a:solidFill>
                <a:latin typeface="Corbel"/>
                <a:cs typeface="Corbel"/>
              </a:rPr>
              <a:t>5</a:t>
            </a:r>
            <a:r>
              <a:rPr lang="en-US" sz="2800" dirty="0" smtClean="0">
                <a:solidFill>
                  <a:schemeClr val="tx1"/>
                </a:solidFill>
                <a:latin typeface="Corbel"/>
                <a:cs typeface="Corbel"/>
              </a:rPr>
              <a:t>. </a:t>
            </a:r>
            <a:r>
              <a:rPr lang="en-US" sz="2800" dirty="0" err="1" smtClean="0">
                <a:solidFill>
                  <a:schemeClr val="tx1"/>
                </a:solidFill>
                <a:latin typeface="Corbel"/>
                <a:cs typeface="Corbel"/>
              </a:rPr>
              <a:t>Konzerv</a:t>
            </a:r>
            <a:r>
              <a:rPr lang="en-US" sz="2800" dirty="0" smtClean="0">
                <a:solidFill>
                  <a:schemeClr val="tx1"/>
                </a:solidFill>
                <a:latin typeface="Corbel"/>
                <a:cs typeface="Corbel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Corbel"/>
                <a:cs typeface="Corbel"/>
              </a:rPr>
              <a:t>/ stock (library) </a:t>
            </a:r>
            <a:r>
              <a:rPr lang="en-US" sz="2800" dirty="0" err="1">
                <a:solidFill>
                  <a:schemeClr val="tx1"/>
                </a:solidFill>
                <a:latin typeface="Corbel"/>
                <a:cs typeface="Corbel"/>
              </a:rPr>
              <a:t>zene</a:t>
            </a:r>
            <a:r>
              <a:rPr lang="en-US" sz="2800" dirty="0">
                <a:solidFill>
                  <a:schemeClr val="tx1"/>
                </a:solidFill>
                <a:latin typeface="Corbel"/>
                <a:cs typeface="Corbel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Corbel"/>
                <a:ea typeface="Wingdings"/>
                <a:cs typeface="Corbel"/>
                <a:sym typeface="Wingdings"/>
              </a:rPr>
              <a:t> </a:t>
            </a:r>
            <a:endParaRPr lang="en-US" sz="2800" dirty="0" smtClean="0">
              <a:solidFill>
                <a:schemeClr val="tx1"/>
              </a:solidFill>
              <a:latin typeface="Corbel"/>
              <a:ea typeface="Wingdings"/>
              <a:cs typeface="Corbel"/>
              <a:sym typeface="Wingdings"/>
            </a:endParaRPr>
          </a:p>
          <a:p>
            <a:pPr marL="0" indent="0" algn="ctr">
              <a:buNone/>
            </a:pPr>
            <a:r>
              <a:rPr lang="en-US" sz="2800" dirty="0" smtClean="0">
                <a:solidFill>
                  <a:schemeClr val="tx1"/>
                </a:solidFill>
                <a:latin typeface="Corbel"/>
                <a:ea typeface="Wingdings"/>
                <a:cs typeface="Corbel"/>
                <a:sym typeface="Wingdings"/>
              </a:rPr>
              <a:t>Extreme, Sony, Fontana</a:t>
            </a:r>
          </a:p>
          <a:p>
            <a:endParaRPr lang="en-US" sz="2800" dirty="0" smtClean="0">
              <a:solidFill>
                <a:schemeClr val="tx1"/>
              </a:solidFill>
              <a:latin typeface="Corbel"/>
              <a:ea typeface="Wingdings"/>
              <a:cs typeface="Corbel"/>
              <a:sym typeface="Wingdings"/>
            </a:endParaRPr>
          </a:p>
          <a:p>
            <a:pPr marL="0" indent="0" algn="ctr">
              <a:buNone/>
            </a:pPr>
            <a:r>
              <a:rPr lang="en-US" sz="2800" dirty="0" err="1" smtClean="0">
                <a:solidFill>
                  <a:schemeClr val="tx1"/>
                </a:solidFill>
                <a:latin typeface="Corbel"/>
                <a:ea typeface="Wingdings"/>
                <a:cs typeface="Corbel"/>
                <a:sym typeface="Wingdings"/>
              </a:rPr>
              <a:t>Gyors</a:t>
            </a:r>
            <a:r>
              <a:rPr lang="en-US" sz="2800" dirty="0" smtClean="0">
                <a:solidFill>
                  <a:schemeClr val="tx1"/>
                </a:solidFill>
                <a:latin typeface="Corbel"/>
                <a:ea typeface="Wingdings"/>
                <a:cs typeface="Corbel"/>
                <a:sym typeface="Wingdings"/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  <a:latin typeface="Corbel"/>
                <a:ea typeface="Wingdings"/>
                <a:cs typeface="Corbel"/>
                <a:sym typeface="Wingdings"/>
              </a:rPr>
              <a:t>költséghatékony</a:t>
            </a:r>
            <a:r>
              <a:rPr lang="en-US" sz="2800" dirty="0" smtClean="0">
                <a:solidFill>
                  <a:schemeClr val="tx1"/>
                </a:solidFill>
                <a:latin typeface="Corbel"/>
                <a:ea typeface="Wingdings"/>
                <a:cs typeface="Corbel"/>
                <a:sym typeface="Wingdings"/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  <a:latin typeface="Corbel"/>
                <a:ea typeface="Wingdings"/>
                <a:cs typeface="Corbel"/>
                <a:sym typeface="Wingdings"/>
              </a:rPr>
              <a:t>egyszerű</a:t>
            </a:r>
            <a:endParaRPr lang="en-US" sz="2800" dirty="0">
              <a:solidFill>
                <a:schemeClr val="tx1"/>
              </a:solidFill>
              <a:latin typeface="Corbel"/>
              <a:ea typeface="Wingdings"/>
              <a:cs typeface="Corbel"/>
              <a:sym typeface="Wingdings"/>
            </a:endParaRPr>
          </a:p>
          <a:p>
            <a:endParaRPr lang="en-US" dirty="0">
              <a:solidFill>
                <a:srgbClr val="800000"/>
              </a:solidFill>
              <a:latin typeface="Corbel"/>
              <a:ea typeface="Wingdings"/>
              <a:cs typeface="Corbel"/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val="37802552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19517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>
                <a:latin typeface="Corbel"/>
                <a:cs typeface="Corbel"/>
              </a:rPr>
              <a:t>6. </a:t>
            </a:r>
            <a:r>
              <a:rPr lang="en-US" sz="2800" dirty="0" err="1" smtClean="0">
                <a:latin typeface="Corbel"/>
                <a:cs typeface="Corbel"/>
              </a:rPr>
              <a:t>Egyéb</a:t>
            </a:r>
            <a:r>
              <a:rPr lang="en-US" sz="2800" dirty="0" smtClean="0">
                <a:latin typeface="Corbel"/>
                <a:cs typeface="Corbel"/>
              </a:rPr>
              <a:t> </a:t>
            </a:r>
            <a:r>
              <a:rPr lang="en-US" sz="2800" dirty="0" err="1">
                <a:latin typeface="Corbel"/>
                <a:cs typeface="Corbel"/>
              </a:rPr>
              <a:t>megoldások</a:t>
            </a:r>
            <a:r>
              <a:rPr lang="en-US" sz="2800" dirty="0">
                <a:latin typeface="Corbel"/>
                <a:cs typeface="Corbel"/>
              </a:rPr>
              <a:t> </a:t>
            </a:r>
            <a:endParaRPr lang="en-US" sz="2800" dirty="0" smtClean="0">
              <a:latin typeface="Corbel"/>
              <a:cs typeface="Corbel"/>
            </a:endParaRPr>
          </a:p>
          <a:p>
            <a:pPr marL="0" indent="0">
              <a:buNone/>
            </a:pPr>
            <a:r>
              <a:rPr lang="en-US" sz="2800" dirty="0" smtClean="0">
                <a:latin typeface="Corbel"/>
                <a:cs typeface="Corbel"/>
              </a:rPr>
              <a:t>ÉS </a:t>
            </a:r>
            <a:r>
              <a:rPr lang="en-US" sz="2800" dirty="0" err="1" smtClean="0">
                <a:latin typeface="Corbel"/>
                <a:cs typeface="Corbel"/>
              </a:rPr>
              <a:t>jogosítatlan</a:t>
            </a:r>
            <a:r>
              <a:rPr lang="en-US" sz="2800" dirty="0" smtClean="0">
                <a:latin typeface="Corbel"/>
                <a:cs typeface="Corbel"/>
              </a:rPr>
              <a:t> </a:t>
            </a:r>
            <a:r>
              <a:rPr lang="en-US" sz="2800" dirty="0" err="1">
                <a:latin typeface="Corbel"/>
                <a:cs typeface="Corbel"/>
              </a:rPr>
              <a:t>soundalike</a:t>
            </a:r>
            <a:r>
              <a:rPr lang="en-US" sz="2800" dirty="0">
                <a:latin typeface="Corbel"/>
                <a:cs typeface="Corbel"/>
              </a:rPr>
              <a:t>, </a:t>
            </a:r>
            <a:r>
              <a:rPr lang="en-US" sz="2800" dirty="0" smtClean="0">
                <a:latin typeface="Corbel"/>
                <a:cs typeface="Corbel"/>
              </a:rPr>
              <a:t>aka </a:t>
            </a:r>
            <a:r>
              <a:rPr lang="en-US" sz="2800" dirty="0" err="1" smtClean="0">
                <a:latin typeface="Corbel"/>
                <a:cs typeface="Corbel"/>
              </a:rPr>
              <a:t>nyúlás</a:t>
            </a:r>
            <a:endParaRPr lang="en-US" sz="2800" dirty="0">
              <a:latin typeface="Corbel"/>
              <a:cs typeface="Corbe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2637576"/>
            <a:ext cx="5966498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dirty="0" smtClean="0">
              <a:hlinkClick r:id="rId2"/>
            </a:endParaRPr>
          </a:p>
          <a:p>
            <a:r>
              <a:rPr lang="pl-PL" dirty="0" smtClean="0">
                <a:hlinkClick r:id="rId2"/>
              </a:rPr>
              <a:t>http</a:t>
            </a:r>
            <a:r>
              <a:rPr lang="pl-PL" dirty="0">
                <a:hlinkClick r:id="rId2"/>
              </a:rPr>
              <a:t>://www.youtube.com/watch?v=</a:t>
            </a:r>
            <a:r>
              <a:rPr lang="pl-PL" dirty="0" smtClean="0">
                <a:hlinkClick r:id="rId2"/>
              </a:rPr>
              <a:t>YbE5cuBCGW8</a:t>
            </a:r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r>
              <a:rPr lang="pl-PL" dirty="0" smtClean="0">
                <a:hlinkClick r:id="rId3"/>
              </a:rPr>
              <a:t>http</a:t>
            </a:r>
            <a:r>
              <a:rPr lang="pl-PL" dirty="0">
                <a:hlinkClick r:id="rId3"/>
              </a:rPr>
              <a:t>://www.youtube.com/watch?v=</a:t>
            </a:r>
            <a:r>
              <a:rPr lang="pl-PL" dirty="0" smtClean="0">
                <a:hlinkClick r:id="rId3"/>
              </a:rPr>
              <a:t>FH6wpO66J4k</a:t>
            </a:r>
            <a:endParaRPr lang="pl-PL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2061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Tapasztalatok</a:t>
            </a:r>
            <a:r>
              <a:rPr lang="en-US" dirty="0" smtClean="0"/>
              <a:t> - </a:t>
            </a:r>
            <a:r>
              <a:rPr lang="en-US" dirty="0" err="1" smtClean="0"/>
              <a:t>hátrányai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685799"/>
            <a:ext cx="7543800" cy="4522239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2800" dirty="0" smtClean="0">
                <a:latin typeface="Corbel"/>
                <a:cs typeface="Corbel"/>
              </a:rPr>
              <a:t>KÉSZ </a:t>
            </a:r>
            <a:r>
              <a:rPr lang="en-US" sz="2800" dirty="0" err="1" smtClean="0">
                <a:latin typeface="Corbel"/>
                <a:cs typeface="Corbel"/>
              </a:rPr>
              <a:t>elképzelések</a:t>
            </a:r>
            <a:r>
              <a:rPr lang="en-US" sz="2800" dirty="0" smtClean="0">
                <a:latin typeface="Corbel"/>
                <a:cs typeface="Corbel"/>
              </a:rPr>
              <a:t>: </a:t>
            </a:r>
            <a:r>
              <a:rPr lang="en-US" sz="2800" dirty="0" err="1" smtClean="0">
                <a:latin typeface="Corbel"/>
                <a:cs typeface="Corbel"/>
              </a:rPr>
              <a:t>egy</a:t>
            </a:r>
            <a:r>
              <a:rPr lang="en-US" sz="2800" dirty="0" smtClean="0">
                <a:latin typeface="Corbel"/>
                <a:cs typeface="Corbel"/>
              </a:rPr>
              <a:t> </a:t>
            </a:r>
            <a:r>
              <a:rPr lang="en-US" sz="2800" dirty="0" err="1" smtClean="0">
                <a:latin typeface="Corbel"/>
                <a:cs typeface="Corbel"/>
              </a:rPr>
              <a:t>bizonyos</a:t>
            </a:r>
            <a:r>
              <a:rPr lang="en-US" sz="2800" dirty="0" smtClean="0">
                <a:latin typeface="Corbel"/>
                <a:cs typeface="Corbel"/>
              </a:rPr>
              <a:t> </a:t>
            </a:r>
            <a:r>
              <a:rPr lang="en-US" sz="2800" dirty="0" err="1" smtClean="0">
                <a:latin typeface="Corbel"/>
                <a:cs typeface="Corbel"/>
              </a:rPr>
              <a:t>dalhoz</a:t>
            </a:r>
            <a:r>
              <a:rPr lang="en-US" sz="2800" dirty="0" smtClean="0">
                <a:latin typeface="Corbel"/>
                <a:cs typeface="Corbel"/>
              </a:rPr>
              <a:t> a </a:t>
            </a:r>
            <a:r>
              <a:rPr lang="en-US" sz="2800" dirty="0" err="1" smtClean="0">
                <a:latin typeface="Corbel"/>
                <a:cs typeface="Corbel"/>
              </a:rPr>
              <a:t>jogosítás</a:t>
            </a:r>
            <a:r>
              <a:rPr lang="en-US" sz="2800" dirty="0" smtClean="0">
                <a:latin typeface="Corbel"/>
                <a:cs typeface="Corbel"/>
              </a:rPr>
              <a:t> </a:t>
            </a:r>
            <a:r>
              <a:rPr lang="en-US" sz="2800" dirty="0" err="1" smtClean="0">
                <a:latin typeface="Corbel"/>
                <a:cs typeface="Corbel"/>
              </a:rPr>
              <a:t>lehetősége</a:t>
            </a:r>
            <a:r>
              <a:rPr lang="en-US" sz="2800" dirty="0" smtClean="0">
                <a:latin typeface="Corbel"/>
                <a:cs typeface="Corbel"/>
              </a:rPr>
              <a:t>?</a:t>
            </a:r>
          </a:p>
          <a:p>
            <a:pPr marL="0" indent="0" algn="ctr">
              <a:buNone/>
            </a:pPr>
            <a:r>
              <a:rPr lang="en-US" dirty="0" smtClean="0">
                <a:latin typeface="Corbel"/>
                <a:cs typeface="Corbel"/>
              </a:rPr>
              <a:t>(BTW </a:t>
            </a:r>
            <a:r>
              <a:rPr lang="en-US" dirty="0" err="1" smtClean="0">
                <a:latin typeface="Corbel"/>
                <a:cs typeface="Corbel"/>
              </a:rPr>
              <a:t>miért</a:t>
            </a:r>
            <a:r>
              <a:rPr lang="en-US" dirty="0" smtClean="0">
                <a:latin typeface="Corbel"/>
                <a:cs typeface="Corbel"/>
              </a:rPr>
              <a:t> </a:t>
            </a:r>
            <a:r>
              <a:rPr lang="en-US" dirty="0" err="1" smtClean="0">
                <a:latin typeface="Corbel"/>
                <a:cs typeface="Corbel"/>
              </a:rPr>
              <a:t>pont</a:t>
            </a:r>
            <a:r>
              <a:rPr lang="en-US" dirty="0" smtClean="0">
                <a:latin typeface="Corbel"/>
                <a:cs typeface="Corbel"/>
              </a:rPr>
              <a:t> </a:t>
            </a:r>
            <a:r>
              <a:rPr lang="en-US" dirty="0" err="1" smtClean="0">
                <a:latin typeface="Corbel"/>
                <a:cs typeface="Corbel"/>
              </a:rPr>
              <a:t>az</a:t>
            </a:r>
            <a:r>
              <a:rPr lang="en-US" dirty="0" smtClean="0">
                <a:latin typeface="Corbel"/>
                <a:cs typeface="Corbel"/>
              </a:rPr>
              <a:t>?</a:t>
            </a:r>
            <a:r>
              <a:rPr lang="en-US" dirty="0" smtClean="0">
                <a:latin typeface="Corbel"/>
                <a:cs typeface="Corbel"/>
              </a:rPr>
              <a:t>)</a:t>
            </a:r>
          </a:p>
          <a:p>
            <a:pPr marL="0" indent="0">
              <a:buNone/>
            </a:pPr>
            <a:r>
              <a:rPr lang="en-US" sz="2800" dirty="0" smtClean="0">
                <a:latin typeface="Corbel"/>
                <a:cs typeface="Corbel"/>
              </a:rPr>
              <a:t>NEHÉZSÉGEK</a:t>
            </a:r>
            <a:r>
              <a:rPr lang="en-US" sz="2800" dirty="0" smtClean="0">
                <a:latin typeface="Corbel"/>
                <a:cs typeface="Corbel"/>
              </a:rPr>
              <a:t>: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>
                <a:latin typeface="Corbel"/>
                <a:cs typeface="Corbel"/>
              </a:rPr>
              <a:t>I</a:t>
            </a:r>
            <a:r>
              <a:rPr lang="en-US" sz="2800" dirty="0" err="1" smtClean="0">
                <a:latin typeface="Corbel"/>
                <a:cs typeface="Corbel"/>
              </a:rPr>
              <a:t>nformáció</a:t>
            </a:r>
            <a:r>
              <a:rPr lang="en-US" sz="2800" dirty="0" smtClean="0">
                <a:latin typeface="Corbel"/>
                <a:cs typeface="Corbel"/>
              </a:rPr>
              <a:t> </a:t>
            </a:r>
            <a:r>
              <a:rPr lang="en-US" sz="2800" dirty="0" err="1" smtClean="0">
                <a:latin typeface="Corbel"/>
                <a:cs typeface="Corbel"/>
              </a:rPr>
              <a:t>hiánya</a:t>
            </a:r>
            <a:r>
              <a:rPr lang="en-US" dirty="0">
                <a:latin typeface="Corbel"/>
                <a:cs typeface="Corbel"/>
              </a:rPr>
              <a:t>	-</a:t>
            </a:r>
            <a:r>
              <a:rPr lang="en-US" dirty="0" smtClean="0">
                <a:latin typeface="Corbel"/>
                <a:cs typeface="Corbel"/>
              </a:rPr>
              <a:t> </a:t>
            </a:r>
            <a:r>
              <a:rPr lang="en-US" dirty="0" err="1" smtClean="0">
                <a:latin typeface="Corbel"/>
                <a:cs typeface="Corbel"/>
              </a:rPr>
              <a:t>képviselet</a:t>
            </a:r>
            <a:r>
              <a:rPr lang="en-US" dirty="0" smtClean="0">
                <a:latin typeface="Corbel"/>
                <a:cs typeface="Corbel"/>
              </a:rPr>
              <a:t>, </a:t>
            </a:r>
            <a:r>
              <a:rPr lang="en-US" dirty="0" err="1" smtClean="0">
                <a:latin typeface="Corbel"/>
                <a:cs typeface="Corbel"/>
              </a:rPr>
              <a:t>elérhetőség</a:t>
            </a:r>
            <a:r>
              <a:rPr lang="en-US" dirty="0" smtClean="0">
                <a:latin typeface="Corbel"/>
                <a:cs typeface="Corbel"/>
              </a:rPr>
              <a:t>, </a:t>
            </a:r>
            <a:r>
              <a:rPr lang="en-US" dirty="0" err="1" smtClean="0">
                <a:latin typeface="Corbel"/>
                <a:cs typeface="Corbel"/>
              </a:rPr>
              <a:t>lehetőség</a:t>
            </a:r>
            <a:endParaRPr lang="en-US" dirty="0" smtClean="0">
              <a:latin typeface="Corbel"/>
              <a:cs typeface="Corbel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Corbel"/>
                <a:cs typeface="Corbel"/>
              </a:rPr>
              <a:t>Idő</a:t>
            </a:r>
            <a:r>
              <a:rPr lang="en-US" sz="2800" dirty="0" smtClean="0">
                <a:latin typeface="Corbel"/>
                <a:cs typeface="Corbel"/>
              </a:rPr>
              <a:t> </a:t>
            </a:r>
            <a:r>
              <a:rPr lang="en-US" sz="2800" dirty="0" err="1" smtClean="0">
                <a:latin typeface="Corbel"/>
                <a:cs typeface="Corbel"/>
              </a:rPr>
              <a:t>hiánya</a:t>
            </a:r>
            <a:r>
              <a:rPr lang="en-US" sz="2800" dirty="0" smtClean="0">
                <a:latin typeface="Corbel"/>
                <a:cs typeface="Corbel"/>
              </a:rPr>
              <a:t>	</a:t>
            </a:r>
            <a:r>
              <a:rPr lang="en-US" dirty="0" smtClean="0">
                <a:latin typeface="Corbel"/>
                <a:cs typeface="Corbel"/>
              </a:rPr>
              <a:t>	- 2-3 </a:t>
            </a:r>
            <a:r>
              <a:rPr lang="en-US" dirty="0" err="1" smtClean="0">
                <a:latin typeface="Corbel"/>
                <a:cs typeface="Corbel"/>
              </a:rPr>
              <a:t>hét</a:t>
            </a:r>
            <a:endParaRPr lang="en-US" dirty="0" smtClean="0">
              <a:latin typeface="Corbel"/>
              <a:cs typeface="Corbel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Corbel"/>
                <a:cs typeface="Corbel"/>
              </a:rPr>
              <a:t>Lehetőség</a:t>
            </a:r>
            <a:r>
              <a:rPr lang="en-US" sz="2800" dirty="0" smtClean="0">
                <a:latin typeface="Corbel"/>
                <a:cs typeface="Corbel"/>
              </a:rPr>
              <a:t> </a:t>
            </a:r>
            <a:r>
              <a:rPr lang="en-US" sz="2800" dirty="0" err="1" smtClean="0">
                <a:latin typeface="Corbel"/>
                <a:cs typeface="Corbel"/>
              </a:rPr>
              <a:t>hiánya</a:t>
            </a:r>
            <a:r>
              <a:rPr lang="en-US" dirty="0" smtClean="0">
                <a:latin typeface="Corbel"/>
                <a:cs typeface="Corbel"/>
              </a:rPr>
              <a:t>	- </a:t>
            </a:r>
            <a:r>
              <a:rPr lang="en-US" dirty="0" err="1" smtClean="0">
                <a:latin typeface="Corbel"/>
                <a:cs typeface="Corbel"/>
              </a:rPr>
              <a:t>nem</a:t>
            </a:r>
            <a:r>
              <a:rPr lang="en-US" dirty="0" smtClean="0">
                <a:latin typeface="Corbel"/>
                <a:cs typeface="Corbel"/>
              </a:rPr>
              <a:t> </a:t>
            </a:r>
            <a:r>
              <a:rPr lang="en-US" dirty="0" err="1" smtClean="0">
                <a:latin typeface="Corbel"/>
                <a:cs typeface="Corbel"/>
              </a:rPr>
              <a:t>használható</a:t>
            </a:r>
            <a:r>
              <a:rPr lang="en-US" dirty="0" smtClean="0">
                <a:latin typeface="Corbel"/>
                <a:cs typeface="Corbel"/>
              </a:rPr>
              <a:t> a dal </a:t>
            </a:r>
            <a:r>
              <a:rPr lang="en-US" dirty="0" smtClean="0">
                <a:latin typeface="Corbel"/>
                <a:cs typeface="Corbel"/>
              </a:rPr>
              <a:t>–</a:t>
            </a:r>
            <a:r>
              <a:rPr lang="en-US" dirty="0" smtClean="0">
                <a:latin typeface="Corbel"/>
                <a:cs typeface="Corbel"/>
              </a:rPr>
              <a:t> </a:t>
            </a:r>
            <a:r>
              <a:rPr lang="en-US" dirty="0" err="1" smtClean="0">
                <a:latin typeface="Corbel"/>
                <a:cs typeface="Corbel"/>
              </a:rPr>
              <a:t>okok</a:t>
            </a:r>
            <a:endParaRPr lang="en-US" dirty="0" smtClean="0">
              <a:latin typeface="Corbel"/>
              <a:cs typeface="Corbel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3000" dirty="0" err="1" smtClean="0">
                <a:latin typeface="Corbel"/>
                <a:cs typeface="Corbel"/>
              </a:rPr>
              <a:t>Bizonytalanság</a:t>
            </a:r>
            <a:r>
              <a:rPr lang="en-US" sz="3000" dirty="0" smtClean="0">
                <a:latin typeface="Corbel"/>
                <a:cs typeface="Corbel"/>
              </a:rPr>
              <a:t> </a:t>
            </a:r>
            <a:r>
              <a:rPr lang="en-US" sz="3000" dirty="0" err="1" smtClean="0">
                <a:latin typeface="Corbel"/>
                <a:cs typeface="Corbel"/>
              </a:rPr>
              <a:t>növelése</a:t>
            </a:r>
            <a:r>
              <a:rPr lang="en-US" dirty="0" smtClean="0">
                <a:latin typeface="Corbel"/>
                <a:cs typeface="Corbel"/>
              </a:rPr>
              <a:t>	- </a:t>
            </a:r>
            <a:r>
              <a:rPr lang="en-US" dirty="0" err="1" smtClean="0">
                <a:latin typeface="Corbel"/>
                <a:cs typeface="Corbel"/>
              </a:rPr>
              <a:t>Ügyfélelégedettség</a:t>
            </a:r>
            <a:endParaRPr lang="en-US" dirty="0" smtClean="0">
              <a:latin typeface="Corbel"/>
              <a:cs typeface="Corbel"/>
            </a:endParaRPr>
          </a:p>
          <a:p>
            <a:pPr marL="457200" indent="-457200">
              <a:buFont typeface="+mj-lt"/>
              <a:buAutoNum type="arabicPeriod"/>
            </a:pPr>
            <a:endParaRPr lang="en-US" dirty="0" smtClean="0">
              <a:latin typeface="Corbel"/>
              <a:cs typeface="Corbel"/>
            </a:endParaRPr>
          </a:p>
          <a:p>
            <a:pPr marL="0" indent="0" algn="ctr">
              <a:buNone/>
            </a:pPr>
            <a:r>
              <a:rPr lang="en-US" b="1" dirty="0" smtClean="0">
                <a:latin typeface="Corbel"/>
                <a:cs typeface="Corbel"/>
              </a:rPr>
              <a:t>SZERZEMÉNY </a:t>
            </a:r>
            <a:r>
              <a:rPr lang="en-US" b="1" dirty="0">
                <a:latin typeface="Corbel"/>
                <a:cs typeface="Corbel"/>
              </a:rPr>
              <a:t>mint </a:t>
            </a:r>
            <a:r>
              <a:rPr lang="en-US" b="1" dirty="0" err="1">
                <a:latin typeface="Corbel"/>
                <a:cs typeface="Corbel"/>
              </a:rPr>
              <a:t>termék</a:t>
            </a:r>
            <a:r>
              <a:rPr lang="en-US" b="1" dirty="0">
                <a:latin typeface="Corbel"/>
                <a:cs typeface="Corbel"/>
              </a:rPr>
              <a:t>: SZERZŐI DÖNTÉS</a:t>
            </a:r>
            <a:endParaRPr lang="en-US" dirty="0">
              <a:latin typeface="Corbel"/>
              <a:cs typeface="Corbel"/>
            </a:endParaRPr>
          </a:p>
          <a:p>
            <a:pPr marL="0" indent="0">
              <a:buNone/>
            </a:pPr>
            <a:endParaRPr lang="en-US" dirty="0" smtClean="0">
              <a:latin typeface="Corbel"/>
              <a:cs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24734947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385049"/>
            <a:ext cx="6781800" cy="787150"/>
          </a:xfrm>
        </p:spPr>
        <p:txBody>
          <a:bodyPr>
            <a:noAutofit/>
          </a:bodyPr>
          <a:lstStyle/>
          <a:p>
            <a:r>
              <a:rPr lang="en-US" sz="4400" dirty="0" err="1" smtClean="0"/>
              <a:t>Az</a:t>
            </a:r>
            <a:r>
              <a:rPr lang="en-US" sz="4400" dirty="0" smtClean="0"/>
              <a:t> </a:t>
            </a:r>
            <a:r>
              <a:rPr lang="en-US" sz="4400" dirty="0" err="1" smtClean="0"/>
              <a:t>engedélyezésrő</a:t>
            </a:r>
            <a:r>
              <a:rPr lang="en-US" sz="4400" dirty="0" err="1"/>
              <a:t>l</a:t>
            </a:r>
            <a:endParaRPr lang="en-US" sz="4400" dirty="0"/>
          </a:p>
        </p:txBody>
      </p:sp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762000" y="362166"/>
            <a:ext cx="8055320" cy="48998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2200" b="1" dirty="0" err="1" smtClean="0">
                <a:latin typeface="Corbel"/>
                <a:cs typeface="Corbel"/>
              </a:rPr>
              <a:t>Az</a:t>
            </a:r>
            <a:r>
              <a:rPr lang="en-US" sz="2200" b="1" dirty="0" smtClean="0">
                <a:latin typeface="Corbel"/>
                <a:cs typeface="Corbel"/>
              </a:rPr>
              <a:t> </a:t>
            </a:r>
            <a:r>
              <a:rPr lang="en-US" sz="2200" b="1" dirty="0" err="1" smtClean="0">
                <a:latin typeface="Corbel"/>
                <a:cs typeface="Corbel"/>
              </a:rPr>
              <a:t>engedélyeztetés</a:t>
            </a:r>
            <a:r>
              <a:rPr lang="en-US" sz="2200" b="1" dirty="0" smtClean="0">
                <a:latin typeface="Corbel"/>
                <a:cs typeface="Corbel"/>
              </a:rPr>
              <a:t> / </a:t>
            </a:r>
            <a:r>
              <a:rPr lang="en-US" sz="2200" b="1" dirty="0" err="1" smtClean="0">
                <a:latin typeface="Corbel"/>
                <a:cs typeface="Corbel"/>
              </a:rPr>
              <a:t>autorizáció</a:t>
            </a:r>
            <a:r>
              <a:rPr lang="en-US" sz="2200" b="1" dirty="0" smtClean="0">
                <a:latin typeface="Corbel"/>
                <a:cs typeface="Corbel"/>
              </a:rPr>
              <a:t> / </a:t>
            </a:r>
            <a:r>
              <a:rPr lang="en-US" sz="2200" b="1" dirty="0" err="1" smtClean="0">
                <a:latin typeface="Corbel"/>
                <a:cs typeface="Corbel"/>
              </a:rPr>
              <a:t>jogosítás</a:t>
            </a:r>
            <a:r>
              <a:rPr lang="en-US" sz="2200" b="1" dirty="0" smtClean="0">
                <a:latin typeface="Corbel"/>
                <a:cs typeface="Corbel"/>
              </a:rPr>
              <a:t> </a:t>
            </a:r>
            <a:r>
              <a:rPr lang="en-US" sz="2200" b="1" dirty="0" err="1" smtClean="0">
                <a:latin typeface="Corbel"/>
                <a:cs typeface="Corbel"/>
              </a:rPr>
              <a:t>természete</a:t>
            </a:r>
            <a:endParaRPr lang="en-US" sz="2200" b="1" dirty="0" smtClean="0">
              <a:latin typeface="Corbel"/>
              <a:cs typeface="Corbel"/>
            </a:endParaRPr>
          </a:p>
          <a:p>
            <a:pPr marL="0" indent="0">
              <a:buNone/>
            </a:pPr>
            <a:endParaRPr lang="en-US" sz="2200" b="1" dirty="0" smtClean="0">
              <a:latin typeface="Corbel"/>
              <a:cs typeface="Corbel"/>
            </a:endParaRPr>
          </a:p>
          <a:p>
            <a:r>
              <a:rPr lang="en-US" sz="2200" b="1" dirty="0" err="1" smtClean="0">
                <a:latin typeface="Corbel"/>
                <a:cs typeface="Corbel"/>
              </a:rPr>
              <a:t>Dalcím</a:t>
            </a:r>
            <a:r>
              <a:rPr lang="en-US" sz="2200" b="1" dirty="0" smtClean="0">
                <a:latin typeface="Corbel"/>
                <a:cs typeface="Corbel"/>
              </a:rPr>
              <a:t> </a:t>
            </a:r>
            <a:r>
              <a:rPr lang="en-US" sz="2200" b="1" dirty="0" smtClean="0">
                <a:latin typeface="Corbel"/>
                <a:cs typeface="Corbel"/>
              </a:rPr>
              <a:t>+ SZERZŐK</a:t>
            </a:r>
          </a:p>
          <a:p>
            <a:r>
              <a:rPr lang="en-US" sz="2200" dirty="0" err="1" smtClean="0">
                <a:latin typeface="Corbel"/>
                <a:cs typeface="Corbel"/>
              </a:rPr>
              <a:t>Újrafeljátszás</a:t>
            </a:r>
            <a:r>
              <a:rPr lang="en-US" sz="2200" dirty="0" smtClean="0">
                <a:latin typeface="Corbel"/>
                <a:cs typeface="Corbel"/>
              </a:rPr>
              <a:t> </a:t>
            </a:r>
            <a:r>
              <a:rPr lang="en-US" sz="2200" dirty="0" err="1" smtClean="0">
                <a:latin typeface="Corbel"/>
                <a:cs typeface="Corbel"/>
              </a:rPr>
              <a:t>vagy</a:t>
            </a:r>
            <a:r>
              <a:rPr lang="en-US" sz="2200" dirty="0" smtClean="0">
                <a:latin typeface="Corbel"/>
                <a:cs typeface="Corbel"/>
              </a:rPr>
              <a:t> </a:t>
            </a:r>
            <a:r>
              <a:rPr lang="en-US" sz="2200" dirty="0" err="1" smtClean="0">
                <a:latin typeface="Corbel"/>
                <a:cs typeface="Corbel"/>
              </a:rPr>
              <a:t>eredeti</a:t>
            </a:r>
            <a:r>
              <a:rPr lang="en-US" sz="2200" dirty="0" smtClean="0">
                <a:latin typeface="Corbel"/>
                <a:cs typeface="Corbel"/>
              </a:rPr>
              <a:t> </a:t>
            </a:r>
            <a:r>
              <a:rPr lang="en-US" sz="2200" dirty="0" err="1" smtClean="0">
                <a:latin typeface="Corbel"/>
                <a:cs typeface="Corbel"/>
              </a:rPr>
              <a:t>hangfelvétel</a:t>
            </a:r>
            <a:r>
              <a:rPr lang="en-US" sz="2200" dirty="0" smtClean="0">
                <a:latin typeface="Corbel"/>
                <a:cs typeface="Corbel"/>
              </a:rPr>
              <a:t> / </a:t>
            </a:r>
            <a:r>
              <a:rPr lang="en-US" sz="2200" dirty="0" err="1" smtClean="0">
                <a:latin typeface="Corbel"/>
                <a:cs typeface="Corbel"/>
              </a:rPr>
              <a:t>költség</a:t>
            </a:r>
            <a:r>
              <a:rPr lang="en-US" sz="2200" dirty="0" smtClean="0">
                <a:latin typeface="Corbel"/>
                <a:cs typeface="Corbel"/>
              </a:rPr>
              <a:t> vs. </a:t>
            </a:r>
            <a:r>
              <a:rPr lang="en-US" sz="2200" dirty="0" err="1" smtClean="0">
                <a:latin typeface="Corbel"/>
                <a:cs typeface="Corbel"/>
              </a:rPr>
              <a:t>hangulat</a:t>
            </a:r>
            <a:endParaRPr lang="en-US" sz="2200" dirty="0" smtClean="0">
              <a:latin typeface="Corbel"/>
              <a:cs typeface="Corbel"/>
            </a:endParaRPr>
          </a:p>
          <a:p>
            <a:r>
              <a:rPr lang="en-US" sz="2200" dirty="0" err="1" smtClean="0">
                <a:latin typeface="Corbel"/>
                <a:cs typeface="Corbel"/>
              </a:rPr>
              <a:t>Szpot</a:t>
            </a:r>
            <a:r>
              <a:rPr lang="en-US" sz="2200" dirty="0" smtClean="0">
                <a:latin typeface="Corbel"/>
                <a:cs typeface="Corbel"/>
              </a:rPr>
              <a:t> </a:t>
            </a:r>
            <a:r>
              <a:rPr lang="en-US" sz="2200" dirty="0" err="1" smtClean="0">
                <a:latin typeface="Corbel"/>
                <a:cs typeface="Corbel"/>
              </a:rPr>
              <a:t>hossza</a:t>
            </a:r>
            <a:endParaRPr lang="en-US" sz="2200" dirty="0" smtClean="0">
              <a:latin typeface="Corbel"/>
              <a:cs typeface="Corbel"/>
            </a:endParaRPr>
          </a:p>
          <a:p>
            <a:r>
              <a:rPr lang="en-US" sz="2200" dirty="0" err="1" smtClean="0">
                <a:latin typeface="Corbel"/>
                <a:cs typeface="Corbel"/>
              </a:rPr>
              <a:t>Terület</a:t>
            </a:r>
            <a:endParaRPr lang="en-US" sz="2200" dirty="0" smtClean="0">
              <a:latin typeface="Corbel"/>
              <a:cs typeface="Corbel"/>
            </a:endParaRPr>
          </a:p>
          <a:p>
            <a:r>
              <a:rPr lang="en-US" sz="2200" dirty="0" err="1" smtClean="0">
                <a:latin typeface="Corbel"/>
                <a:cs typeface="Corbel"/>
              </a:rPr>
              <a:t>Médiumok</a:t>
            </a:r>
            <a:r>
              <a:rPr lang="en-US" sz="2200" dirty="0" smtClean="0">
                <a:latin typeface="Corbel"/>
                <a:cs typeface="Corbel"/>
              </a:rPr>
              <a:t> (</a:t>
            </a:r>
            <a:r>
              <a:rPr lang="en-US" sz="2200" dirty="0" err="1" smtClean="0">
                <a:latin typeface="Corbel"/>
                <a:cs typeface="Corbel"/>
              </a:rPr>
              <a:t>pontosan</a:t>
            </a:r>
            <a:r>
              <a:rPr lang="en-US" sz="2200" dirty="0" smtClean="0">
                <a:latin typeface="Corbel"/>
                <a:cs typeface="Corbel"/>
              </a:rPr>
              <a:t>)</a:t>
            </a:r>
          </a:p>
          <a:p>
            <a:r>
              <a:rPr lang="en-US" sz="2200" dirty="0" err="1" smtClean="0">
                <a:latin typeface="Corbel"/>
                <a:cs typeface="Corbel"/>
              </a:rPr>
              <a:t>Média</a:t>
            </a:r>
            <a:r>
              <a:rPr lang="en-US" sz="2200" dirty="0" smtClean="0">
                <a:latin typeface="Corbel"/>
                <a:cs typeface="Corbel"/>
              </a:rPr>
              <a:t> </a:t>
            </a:r>
            <a:r>
              <a:rPr lang="en-US" sz="2200" dirty="0" err="1" smtClean="0">
                <a:latin typeface="Corbel"/>
                <a:cs typeface="Corbel"/>
              </a:rPr>
              <a:t>költség</a:t>
            </a:r>
            <a:endParaRPr lang="en-US" sz="2200" dirty="0" smtClean="0">
              <a:latin typeface="Corbel"/>
              <a:cs typeface="Corbel"/>
            </a:endParaRPr>
          </a:p>
          <a:p>
            <a:r>
              <a:rPr lang="en-US" sz="2200" dirty="0" err="1" smtClean="0">
                <a:latin typeface="Corbel"/>
                <a:cs typeface="Corbel"/>
              </a:rPr>
              <a:t>Termék</a:t>
            </a:r>
            <a:r>
              <a:rPr lang="en-US" sz="2200" dirty="0" smtClean="0">
                <a:latin typeface="Corbel"/>
                <a:cs typeface="Corbel"/>
              </a:rPr>
              <a:t> / </a:t>
            </a:r>
            <a:r>
              <a:rPr lang="en-US" sz="2200" dirty="0" err="1" smtClean="0">
                <a:latin typeface="Corbel"/>
                <a:cs typeface="Corbel"/>
              </a:rPr>
              <a:t>szolgáltatás</a:t>
            </a:r>
            <a:r>
              <a:rPr lang="en-US" sz="2200" dirty="0" smtClean="0">
                <a:latin typeface="Corbel"/>
                <a:cs typeface="Corbel"/>
              </a:rPr>
              <a:t> </a:t>
            </a:r>
            <a:r>
              <a:rPr lang="en-US" sz="2200" dirty="0" smtClean="0">
                <a:latin typeface="Corbel"/>
                <a:cs typeface="Corbel"/>
              </a:rPr>
              <a:t>–</a:t>
            </a:r>
            <a:r>
              <a:rPr lang="en-US" sz="2200" dirty="0" smtClean="0">
                <a:latin typeface="Corbel"/>
                <a:cs typeface="Corbel"/>
              </a:rPr>
              <a:t> </a:t>
            </a:r>
            <a:r>
              <a:rPr lang="en-US" sz="2200" dirty="0" err="1" smtClean="0">
                <a:latin typeface="Corbel"/>
                <a:cs typeface="Corbel"/>
              </a:rPr>
              <a:t>szpot</a:t>
            </a:r>
            <a:r>
              <a:rPr lang="en-US" sz="2200" dirty="0" smtClean="0">
                <a:latin typeface="Corbel"/>
                <a:cs typeface="Corbel"/>
              </a:rPr>
              <a:t>, storyboard</a:t>
            </a:r>
            <a:r>
              <a:rPr lang="en-US" sz="2200" dirty="0" smtClean="0">
                <a:latin typeface="Corbel"/>
                <a:cs typeface="Corbel"/>
              </a:rPr>
              <a:t>…</a:t>
            </a:r>
            <a:endParaRPr lang="en-US" sz="2200" dirty="0" smtClean="0">
              <a:latin typeface="Corbel"/>
              <a:cs typeface="Corbel"/>
            </a:endParaRPr>
          </a:p>
          <a:p>
            <a:r>
              <a:rPr lang="en-US" sz="2200" dirty="0" err="1" smtClean="0">
                <a:latin typeface="Corbel"/>
                <a:cs typeface="Corbel"/>
              </a:rPr>
              <a:t>Kampány</a:t>
            </a:r>
            <a:r>
              <a:rPr lang="en-US" sz="2200" dirty="0" smtClean="0">
                <a:latin typeface="Corbel"/>
                <a:cs typeface="Corbel"/>
              </a:rPr>
              <a:t> </a:t>
            </a:r>
            <a:r>
              <a:rPr lang="en-US" sz="2200" dirty="0" err="1" smtClean="0">
                <a:latin typeface="Corbel"/>
                <a:cs typeface="Corbel"/>
              </a:rPr>
              <a:t>időtartama</a:t>
            </a:r>
            <a:endParaRPr lang="en-US" sz="2200" dirty="0" smtClean="0">
              <a:latin typeface="Corbel"/>
              <a:cs typeface="Corbel"/>
            </a:endParaRPr>
          </a:p>
          <a:p>
            <a:r>
              <a:rPr lang="en-US" sz="2200" dirty="0" err="1" smtClean="0">
                <a:latin typeface="Corbel"/>
                <a:cs typeface="Corbel"/>
              </a:rPr>
              <a:t>Kampány</a:t>
            </a:r>
            <a:r>
              <a:rPr lang="en-US" sz="2200" dirty="0" smtClean="0">
                <a:latin typeface="Corbel"/>
                <a:cs typeface="Corbel"/>
              </a:rPr>
              <a:t> </a:t>
            </a:r>
            <a:r>
              <a:rPr lang="en-US" sz="2200" dirty="0" err="1" smtClean="0">
                <a:latin typeface="Corbel"/>
                <a:cs typeface="Corbel"/>
              </a:rPr>
              <a:t>kezdezete</a:t>
            </a:r>
            <a:endParaRPr lang="en-US" sz="2200" dirty="0" smtClean="0">
              <a:latin typeface="Corbel"/>
              <a:cs typeface="Corbel"/>
            </a:endParaRPr>
          </a:p>
          <a:p>
            <a:pPr marL="0" indent="0">
              <a:buNone/>
            </a:pPr>
            <a:endParaRPr lang="en-US" sz="2200" dirty="0" smtClean="0">
              <a:latin typeface="Corbel"/>
              <a:cs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8341770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Együttműködés - előnyei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685799"/>
            <a:ext cx="7543800" cy="44452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 err="1" smtClean="0">
                <a:latin typeface="Corbel"/>
                <a:cs typeface="Corbel"/>
              </a:rPr>
              <a:t>Csak</a:t>
            </a:r>
            <a:r>
              <a:rPr lang="en-US" sz="3200" b="1" dirty="0" smtClean="0">
                <a:latin typeface="Corbel"/>
                <a:cs typeface="Corbel"/>
              </a:rPr>
              <a:t> </a:t>
            </a:r>
            <a:r>
              <a:rPr lang="en-US" sz="3200" b="1" dirty="0" err="1" smtClean="0">
                <a:latin typeface="Corbel"/>
                <a:cs typeface="Corbel"/>
              </a:rPr>
              <a:t>egy</a:t>
            </a:r>
            <a:r>
              <a:rPr lang="en-US" sz="3200" b="1" dirty="0" smtClean="0">
                <a:latin typeface="Corbel"/>
                <a:cs typeface="Corbel"/>
              </a:rPr>
              <a:t> brief – </a:t>
            </a:r>
            <a:r>
              <a:rPr lang="en-US" sz="3200" b="1" dirty="0" err="1" smtClean="0">
                <a:latin typeface="Corbel"/>
                <a:cs typeface="Corbel"/>
              </a:rPr>
              <a:t>zene</a:t>
            </a:r>
            <a:r>
              <a:rPr lang="en-US" sz="3200" b="1" dirty="0" smtClean="0">
                <a:latin typeface="Corbel"/>
                <a:cs typeface="Corbel"/>
              </a:rPr>
              <a:t>: </a:t>
            </a:r>
            <a:r>
              <a:rPr lang="en-US" sz="3200" b="1" dirty="0" err="1" smtClean="0">
                <a:latin typeface="Corbel"/>
                <a:cs typeface="Corbel"/>
              </a:rPr>
              <a:t>kreatív</a:t>
            </a:r>
            <a:r>
              <a:rPr lang="en-US" sz="3200" b="1" dirty="0" smtClean="0">
                <a:latin typeface="Corbel"/>
                <a:cs typeface="Corbel"/>
              </a:rPr>
              <a:t> </a:t>
            </a:r>
            <a:r>
              <a:rPr lang="en-US" sz="3200" b="1" dirty="0" err="1" smtClean="0">
                <a:latin typeface="Corbel"/>
                <a:cs typeface="Corbel"/>
              </a:rPr>
              <a:t>elem</a:t>
            </a:r>
            <a:endParaRPr lang="en-US" b="1" dirty="0" smtClean="0">
              <a:latin typeface="Corbel"/>
              <a:cs typeface="Corbel"/>
            </a:endParaRPr>
          </a:p>
          <a:p>
            <a:r>
              <a:rPr lang="en-US" sz="2800" dirty="0" err="1" smtClean="0">
                <a:latin typeface="Corbel"/>
                <a:cs typeface="Corbel"/>
              </a:rPr>
              <a:t>Célcsoport</a:t>
            </a:r>
            <a:endParaRPr lang="en-US" sz="2800" dirty="0" smtClean="0">
              <a:latin typeface="Corbel"/>
              <a:cs typeface="Corbel"/>
            </a:endParaRPr>
          </a:p>
          <a:p>
            <a:r>
              <a:rPr lang="en-US" sz="2800" dirty="0" err="1" smtClean="0">
                <a:latin typeface="Corbel"/>
                <a:cs typeface="Corbel"/>
              </a:rPr>
              <a:t>Hangulat</a:t>
            </a:r>
            <a:r>
              <a:rPr lang="en-US" sz="2800" dirty="0" smtClean="0">
                <a:latin typeface="Corbel"/>
                <a:cs typeface="Corbel"/>
              </a:rPr>
              <a:t> – </a:t>
            </a:r>
            <a:r>
              <a:rPr lang="en-US" sz="2800" dirty="0" err="1" smtClean="0">
                <a:latin typeface="Corbel"/>
                <a:cs typeface="Corbel"/>
              </a:rPr>
              <a:t>kívánt</a:t>
            </a:r>
            <a:r>
              <a:rPr lang="en-US" sz="2800" dirty="0" smtClean="0">
                <a:latin typeface="Corbel"/>
                <a:cs typeface="Corbel"/>
              </a:rPr>
              <a:t> </a:t>
            </a:r>
            <a:r>
              <a:rPr lang="en-US" sz="2800" dirty="0" err="1" smtClean="0">
                <a:latin typeface="Corbel"/>
                <a:cs typeface="Corbel"/>
              </a:rPr>
              <a:t>hatás</a:t>
            </a:r>
            <a:endParaRPr lang="en-US" sz="2800" dirty="0" smtClean="0">
              <a:latin typeface="Corbel"/>
              <a:cs typeface="Corbel"/>
            </a:endParaRPr>
          </a:p>
          <a:p>
            <a:r>
              <a:rPr lang="en-US" sz="2800" dirty="0" err="1" smtClean="0">
                <a:latin typeface="Corbel"/>
                <a:cs typeface="Corbel"/>
              </a:rPr>
              <a:t>Termék</a:t>
            </a:r>
            <a:endParaRPr lang="en-US" sz="2800" dirty="0" smtClean="0">
              <a:latin typeface="Corbel"/>
              <a:cs typeface="Corbel"/>
            </a:endParaRPr>
          </a:p>
          <a:p>
            <a:r>
              <a:rPr lang="en-US" sz="2800" dirty="0" err="1" smtClean="0">
                <a:latin typeface="Corbel"/>
                <a:cs typeface="Corbel"/>
              </a:rPr>
              <a:t>Üzenet</a:t>
            </a:r>
            <a:r>
              <a:rPr lang="en-US" sz="2800" dirty="0" smtClean="0">
                <a:latin typeface="Corbel"/>
                <a:cs typeface="Corbel"/>
              </a:rPr>
              <a:t> (</a:t>
            </a:r>
            <a:r>
              <a:rPr lang="en-US" sz="2800" dirty="0" err="1" smtClean="0">
                <a:latin typeface="Corbel"/>
                <a:cs typeface="Corbel"/>
              </a:rPr>
              <a:t>kiegészít</a:t>
            </a:r>
            <a:r>
              <a:rPr lang="en-US" sz="2800" dirty="0" smtClean="0">
                <a:latin typeface="Corbel"/>
                <a:cs typeface="Corbel"/>
              </a:rPr>
              <a:t> / </a:t>
            </a:r>
            <a:r>
              <a:rPr lang="en-US" sz="2800" dirty="0" err="1" smtClean="0">
                <a:latin typeface="Corbel"/>
                <a:cs typeface="Corbel"/>
              </a:rPr>
              <a:t>hangsúlyoz</a:t>
            </a:r>
            <a:r>
              <a:rPr lang="en-US" sz="2800" dirty="0" smtClean="0">
                <a:latin typeface="Corbel"/>
                <a:cs typeface="Corbel"/>
              </a:rPr>
              <a:t> / </a:t>
            </a:r>
            <a:r>
              <a:rPr lang="en-US" sz="2800" dirty="0" err="1" smtClean="0">
                <a:latin typeface="Corbel"/>
                <a:cs typeface="Corbel"/>
              </a:rPr>
              <a:t>átszínez</a:t>
            </a:r>
            <a:r>
              <a:rPr lang="en-US" sz="2800" dirty="0" smtClean="0">
                <a:latin typeface="Corbel"/>
                <a:cs typeface="Corbel"/>
              </a:rPr>
              <a:t>)</a:t>
            </a:r>
          </a:p>
          <a:p>
            <a:r>
              <a:rPr lang="en-US" sz="2800" dirty="0" err="1" smtClean="0">
                <a:latin typeface="Corbel"/>
                <a:cs typeface="Corbel"/>
              </a:rPr>
              <a:t>Költségkeret</a:t>
            </a:r>
            <a:endParaRPr lang="en-US" sz="2800" dirty="0">
              <a:latin typeface="Corbel"/>
              <a:cs typeface="Corbel"/>
            </a:endParaRPr>
          </a:p>
          <a:p>
            <a:r>
              <a:rPr lang="en-US" sz="2800" dirty="0" err="1" smtClean="0">
                <a:latin typeface="Corbel"/>
                <a:cs typeface="Corbel"/>
              </a:rPr>
              <a:t>Esetleg</a:t>
            </a:r>
            <a:r>
              <a:rPr lang="en-US" sz="2800" dirty="0" smtClean="0">
                <a:latin typeface="Corbel"/>
                <a:cs typeface="Corbel"/>
              </a:rPr>
              <a:t> </a:t>
            </a:r>
            <a:r>
              <a:rPr lang="en-US" sz="2800" dirty="0" err="1" smtClean="0">
                <a:latin typeface="Corbel"/>
                <a:cs typeface="Corbel"/>
              </a:rPr>
              <a:t>műfaj</a:t>
            </a:r>
            <a:endParaRPr lang="en-US" sz="2800" dirty="0" smtClean="0">
              <a:latin typeface="Corbel"/>
              <a:cs typeface="Corbel"/>
            </a:endParaRPr>
          </a:p>
          <a:p>
            <a:r>
              <a:rPr lang="en-US" sz="2800" dirty="0" err="1" smtClean="0">
                <a:latin typeface="Corbel"/>
                <a:cs typeface="Corbel"/>
              </a:rPr>
              <a:t>Sajátosságok</a:t>
            </a:r>
            <a:endParaRPr lang="en-US" sz="2800" dirty="0" smtClean="0">
              <a:latin typeface="Corbel"/>
              <a:cs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9726779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969874"/>
            <a:ext cx="6781800" cy="1202325"/>
          </a:xfrm>
        </p:spPr>
        <p:txBody>
          <a:bodyPr>
            <a:normAutofit/>
          </a:bodyPr>
          <a:lstStyle/>
          <a:p>
            <a:r>
              <a:rPr lang="en-US" dirty="0" err="1"/>
              <a:t>J</a:t>
            </a:r>
            <a:r>
              <a:rPr lang="en-US" dirty="0" err="1" smtClean="0"/>
              <a:t>ogosítások</a:t>
            </a:r>
            <a:r>
              <a:rPr lang="en-US" dirty="0" smtClean="0"/>
              <a:t> </a:t>
            </a:r>
            <a:r>
              <a:rPr lang="en-US" dirty="0" err="1" smtClean="0"/>
              <a:t>alakulása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62000" y="2570178"/>
            <a:ext cx="7543800" cy="259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800" dirty="0" smtClean="0">
                <a:latin typeface="Corbel"/>
                <a:cs typeface="Corbel"/>
              </a:rPr>
              <a:t>2008 teljes év: 	 </a:t>
            </a:r>
            <a:r>
              <a:rPr lang="hu-HU" sz="2800" dirty="0" smtClean="0">
                <a:latin typeface="Corbel"/>
                <a:cs typeface="Corbel"/>
              </a:rPr>
              <a:t>14 </a:t>
            </a:r>
            <a:r>
              <a:rPr lang="hu-HU" sz="2800" dirty="0" smtClean="0">
                <a:latin typeface="Corbel"/>
                <a:cs typeface="Corbel"/>
              </a:rPr>
              <a:t>reklámcélú felhasználás</a:t>
            </a:r>
          </a:p>
          <a:p>
            <a:r>
              <a:rPr lang="hu-HU" sz="2800" dirty="0" smtClean="0">
                <a:latin typeface="Corbel"/>
                <a:cs typeface="Corbel"/>
              </a:rPr>
              <a:t>2009 teljes év: 	 </a:t>
            </a:r>
            <a:r>
              <a:rPr lang="hu-HU" sz="2800" dirty="0" smtClean="0">
                <a:latin typeface="Corbel"/>
                <a:cs typeface="Corbel"/>
              </a:rPr>
              <a:t>13 </a:t>
            </a:r>
            <a:r>
              <a:rPr lang="hu-HU" sz="2800" dirty="0" smtClean="0">
                <a:latin typeface="Corbel"/>
                <a:cs typeface="Corbel"/>
              </a:rPr>
              <a:t>reklámcélú felhsználás</a:t>
            </a:r>
          </a:p>
          <a:p>
            <a:r>
              <a:rPr lang="hu-HU" sz="2800" dirty="0" smtClean="0">
                <a:latin typeface="Corbel"/>
                <a:cs typeface="Corbel"/>
              </a:rPr>
              <a:t>2010. 1. félév: 	   5 reklámcélú felhasználás</a:t>
            </a:r>
          </a:p>
          <a:p>
            <a:r>
              <a:rPr lang="hu-HU" sz="2800" dirty="0" smtClean="0">
                <a:latin typeface="Corbel"/>
                <a:cs typeface="Corbel"/>
              </a:rPr>
              <a:t>2010. 2. félév: 	   0 reklámcélú felhasználás</a:t>
            </a:r>
          </a:p>
          <a:p>
            <a:r>
              <a:rPr lang="hu-HU" sz="2800" dirty="0" smtClean="0">
                <a:latin typeface="Corbel"/>
                <a:cs typeface="Corbel"/>
              </a:rPr>
              <a:t>2011. 1. negyedév:3 reklámcélú felhasználás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98042" y="538853"/>
            <a:ext cx="664575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Corbel"/>
                <a:cs typeface="Corbel"/>
              </a:rPr>
              <a:t>Íratott</a:t>
            </a:r>
            <a:r>
              <a:rPr lang="en-US" sz="2800" dirty="0" smtClean="0">
                <a:latin typeface="Corbel"/>
                <a:cs typeface="Corbel"/>
              </a:rPr>
              <a:t> </a:t>
            </a:r>
            <a:r>
              <a:rPr lang="en-US" sz="2800" dirty="0" err="1" smtClean="0">
                <a:latin typeface="Corbel"/>
                <a:cs typeface="Corbel"/>
              </a:rPr>
              <a:t>zene</a:t>
            </a:r>
            <a:endParaRPr lang="en-US" sz="2800" dirty="0" smtClean="0">
              <a:latin typeface="Corbel"/>
              <a:cs typeface="Corbel"/>
            </a:endParaRPr>
          </a:p>
          <a:p>
            <a:r>
              <a:rPr lang="en-US" sz="2800" dirty="0" err="1" smtClean="0">
                <a:latin typeface="Corbel"/>
                <a:cs typeface="Corbel"/>
              </a:rPr>
              <a:t>Adaptáció</a:t>
            </a:r>
            <a:endParaRPr lang="en-US" sz="2800" dirty="0" smtClean="0">
              <a:latin typeface="Corbel"/>
              <a:cs typeface="Corbel"/>
            </a:endParaRPr>
          </a:p>
          <a:p>
            <a:r>
              <a:rPr lang="en-US" sz="2800" dirty="0" err="1" smtClean="0">
                <a:latin typeface="Corbel"/>
                <a:cs typeface="Corbel"/>
              </a:rPr>
              <a:t>Klasszikus</a:t>
            </a:r>
            <a:r>
              <a:rPr lang="en-US" sz="2800" dirty="0" smtClean="0">
                <a:latin typeface="Corbel"/>
                <a:cs typeface="Corbel"/>
              </a:rPr>
              <a:t> </a:t>
            </a:r>
            <a:r>
              <a:rPr lang="en-US" sz="2800" dirty="0" err="1" smtClean="0">
                <a:latin typeface="Corbel"/>
                <a:cs typeface="Corbel"/>
              </a:rPr>
              <a:t>jogosítás</a:t>
            </a:r>
            <a:endParaRPr lang="en-US" sz="2800" dirty="0" smtClean="0">
              <a:latin typeface="Corbel"/>
              <a:cs typeface="Corbel"/>
            </a:endParaRPr>
          </a:p>
          <a:p>
            <a:r>
              <a:rPr lang="en-US" sz="2800" dirty="0" err="1" smtClean="0">
                <a:latin typeface="Corbel"/>
                <a:cs typeface="Corbel"/>
              </a:rPr>
              <a:t>Kevés</a:t>
            </a:r>
            <a:r>
              <a:rPr lang="en-US" sz="2800" dirty="0" smtClean="0">
                <a:latin typeface="Corbel"/>
                <a:cs typeface="Corbel"/>
              </a:rPr>
              <a:t> </a:t>
            </a:r>
            <a:r>
              <a:rPr lang="en-US" sz="2800" dirty="0" err="1" smtClean="0">
                <a:latin typeface="Corbel"/>
                <a:cs typeface="Corbel"/>
              </a:rPr>
              <a:t>magyar</a:t>
            </a:r>
            <a:r>
              <a:rPr lang="en-US" sz="2800" dirty="0" smtClean="0">
                <a:latin typeface="Corbel"/>
                <a:cs typeface="Corbel"/>
              </a:rPr>
              <a:t> “</a:t>
            </a:r>
            <a:r>
              <a:rPr lang="en-US" sz="2800" dirty="0" err="1" smtClean="0">
                <a:latin typeface="Corbel"/>
                <a:cs typeface="Corbel"/>
              </a:rPr>
              <a:t>sláger</a:t>
            </a:r>
            <a:r>
              <a:rPr lang="en-US" sz="2800" dirty="0" smtClean="0">
                <a:latin typeface="Corbel"/>
                <a:cs typeface="Corbel"/>
              </a:rPr>
              <a:t>”</a:t>
            </a:r>
            <a:endParaRPr lang="en-US" sz="2800" dirty="0">
              <a:latin typeface="Corbel"/>
              <a:cs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40050504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140828"/>
            <a:ext cx="6781800" cy="1031371"/>
          </a:xfrm>
        </p:spPr>
        <p:txBody>
          <a:bodyPr>
            <a:normAutofit/>
          </a:bodyPr>
          <a:lstStyle/>
          <a:p>
            <a:r>
              <a:rPr lang="en-US" dirty="0" err="1" smtClean="0"/>
              <a:t>Választások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427385"/>
            <a:ext cx="7543800" cy="471344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r>
              <a:rPr lang="hu-HU" dirty="0" smtClean="0">
                <a:latin typeface="Corbel"/>
                <a:cs typeface="Corbel"/>
              </a:rPr>
              <a:t>Around the world </a:t>
            </a:r>
            <a:r>
              <a:rPr lang="en-US" dirty="0" smtClean="0">
                <a:latin typeface="Corbel"/>
                <a:cs typeface="Corbel"/>
              </a:rPr>
              <a:t>/ </a:t>
            </a:r>
            <a:r>
              <a:rPr lang="en-US" dirty="0" err="1" smtClean="0">
                <a:latin typeface="Corbel"/>
                <a:cs typeface="Corbel"/>
              </a:rPr>
              <a:t>Duft</a:t>
            </a:r>
            <a:r>
              <a:rPr lang="en-US" dirty="0" smtClean="0">
                <a:latin typeface="Corbel"/>
                <a:cs typeface="Corbel"/>
              </a:rPr>
              <a:t> Punk </a:t>
            </a:r>
            <a:r>
              <a:rPr lang="en-US" dirty="0" err="1" smtClean="0">
                <a:latin typeface="Corbel"/>
                <a:cs typeface="Corbel"/>
              </a:rPr>
              <a:t>helyett</a:t>
            </a:r>
            <a:r>
              <a:rPr lang="en-US" dirty="0" smtClean="0">
                <a:latin typeface="Corbel"/>
                <a:cs typeface="Corbel"/>
              </a:rPr>
              <a:t> </a:t>
            </a:r>
            <a:r>
              <a:rPr lang="en-US" dirty="0" err="1" smtClean="0">
                <a:latin typeface="Corbel"/>
                <a:cs typeface="Corbel"/>
              </a:rPr>
              <a:t>magyar</a:t>
            </a:r>
            <a:r>
              <a:rPr lang="en-US" dirty="0" smtClean="0">
                <a:latin typeface="Corbel"/>
                <a:cs typeface="Corbel"/>
              </a:rPr>
              <a:t> </a:t>
            </a:r>
            <a:r>
              <a:rPr lang="en-US" dirty="0" err="1" smtClean="0">
                <a:latin typeface="Corbel"/>
                <a:cs typeface="Corbel"/>
              </a:rPr>
              <a:t>zene</a:t>
            </a:r>
            <a:r>
              <a:rPr lang="en-US" dirty="0" smtClean="0">
                <a:latin typeface="Corbel"/>
                <a:cs typeface="Corbel"/>
              </a:rPr>
              <a:t>:</a:t>
            </a:r>
            <a:endParaRPr lang="hu-HU" dirty="0" smtClean="0">
              <a:latin typeface="Corbel"/>
              <a:cs typeface="Corbel"/>
            </a:endParaRPr>
          </a:p>
          <a:p>
            <a:pPr marL="0" indent="0">
              <a:buNone/>
            </a:pPr>
            <a:r>
              <a:rPr lang="pl-PL" dirty="0">
                <a:latin typeface="Corbel"/>
                <a:cs typeface="Corbel"/>
                <a:hlinkClick r:id="rId2"/>
              </a:rPr>
              <a:t>http://www.youtube.com/watch?v=</a:t>
            </a:r>
            <a:r>
              <a:rPr lang="pl-PL" dirty="0" smtClean="0">
                <a:latin typeface="Corbel"/>
                <a:cs typeface="Corbel"/>
                <a:hlinkClick r:id="rId2"/>
              </a:rPr>
              <a:t>7W7oMlHJYOA</a:t>
            </a:r>
            <a:endParaRPr lang="pl-PL" dirty="0" smtClean="0">
              <a:latin typeface="Corbel"/>
              <a:cs typeface="Corbel"/>
            </a:endParaRPr>
          </a:p>
          <a:p>
            <a:pPr marL="0" indent="0">
              <a:buNone/>
            </a:pPr>
            <a:endParaRPr lang="hu-HU" dirty="0" smtClean="0">
              <a:latin typeface="Corbel"/>
              <a:cs typeface="Corbel"/>
            </a:endParaRPr>
          </a:p>
          <a:p>
            <a:pPr marL="0" indent="0">
              <a:buNone/>
            </a:pPr>
            <a:r>
              <a:rPr lang="hu-HU" dirty="0" smtClean="0">
                <a:latin typeface="Corbel"/>
                <a:cs typeface="Corbel"/>
              </a:rPr>
              <a:t>T-mobile itthon</a:t>
            </a:r>
          </a:p>
          <a:p>
            <a:pPr marL="0" indent="0">
              <a:buNone/>
            </a:pPr>
            <a:r>
              <a:rPr lang="pl-PL" dirty="0">
                <a:latin typeface="Corbel"/>
                <a:cs typeface="Corbel"/>
                <a:hlinkClick r:id="rId3"/>
              </a:rPr>
              <a:t>http://www.youtube.com/watch?v=</a:t>
            </a:r>
            <a:r>
              <a:rPr lang="pl-PL" dirty="0" smtClean="0">
                <a:latin typeface="Corbel"/>
                <a:cs typeface="Corbel"/>
                <a:hlinkClick r:id="rId3"/>
              </a:rPr>
              <a:t>85qinZStvc0</a:t>
            </a:r>
            <a:endParaRPr lang="pl-PL" dirty="0" smtClean="0">
              <a:latin typeface="Corbel"/>
              <a:cs typeface="Corbel"/>
            </a:endParaRPr>
          </a:p>
          <a:p>
            <a:pPr marL="0" indent="0">
              <a:buNone/>
            </a:pPr>
            <a:endParaRPr lang="pl-PL" dirty="0" smtClean="0">
              <a:latin typeface="Corbel"/>
              <a:cs typeface="Corbel"/>
            </a:endParaRPr>
          </a:p>
          <a:p>
            <a:pPr marL="0" indent="0">
              <a:buNone/>
            </a:pPr>
            <a:r>
              <a:rPr lang="pl-PL" dirty="0" smtClean="0">
                <a:latin typeface="Corbel"/>
                <a:cs typeface="Corbel"/>
              </a:rPr>
              <a:t>T-mobile </a:t>
            </a:r>
            <a:r>
              <a:rPr lang="pl-PL" dirty="0" err="1" smtClean="0">
                <a:latin typeface="Corbel"/>
                <a:cs typeface="Corbel"/>
              </a:rPr>
              <a:t>nem</a:t>
            </a:r>
            <a:r>
              <a:rPr lang="pl-PL" dirty="0" smtClean="0">
                <a:latin typeface="Corbel"/>
                <a:cs typeface="Corbel"/>
              </a:rPr>
              <a:t> </a:t>
            </a:r>
            <a:r>
              <a:rPr lang="pl-PL" dirty="0" err="1" smtClean="0">
                <a:latin typeface="Corbel"/>
                <a:cs typeface="Corbel"/>
              </a:rPr>
              <a:t>itthon</a:t>
            </a:r>
            <a:endParaRPr lang="pl-PL" dirty="0" smtClean="0">
              <a:latin typeface="Corbel"/>
              <a:cs typeface="Corbel"/>
            </a:endParaRPr>
          </a:p>
          <a:p>
            <a:pPr marL="0" indent="0">
              <a:buNone/>
            </a:pPr>
            <a:r>
              <a:rPr lang="pl-PL" dirty="0">
                <a:latin typeface="Corbel"/>
                <a:cs typeface="Corbel"/>
                <a:hlinkClick r:id="rId4"/>
              </a:rPr>
              <a:t>http://www.youtube.com/watch?v=</a:t>
            </a:r>
            <a:r>
              <a:rPr lang="pl-PL" dirty="0" smtClean="0">
                <a:latin typeface="Corbel"/>
                <a:cs typeface="Corbel"/>
                <a:hlinkClick r:id="rId4"/>
              </a:rPr>
              <a:t>MQrZH16gZAs</a:t>
            </a:r>
            <a:endParaRPr lang="pl-PL" dirty="0" smtClean="0">
              <a:latin typeface="Corbel"/>
              <a:cs typeface="Corbel"/>
            </a:endParaRPr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 smtClean="0"/>
          </a:p>
          <a:p>
            <a:endParaRPr lang="en-US" dirty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241982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Küldjetek</a:t>
            </a:r>
            <a:r>
              <a:rPr lang="en-US" dirty="0" smtClean="0"/>
              <a:t> </a:t>
            </a:r>
            <a:r>
              <a:rPr lang="en-US" dirty="0" err="1" smtClean="0"/>
              <a:t>briefet</a:t>
            </a:r>
            <a:r>
              <a:rPr lang="en-US" dirty="0" smtClean="0"/>
              <a:t>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dirty="0" err="1" smtClean="0">
                <a:latin typeface="Corbel"/>
                <a:cs typeface="Corbel"/>
              </a:rPr>
              <a:t>Köszönöm</a:t>
            </a:r>
            <a:r>
              <a:rPr lang="en-US" sz="3200" dirty="0" smtClean="0">
                <a:latin typeface="Corbel"/>
                <a:cs typeface="Corbel"/>
              </a:rPr>
              <a:t> a </a:t>
            </a:r>
            <a:r>
              <a:rPr lang="en-US" sz="3200" dirty="0" err="1" smtClean="0">
                <a:latin typeface="Corbel"/>
                <a:cs typeface="Corbel"/>
              </a:rPr>
              <a:t>figyelmet</a:t>
            </a:r>
            <a:r>
              <a:rPr lang="en-US" sz="3200" dirty="0" smtClean="0">
                <a:latin typeface="Corbel"/>
                <a:cs typeface="Corbel"/>
              </a:rPr>
              <a:t>.. </a:t>
            </a:r>
          </a:p>
          <a:p>
            <a:pPr marL="0" indent="0">
              <a:buNone/>
            </a:pPr>
            <a:r>
              <a:rPr lang="en-US" sz="3200" dirty="0" smtClean="0">
                <a:latin typeface="Corbel"/>
                <a:cs typeface="Corbel"/>
              </a:rPr>
              <a:t>…a </a:t>
            </a:r>
            <a:r>
              <a:rPr lang="en-US" sz="3200" dirty="0" err="1" smtClean="0">
                <a:latin typeface="Corbel"/>
                <a:cs typeface="Corbel"/>
              </a:rPr>
              <a:t>többi</a:t>
            </a:r>
            <a:r>
              <a:rPr lang="en-US" sz="3200" dirty="0" smtClean="0">
                <a:latin typeface="Corbel"/>
                <a:cs typeface="Corbel"/>
              </a:rPr>
              <a:t> </a:t>
            </a:r>
            <a:r>
              <a:rPr lang="en-US" sz="3200" dirty="0" err="1" smtClean="0">
                <a:latin typeface="Corbel"/>
                <a:cs typeface="Corbel"/>
              </a:rPr>
              <a:t>zeneműkiadó</a:t>
            </a:r>
            <a:r>
              <a:rPr lang="en-US" sz="3200" dirty="0" smtClean="0">
                <a:latin typeface="Corbel"/>
                <a:cs typeface="Corbel"/>
              </a:rPr>
              <a:t> </a:t>
            </a:r>
            <a:r>
              <a:rPr lang="en-US" sz="3200" dirty="0" err="1" smtClean="0">
                <a:latin typeface="Corbel"/>
                <a:cs typeface="Corbel"/>
              </a:rPr>
              <a:t>és</a:t>
            </a:r>
            <a:r>
              <a:rPr lang="en-US" sz="3200" dirty="0" smtClean="0">
                <a:latin typeface="Corbel"/>
                <a:cs typeface="Corbel"/>
              </a:rPr>
              <a:t> </a:t>
            </a:r>
            <a:r>
              <a:rPr lang="en-US" sz="3200" dirty="0" err="1" smtClean="0">
                <a:latin typeface="Corbel"/>
                <a:cs typeface="Corbel"/>
              </a:rPr>
              <a:t>hanglemezkiadó</a:t>
            </a:r>
            <a:r>
              <a:rPr lang="en-US" sz="3200" dirty="0" smtClean="0">
                <a:latin typeface="Corbel"/>
                <a:cs typeface="Corbel"/>
              </a:rPr>
              <a:t> </a:t>
            </a:r>
            <a:r>
              <a:rPr lang="en-US" sz="3200" dirty="0" err="1" smtClean="0">
                <a:latin typeface="Corbel"/>
                <a:cs typeface="Corbel"/>
              </a:rPr>
              <a:t>nevében</a:t>
            </a:r>
            <a:r>
              <a:rPr lang="en-US" sz="3200" dirty="0" smtClean="0">
                <a:latin typeface="Corbel"/>
                <a:cs typeface="Corbel"/>
              </a:rPr>
              <a:t> is!</a:t>
            </a:r>
          </a:p>
          <a:p>
            <a:pPr marL="0" indent="0">
              <a:buNone/>
            </a:pPr>
            <a:endParaRPr lang="en-US" sz="3200" dirty="0">
              <a:latin typeface="Corbel"/>
              <a:cs typeface="Corbel"/>
            </a:endParaRPr>
          </a:p>
          <a:p>
            <a:pPr marL="0" indent="0">
              <a:buNone/>
            </a:pPr>
            <a:r>
              <a:rPr lang="en-US" sz="3200" dirty="0" smtClean="0">
                <a:latin typeface="Corbel"/>
                <a:cs typeface="Corbel"/>
                <a:hlinkClick r:id="rId2"/>
              </a:rPr>
              <a:t>www.schubertmusic.com</a:t>
            </a:r>
            <a:endParaRPr lang="en-US" sz="3200" dirty="0" smtClean="0">
              <a:latin typeface="Corbel"/>
              <a:cs typeface="Corbel"/>
            </a:endParaRPr>
          </a:p>
          <a:p>
            <a:pPr marL="0" indent="0">
              <a:buNone/>
            </a:pPr>
            <a:r>
              <a:rPr lang="en-US" sz="3200" dirty="0" smtClean="0">
                <a:latin typeface="Corbel"/>
                <a:cs typeface="Corbel"/>
                <a:hlinkClick r:id="rId3"/>
              </a:rPr>
              <a:t>i.falus@schubertmusic.com</a:t>
            </a:r>
            <a:endParaRPr lang="en-US" sz="3200" dirty="0" smtClean="0">
              <a:latin typeface="Corbel"/>
              <a:cs typeface="Corbel"/>
            </a:endParaRPr>
          </a:p>
          <a:p>
            <a:pPr marL="0" indent="0">
              <a:buNone/>
            </a:pPr>
            <a:r>
              <a:rPr lang="en-US" sz="3200" dirty="0" err="1" smtClean="0">
                <a:latin typeface="Corbel"/>
                <a:cs typeface="Corbel"/>
              </a:rPr>
              <a:t>Falus</a:t>
            </a:r>
            <a:r>
              <a:rPr lang="en-US" sz="3200" dirty="0" smtClean="0">
                <a:latin typeface="Corbel"/>
                <a:cs typeface="Corbel"/>
              </a:rPr>
              <a:t> </a:t>
            </a:r>
            <a:r>
              <a:rPr lang="en-US" sz="3200" dirty="0" err="1" smtClean="0">
                <a:latin typeface="Corbel"/>
                <a:cs typeface="Corbel"/>
              </a:rPr>
              <a:t>Ildikó</a:t>
            </a:r>
            <a:endParaRPr lang="en-US" sz="3200" dirty="0">
              <a:latin typeface="Corbel"/>
              <a:cs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40870214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Newsprint.thmx</Template>
  <TotalTime>1146</TotalTime>
  <Words>666</Words>
  <Application>Microsoft Macintosh PowerPoint</Application>
  <PresentationFormat>On-screen Show (4:3)</PresentationFormat>
  <Paragraphs>172</Paragraphs>
  <Slides>19</Slides>
  <Notes>0</Notes>
  <HiddenSlides>0</HiddenSlides>
  <MMClips>4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Newsprint</vt:lpstr>
      <vt:lpstr>Jogos?</vt:lpstr>
      <vt:lpstr>Bemutatkozás</vt:lpstr>
      <vt:lpstr>Szerzői jog</vt:lpstr>
      <vt:lpstr>Alapinformációk SZERZEMÉNY + HANGFELVÉTEL</vt:lpstr>
      <vt:lpstr>Alapinformációk</vt:lpstr>
      <vt:lpstr>Dalfelhasználás formái</vt:lpstr>
      <vt:lpstr>Együttműködési formák 1. </vt:lpstr>
      <vt:lpstr>PowerPoint Presentation</vt:lpstr>
      <vt:lpstr>PowerPoint Presentation</vt:lpstr>
      <vt:lpstr>PowerPoint Presentation</vt:lpstr>
      <vt:lpstr>PowerPoint Presentation</vt:lpstr>
      <vt:lpstr>Küldjetek briefet!</vt:lpstr>
      <vt:lpstr>PowerPoint Presentation</vt:lpstr>
      <vt:lpstr>Tapasztalatok - hátrányai</vt:lpstr>
      <vt:lpstr>Az engedélyezésről</vt:lpstr>
      <vt:lpstr>Együttműködés - előnyei</vt:lpstr>
      <vt:lpstr>Jogosítások alakulása</vt:lpstr>
      <vt:lpstr>Választások</vt:lpstr>
      <vt:lpstr>Küldjetek briefet!</vt:lpstr>
    </vt:vector>
  </TitlesOfParts>
  <Company>SMP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Jogos?</dc:title>
  <dc:creator>SMP-H2 SMP</dc:creator>
  <cp:lastModifiedBy>SMP-H2 SMP</cp:lastModifiedBy>
  <cp:revision>77</cp:revision>
  <dcterms:created xsi:type="dcterms:W3CDTF">2011-05-13T20:25:58Z</dcterms:created>
  <dcterms:modified xsi:type="dcterms:W3CDTF">2011-05-18T13:56:55Z</dcterms:modified>
</cp:coreProperties>
</file>