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0D0D"/>
    <a:srgbClr val="000000"/>
    <a:srgbClr val="CC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DF4764-1FE1-49CB-A128-017919211F77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E399C19A-4D40-4CAB-9F09-2B12EE7B550A}">
      <dgm:prSet phldrT="[Text]"/>
      <dgm:spPr>
        <a:solidFill>
          <a:schemeClr val="bg1">
            <a:lumMod val="95000"/>
          </a:schemeClr>
        </a:solidFill>
      </dgm:spPr>
      <dgm:t>
        <a:bodyPr/>
        <a:lstStyle/>
        <a:p>
          <a:r>
            <a:rPr lang="hu-HU" dirty="0" smtClean="0">
              <a:solidFill>
                <a:schemeClr val="tx1"/>
              </a:solidFill>
            </a:rPr>
            <a:t>Vásárlói panasz</a:t>
          </a:r>
          <a:endParaRPr lang="hu-HU" dirty="0">
            <a:solidFill>
              <a:schemeClr val="tx1"/>
            </a:solidFill>
          </a:endParaRPr>
        </a:p>
      </dgm:t>
    </dgm:pt>
    <dgm:pt modelId="{7DF9B205-50A3-4B64-8AE6-293B2B40AC89}" type="parTrans" cxnId="{A93EDEF0-C33F-4557-BD6C-6B266C27AB67}">
      <dgm:prSet/>
      <dgm:spPr/>
      <dgm:t>
        <a:bodyPr/>
        <a:lstStyle/>
        <a:p>
          <a:endParaRPr lang="hu-HU"/>
        </a:p>
      </dgm:t>
    </dgm:pt>
    <dgm:pt modelId="{C6C0CAAF-237B-41D9-9900-3CEE6C53219D}" type="sibTrans" cxnId="{A93EDEF0-C33F-4557-BD6C-6B266C27AB67}">
      <dgm:prSet/>
      <dgm:spPr>
        <a:solidFill>
          <a:schemeClr val="bg2"/>
        </a:solidFill>
        <a:scene3d>
          <a:camera prst="orthographicFront">
            <a:rot lat="52030" lon="10800000" rev="13200000"/>
          </a:camera>
          <a:lightRig rig="threePt" dir="t"/>
        </a:scene3d>
      </dgm:spPr>
      <dgm:t>
        <a:bodyPr/>
        <a:lstStyle/>
        <a:p>
          <a:endParaRPr lang="hu-HU"/>
        </a:p>
      </dgm:t>
    </dgm:pt>
    <dgm:pt modelId="{2D46E700-429E-4112-9B5D-6FF6F7EF782B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hu-HU" dirty="0" smtClean="0"/>
            <a:t>Facebook</a:t>
          </a:r>
        </a:p>
        <a:p>
          <a:r>
            <a:rPr lang="hu-HU" dirty="0" smtClean="0"/>
            <a:t>+ tüntetés</a:t>
          </a:r>
          <a:endParaRPr lang="hu-HU" dirty="0"/>
        </a:p>
      </dgm:t>
    </dgm:pt>
    <dgm:pt modelId="{81C0E2B2-A5D6-43CD-BCAE-B770F8DB78B0}" type="parTrans" cxnId="{DB4400AA-FB56-4DB5-92FF-A7B9AF28FA86}">
      <dgm:prSet/>
      <dgm:spPr/>
      <dgm:t>
        <a:bodyPr/>
        <a:lstStyle/>
        <a:p>
          <a:endParaRPr lang="hu-HU"/>
        </a:p>
      </dgm:t>
    </dgm:pt>
    <dgm:pt modelId="{130DFCE6-3580-475A-B1B0-D491BFA6A655}" type="sibTrans" cxnId="{DB4400AA-FB56-4DB5-92FF-A7B9AF28FA86}">
      <dgm:prSet/>
      <dgm:spPr>
        <a:solidFill>
          <a:schemeClr val="bg2"/>
        </a:solidFill>
        <a:scene3d>
          <a:camera prst="orthographicFront">
            <a:rot lat="8400000" lon="599999" rev="18600000"/>
          </a:camera>
          <a:lightRig rig="threePt" dir="t"/>
        </a:scene3d>
      </dgm:spPr>
      <dgm:t>
        <a:bodyPr/>
        <a:lstStyle/>
        <a:p>
          <a:endParaRPr lang="hu-HU"/>
        </a:p>
      </dgm:t>
    </dgm:pt>
    <dgm:pt modelId="{6A7E0DC6-84EF-4421-9FB5-09D08EEDF9D5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hu-HU" dirty="0" smtClean="0"/>
            <a:t>Blogok</a:t>
          </a:r>
          <a:endParaRPr lang="hu-HU" dirty="0"/>
        </a:p>
      </dgm:t>
    </dgm:pt>
    <dgm:pt modelId="{A04A44C6-4DC5-4D78-A034-7FDF637FF3C9}" type="parTrans" cxnId="{9D60B4AE-045A-4F9A-A3C7-06CA2BBCCF34}">
      <dgm:prSet/>
      <dgm:spPr/>
      <dgm:t>
        <a:bodyPr/>
        <a:lstStyle/>
        <a:p>
          <a:endParaRPr lang="hu-HU"/>
        </a:p>
      </dgm:t>
    </dgm:pt>
    <dgm:pt modelId="{3E945D12-8A62-4DD1-9B9D-44EEECDB1DAD}" type="sibTrans" cxnId="{9D60B4AE-045A-4F9A-A3C7-06CA2BBCCF34}">
      <dgm:prSet/>
      <dgm:spPr>
        <a:solidFill>
          <a:schemeClr val="bg2"/>
        </a:solidFill>
      </dgm:spPr>
      <dgm:t>
        <a:bodyPr/>
        <a:lstStyle/>
        <a:p>
          <a:endParaRPr lang="hu-HU"/>
        </a:p>
      </dgm:t>
    </dgm:pt>
    <dgm:pt modelId="{F5BBAE2E-8924-4FFE-BA5B-1DAAF004798C}">
      <dgm:prSet phldrT="[Text]"/>
      <dgm:spPr/>
      <dgm:t>
        <a:bodyPr/>
        <a:lstStyle/>
        <a:p>
          <a:endParaRPr lang="hu-HU"/>
        </a:p>
      </dgm:t>
    </dgm:pt>
    <dgm:pt modelId="{818B27E7-7462-4B4B-A20E-F57D420E6742}" type="parTrans" cxnId="{99168FE5-2EA7-48D4-A5D3-31341725EC65}">
      <dgm:prSet/>
      <dgm:spPr/>
      <dgm:t>
        <a:bodyPr/>
        <a:lstStyle/>
        <a:p>
          <a:endParaRPr lang="hu-HU"/>
        </a:p>
      </dgm:t>
    </dgm:pt>
    <dgm:pt modelId="{7A51CCE3-C6B9-4680-A2C9-E677F151D596}" type="sibTrans" cxnId="{99168FE5-2EA7-48D4-A5D3-31341725EC65}">
      <dgm:prSet/>
      <dgm:spPr/>
      <dgm:t>
        <a:bodyPr/>
        <a:lstStyle/>
        <a:p>
          <a:endParaRPr lang="hu-HU"/>
        </a:p>
      </dgm:t>
    </dgm:pt>
    <dgm:pt modelId="{20B10559-FC16-47B9-B187-E246F3359D8B}" type="pres">
      <dgm:prSet presAssocID="{20DF4764-1FE1-49CB-A128-017919211F7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95329BF-87B5-44EE-8BB0-5CAEB45747F6}" type="pres">
      <dgm:prSet presAssocID="{E399C19A-4D40-4CAB-9F09-2B12EE7B550A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2623D29-1615-4D8C-BE5C-F53A14DCA9DE}" type="pres">
      <dgm:prSet presAssocID="{E399C19A-4D40-4CAB-9F09-2B12EE7B550A}" presName="gear1srcNode" presStyleLbl="node1" presStyleIdx="0" presStyleCnt="3"/>
      <dgm:spPr/>
      <dgm:t>
        <a:bodyPr/>
        <a:lstStyle/>
        <a:p>
          <a:endParaRPr lang="hu-HU"/>
        </a:p>
      </dgm:t>
    </dgm:pt>
    <dgm:pt modelId="{0A848B4D-263A-46E0-94C5-1DAF0A38036D}" type="pres">
      <dgm:prSet presAssocID="{E399C19A-4D40-4CAB-9F09-2B12EE7B550A}" presName="gear1dstNode" presStyleLbl="node1" presStyleIdx="0" presStyleCnt="3"/>
      <dgm:spPr/>
      <dgm:t>
        <a:bodyPr/>
        <a:lstStyle/>
        <a:p>
          <a:endParaRPr lang="hu-HU"/>
        </a:p>
      </dgm:t>
    </dgm:pt>
    <dgm:pt modelId="{572AFBBA-0E08-45E7-94F4-228CA2A963BF}" type="pres">
      <dgm:prSet presAssocID="{2D46E700-429E-4112-9B5D-6FF6F7EF782B}" presName="gear2" presStyleLbl="node1" presStyleIdx="1" presStyleCnt="3" custScaleX="105428" custScaleY="100354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C8BB3FE-B139-415F-967F-F755CCB17E9D}" type="pres">
      <dgm:prSet presAssocID="{2D46E700-429E-4112-9B5D-6FF6F7EF782B}" presName="gear2srcNode" presStyleLbl="node1" presStyleIdx="1" presStyleCnt="3"/>
      <dgm:spPr/>
      <dgm:t>
        <a:bodyPr/>
        <a:lstStyle/>
        <a:p>
          <a:endParaRPr lang="hu-HU"/>
        </a:p>
      </dgm:t>
    </dgm:pt>
    <dgm:pt modelId="{B7E02198-0FC8-4EBB-873A-55553E64163F}" type="pres">
      <dgm:prSet presAssocID="{2D46E700-429E-4112-9B5D-6FF6F7EF782B}" presName="gear2dstNode" presStyleLbl="node1" presStyleIdx="1" presStyleCnt="3"/>
      <dgm:spPr/>
      <dgm:t>
        <a:bodyPr/>
        <a:lstStyle/>
        <a:p>
          <a:endParaRPr lang="hu-HU"/>
        </a:p>
      </dgm:t>
    </dgm:pt>
    <dgm:pt modelId="{BE1F8AF2-535F-430D-9FA9-F4CD8838FF53}" type="pres">
      <dgm:prSet presAssocID="{6A7E0DC6-84EF-4421-9FB5-09D08EEDF9D5}" presName="gear3" presStyleLbl="node1" presStyleIdx="2" presStyleCnt="3"/>
      <dgm:spPr/>
      <dgm:t>
        <a:bodyPr/>
        <a:lstStyle/>
        <a:p>
          <a:endParaRPr lang="hu-HU"/>
        </a:p>
      </dgm:t>
    </dgm:pt>
    <dgm:pt modelId="{8FBAAD8F-AAAB-40CE-9D10-BCFA59D306A9}" type="pres">
      <dgm:prSet presAssocID="{6A7E0DC6-84EF-4421-9FB5-09D08EEDF9D5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7B65B60D-18BE-4606-9E63-0CD47319CFC5}" type="pres">
      <dgm:prSet presAssocID="{6A7E0DC6-84EF-4421-9FB5-09D08EEDF9D5}" presName="gear3srcNode" presStyleLbl="node1" presStyleIdx="2" presStyleCnt="3"/>
      <dgm:spPr/>
      <dgm:t>
        <a:bodyPr/>
        <a:lstStyle/>
        <a:p>
          <a:endParaRPr lang="hu-HU"/>
        </a:p>
      </dgm:t>
    </dgm:pt>
    <dgm:pt modelId="{5A8933F4-FEA3-44A6-B80C-DEA88EC89B4B}" type="pres">
      <dgm:prSet presAssocID="{6A7E0DC6-84EF-4421-9FB5-09D08EEDF9D5}" presName="gear3dstNode" presStyleLbl="node1" presStyleIdx="2" presStyleCnt="3"/>
      <dgm:spPr/>
      <dgm:t>
        <a:bodyPr/>
        <a:lstStyle/>
        <a:p>
          <a:endParaRPr lang="hu-HU"/>
        </a:p>
      </dgm:t>
    </dgm:pt>
    <dgm:pt modelId="{FA75EC16-DEE1-4398-9E3C-AF4A24D36D52}" type="pres">
      <dgm:prSet presAssocID="{C6C0CAAF-237B-41D9-9900-3CEE6C53219D}" presName="connector1" presStyleLbl="sibTrans2D1" presStyleIdx="0" presStyleCnt="3"/>
      <dgm:spPr/>
      <dgm:t>
        <a:bodyPr/>
        <a:lstStyle/>
        <a:p>
          <a:endParaRPr lang="hu-HU"/>
        </a:p>
      </dgm:t>
    </dgm:pt>
    <dgm:pt modelId="{B51818C7-BE67-4DE8-B4D1-3FC1B6C66F8D}" type="pres">
      <dgm:prSet presAssocID="{130DFCE6-3580-475A-B1B0-D491BFA6A655}" presName="connector2" presStyleLbl="sibTrans2D1" presStyleIdx="1" presStyleCnt="3"/>
      <dgm:spPr/>
      <dgm:t>
        <a:bodyPr/>
        <a:lstStyle/>
        <a:p>
          <a:endParaRPr lang="hu-HU"/>
        </a:p>
      </dgm:t>
    </dgm:pt>
    <dgm:pt modelId="{AFBB06B4-9BD2-47FB-95DC-18AB3FAE006D}" type="pres">
      <dgm:prSet presAssocID="{3E945D12-8A62-4DD1-9B9D-44EEECDB1DAD}" presName="connector3" presStyleLbl="sibTrans2D1" presStyleIdx="2" presStyleCnt="3"/>
      <dgm:spPr/>
      <dgm:t>
        <a:bodyPr/>
        <a:lstStyle/>
        <a:p>
          <a:endParaRPr lang="hu-HU"/>
        </a:p>
      </dgm:t>
    </dgm:pt>
  </dgm:ptLst>
  <dgm:cxnLst>
    <dgm:cxn modelId="{747D66A5-D4D5-4786-8890-E89DE8FB486F}" type="presOf" srcId="{6A7E0DC6-84EF-4421-9FB5-09D08EEDF9D5}" destId="{7B65B60D-18BE-4606-9E63-0CD47319CFC5}" srcOrd="2" destOrd="0" presId="urn:microsoft.com/office/officeart/2005/8/layout/gear1"/>
    <dgm:cxn modelId="{A93EDEF0-C33F-4557-BD6C-6B266C27AB67}" srcId="{20DF4764-1FE1-49CB-A128-017919211F77}" destId="{E399C19A-4D40-4CAB-9F09-2B12EE7B550A}" srcOrd="0" destOrd="0" parTransId="{7DF9B205-50A3-4B64-8AE6-293B2B40AC89}" sibTransId="{C6C0CAAF-237B-41D9-9900-3CEE6C53219D}"/>
    <dgm:cxn modelId="{F8581F5A-20EE-4CA1-A000-1D88CC27ABDC}" type="presOf" srcId="{6A7E0DC6-84EF-4421-9FB5-09D08EEDF9D5}" destId="{8FBAAD8F-AAAB-40CE-9D10-BCFA59D306A9}" srcOrd="1" destOrd="0" presId="urn:microsoft.com/office/officeart/2005/8/layout/gear1"/>
    <dgm:cxn modelId="{07EBC0E2-DD34-466C-9ED2-47C5C093803D}" type="presOf" srcId="{20DF4764-1FE1-49CB-A128-017919211F77}" destId="{20B10559-FC16-47B9-B187-E246F3359D8B}" srcOrd="0" destOrd="0" presId="urn:microsoft.com/office/officeart/2005/8/layout/gear1"/>
    <dgm:cxn modelId="{EB8EB36A-103D-4F8F-92E5-42874F8CB201}" type="presOf" srcId="{2D46E700-429E-4112-9B5D-6FF6F7EF782B}" destId="{572AFBBA-0E08-45E7-94F4-228CA2A963BF}" srcOrd="0" destOrd="0" presId="urn:microsoft.com/office/officeart/2005/8/layout/gear1"/>
    <dgm:cxn modelId="{1A3CB87C-EA17-4C16-9AF0-E0B5546B4D19}" type="presOf" srcId="{E399C19A-4D40-4CAB-9F09-2B12EE7B550A}" destId="{82623D29-1615-4D8C-BE5C-F53A14DCA9DE}" srcOrd="1" destOrd="0" presId="urn:microsoft.com/office/officeart/2005/8/layout/gear1"/>
    <dgm:cxn modelId="{DB4400AA-FB56-4DB5-92FF-A7B9AF28FA86}" srcId="{20DF4764-1FE1-49CB-A128-017919211F77}" destId="{2D46E700-429E-4112-9B5D-6FF6F7EF782B}" srcOrd="1" destOrd="0" parTransId="{81C0E2B2-A5D6-43CD-BCAE-B770F8DB78B0}" sibTransId="{130DFCE6-3580-475A-B1B0-D491BFA6A655}"/>
    <dgm:cxn modelId="{9999CF82-D438-4B3E-AFAF-48F9EDD0ECF3}" type="presOf" srcId="{6A7E0DC6-84EF-4421-9FB5-09D08EEDF9D5}" destId="{BE1F8AF2-535F-430D-9FA9-F4CD8838FF53}" srcOrd="0" destOrd="0" presId="urn:microsoft.com/office/officeart/2005/8/layout/gear1"/>
    <dgm:cxn modelId="{9D60B4AE-045A-4F9A-A3C7-06CA2BBCCF34}" srcId="{20DF4764-1FE1-49CB-A128-017919211F77}" destId="{6A7E0DC6-84EF-4421-9FB5-09D08EEDF9D5}" srcOrd="2" destOrd="0" parTransId="{A04A44C6-4DC5-4D78-A034-7FDF637FF3C9}" sibTransId="{3E945D12-8A62-4DD1-9B9D-44EEECDB1DAD}"/>
    <dgm:cxn modelId="{C4512873-AA4F-49FD-A93B-D2A231EBB9D8}" type="presOf" srcId="{E399C19A-4D40-4CAB-9F09-2B12EE7B550A}" destId="{0A848B4D-263A-46E0-94C5-1DAF0A38036D}" srcOrd="2" destOrd="0" presId="urn:microsoft.com/office/officeart/2005/8/layout/gear1"/>
    <dgm:cxn modelId="{E1CDA1E5-176F-41FD-83D1-CE3D0F845FAB}" type="presOf" srcId="{130DFCE6-3580-475A-B1B0-D491BFA6A655}" destId="{B51818C7-BE67-4DE8-B4D1-3FC1B6C66F8D}" srcOrd="0" destOrd="0" presId="urn:microsoft.com/office/officeart/2005/8/layout/gear1"/>
    <dgm:cxn modelId="{57DA1553-AE9B-4336-BFC2-AAC33FD5C1F2}" type="presOf" srcId="{6A7E0DC6-84EF-4421-9FB5-09D08EEDF9D5}" destId="{5A8933F4-FEA3-44A6-B80C-DEA88EC89B4B}" srcOrd="3" destOrd="0" presId="urn:microsoft.com/office/officeart/2005/8/layout/gear1"/>
    <dgm:cxn modelId="{99168FE5-2EA7-48D4-A5D3-31341725EC65}" srcId="{20DF4764-1FE1-49CB-A128-017919211F77}" destId="{F5BBAE2E-8924-4FFE-BA5B-1DAAF004798C}" srcOrd="3" destOrd="0" parTransId="{818B27E7-7462-4B4B-A20E-F57D420E6742}" sibTransId="{7A51CCE3-C6B9-4680-A2C9-E677F151D596}"/>
    <dgm:cxn modelId="{493EB0FF-8B42-448E-B88B-47104D554DE1}" type="presOf" srcId="{E399C19A-4D40-4CAB-9F09-2B12EE7B550A}" destId="{995329BF-87B5-44EE-8BB0-5CAEB45747F6}" srcOrd="0" destOrd="0" presId="urn:microsoft.com/office/officeart/2005/8/layout/gear1"/>
    <dgm:cxn modelId="{14CCB27F-9E31-4BA4-A7B1-5F53A9E36DC6}" type="presOf" srcId="{2D46E700-429E-4112-9B5D-6FF6F7EF782B}" destId="{BC8BB3FE-B139-415F-967F-F755CCB17E9D}" srcOrd="1" destOrd="0" presId="urn:microsoft.com/office/officeart/2005/8/layout/gear1"/>
    <dgm:cxn modelId="{2FF15EEF-0262-48A5-8448-44329E7872A1}" type="presOf" srcId="{3E945D12-8A62-4DD1-9B9D-44EEECDB1DAD}" destId="{AFBB06B4-9BD2-47FB-95DC-18AB3FAE006D}" srcOrd="0" destOrd="0" presId="urn:microsoft.com/office/officeart/2005/8/layout/gear1"/>
    <dgm:cxn modelId="{3E59BDBD-6E7D-4C73-918C-1F2ADFB3AAC7}" type="presOf" srcId="{2D46E700-429E-4112-9B5D-6FF6F7EF782B}" destId="{B7E02198-0FC8-4EBB-873A-55553E64163F}" srcOrd="2" destOrd="0" presId="urn:microsoft.com/office/officeart/2005/8/layout/gear1"/>
    <dgm:cxn modelId="{DD482B95-10F3-47C0-B12A-B1159F29B96F}" type="presOf" srcId="{C6C0CAAF-237B-41D9-9900-3CEE6C53219D}" destId="{FA75EC16-DEE1-4398-9E3C-AF4A24D36D52}" srcOrd="0" destOrd="0" presId="urn:microsoft.com/office/officeart/2005/8/layout/gear1"/>
    <dgm:cxn modelId="{7CD946D1-4B4E-4398-BBF0-E5350B4B22F8}" type="presParOf" srcId="{20B10559-FC16-47B9-B187-E246F3359D8B}" destId="{995329BF-87B5-44EE-8BB0-5CAEB45747F6}" srcOrd="0" destOrd="0" presId="urn:microsoft.com/office/officeart/2005/8/layout/gear1"/>
    <dgm:cxn modelId="{00B3C16B-6CF1-4A46-9C2F-74327BF54813}" type="presParOf" srcId="{20B10559-FC16-47B9-B187-E246F3359D8B}" destId="{82623D29-1615-4D8C-BE5C-F53A14DCA9DE}" srcOrd="1" destOrd="0" presId="urn:microsoft.com/office/officeart/2005/8/layout/gear1"/>
    <dgm:cxn modelId="{70D36CB9-5B02-46AB-ACDC-969F165A8D81}" type="presParOf" srcId="{20B10559-FC16-47B9-B187-E246F3359D8B}" destId="{0A848B4D-263A-46E0-94C5-1DAF0A38036D}" srcOrd="2" destOrd="0" presId="urn:microsoft.com/office/officeart/2005/8/layout/gear1"/>
    <dgm:cxn modelId="{D2753AE7-B329-4A94-BE9A-C993284FC2AA}" type="presParOf" srcId="{20B10559-FC16-47B9-B187-E246F3359D8B}" destId="{572AFBBA-0E08-45E7-94F4-228CA2A963BF}" srcOrd="3" destOrd="0" presId="urn:microsoft.com/office/officeart/2005/8/layout/gear1"/>
    <dgm:cxn modelId="{2617515D-C73A-4DE3-A7A9-F9B50005DAB6}" type="presParOf" srcId="{20B10559-FC16-47B9-B187-E246F3359D8B}" destId="{BC8BB3FE-B139-415F-967F-F755CCB17E9D}" srcOrd="4" destOrd="0" presId="urn:microsoft.com/office/officeart/2005/8/layout/gear1"/>
    <dgm:cxn modelId="{AC2D2004-0517-4F0A-B0EF-7A9C05A99B0A}" type="presParOf" srcId="{20B10559-FC16-47B9-B187-E246F3359D8B}" destId="{B7E02198-0FC8-4EBB-873A-55553E64163F}" srcOrd="5" destOrd="0" presId="urn:microsoft.com/office/officeart/2005/8/layout/gear1"/>
    <dgm:cxn modelId="{10632D2C-2CBD-49CD-91A2-521ABE10D898}" type="presParOf" srcId="{20B10559-FC16-47B9-B187-E246F3359D8B}" destId="{BE1F8AF2-535F-430D-9FA9-F4CD8838FF53}" srcOrd="6" destOrd="0" presId="urn:microsoft.com/office/officeart/2005/8/layout/gear1"/>
    <dgm:cxn modelId="{E8384C4E-D0BC-4B7F-89A4-FA137DEB153C}" type="presParOf" srcId="{20B10559-FC16-47B9-B187-E246F3359D8B}" destId="{8FBAAD8F-AAAB-40CE-9D10-BCFA59D306A9}" srcOrd="7" destOrd="0" presId="urn:microsoft.com/office/officeart/2005/8/layout/gear1"/>
    <dgm:cxn modelId="{ECD25AA8-8719-4F0B-9BC3-84F5E8407E3E}" type="presParOf" srcId="{20B10559-FC16-47B9-B187-E246F3359D8B}" destId="{7B65B60D-18BE-4606-9E63-0CD47319CFC5}" srcOrd="8" destOrd="0" presId="urn:microsoft.com/office/officeart/2005/8/layout/gear1"/>
    <dgm:cxn modelId="{715FCCC4-BA67-4875-9E80-9FADA1184067}" type="presParOf" srcId="{20B10559-FC16-47B9-B187-E246F3359D8B}" destId="{5A8933F4-FEA3-44A6-B80C-DEA88EC89B4B}" srcOrd="9" destOrd="0" presId="urn:microsoft.com/office/officeart/2005/8/layout/gear1"/>
    <dgm:cxn modelId="{EDC0E34A-6E79-4A1C-8AB3-422E3B04522E}" type="presParOf" srcId="{20B10559-FC16-47B9-B187-E246F3359D8B}" destId="{FA75EC16-DEE1-4398-9E3C-AF4A24D36D52}" srcOrd="10" destOrd="0" presId="urn:microsoft.com/office/officeart/2005/8/layout/gear1"/>
    <dgm:cxn modelId="{25FF69F5-4970-466B-BDE1-4933D04CF046}" type="presParOf" srcId="{20B10559-FC16-47B9-B187-E246F3359D8B}" destId="{B51818C7-BE67-4DE8-B4D1-3FC1B6C66F8D}" srcOrd="11" destOrd="0" presId="urn:microsoft.com/office/officeart/2005/8/layout/gear1"/>
    <dgm:cxn modelId="{308C6824-1CD5-4BD3-B112-987DED290B3E}" type="presParOf" srcId="{20B10559-FC16-47B9-B187-E246F3359D8B}" destId="{AFBB06B4-9BD2-47FB-95DC-18AB3FAE006D}" srcOrd="12" destOrd="0" presId="urn:microsoft.com/office/officeart/2005/8/layout/gear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49DCEFD-C428-4375-A675-BC0180BA72D2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F1A4C45C-9A10-4633-938B-FC36457D1347}">
      <dgm:prSet phldrT="[Tex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hu-HU" b="1" dirty="0" smtClean="0"/>
            <a:t>ELSŐ FÁZIS</a:t>
          </a:r>
        </a:p>
        <a:p>
          <a:endParaRPr lang="hu-HU" dirty="0" smtClean="0"/>
        </a:p>
        <a:p>
          <a:r>
            <a:rPr lang="hu-HU" dirty="0" smtClean="0"/>
            <a:t>		Vádak és kérdések megválaszolása</a:t>
          </a:r>
        </a:p>
        <a:p>
          <a:r>
            <a:rPr lang="hu-HU" dirty="0" smtClean="0"/>
            <a:t>		Facebook állásfoglalás</a:t>
          </a:r>
          <a:endParaRPr lang="hu-HU" dirty="0"/>
        </a:p>
      </dgm:t>
    </dgm:pt>
    <dgm:pt modelId="{B64744FB-3978-4493-96CA-120E26F9A4BB}" type="parTrans" cxnId="{F8AC82F2-DB03-493C-8427-2BD176D40C3F}">
      <dgm:prSet/>
      <dgm:spPr/>
      <dgm:t>
        <a:bodyPr/>
        <a:lstStyle/>
        <a:p>
          <a:endParaRPr lang="hu-HU"/>
        </a:p>
      </dgm:t>
    </dgm:pt>
    <dgm:pt modelId="{941B23E7-7EF6-4947-8DB2-75B90606779D}" type="sibTrans" cxnId="{F8AC82F2-DB03-493C-8427-2BD176D40C3F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hu-HU"/>
        </a:p>
      </dgm:t>
    </dgm:pt>
    <dgm:pt modelId="{B6D4D4C7-07B1-4F0B-B28F-26BD35650F04}">
      <dgm:prSet phldrT="[Text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hu-HU" b="1" dirty="0" smtClean="0"/>
            <a:t>MÁSODIK FÁZIS</a:t>
          </a:r>
        </a:p>
        <a:p>
          <a:endParaRPr lang="hu-HU" dirty="0" smtClean="0"/>
        </a:p>
        <a:p>
          <a:r>
            <a:rPr lang="hu-HU" dirty="0" smtClean="0"/>
            <a:t>		Találkozó a kommentelőkkel</a:t>
          </a:r>
        </a:p>
        <a:p>
          <a:r>
            <a:rPr lang="hu-HU" dirty="0" smtClean="0"/>
            <a:t>		Új őrutasítás</a:t>
          </a:r>
        </a:p>
        <a:p>
          <a:r>
            <a:rPr lang="hu-HU" dirty="0" smtClean="0"/>
            <a:t>		Belső kommunikáció</a:t>
          </a:r>
          <a:endParaRPr lang="hu-HU" dirty="0"/>
        </a:p>
      </dgm:t>
    </dgm:pt>
    <dgm:pt modelId="{7DFDC9DF-C5F0-411E-B66F-AE5E989EC918}" type="parTrans" cxnId="{FA0168DB-D725-4D21-86B6-1FAC4DD79883}">
      <dgm:prSet/>
      <dgm:spPr/>
      <dgm:t>
        <a:bodyPr/>
        <a:lstStyle/>
        <a:p>
          <a:endParaRPr lang="hu-HU"/>
        </a:p>
      </dgm:t>
    </dgm:pt>
    <dgm:pt modelId="{ECB79AA1-4AB7-4990-A8F2-C3A36CFDAF04}" type="sibTrans" cxnId="{FA0168DB-D725-4D21-86B6-1FAC4DD79883}">
      <dgm:prSet/>
      <dgm:spPr>
        <a:solidFill>
          <a:srgbClr val="FFC000">
            <a:alpha val="90000"/>
          </a:srgbClr>
        </a:solidFill>
      </dgm:spPr>
      <dgm:t>
        <a:bodyPr/>
        <a:lstStyle/>
        <a:p>
          <a:endParaRPr lang="hu-HU"/>
        </a:p>
      </dgm:t>
    </dgm:pt>
    <dgm:pt modelId="{6DF95811-7D7D-4C02-BBFF-92C76E037FBE}">
      <dgm:prSet phldrT="[Text]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hu-HU" b="1" dirty="0" smtClean="0"/>
            <a:t>HARMADIK FÁZIS</a:t>
          </a:r>
        </a:p>
        <a:p>
          <a:r>
            <a:rPr lang="hu-HU" dirty="0" smtClean="0"/>
            <a:t>		dm oldal a Facebookon</a:t>
          </a:r>
        </a:p>
        <a:p>
          <a:r>
            <a:rPr lang="hu-HU" dirty="0" smtClean="0"/>
            <a:t>		Esettanulmány</a:t>
          </a:r>
          <a:endParaRPr lang="hu-HU" dirty="0"/>
        </a:p>
      </dgm:t>
    </dgm:pt>
    <dgm:pt modelId="{7D452249-DC85-412C-B887-D0D22CD61712}" type="parTrans" cxnId="{050CBE45-41D5-4B6A-ACD1-5B9C80E9D7E9}">
      <dgm:prSet/>
      <dgm:spPr/>
      <dgm:t>
        <a:bodyPr/>
        <a:lstStyle/>
        <a:p>
          <a:endParaRPr lang="hu-HU"/>
        </a:p>
      </dgm:t>
    </dgm:pt>
    <dgm:pt modelId="{40871D0E-5331-4728-8B14-46EA99C13F9A}" type="sibTrans" cxnId="{050CBE45-41D5-4B6A-ACD1-5B9C80E9D7E9}">
      <dgm:prSet/>
      <dgm:spPr/>
      <dgm:t>
        <a:bodyPr/>
        <a:lstStyle/>
        <a:p>
          <a:endParaRPr lang="hu-HU"/>
        </a:p>
      </dgm:t>
    </dgm:pt>
    <dgm:pt modelId="{0E6A0FAF-C254-4BB4-B0B8-9DDE5DC3827C}" type="pres">
      <dgm:prSet presAssocID="{E49DCEFD-C428-4375-A675-BC0180BA72D2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48669BF7-0B91-409B-84E5-9E5789657969}" type="pres">
      <dgm:prSet presAssocID="{E49DCEFD-C428-4375-A675-BC0180BA72D2}" presName="dummyMaxCanvas" presStyleCnt="0">
        <dgm:presLayoutVars/>
      </dgm:prSet>
      <dgm:spPr/>
    </dgm:pt>
    <dgm:pt modelId="{C8655667-A966-4A72-9E2A-2D0A34CAFB72}" type="pres">
      <dgm:prSet presAssocID="{E49DCEFD-C428-4375-A675-BC0180BA72D2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B99B5BA5-FFCF-4E81-9106-56114526E07B}" type="pres">
      <dgm:prSet presAssocID="{E49DCEFD-C428-4375-A675-BC0180BA72D2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B7E0C96-BBDF-47AD-AF92-335C0B0A0B69}" type="pres">
      <dgm:prSet presAssocID="{E49DCEFD-C428-4375-A675-BC0180BA72D2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FB2080C5-3A41-4FA0-9795-00D6472B2D6E}" type="pres">
      <dgm:prSet presAssocID="{E49DCEFD-C428-4375-A675-BC0180BA72D2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6667D0C8-DF18-4E88-B6E9-94271A4DD1E1}" type="pres">
      <dgm:prSet presAssocID="{E49DCEFD-C428-4375-A675-BC0180BA72D2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1811C625-8B04-496B-BCD9-DAD5F5AA6DD0}" type="pres">
      <dgm:prSet presAssocID="{E49DCEFD-C428-4375-A675-BC0180BA72D2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48365FE-D599-41C2-AD7B-1C5A944F9746}" type="pres">
      <dgm:prSet presAssocID="{E49DCEFD-C428-4375-A675-BC0180BA72D2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  <dgm:pt modelId="{8168F48F-1C3D-4D16-A158-4440E441362C}" type="pres">
      <dgm:prSet presAssocID="{E49DCEFD-C428-4375-A675-BC0180BA72D2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hu-HU"/>
        </a:p>
      </dgm:t>
    </dgm:pt>
  </dgm:ptLst>
  <dgm:cxnLst>
    <dgm:cxn modelId="{9FA5525E-6FD4-44DF-AF0A-C5AB58C533D6}" type="presOf" srcId="{ECB79AA1-4AB7-4990-A8F2-C3A36CFDAF04}" destId="{6667D0C8-DF18-4E88-B6E9-94271A4DD1E1}" srcOrd="0" destOrd="0" presId="urn:microsoft.com/office/officeart/2005/8/layout/vProcess5"/>
    <dgm:cxn modelId="{A06F96BD-28BF-43F5-8C53-57FF4D509B68}" type="presOf" srcId="{F1A4C45C-9A10-4633-938B-FC36457D1347}" destId="{C8655667-A966-4A72-9E2A-2D0A34CAFB72}" srcOrd="0" destOrd="0" presId="urn:microsoft.com/office/officeart/2005/8/layout/vProcess5"/>
    <dgm:cxn modelId="{A48E87D9-2496-4385-A589-E0533FEF326B}" type="presOf" srcId="{B6D4D4C7-07B1-4F0B-B28F-26BD35650F04}" destId="{B99B5BA5-FFCF-4E81-9106-56114526E07B}" srcOrd="0" destOrd="0" presId="urn:microsoft.com/office/officeart/2005/8/layout/vProcess5"/>
    <dgm:cxn modelId="{050CBE45-41D5-4B6A-ACD1-5B9C80E9D7E9}" srcId="{E49DCEFD-C428-4375-A675-BC0180BA72D2}" destId="{6DF95811-7D7D-4C02-BBFF-92C76E037FBE}" srcOrd="2" destOrd="0" parTransId="{7D452249-DC85-412C-B887-D0D22CD61712}" sibTransId="{40871D0E-5331-4728-8B14-46EA99C13F9A}"/>
    <dgm:cxn modelId="{D95F93ED-3CEF-4D63-B113-037945281960}" type="presOf" srcId="{B6D4D4C7-07B1-4F0B-B28F-26BD35650F04}" destId="{848365FE-D599-41C2-AD7B-1C5A944F9746}" srcOrd="1" destOrd="0" presId="urn:microsoft.com/office/officeart/2005/8/layout/vProcess5"/>
    <dgm:cxn modelId="{EDA9C1FE-552A-4979-8433-1F8D7514FAF4}" type="presOf" srcId="{F1A4C45C-9A10-4633-938B-FC36457D1347}" destId="{1811C625-8B04-496B-BCD9-DAD5F5AA6DD0}" srcOrd="1" destOrd="0" presId="urn:microsoft.com/office/officeart/2005/8/layout/vProcess5"/>
    <dgm:cxn modelId="{18DE59FF-6D7E-4B35-BBC5-D998BEBDD699}" type="presOf" srcId="{6DF95811-7D7D-4C02-BBFF-92C76E037FBE}" destId="{8B7E0C96-BBDF-47AD-AF92-335C0B0A0B69}" srcOrd="0" destOrd="0" presId="urn:microsoft.com/office/officeart/2005/8/layout/vProcess5"/>
    <dgm:cxn modelId="{3571F9E2-3A35-4A12-9068-EC78BCE09AF5}" type="presOf" srcId="{6DF95811-7D7D-4C02-BBFF-92C76E037FBE}" destId="{8168F48F-1C3D-4D16-A158-4440E441362C}" srcOrd="1" destOrd="0" presId="urn:microsoft.com/office/officeart/2005/8/layout/vProcess5"/>
    <dgm:cxn modelId="{AA3DBDC9-8A4C-4D36-90D2-52F6A3D90294}" type="presOf" srcId="{E49DCEFD-C428-4375-A675-BC0180BA72D2}" destId="{0E6A0FAF-C254-4BB4-B0B8-9DDE5DC3827C}" srcOrd="0" destOrd="0" presId="urn:microsoft.com/office/officeart/2005/8/layout/vProcess5"/>
    <dgm:cxn modelId="{F8AC82F2-DB03-493C-8427-2BD176D40C3F}" srcId="{E49DCEFD-C428-4375-A675-BC0180BA72D2}" destId="{F1A4C45C-9A10-4633-938B-FC36457D1347}" srcOrd="0" destOrd="0" parTransId="{B64744FB-3978-4493-96CA-120E26F9A4BB}" sibTransId="{941B23E7-7EF6-4947-8DB2-75B90606779D}"/>
    <dgm:cxn modelId="{FA0168DB-D725-4D21-86B6-1FAC4DD79883}" srcId="{E49DCEFD-C428-4375-A675-BC0180BA72D2}" destId="{B6D4D4C7-07B1-4F0B-B28F-26BD35650F04}" srcOrd="1" destOrd="0" parTransId="{7DFDC9DF-C5F0-411E-B66F-AE5E989EC918}" sibTransId="{ECB79AA1-4AB7-4990-A8F2-C3A36CFDAF04}"/>
    <dgm:cxn modelId="{698C8BCA-4314-4796-BDD7-61027FFBA580}" type="presOf" srcId="{941B23E7-7EF6-4947-8DB2-75B90606779D}" destId="{FB2080C5-3A41-4FA0-9795-00D6472B2D6E}" srcOrd="0" destOrd="0" presId="urn:microsoft.com/office/officeart/2005/8/layout/vProcess5"/>
    <dgm:cxn modelId="{60944ABB-A863-49F5-840A-5E02D6CB79B6}" type="presParOf" srcId="{0E6A0FAF-C254-4BB4-B0B8-9DDE5DC3827C}" destId="{48669BF7-0B91-409B-84E5-9E5789657969}" srcOrd="0" destOrd="0" presId="urn:microsoft.com/office/officeart/2005/8/layout/vProcess5"/>
    <dgm:cxn modelId="{8BFF6340-3E4C-4B3F-AB4D-4658BA684346}" type="presParOf" srcId="{0E6A0FAF-C254-4BB4-B0B8-9DDE5DC3827C}" destId="{C8655667-A966-4A72-9E2A-2D0A34CAFB72}" srcOrd="1" destOrd="0" presId="urn:microsoft.com/office/officeart/2005/8/layout/vProcess5"/>
    <dgm:cxn modelId="{B8A6A7AD-1570-4407-8C50-D63255D0FD69}" type="presParOf" srcId="{0E6A0FAF-C254-4BB4-B0B8-9DDE5DC3827C}" destId="{B99B5BA5-FFCF-4E81-9106-56114526E07B}" srcOrd="2" destOrd="0" presId="urn:microsoft.com/office/officeart/2005/8/layout/vProcess5"/>
    <dgm:cxn modelId="{650872CB-082D-42BF-A3C5-F5BD42D3CC9A}" type="presParOf" srcId="{0E6A0FAF-C254-4BB4-B0B8-9DDE5DC3827C}" destId="{8B7E0C96-BBDF-47AD-AF92-335C0B0A0B69}" srcOrd="3" destOrd="0" presId="urn:microsoft.com/office/officeart/2005/8/layout/vProcess5"/>
    <dgm:cxn modelId="{4D8C4CB0-92E4-405B-AAA7-E52E8876CC05}" type="presParOf" srcId="{0E6A0FAF-C254-4BB4-B0B8-9DDE5DC3827C}" destId="{FB2080C5-3A41-4FA0-9795-00D6472B2D6E}" srcOrd="4" destOrd="0" presId="urn:microsoft.com/office/officeart/2005/8/layout/vProcess5"/>
    <dgm:cxn modelId="{9A7D9237-94F6-4E54-85D3-379594ED0C6A}" type="presParOf" srcId="{0E6A0FAF-C254-4BB4-B0B8-9DDE5DC3827C}" destId="{6667D0C8-DF18-4E88-B6E9-94271A4DD1E1}" srcOrd="5" destOrd="0" presId="urn:microsoft.com/office/officeart/2005/8/layout/vProcess5"/>
    <dgm:cxn modelId="{D6022DA2-0B3E-44C3-A32E-EF31DAF96B4E}" type="presParOf" srcId="{0E6A0FAF-C254-4BB4-B0B8-9DDE5DC3827C}" destId="{1811C625-8B04-496B-BCD9-DAD5F5AA6DD0}" srcOrd="6" destOrd="0" presId="urn:microsoft.com/office/officeart/2005/8/layout/vProcess5"/>
    <dgm:cxn modelId="{A331D67F-9E05-4D9E-A701-8B418720EDE1}" type="presParOf" srcId="{0E6A0FAF-C254-4BB4-B0B8-9DDE5DC3827C}" destId="{848365FE-D599-41C2-AD7B-1C5A944F9746}" srcOrd="7" destOrd="0" presId="urn:microsoft.com/office/officeart/2005/8/layout/vProcess5"/>
    <dgm:cxn modelId="{A747C18A-3A68-40CD-BEB0-62480EA30C47}" type="presParOf" srcId="{0E6A0FAF-C254-4BB4-B0B8-9DDE5DC3827C}" destId="{8168F48F-1C3D-4D16-A158-4440E441362C}" srcOrd="8" destOrd="0" presId="urn:microsoft.com/office/officeart/2005/8/layout/vProcess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u-H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0F652-DEEE-4722-B4A4-FBA17AE54F62}" type="datetimeFigureOut">
              <a:rPr lang="hu-HU" smtClean="0"/>
              <a:pPr/>
              <a:t>2011.11.16.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C846DE-50FC-4689-9816-CD9546BC0976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sites.google.com/site/chethstudioswallpapers/Home/facebook.jpg"/>
          <p:cNvPicPr>
            <a:picLocks noChangeAspect="1" noChangeArrowheads="1"/>
          </p:cNvPicPr>
          <p:nvPr/>
        </p:nvPicPr>
        <p:blipFill>
          <a:blip r:embed="rId2"/>
          <a:srcRect r="35354" b="353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1000108"/>
            <a:ext cx="8786842" cy="1643050"/>
          </a:xfrm>
          <a:solidFill>
            <a:srgbClr val="0D0D0D">
              <a:alpha val="50196"/>
            </a:srgbClr>
          </a:solidFill>
        </p:spPr>
        <p:txBody>
          <a:bodyPr>
            <a:normAutofit fontScale="90000"/>
          </a:bodyPr>
          <a:lstStyle/>
          <a:p>
            <a:pPr algn="l"/>
            <a:r>
              <a:rPr lang="hu-HU" sz="6000" dirty="0" smtClean="0">
                <a:solidFill>
                  <a:schemeClr val="bg1"/>
                </a:solidFill>
              </a:rPr>
              <a:t>A </a:t>
            </a:r>
            <a:r>
              <a:rPr lang="hu-HU" sz="6000" dirty="0" smtClean="0">
                <a:solidFill>
                  <a:schemeClr val="bg1"/>
                </a:solidFill>
              </a:rPr>
              <a:t>dm esete a </a:t>
            </a:r>
            <a:r>
              <a:rPr lang="hu-HU" sz="6000" dirty="0" smtClean="0">
                <a:solidFill>
                  <a:schemeClr val="bg1"/>
                </a:solidFill>
              </a:rPr>
              <a:t>Facebookkal</a:t>
            </a:r>
            <a:r>
              <a:rPr lang="hu-HU" dirty="0" smtClean="0">
                <a:solidFill>
                  <a:schemeClr val="bg1"/>
                </a:solidFill>
              </a:rPr>
              <a:t/>
            </a:r>
            <a:br>
              <a:rPr lang="hu-HU" dirty="0" smtClean="0">
                <a:solidFill>
                  <a:schemeClr val="bg1"/>
                </a:solidFill>
              </a:rPr>
            </a:br>
            <a:r>
              <a:rPr lang="hu-HU" sz="3600" dirty="0" smtClean="0">
                <a:solidFill>
                  <a:schemeClr val="bg1"/>
                </a:solidFill>
              </a:rPr>
              <a:t>Kríziskezelés </a:t>
            </a:r>
            <a:r>
              <a:rPr lang="hu-HU" sz="3600" dirty="0" smtClean="0">
                <a:solidFill>
                  <a:schemeClr val="bg1"/>
                </a:solidFill>
              </a:rPr>
              <a:t>a közösségi médiában</a:t>
            </a:r>
            <a:r>
              <a:rPr lang="hu-HU" dirty="0" smtClean="0">
                <a:solidFill>
                  <a:schemeClr val="bg1"/>
                </a:solidFill>
              </a:rPr>
              <a:t/>
            </a:r>
            <a:br>
              <a:rPr lang="hu-HU" dirty="0" smtClean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4.bp.blogspot.com/-g7DK-89cGF0/TYJifRUi8FI/AAAAAAAAA7Y/NBZRKDuTZGg/s1600/March62011.jpg"/>
          <p:cNvPicPr>
            <a:picLocks noChangeAspect="1" noChangeArrowheads="1"/>
          </p:cNvPicPr>
          <p:nvPr/>
        </p:nvPicPr>
        <p:blipFill>
          <a:blip r:embed="rId2"/>
          <a:srcRect b="12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4836323" y="2235983"/>
            <a:ext cx="5543584" cy="2214578"/>
          </a:xfrm>
          <a:solidFill>
            <a:srgbClr val="000000">
              <a:alpha val="50196"/>
            </a:srgbClr>
          </a:solidFill>
        </p:spPr>
        <p:txBody>
          <a:bodyPr>
            <a:normAutofit/>
          </a:bodyPr>
          <a:lstStyle/>
          <a:p>
            <a:pPr algn="l"/>
            <a: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  <a:t>A KRÍZISNEK </a:t>
            </a:r>
            <a:b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  <a:t>SENKI SEM ÖRÜL</a:t>
            </a:r>
            <a:endParaRPr lang="hu-HU" sz="6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appy_fingers_by_Boeing7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34568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2586857">
            <a:off x="4292447" y="1506658"/>
            <a:ext cx="5125680" cy="347157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  <a:t>DE A MÁRKA </a:t>
            </a:r>
          </a:p>
          <a:p>
            <a:pPr>
              <a:buNone/>
            </a:pPr>
            <a: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  <a:t>ELŐNYÉRE </a:t>
            </a:r>
          </a:p>
          <a:p>
            <a:pPr>
              <a:buNone/>
            </a:pPr>
            <a: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  <a:t>IS FORDÍTHATÓ</a:t>
            </a:r>
            <a:endParaRPr lang="hu-HU" sz="6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itort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14478" y="-928718"/>
            <a:ext cx="11072858" cy="737558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143240" y="857232"/>
            <a:ext cx="5643602" cy="5429288"/>
          </a:xfrm>
          <a:prstGeom prst="rect">
            <a:avLst/>
          </a:prstGeom>
          <a:solidFill>
            <a:srgbClr val="0D0D0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4" name="Diagram 3"/>
          <p:cNvGraphicFramePr/>
          <p:nvPr/>
        </p:nvGraphicFramePr>
        <p:xfrm>
          <a:off x="1928794" y="200024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Group 5"/>
          <p:cNvGrpSpPr/>
          <p:nvPr/>
        </p:nvGrpSpPr>
        <p:grpSpPr>
          <a:xfrm rot="19997123">
            <a:off x="4821068" y="909235"/>
            <a:ext cx="1534448" cy="1472435"/>
            <a:chOff x="2454821" y="178981"/>
            <a:chExt cx="1592756" cy="1592756"/>
          </a:xfrm>
          <a:solidFill>
            <a:schemeClr val="accent1">
              <a:lumMod val="25000"/>
            </a:schemeClr>
          </a:solidFill>
        </p:grpSpPr>
        <p:sp>
          <p:nvSpPr>
            <p:cNvPr id="7" name=" 3"/>
            <p:cNvSpPr/>
            <p:nvPr/>
          </p:nvSpPr>
          <p:spPr>
            <a:xfrm rot="20700000">
              <a:off x="2454821" y="178981"/>
              <a:ext cx="1592756" cy="1592756"/>
            </a:xfrm>
            <a:prstGeom prst="gear6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 4"/>
            <p:cNvSpPr/>
            <p:nvPr/>
          </p:nvSpPr>
          <p:spPr>
            <a:xfrm>
              <a:off x="2972819" y="653432"/>
              <a:ext cx="595270" cy="658237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510" tIns="16510" rIns="16510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1600" kern="1200" dirty="0" smtClean="0"/>
                <a:t>Cikkek</a:t>
              </a:r>
              <a:endParaRPr lang="hu-HU" sz="1600" kern="1200" dirty="0"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5400000">
            <a:off x="5750735" y="3107521"/>
            <a:ext cx="4614866" cy="1114420"/>
          </a:xfrm>
          <a:solidFill>
            <a:srgbClr val="000000">
              <a:alpha val="60000"/>
            </a:srgb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hu-HU" sz="6000" dirty="0" smtClean="0">
                <a:solidFill>
                  <a:schemeClr val="bg1">
                    <a:lumMod val="95000"/>
                  </a:schemeClr>
                </a:solidFill>
              </a:rPr>
              <a:t>MI TÖRTÉNT?</a:t>
            </a:r>
            <a:endParaRPr lang="hu-HU" sz="6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571480"/>
            <a:ext cx="8229600" cy="7143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hu-HU" sz="6000" dirty="0" smtClean="0">
                <a:solidFill>
                  <a:schemeClr val="bg1"/>
                </a:solidFill>
              </a:rPr>
              <a:t>MIT TETTÜNK</a:t>
            </a:r>
            <a:endParaRPr lang="hu-HU" sz="6000" dirty="0">
              <a:solidFill>
                <a:schemeClr val="bg1"/>
              </a:solidFill>
            </a:endParaRPr>
          </a:p>
        </p:txBody>
      </p:sp>
      <p:graphicFrame>
        <p:nvGraphicFramePr>
          <p:cNvPr id="6" name="Diagram 5"/>
          <p:cNvGraphicFramePr/>
          <p:nvPr/>
        </p:nvGraphicFramePr>
        <p:xfrm>
          <a:off x="1357290" y="1785926"/>
          <a:ext cx="6715172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redmeny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14338"/>
            <a:ext cx="9152438" cy="707233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6182" y="5429264"/>
            <a:ext cx="4143404" cy="857256"/>
          </a:xfrm>
          <a:solidFill>
            <a:srgbClr val="000000">
              <a:alpha val="50196"/>
            </a:srgbClr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hu-HU" sz="6000" dirty="0" smtClean="0">
                <a:solidFill>
                  <a:schemeClr val="bg1"/>
                </a:solidFill>
              </a:rPr>
              <a:t>EREDMÉNY</a:t>
            </a:r>
            <a:endParaRPr lang="hu-HU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_43XYyN7rCVk/TUZInriFsXI/AAAAAAAAAMg/Z93nCowWs34/s1600/thank_you_%2528arrow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949" cy="685800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2198" y="4786322"/>
            <a:ext cx="2686040" cy="1285885"/>
          </a:xfrm>
          <a:solidFill>
            <a:srgbClr val="000000">
              <a:alpha val="50196"/>
            </a:srgbClr>
          </a:solidFill>
        </p:spPr>
        <p:txBody>
          <a:bodyPr>
            <a:normAutofit fontScale="70000" lnSpcReduction="20000"/>
          </a:bodyPr>
          <a:lstStyle/>
          <a:p>
            <a:pPr algn="r">
              <a:buNone/>
            </a:pPr>
            <a:r>
              <a:rPr lang="hu-HU" sz="2900" dirty="0" smtClean="0">
                <a:solidFill>
                  <a:srgbClr val="FFC000"/>
                </a:solidFill>
              </a:rPr>
              <a:t>Szabó </a:t>
            </a:r>
            <a:r>
              <a:rPr lang="hu-HU" sz="2900" dirty="0" smtClean="0">
                <a:solidFill>
                  <a:srgbClr val="FFC000"/>
                </a:solidFill>
              </a:rPr>
              <a:t>Virág</a:t>
            </a:r>
          </a:p>
          <a:p>
            <a:pPr algn="r">
              <a:buNone/>
            </a:pPr>
            <a:r>
              <a:rPr lang="hu-HU" sz="2900" dirty="0" smtClean="0">
                <a:solidFill>
                  <a:schemeClr val="bg1"/>
                </a:solidFill>
              </a:rPr>
              <a:t>szabo.virag@neonoir.hu</a:t>
            </a:r>
            <a:endParaRPr lang="hu-HU" sz="2900" dirty="0" smtClean="0">
              <a:solidFill>
                <a:schemeClr val="bg1"/>
              </a:solidFill>
            </a:endParaRPr>
          </a:p>
          <a:p>
            <a:pPr algn="r">
              <a:buNone/>
            </a:pPr>
            <a:r>
              <a:rPr lang="hu-HU" sz="2900" dirty="0" smtClean="0">
                <a:solidFill>
                  <a:schemeClr val="bg1"/>
                </a:solidFill>
              </a:rPr>
              <a:t>06 20 387 35 55</a:t>
            </a:r>
            <a:endParaRPr lang="hu-HU" sz="29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638</TotalTime>
  <Words>40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 dm esete a Facebookkal Kríziskezelés a közösségi médiában </vt:lpstr>
      <vt:lpstr>A KRÍZISNEK  SENKI SEM ÖRÜL</vt:lpstr>
      <vt:lpstr>Slide 3</vt:lpstr>
      <vt:lpstr>Slide 4</vt:lpstr>
      <vt:lpstr>Slide 5</vt:lpstr>
      <vt:lpstr>Slide 6</vt:lpstr>
      <vt:lpstr>Slide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dm esete a Facebookkal</dc:title>
  <dc:creator>Virag</dc:creator>
  <cp:lastModifiedBy>Virag</cp:lastModifiedBy>
  <cp:revision>24</cp:revision>
  <dcterms:created xsi:type="dcterms:W3CDTF">2011-11-15T21:48:36Z</dcterms:created>
  <dcterms:modified xsi:type="dcterms:W3CDTF">2011-11-16T08:38:28Z</dcterms:modified>
</cp:coreProperties>
</file>