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rels" ContentType="application/vnd.openxmlformats-package.relationships+xml"/>
  <Default Extension="emf" ContentType="image/x-emf"/>
  <Default Extension="vml" ContentType="application/vnd.openxmlformats-officedocument.vmlDrawing"/>
  <Default Extension="bin" ContentType="application/vnd.openxmlformats-officedocument.presentationml.printerSettings"/>
  <Default Extension="png" ContentType="image/p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embeddings/oleObject1.bin" ContentType="application/vnd.openxmlformats-officedocument.oleObject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theme/theme2.xml" ContentType="application/vnd.openxmlformats-officedocument.theme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theme/theme3.xml" ContentType="application/vnd.openxmlformats-officedocument.theme+xml"/>
  <Override PartName="/ppt/embeddings/oleObject2.bin" ContentType="application/vnd.openxmlformats-officedocument.oleObject"/>
  <Override PartName="/ppt/theme/theme4.xml" ContentType="application/vnd.openxmlformats-officedocument.theme+xml"/>
  <Override PartName="/ppt/tags/tag1.xml" ContentType="application/vnd.openxmlformats-officedocument.presentationml.tags+xml"/>
  <Override PartName="/ppt/notesSlides/notesSlide1.xml" ContentType="application/vnd.openxmlformats-officedocument.presentationml.notesSlide+xml"/>
  <Override PartName="/ppt/embeddings/oleObject3.bin" ContentType="application/vnd.openxmlformats-officedocument.oleObject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2" r:id="rId2"/>
    <p:sldMasterId id="2147483686" r:id="rId3"/>
  </p:sldMasterIdLst>
  <p:notesMasterIdLst>
    <p:notesMasterId r:id="rId14"/>
  </p:notesMasterIdLst>
  <p:sldIdLst>
    <p:sldId id="259" r:id="rId4"/>
    <p:sldId id="295" r:id="rId5"/>
    <p:sldId id="264" r:id="rId6"/>
    <p:sldId id="293" r:id="rId7"/>
    <p:sldId id="294" r:id="rId8"/>
    <p:sldId id="296" r:id="rId9"/>
    <p:sldId id="297" r:id="rId10"/>
    <p:sldId id="298" r:id="rId11"/>
    <p:sldId id="299" r:id="rId12"/>
    <p:sldId id="277" r:id="rId13"/>
  </p:sldIdLst>
  <p:sldSz cx="9144000" cy="6858000" type="screen4x3"/>
  <p:notesSz cx="6858000" cy="9144000"/>
  <p:defaultTextStyle>
    <a:defPPr>
      <a:defRPr lang="hu-HU"/>
    </a:defPPr>
    <a:lvl1pPr algn="l" rtl="0" fontAlgn="base">
      <a:spcBef>
        <a:spcPct val="0"/>
      </a:spcBef>
      <a:spcAft>
        <a:spcPct val="0"/>
      </a:spcAft>
      <a:defRPr sz="1600" kern="1200">
        <a:solidFill>
          <a:schemeClr val="tx1"/>
        </a:solidFill>
        <a:latin typeface="Arial" charset="0"/>
        <a:ea typeface="ＭＳ Ｐゴシック" charset="0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sz="1600" kern="1200">
        <a:solidFill>
          <a:schemeClr val="tx1"/>
        </a:solidFill>
        <a:latin typeface="Arial" charset="0"/>
        <a:ea typeface="ＭＳ Ｐゴシック" charset="0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sz="1600" kern="1200">
        <a:solidFill>
          <a:schemeClr val="tx1"/>
        </a:solidFill>
        <a:latin typeface="Arial" charset="0"/>
        <a:ea typeface="ＭＳ Ｐゴシック" charset="0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sz="1600" kern="1200">
        <a:solidFill>
          <a:schemeClr val="tx1"/>
        </a:solidFill>
        <a:latin typeface="Arial" charset="0"/>
        <a:ea typeface="ＭＳ Ｐゴシック" charset="0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sz="1600" kern="1200">
        <a:solidFill>
          <a:schemeClr val="tx1"/>
        </a:solidFill>
        <a:latin typeface="Arial" charset="0"/>
        <a:ea typeface="ＭＳ Ｐゴシック" charset="0"/>
        <a:cs typeface="Arial" charset="0"/>
      </a:defRPr>
    </a:lvl5pPr>
    <a:lvl6pPr marL="2286000" algn="l" defTabSz="457200" rtl="0" eaLnBrk="1" latinLnBrk="0" hangingPunct="1">
      <a:defRPr sz="1600" kern="1200">
        <a:solidFill>
          <a:schemeClr val="tx1"/>
        </a:solidFill>
        <a:latin typeface="Arial" charset="0"/>
        <a:ea typeface="ＭＳ Ｐゴシック" charset="0"/>
        <a:cs typeface="Arial" charset="0"/>
      </a:defRPr>
    </a:lvl6pPr>
    <a:lvl7pPr marL="2743200" algn="l" defTabSz="457200" rtl="0" eaLnBrk="1" latinLnBrk="0" hangingPunct="1">
      <a:defRPr sz="1600" kern="1200">
        <a:solidFill>
          <a:schemeClr val="tx1"/>
        </a:solidFill>
        <a:latin typeface="Arial" charset="0"/>
        <a:ea typeface="ＭＳ Ｐゴシック" charset="0"/>
        <a:cs typeface="Arial" charset="0"/>
      </a:defRPr>
    </a:lvl7pPr>
    <a:lvl8pPr marL="3200400" algn="l" defTabSz="457200" rtl="0" eaLnBrk="1" latinLnBrk="0" hangingPunct="1">
      <a:defRPr sz="1600" kern="1200">
        <a:solidFill>
          <a:schemeClr val="tx1"/>
        </a:solidFill>
        <a:latin typeface="Arial" charset="0"/>
        <a:ea typeface="ＭＳ Ｐゴシック" charset="0"/>
        <a:cs typeface="Arial" charset="0"/>
      </a:defRPr>
    </a:lvl8pPr>
    <a:lvl9pPr marL="3657600" algn="l" defTabSz="457200" rtl="0" eaLnBrk="1" latinLnBrk="0" hangingPunct="1">
      <a:defRPr sz="1600" kern="1200">
        <a:solidFill>
          <a:schemeClr val="tx1"/>
        </a:solidFill>
        <a:latin typeface="Arial" charset="0"/>
        <a:ea typeface="ＭＳ Ｐゴシック" charset="0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Közepesen sötét stílus 2 – 1. jelölőszín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5" d="100"/>
          <a:sy n="75" d="100"/>
        </p:scale>
        <p:origin x="-712" y="-10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1" Type="http://schemas.openxmlformats.org/officeDocument/2006/relationships/slide" Target="slides/slide8.xml"/><Relationship Id="rId12" Type="http://schemas.openxmlformats.org/officeDocument/2006/relationships/slide" Target="slides/slide9.xml"/><Relationship Id="rId13" Type="http://schemas.openxmlformats.org/officeDocument/2006/relationships/slide" Target="slides/slide10.xml"/><Relationship Id="rId14" Type="http://schemas.openxmlformats.org/officeDocument/2006/relationships/notesMaster" Target="notesMasters/notesMaster1.xml"/><Relationship Id="rId15" Type="http://schemas.openxmlformats.org/officeDocument/2006/relationships/printerSettings" Target="printerSettings/printerSettings1.bin"/><Relationship Id="rId16" Type="http://schemas.openxmlformats.org/officeDocument/2006/relationships/presProps" Target="presProps.xml"/><Relationship Id="rId17" Type="http://schemas.openxmlformats.org/officeDocument/2006/relationships/viewProps" Target="viewProps.xml"/><Relationship Id="rId18" Type="http://schemas.openxmlformats.org/officeDocument/2006/relationships/theme" Target="theme/theme1.xml"/><Relationship Id="rId1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Master" Target="slideMasters/slideMaster2.xml"/><Relationship Id="rId3" Type="http://schemas.openxmlformats.org/officeDocument/2006/relationships/slideMaster" Target="slideMasters/slideMaster3.xml"/><Relationship Id="rId4" Type="http://schemas.openxmlformats.org/officeDocument/2006/relationships/slide" Target="slides/slide1.xml"/><Relationship Id="rId5" Type="http://schemas.openxmlformats.org/officeDocument/2006/relationships/slide" Target="slides/slide2.xml"/><Relationship Id="rId6" Type="http://schemas.openxmlformats.org/officeDocument/2006/relationships/slide" Target="slides/slide3.xml"/><Relationship Id="rId7" Type="http://schemas.openxmlformats.org/officeDocument/2006/relationships/slide" Target="slides/slide4.xml"/><Relationship Id="rId8" Type="http://schemas.openxmlformats.org/officeDocument/2006/relationships/slide" Target="slides/slide5.xml"/><Relationship Id="rId9" Type="http://schemas.openxmlformats.org/officeDocument/2006/relationships/slide" Target="slides/slide6.xml"/><Relationship Id="rId10" Type="http://schemas.openxmlformats.org/officeDocument/2006/relationships/slide" Target="slides/slide7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9.e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Élőfej hely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ea typeface="+mn-ea"/>
              </a:defRPr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3" name="Dátum hely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832153D1-8F80-4042-8DAC-3921A90926DE}" type="datetimeFigureOut">
              <a:rPr lang="hu-HU"/>
              <a:pPr/>
              <a:t>9/20/11</a:t>
            </a:fld>
            <a:endParaRPr lang="hu-HU"/>
          </a:p>
        </p:txBody>
      </p:sp>
      <p:sp>
        <p:nvSpPr>
          <p:cNvPr id="4" name="Diakép helye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hu-HU" noProof="0" smtClean="0"/>
          </a:p>
        </p:txBody>
      </p:sp>
      <p:sp>
        <p:nvSpPr>
          <p:cNvPr id="5" name="Jegyzetek helye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ea typeface="+mn-ea"/>
              </a:defRPr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4AFF2EE4-C95C-6B42-AE19-22B837D9D3F8}" type="slidenum">
              <a:rPr lang="hu-HU"/>
              <a:pPr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3648240876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ＭＳ Ｐゴシック" charset="0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ＭＳ Ｐゴシック" charset="0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ＭＳ Ｐゴシック" charset="0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ＭＳ Ｐゴシック" charset="0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ＭＳ Ｐゴシック" charset="0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0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pg num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6583363" y="8678863"/>
            <a:ext cx="58737" cy="2540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6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742950" indent="-285750" eaLnBrk="0" hangingPunct="0">
              <a:defRPr sz="16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marL="1143000" indent="-228600" eaLnBrk="0" hangingPunct="0">
              <a:defRPr sz="16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marL="1600200" indent="-228600" eaLnBrk="0" hangingPunct="0">
              <a:defRPr sz="16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marL="2057400" indent="-228600" eaLnBrk="0" hangingPunct="0">
              <a:defRPr sz="16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eaLnBrk="1" hangingPunct="1"/>
            <a:fld id="{6EB435A0-405A-DC4C-A4AA-020FC67AE355}" type="slidenum">
              <a:rPr lang="en-US" sz="1200"/>
              <a:pPr eaLnBrk="1" hangingPunct="1"/>
              <a:t>10</a:t>
            </a:fld>
            <a:endParaRPr lang="en-US" sz="1200"/>
          </a:p>
        </p:txBody>
      </p:sp>
      <p:sp>
        <p:nvSpPr>
          <p:cNvPr id="16387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FAA26D3D-D897-4be2-8F04-BA451C77F1D7}">
              <ma14:placeholderFlag xmlns:ma14="http://schemas.microsoft.com/office/mac/drawingml/2011/main" val="1"/>
            </a:ext>
          </a:extLst>
        </p:spPr>
      </p:sp>
      <p:sp>
        <p:nvSpPr>
          <p:cNvPr id="16388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val="1"/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de-DE">
              <a:latin typeface="Calibri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4" Type="http://schemas.openxmlformats.org/officeDocument/2006/relationships/oleObject" Target="../embeddings/oleObject2.bin"/><Relationship Id="rId5" Type="http://schemas.openxmlformats.org/officeDocument/2006/relationships/image" Target="../media/image1.png"/><Relationship Id="rId6" Type="http://schemas.openxmlformats.org/officeDocument/2006/relationships/image" Target="../media/image5.jpeg"/><Relationship Id="rId1" Type="http://schemas.openxmlformats.org/officeDocument/2006/relationships/vmlDrawing" Target="../drawings/vmlDrawing2.vml"/><Relationship Id="rId2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526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ro-RO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1" y="3886200"/>
            <a:ext cx="6400800" cy="1752600"/>
          </a:xfrm>
          <a:prstGeom prst="rect">
            <a:avLst/>
          </a:prstGeom>
        </p:spPr>
        <p:txBody>
          <a:bodyPr lIns="91375" tIns="45687" rIns="91375" bIns="45687"/>
          <a:lstStyle>
            <a:lvl1pPr marL="0" indent="0" algn="ctr">
              <a:buNone/>
              <a:defRPr/>
            </a:lvl1pPr>
            <a:lvl2pPr marL="456877" indent="0" algn="ctr">
              <a:buNone/>
              <a:defRPr/>
            </a:lvl2pPr>
            <a:lvl3pPr marL="913757" indent="0" algn="ctr">
              <a:buNone/>
              <a:defRPr/>
            </a:lvl3pPr>
            <a:lvl4pPr marL="1370632" indent="0" algn="ctr">
              <a:buNone/>
              <a:defRPr/>
            </a:lvl4pPr>
            <a:lvl5pPr marL="1827512" indent="0" algn="ctr">
              <a:buNone/>
              <a:defRPr/>
            </a:lvl5pPr>
            <a:lvl6pPr marL="2284388" indent="0" algn="ctr">
              <a:buNone/>
              <a:defRPr/>
            </a:lvl6pPr>
            <a:lvl7pPr marL="2741268" indent="0" algn="ctr">
              <a:buNone/>
              <a:defRPr/>
            </a:lvl7pPr>
            <a:lvl8pPr marL="3198146" indent="0" algn="ctr">
              <a:buNone/>
              <a:defRPr/>
            </a:lvl8pPr>
            <a:lvl9pPr marL="3655022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ro-RO"/>
          </a:p>
        </p:txBody>
      </p:sp>
    </p:spTree>
    <p:extLst>
      <p:ext uri="{BB962C8B-B14F-4D97-AF65-F5344CB8AC3E}">
        <p14:creationId xmlns:p14="http://schemas.microsoft.com/office/powerpoint/2010/main" val="224310739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ro-RO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25"/>
            <a:ext cx="8229600" cy="4525963"/>
          </a:xfrm>
          <a:prstGeom prst="rect">
            <a:avLst/>
          </a:prstGeom>
        </p:spPr>
        <p:txBody>
          <a:bodyPr lIns="91375" tIns="45687" rIns="91375" bIns="45687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o-RO"/>
          </a:p>
        </p:txBody>
      </p:sp>
    </p:spTree>
    <p:extLst>
      <p:ext uri="{BB962C8B-B14F-4D97-AF65-F5344CB8AC3E}">
        <p14:creationId xmlns:p14="http://schemas.microsoft.com/office/powerpoint/2010/main" val="345351432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7000"/>
            <a:ext cx="7772400" cy="1362075"/>
          </a:xfrm>
        </p:spPr>
        <p:txBody>
          <a:bodyPr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ro-RO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lIns="91375" tIns="45687" rIns="91375" bIns="45687" anchor="b"/>
          <a:lstStyle>
            <a:lvl1pPr marL="0" indent="0">
              <a:buNone/>
              <a:defRPr sz="2000"/>
            </a:lvl1pPr>
            <a:lvl2pPr marL="456877" indent="0">
              <a:buNone/>
              <a:defRPr sz="1800"/>
            </a:lvl2pPr>
            <a:lvl3pPr marL="913757" indent="0">
              <a:buNone/>
              <a:defRPr sz="1600"/>
            </a:lvl3pPr>
            <a:lvl4pPr marL="1370632" indent="0">
              <a:buNone/>
              <a:defRPr sz="1400"/>
            </a:lvl4pPr>
            <a:lvl5pPr marL="1827512" indent="0">
              <a:buNone/>
              <a:defRPr sz="1400"/>
            </a:lvl5pPr>
            <a:lvl6pPr marL="2284388" indent="0">
              <a:buNone/>
              <a:defRPr sz="1400"/>
            </a:lvl6pPr>
            <a:lvl7pPr marL="2741268" indent="0">
              <a:buNone/>
              <a:defRPr sz="1400"/>
            </a:lvl7pPr>
            <a:lvl8pPr marL="3198146" indent="0">
              <a:buNone/>
              <a:defRPr sz="1400"/>
            </a:lvl8pPr>
            <a:lvl9pPr marL="3655022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73538218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ro-RO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25"/>
            <a:ext cx="4038600" cy="4525963"/>
          </a:xfrm>
          <a:prstGeom prst="rect">
            <a:avLst/>
          </a:prstGeom>
        </p:spPr>
        <p:txBody>
          <a:bodyPr lIns="91375" tIns="45687" rIns="91375" bIns="45687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o-RO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25"/>
            <a:ext cx="4038600" cy="4525963"/>
          </a:xfrm>
          <a:prstGeom prst="rect">
            <a:avLst/>
          </a:prstGeom>
        </p:spPr>
        <p:txBody>
          <a:bodyPr lIns="91375" tIns="45687" rIns="91375" bIns="45687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o-RO"/>
          </a:p>
        </p:txBody>
      </p:sp>
    </p:spTree>
    <p:extLst>
      <p:ext uri="{BB962C8B-B14F-4D97-AF65-F5344CB8AC3E}">
        <p14:creationId xmlns:p14="http://schemas.microsoft.com/office/powerpoint/2010/main" val="169403730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ro-RO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lIns="91375" tIns="45687" rIns="91375" bIns="45687" anchor="b"/>
          <a:lstStyle>
            <a:lvl1pPr marL="0" indent="0">
              <a:buNone/>
              <a:defRPr sz="2400" b="1"/>
            </a:lvl1pPr>
            <a:lvl2pPr marL="456877" indent="0">
              <a:buNone/>
              <a:defRPr sz="2000" b="1"/>
            </a:lvl2pPr>
            <a:lvl3pPr marL="913757" indent="0">
              <a:buNone/>
              <a:defRPr sz="1800" b="1"/>
            </a:lvl3pPr>
            <a:lvl4pPr marL="1370632" indent="0">
              <a:buNone/>
              <a:defRPr sz="1600" b="1"/>
            </a:lvl4pPr>
            <a:lvl5pPr marL="1827512" indent="0">
              <a:buNone/>
              <a:defRPr sz="1600" b="1"/>
            </a:lvl5pPr>
            <a:lvl6pPr marL="2284388" indent="0">
              <a:buNone/>
              <a:defRPr sz="1600" b="1"/>
            </a:lvl6pPr>
            <a:lvl7pPr marL="2741268" indent="0">
              <a:buNone/>
              <a:defRPr sz="1600" b="1"/>
            </a:lvl7pPr>
            <a:lvl8pPr marL="3198146" indent="0">
              <a:buNone/>
              <a:defRPr sz="1600" b="1"/>
            </a:lvl8pPr>
            <a:lvl9pPr marL="3655022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 lIns="91375" tIns="45687" rIns="91375" bIns="45687"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o-RO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9" y="1535113"/>
            <a:ext cx="4041775" cy="639762"/>
          </a:xfrm>
          <a:prstGeom prst="rect">
            <a:avLst/>
          </a:prstGeom>
        </p:spPr>
        <p:txBody>
          <a:bodyPr lIns="91375" tIns="45687" rIns="91375" bIns="45687" anchor="b"/>
          <a:lstStyle>
            <a:lvl1pPr marL="0" indent="0">
              <a:buNone/>
              <a:defRPr sz="2400" b="1"/>
            </a:lvl1pPr>
            <a:lvl2pPr marL="456877" indent="0">
              <a:buNone/>
              <a:defRPr sz="2000" b="1"/>
            </a:lvl2pPr>
            <a:lvl3pPr marL="913757" indent="0">
              <a:buNone/>
              <a:defRPr sz="1800" b="1"/>
            </a:lvl3pPr>
            <a:lvl4pPr marL="1370632" indent="0">
              <a:buNone/>
              <a:defRPr sz="1600" b="1"/>
            </a:lvl4pPr>
            <a:lvl5pPr marL="1827512" indent="0">
              <a:buNone/>
              <a:defRPr sz="1600" b="1"/>
            </a:lvl5pPr>
            <a:lvl6pPr marL="2284388" indent="0">
              <a:buNone/>
              <a:defRPr sz="1600" b="1"/>
            </a:lvl6pPr>
            <a:lvl7pPr marL="2741268" indent="0">
              <a:buNone/>
              <a:defRPr sz="1600" b="1"/>
            </a:lvl7pPr>
            <a:lvl8pPr marL="3198146" indent="0">
              <a:buNone/>
              <a:defRPr sz="1600" b="1"/>
            </a:lvl8pPr>
            <a:lvl9pPr marL="3655022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9" y="2174875"/>
            <a:ext cx="4041775" cy="3951288"/>
          </a:xfrm>
          <a:prstGeom prst="rect">
            <a:avLst/>
          </a:prstGeom>
        </p:spPr>
        <p:txBody>
          <a:bodyPr lIns="91375" tIns="45687" rIns="91375" bIns="45687"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o-RO"/>
          </a:p>
        </p:txBody>
      </p:sp>
    </p:spTree>
    <p:extLst>
      <p:ext uri="{BB962C8B-B14F-4D97-AF65-F5344CB8AC3E}">
        <p14:creationId xmlns:p14="http://schemas.microsoft.com/office/powerpoint/2010/main" val="4110439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ro-RO"/>
          </a:p>
        </p:txBody>
      </p:sp>
    </p:spTree>
    <p:extLst>
      <p:ext uri="{BB962C8B-B14F-4D97-AF65-F5344CB8AC3E}">
        <p14:creationId xmlns:p14="http://schemas.microsoft.com/office/powerpoint/2010/main" val="42629335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1852502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ro-RO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68" y="273139"/>
            <a:ext cx="5111750" cy="5853113"/>
          </a:xfrm>
          <a:prstGeom prst="rect">
            <a:avLst/>
          </a:prstGeom>
        </p:spPr>
        <p:txBody>
          <a:bodyPr lIns="91375" tIns="45687" rIns="91375" bIns="45687"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o-RO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3"/>
            <a:ext cx="3008313" cy="4691063"/>
          </a:xfrm>
          <a:prstGeom prst="rect">
            <a:avLst/>
          </a:prstGeom>
        </p:spPr>
        <p:txBody>
          <a:bodyPr lIns="91375" tIns="45687" rIns="91375" bIns="45687"/>
          <a:lstStyle>
            <a:lvl1pPr marL="0" indent="0">
              <a:buNone/>
              <a:defRPr sz="1400"/>
            </a:lvl1pPr>
            <a:lvl2pPr marL="456877" indent="0">
              <a:buNone/>
              <a:defRPr sz="1200"/>
            </a:lvl2pPr>
            <a:lvl3pPr marL="913757" indent="0">
              <a:buNone/>
              <a:defRPr sz="1000"/>
            </a:lvl3pPr>
            <a:lvl4pPr marL="1370632" indent="0">
              <a:buNone/>
              <a:defRPr sz="900"/>
            </a:lvl4pPr>
            <a:lvl5pPr marL="1827512" indent="0">
              <a:buNone/>
              <a:defRPr sz="900"/>
            </a:lvl5pPr>
            <a:lvl6pPr marL="2284388" indent="0">
              <a:buNone/>
              <a:defRPr sz="900"/>
            </a:lvl6pPr>
            <a:lvl7pPr marL="2741268" indent="0">
              <a:buNone/>
              <a:defRPr sz="900"/>
            </a:lvl7pPr>
            <a:lvl8pPr marL="3198146" indent="0">
              <a:buNone/>
              <a:defRPr sz="900"/>
            </a:lvl8pPr>
            <a:lvl9pPr marL="3655022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78337214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ro-RO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 lIns="91375" tIns="45687" rIns="91375" bIns="45687"/>
          <a:lstStyle>
            <a:lvl1pPr marL="0" indent="0">
              <a:buNone/>
              <a:defRPr sz="3200"/>
            </a:lvl1pPr>
            <a:lvl2pPr marL="456877" indent="0">
              <a:buNone/>
              <a:defRPr sz="2800"/>
            </a:lvl2pPr>
            <a:lvl3pPr marL="913757" indent="0">
              <a:buNone/>
              <a:defRPr sz="2400"/>
            </a:lvl3pPr>
            <a:lvl4pPr marL="1370632" indent="0">
              <a:buNone/>
              <a:defRPr sz="2000"/>
            </a:lvl4pPr>
            <a:lvl5pPr marL="1827512" indent="0">
              <a:buNone/>
              <a:defRPr sz="2000"/>
            </a:lvl5pPr>
            <a:lvl6pPr marL="2284388" indent="0">
              <a:buNone/>
              <a:defRPr sz="2000"/>
            </a:lvl6pPr>
            <a:lvl7pPr marL="2741268" indent="0">
              <a:buNone/>
              <a:defRPr sz="2000"/>
            </a:lvl7pPr>
            <a:lvl8pPr marL="3198146" indent="0">
              <a:buNone/>
              <a:defRPr sz="2000"/>
            </a:lvl8pPr>
            <a:lvl9pPr marL="3655022" indent="0">
              <a:buNone/>
              <a:defRPr sz="2000"/>
            </a:lvl9pPr>
          </a:lstStyle>
          <a:p>
            <a:pPr lvl="0"/>
            <a:endParaRPr lang="ro-RO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 lIns="91375" tIns="45687" rIns="91375" bIns="45687"/>
          <a:lstStyle>
            <a:lvl1pPr marL="0" indent="0">
              <a:buNone/>
              <a:defRPr sz="1400"/>
            </a:lvl1pPr>
            <a:lvl2pPr marL="456877" indent="0">
              <a:buNone/>
              <a:defRPr sz="1200"/>
            </a:lvl2pPr>
            <a:lvl3pPr marL="913757" indent="0">
              <a:buNone/>
              <a:defRPr sz="1000"/>
            </a:lvl3pPr>
            <a:lvl4pPr marL="1370632" indent="0">
              <a:buNone/>
              <a:defRPr sz="900"/>
            </a:lvl4pPr>
            <a:lvl5pPr marL="1827512" indent="0">
              <a:buNone/>
              <a:defRPr sz="900"/>
            </a:lvl5pPr>
            <a:lvl6pPr marL="2284388" indent="0">
              <a:buNone/>
              <a:defRPr sz="900"/>
            </a:lvl6pPr>
            <a:lvl7pPr marL="2741268" indent="0">
              <a:buNone/>
              <a:defRPr sz="900"/>
            </a:lvl7pPr>
            <a:lvl8pPr marL="3198146" indent="0">
              <a:buNone/>
              <a:defRPr sz="900"/>
            </a:lvl8pPr>
            <a:lvl9pPr marL="3655022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69890666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ro-RO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600225"/>
            <a:ext cx="8229600" cy="4525963"/>
          </a:xfrm>
          <a:prstGeom prst="rect">
            <a:avLst/>
          </a:prstGeom>
        </p:spPr>
        <p:txBody>
          <a:bodyPr vert="eaVert" lIns="91375" tIns="45687" rIns="91375" bIns="45687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o-RO"/>
          </a:p>
        </p:txBody>
      </p:sp>
    </p:spTree>
    <p:extLst>
      <p:ext uri="{BB962C8B-B14F-4D97-AF65-F5344CB8AC3E}">
        <p14:creationId xmlns:p14="http://schemas.microsoft.com/office/powerpoint/2010/main" val="391922701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452510"/>
            <a:ext cx="2057400" cy="56737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ro-RO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452510"/>
            <a:ext cx="6019800" cy="5673725"/>
          </a:xfrm>
          <a:prstGeom prst="rect">
            <a:avLst/>
          </a:prstGeom>
        </p:spPr>
        <p:txBody>
          <a:bodyPr vert="eaVert" lIns="91375" tIns="45687" rIns="91375" bIns="45687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o-RO"/>
          </a:p>
        </p:txBody>
      </p:sp>
    </p:spTree>
    <p:extLst>
      <p:ext uri="{BB962C8B-B14F-4D97-AF65-F5344CB8AC3E}">
        <p14:creationId xmlns:p14="http://schemas.microsoft.com/office/powerpoint/2010/main" val="26687645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60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hu-HU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1" y="3886200"/>
            <a:ext cx="6400800" cy="1752600"/>
          </a:xfrm>
          <a:prstGeom prst="rect">
            <a:avLst/>
          </a:prstGeom>
        </p:spPr>
        <p:txBody>
          <a:bodyPr lIns="91375" tIns="45687" rIns="91375" bIns="45687"/>
          <a:lstStyle>
            <a:lvl1pPr marL="0" indent="0" algn="ctr">
              <a:buNone/>
              <a:defRPr/>
            </a:lvl1pPr>
            <a:lvl2pPr marL="456877" indent="0" algn="ctr">
              <a:buNone/>
              <a:defRPr/>
            </a:lvl2pPr>
            <a:lvl3pPr marL="913757" indent="0" algn="ctr">
              <a:buNone/>
              <a:defRPr/>
            </a:lvl3pPr>
            <a:lvl4pPr marL="1370632" indent="0" algn="ctr">
              <a:buNone/>
              <a:defRPr/>
            </a:lvl4pPr>
            <a:lvl5pPr marL="1827512" indent="0" algn="ctr">
              <a:buNone/>
              <a:defRPr/>
            </a:lvl5pPr>
            <a:lvl6pPr marL="2284388" indent="0" algn="ctr">
              <a:buNone/>
              <a:defRPr/>
            </a:lvl6pPr>
            <a:lvl7pPr marL="2741268" indent="0" algn="ctr">
              <a:buNone/>
              <a:defRPr/>
            </a:lvl7pPr>
            <a:lvl8pPr marL="3198146" indent="0" algn="ctr">
              <a:buNone/>
              <a:defRPr/>
            </a:lvl8pPr>
            <a:lvl9pPr marL="3655022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398627216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hu-HU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25"/>
            <a:ext cx="8229600" cy="4525963"/>
          </a:xfrm>
          <a:prstGeom prst="rect">
            <a:avLst/>
          </a:prstGeom>
        </p:spPr>
        <p:txBody>
          <a:bodyPr lIns="91375" tIns="45687" rIns="91375" bIns="45687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179914496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435" y="4406919"/>
            <a:ext cx="7772400" cy="1362075"/>
          </a:xfrm>
        </p:spPr>
        <p:txBody>
          <a:bodyPr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hu-H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435" y="2906713"/>
            <a:ext cx="7772400" cy="1500187"/>
          </a:xfrm>
          <a:prstGeom prst="rect">
            <a:avLst/>
          </a:prstGeom>
        </p:spPr>
        <p:txBody>
          <a:bodyPr lIns="91375" tIns="45687" rIns="91375" bIns="45687" anchor="b"/>
          <a:lstStyle>
            <a:lvl1pPr marL="0" indent="0">
              <a:buNone/>
              <a:defRPr sz="2000"/>
            </a:lvl1pPr>
            <a:lvl2pPr marL="456877" indent="0">
              <a:buNone/>
              <a:defRPr sz="1800"/>
            </a:lvl2pPr>
            <a:lvl3pPr marL="913757" indent="0">
              <a:buNone/>
              <a:defRPr sz="1600"/>
            </a:lvl3pPr>
            <a:lvl4pPr marL="1370632" indent="0">
              <a:buNone/>
              <a:defRPr sz="1400"/>
            </a:lvl4pPr>
            <a:lvl5pPr marL="1827512" indent="0">
              <a:buNone/>
              <a:defRPr sz="1400"/>
            </a:lvl5pPr>
            <a:lvl6pPr marL="2284388" indent="0">
              <a:buNone/>
              <a:defRPr sz="1400"/>
            </a:lvl6pPr>
            <a:lvl7pPr marL="2741268" indent="0">
              <a:buNone/>
              <a:defRPr sz="1400"/>
            </a:lvl7pPr>
            <a:lvl8pPr marL="3198146" indent="0">
              <a:buNone/>
              <a:defRPr sz="1400"/>
            </a:lvl8pPr>
            <a:lvl9pPr marL="3655022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03863496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hu-HU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13" y="1600225"/>
            <a:ext cx="4044462" cy="4525963"/>
          </a:xfrm>
          <a:prstGeom prst="rect">
            <a:avLst/>
          </a:prstGeom>
        </p:spPr>
        <p:txBody>
          <a:bodyPr lIns="91375" tIns="45687" rIns="91375" bIns="45687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hu-HU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2340" y="1600225"/>
            <a:ext cx="4044462" cy="4525963"/>
          </a:xfrm>
          <a:prstGeom prst="rect">
            <a:avLst/>
          </a:prstGeom>
        </p:spPr>
        <p:txBody>
          <a:bodyPr lIns="91375" tIns="45687" rIns="91375" bIns="45687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344806041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hu-H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5" y="1535113"/>
            <a:ext cx="4040066" cy="639762"/>
          </a:xfrm>
          <a:prstGeom prst="rect">
            <a:avLst/>
          </a:prstGeom>
        </p:spPr>
        <p:txBody>
          <a:bodyPr lIns="91375" tIns="45687" rIns="91375" bIns="45687" anchor="b"/>
          <a:lstStyle>
            <a:lvl1pPr marL="0" indent="0">
              <a:buNone/>
              <a:defRPr sz="2400" b="1"/>
            </a:lvl1pPr>
            <a:lvl2pPr marL="456877" indent="0">
              <a:buNone/>
              <a:defRPr sz="2000" b="1"/>
            </a:lvl2pPr>
            <a:lvl3pPr marL="913757" indent="0">
              <a:buNone/>
              <a:defRPr sz="1800" b="1"/>
            </a:lvl3pPr>
            <a:lvl4pPr marL="1370632" indent="0">
              <a:buNone/>
              <a:defRPr sz="1600" b="1"/>
            </a:lvl4pPr>
            <a:lvl5pPr marL="1827512" indent="0">
              <a:buNone/>
              <a:defRPr sz="1600" b="1"/>
            </a:lvl5pPr>
            <a:lvl6pPr marL="2284388" indent="0">
              <a:buNone/>
              <a:defRPr sz="1600" b="1"/>
            </a:lvl6pPr>
            <a:lvl7pPr marL="2741268" indent="0">
              <a:buNone/>
              <a:defRPr sz="1600" b="1"/>
            </a:lvl7pPr>
            <a:lvl8pPr marL="3198146" indent="0">
              <a:buNone/>
              <a:defRPr sz="1600" b="1"/>
            </a:lvl8pPr>
            <a:lvl9pPr marL="3655022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5" y="2174875"/>
            <a:ext cx="4040066" cy="3951288"/>
          </a:xfrm>
          <a:prstGeom prst="rect">
            <a:avLst/>
          </a:prstGeom>
        </p:spPr>
        <p:txBody>
          <a:bodyPr lIns="91375" tIns="45687" rIns="91375" bIns="45687"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hu-HU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295" y="1535113"/>
            <a:ext cx="4041531" cy="639762"/>
          </a:xfrm>
          <a:prstGeom prst="rect">
            <a:avLst/>
          </a:prstGeom>
        </p:spPr>
        <p:txBody>
          <a:bodyPr lIns="91375" tIns="45687" rIns="91375" bIns="45687" anchor="b"/>
          <a:lstStyle>
            <a:lvl1pPr marL="0" indent="0">
              <a:buNone/>
              <a:defRPr sz="2400" b="1"/>
            </a:lvl1pPr>
            <a:lvl2pPr marL="456877" indent="0">
              <a:buNone/>
              <a:defRPr sz="2000" b="1"/>
            </a:lvl2pPr>
            <a:lvl3pPr marL="913757" indent="0">
              <a:buNone/>
              <a:defRPr sz="1800" b="1"/>
            </a:lvl3pPr>
            <a:lvl4pPr marL="1370632" indent="0">
              <a:buNone/>
              <a:defRPr sz="1600" b="1"/>
            </a:lvl4pPr>
            <a:lvl5pPr marL="1827512" indent="0">
              <a:buNone/>
              <a:defRPr sz="1600" b="1"/>
            </a:lvl5pPr>
            <a:lvl6pPr marL="2284388" indent="0">
              <a:buNone/>
              <a:defRPr sz="1600" b="1"/>
            </a:lvl6pPr>
            <a:lvl7pPr marL="2741268" indent="0">
              <a:buNone/>
              <a:defRPr sz="1600" b="1"/>
            </a:lvl7pPr>
            <a:lvl8pPr marL="3198146" indent="0">
              <a:buNone/>
              <a:defRPr sz="1600" b="1"/>
            </a:lvl8pPr>
            <a:lvl9pPr marL="3655022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295" y="2174875"/>
            <a:ext cx="4041531" cy="3951288"/>
          </a:xfrm>
          <a:prstGeom prst="rect">
            <a:avLst/>
          </a:prstGeom>
        </p:spPr>
        <p:txBody>
          <a:bodyPr lIns="91375" tIns="45687" rIns="91375" bIns="45687"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1523929605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4151620973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982745254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7" y="273050"/>
            <a:ext cx="3008435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hu-HU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559" y="273078"/>
            <a:ext cx="5111262" cy="5853113"/>
          </a:xfrm>
          <a:prstGeom prst="rect">
            <a:avLst/>
          </a:prstGeom>
        </p:spPr>
        <p:txBody>
          <a:bodyPr lIns="91375" tIns="45687" rIns="91375" bIns="45687"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hu-HU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7" y="1435103"/>
            <a:ext cx="3008435" cy="4691063"/>
          </a:xfrm>
          <a:prstGeom prst="rect">
            <a:avLst/>
          </a:prstGeom>
        </p:spPr>
        <p:txBody>
          <a:bodyPr lIns="91375" tIns="45687" rIns="91375" bIns="45687"/>
          <a:lstStyle>
            <a:lvl1pPr marL="0" indent="0">
              <a:buNone/>
              <a:defRPr sz="1400"/>
            </a:lvl1pPr>
            <a:lvl2pPr marL="456877" indent="0">
              <a:buNone/>
              <a:defRPr sz="1200"/>
            </a:lvl2pPr>
            <a:lvl3pPr marL="913757" indent="0">
              <a:buNone/>
              <a:defRPr sz="1000"/>
            </a:lvl3pPr>
            <a:lvl4pPr marL="1370632" indent="0">
              <a:buNone/>
              <a:defRPr sz="900"/>
            </a:lvl4pPr>
            <a:lvl5pPr marL="1827512" indent="0">
              <a:buNone/>
              <a:defRPr sz="900"/>
            </a:lvl5pPr>
            <a:lvl6pPr marL="2284388" indent="0">
              <a:buNone/>
              <a:defRPr sz="900"/>
            </a:lvl6pPr>
            <a:lvl7pPr marL="2741268" indent="0">
              <a:buNone/>
              <a:defRPr sz="900"/>
            </a:lvl7pPr>
            <a:lvl8pPr marL="3198146" indent="0">
              <a:buNone/>
              <a:defRPr sz="900"/>
            </a:lvl8pPr>
            <a:lvl9pPr marL="3655022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986185766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169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hu-HU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169" y="612775"/>
            <a:ext cx="5486400" cy="4114800"/>
          </a:xfrm>
          <a:prstGeom prst="rect">
            <a:avLst/>
          </a:prstGeom>
        </p:spPr>
        <p:txBody>
          <a:bodyPr lIns="91375" tIns="45687" rIns="91375" bIns="45687"/>
          <a:lstStyle>
            <a:lvl1pPr marL="0" indent="0">
              <a:buNone/>
              <a:defRPr sz="3200"/>
            </a:lvl1pPr>
            <a:lvl2pPr marL="456877" indent="0">
              <a:buNone/>
              <a:defRPr sz="2800"/>
            </a:lvl2pPr>
            <a:lvl3pPr marL="913757" indent="0">
              <a:buNone/>
              <a:defRPr sz="2400"/>
            </a:lvl3pPr>
            <a:lvl4pPr marL="1370632" indent="0">
              <a:buNone/>
              <a:defRPr sz="2000"/>
            </a:lvl4pPr>
            <a:lvl5pPr marL="1827512" indent="0">
              <a:buNone/>
              <a:defRPr sz="2000"/>
            </a:lvl5pPr>
            <a:lvl6pPr marL="2284388" indent="0">
              <a:buNone/>
              <a:defRPr sz="2000"/>
            </a:lvl6pPr>
            <a:lvl7pPr marL="2741268" indent="0">
              <a:buNone/>
              <a:defRPr sz="2000"/>
            </a:lvl7pPr>
            <a:lvl8pPr marL="3198146" indent="0">
              <a:buNone/>
              <a:defRPr sz="2000"/>
            </a:lvl8pPr>
            <a:lvl9pPr marL="3655022" indent="0">
              <a:buNone/>
              <a:defRPr sz="2000"/>
            </a:lvl9pPr>
          </a:lstStyle>
          <a:p>
            <a:pPr lvl="0"/>
            <a:endParaRPr lang="hu-HU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169" y="5367338"/>
            <a:ext cx="5486400" cy="804862"/>
          </a:xfrm>
          <a:prstGeom prst="rect">
            <a:avLst/>
          </a:prstGeom>
        </p:spPr>
        <p:txBody>
          <a:bodyPr lIns="91375" tIns="45687" rIns="91375" bIns="45687"/>
          <a:lstStyle>
            <a:lvl1pPr marL="0" indent="0">
              <a:buNone/>
              <a:defRPr sz="1400"/>
            </a:lvl1pPr>
            <a:lvl2pPr marL="456877" indent="0">
              <a:buNone/>
              <a:defRPr sz="1200"/>
            </a:lvl2pPr>
            <a:lvl3pPr marL="913757" indent="0">
              <a:buNone/>
              <a:defRPr sz="1000"/>
            </a:lvl3pPr>
            <a:lvl4pPr marL="1370632" indent="0">
              <a:buNone/>
              <a:defRPr sz="900"/>
            </a:lvl4pPr>
            <a:lvl5pPr marL="1827512" indent="0">
              <a:buNone/>
              <a:defRPr sz="900"/>
            </a:lvl5pPr>
            <a:lvl6pPr marL="2284388" indent="0">
              <a:buNone/>
              <a:defRPr sz="900"/>
            </a:lvl6pPr>
            <a:lvl7pPr marL="2741268" indent="0">
              <a:buNone/>
              <a:defRPr sz="900"/>
            </a:lvl7pPr>
            <a:lvl8pPr marL="3198146" indent="0">
              <a:buNone/>
              <a:defRPr sz="900"/>
            </a:lvl8pPr>
            <a:lvl9pPr marL="3655022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380865910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hu-HU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600225"/>
            <a:ext cx="8229600" cy="4525963"/>
          </a:xfrm>
          <a:prstGeom prst="rect">
            <a:avLst/>
          </a:prstGeom>
        </p:spPr>
        <p:txBody>
          <a:bodyPr vert="eaVert" lIns="91375" tIns="45687" rIns="91375" bIns="45687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1451098735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3559" y="296863"/>
            <a:ext cx="2063262" cy="58293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hu-HU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29358" y="296863"/>
            <a:ext cx="6053503" cy="5829300"/>
          </a:xfrm>
          <a:prstGeom prst="rect">
            <a:avLst/>
          </a:prstGeom>
        </p:spPr>
        <p:txBody>
          <a:bodyPr vert="eaVert" lIns="91375" tIns="45687" rIns="91375" bIns="45687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612316576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29364" y="296863"/>
            <a:ext cx="6201508" cy="51276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hu-HU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457213" y="1600225"/>
            <a:ext cx="4044462" cy="4525963"/>
          </a:xfrm>
          <a:prstGeom prst="rect">
            <a:avLst/>
          </a:prstGeom>
        </p:spPr>
        <p:txBody>
          <a:bodyPr lIns="91375" tIns="45687" rIns="91375" bIns="45687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hu-HU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2340" y="1600225"/>
            <a:ext cx="4044462" cy="4525963"/>
          </a:xfrm>
          <a:prstGeom prst="rect">
            <a:avLst/>
          </a:prstGeom>
        </p:spPr>
        <p:txBody>
          <a:bodyPr lIns="91375" tIns="45687" rIns="91375" bIns="45687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1335149281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chart" preserve="1">
  <p:cSld name="Title and Cha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29364" y="296863"/>
            <a:ext cx="6201508" cy="51276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hu-HU"/>
          </a:p>
        </p:txBody>
      </p:sp>
      <p:sp>
        <p:nvSpPr>
          <p:cNvPr id="3" name="Chart Placeholder 2"/>
          <p:cNvSpPr>
            <a:spLocks noGrp="1"/>
          </p:cNvSpPr>
          <p:nvPr>
            <p:ph type="chart" idx="1"/>
          </p:nvPr>
        </p:nvSpPr>
        <p:spPr>
          <a:xfrm>
            <a:off x="457200" y="1600225"/>
            <a:ext cx="8229600" cy="4525963"/>
          </a:xfrm>
          <a:prstGeom prst="rect">
            <a:avLst/>
          </a:prstGeom>
        </p:spPr>
        <p:txBody>
          <a:bodyPr lIns="91375" tIns="45687" rIns="91375" bIns="45687"/>
          <a:lstStyle/>
          <a:p>
            <a:pPr lvl="0"/>
            <a:endParaRPr lang="hu-HU" noProof="0" smtClean="0"/>
          </a:p>
        </p:txBody>
      </p:sp>
    </p:spTree>
    <p:extLst>
      <p:ext uri="{BB962C8B-B14F-4D97-AF65-F5344CB8AC3E}">
        <p14:creationId xmlns:p14="http://schemas.microsoft.com/office/powerpoint/2010/main" val="1685287256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>
            <a:spLocks noChangeArrowheads="1"/>
          </p:cNvSpPr>
          <p:nvPr/>
        </p:nvSpPr>
        <p:spPr bwMode="gray">
          <a:xfrm>
            <a:off x="0" y="1260475"/>
            <a:ext cx="9144000" cy="4289425"/>
          </a:xfrm>
          <a:prstGeom prst="rect">
            <a:avLst/>
          </a:prstGeom>
          <a:solidFill>
            <a:srgbClr val="DEDED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en-US">
              <a:solidFill>
                <a:srgbClr val="000000"/>
              </a:solidFill>
            </a:endParaRPr>
          </a:p>
        </p:txBody>
      </p:sp>
      <p:pic>
        <p:nvPicPr>
          <p:cNvPr id="5" name="Picture 5" descr="E_SZrs_cmyk_claim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5713" y="188913"/>
            <a:ext cx="2451100" cy="374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6" name="Object 8"/>
          <p:cNvGraphicFramePr>
            <a:graphicFrameLocks noChangeAspect="1"/>
          </p:cNvGraphicFramePr>
          <p:nvPr/>
        </p:nvGraphicFramePr>
        <p:xfrm>
          <a:off x="6715125" y="2368550"/>
          <a:ext cx="2038350" cy="21399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9153" name="Photo Editor Photo" r:id="rId4" imgW="7306695" imgH="7078063" progId="">
                  <p:embed/>
                </p:oleObj>
              </mc:Choice>
              <mc:Fallback>
                <p:oleObj name="Photo Editor Photo" r:id="rId4" imgW="7306695" imgH="7078063" progId="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715125" y="2368550"/>
                        <a:ext cx="2038350" cy="21399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blurRad="63500" dist="38099" dir="2700000" algn="ctr" rotWithShape="0">
                                <a:schemeClr val="bg2">
                                  <a:alpha val="74998"/>
                                </a:schemeClr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7" name="Picture 11" descr="One World_ohne Hintergrund_1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4375" y="1265238"/>
            <a:ext cx="3349625" cy="4286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87587" name="Rectangle 3"/>
          <p:cNvSpPr>
            <a:spLocks noGrp="1" noChangeArrowheads="1"/>
          </p:cNvSpPr>
          <p:nvPr>
            <p:ph type="ctrTitle"/>
          </p:nvPr>
        </p:nvSpPr>
        <p:spPr>
          <a:xfrm>
            <a:off x="448407" y="1258888"/>
            <a:ext cx="6178062" cy="533400"/>
          </a:xfrm>
        </p:spPr>
        <p:txBody>
          <a:bodyPr/>
          <a:lstStyle>
            <a:lvl1pPr>
              <a:defRPr/>
            </a:lvl1pPr>
          </a:lstStyle>
          <a:p>
            <a:r>
              <a:rPr lang="de-DE"/>
              <a:t>Klicken Sie, um das Titelformat zu bearbeiten</a:t>
            </a:r>
          </a:p>
        </p:txBody>
      </p:sp>
      <p:sp>
        <p:nvSpPr>
          <p:cNvPr id="1987588" name="Rectangle 4"/>
          <p:cNvSpPr>
            <a:spLocks noGrp="1" noChangeArrowheads="1"/>
          </p:cNvSpPr>
          <p:nvPr>
            <p:ph type="subTitle" idx="1"/>
          </p:nvPr>
        </p:nvSpPr>
        <p:spPr bwMode="auto">
          <a:xfrm>
            <a:off x="448408" y="1620841"/>
            <a:ext cx="5120054" cy="581025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>
            <a:lvl1pPr marL="0" indent="0">
              <a:lnSpc>
                <a:spcPct val="100000"/>
              </a:lnSpc>
              <a:buFont typeface="Wingdings" pitchFamily="2" charset="2"/>
              <a:buNone/>
              <a:defRPr sz="1600" b="1">
                <a:solidFill>
                  <a:srgbClr val="5F5F5F"/>
                </a:solidFill>
              </a:defRPr>
            </a:lvl1pPr>
          </a:lstStyle>
          <a:p>
            <a:r>
              <a:rPr lang="de-DE"/>
              <a:t>Klicken Sie, um das Format des Untertitelmasters zu bearbeiten</a:t>
            </a:r>
          </a:p>
        </p:txBody>
      </p:sp>
    </p:spTree>
    <p:extLst>
      <p:ext uri="{BB962C8B-B14F-4D97-AF65-F5344CB8AC3E}">
        <p14:creationId xmlns:p14="http://schemas.microsoft.com/office/powerpoint/2010/main" val="299440802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3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de-DE"/>
              <a:t>Abteilung: XY | Erstellt am: Tag. Monat 2005</a:t>
            </a:r>
          </a:p>
        </p:txBody>
      </p:sp>
    </p:spTree>
    <p:extLst>
      <p:ext uri="{BB962C8B-B14F-4D97-AF65-F5344CB8AC3E}">
        <p14:creationId xmlns:p14="http://schemas.microsoft.com/office/powerpoint/2010/main" val="1565940092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435" y="4406903"/>
            <a:ext cx="7772400" cy="1362075"/>
          </a:xfrm>
        </p:spPr>
        <p:txBody>
          <a:bodyPr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435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de-DE"/>
              <a:t>Abteilung: XY | Erstellt am: Tag. Monat 2005</a:t>
            </a:r>
          </a:p>
        </p:txBody>
      </p:sp>
    </p:spTree>
    <p:extLst>
      <p:ext uri="{BB962C8B-B14F-4D97-AF65-F5344CB8AC3E}">
        <p14:creationId xmlns:p14="http://schemas.microsoft.com/office/powerpoint/2010/main" val="2313549066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1" y="1600203"/>
            <a:ext cx="4044462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2338" y="1600203"/>
            <a:ext cx="4044462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de-DE"/>
              <a:t>Abteilung: XY | Erstellt am: Tag. Monat 2005</a:t>
            </a:r>
          </a:p>
        </p:txBody>
      </p:sp>
    </p:spTree>
    <p:extLst>
      <p:ext uri="{BB962C8B-B14F-4D97-AF65-F5344CB8AC3E}">
        <p14:creationId xmlns:p14="http://schemas.microsoft.com/office/powerpoint/2010/main" val="2895630705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066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066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271" y="1535113"/>
            <a:ext cx="4041531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271" y="2174875"/>
            <a:ext cx="4041531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de-DE"/>
              <a:t>Abteilung: XY | Erstellt am: Tag. Monat 2005</a:t>
            </a:r>
          </a:p>
        </p:txBody>
      </p:sp>
    </p:spTree>
    <p:extLst>
      <p:ext uri="{BB962C8B-B14F-4D97-AF65-F5344CB8AC3E}">
        <p14:creationId xmlns:p14="http://schemas.microsoft.com/office/powerpoint/2010/main" val="335572661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de-DE"/>
              <a:t>Abteilung: XY | Erstellt am: Tag. Monat 2005</a:t>
            </a:r>
          </a:p>
        </p:txBody>
      </p:sp>
    </p:spTree>
    <p:extLst>
      <p:ext uri="{BB962C8B-B14F-4D97-AF65-F5344CB8AC3E}">
        <p14:creationId xmlns:p14="http://schemas.microsoft.com/office/powerpoint/2010/main" val="1113454613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5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de-DE"/>
              <a:t>Abteilung: XY | Erstellt am: Tag. Monat 2005</a:t>
            </a:r>
          </a:p>
        </p:txBody>
      </p:sp>
    </p:spTree>
    <p:extLst>
      <p:ext uri="{BB962C8B-B14F-4D97-AF65-F5344CB8AC3E}">
        <p14:creationId xmlns:p14="http://schemas.microsoft.com/office/powerpoint/2010/main" val="1938754181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1" y="273050"/>
            <a:ext cx="3008435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538" y="273053"/>
            <a:ext cx="5111262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1" y="1435103"/>
            <a:ext cx="3008435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de-DE"/>
              <a:t>Abteilung: XY | Erstellt am: Tag. Monat 2005</a:t>
            </a:r>
          </a:p>
        </p:txBody>
      </p:sp>
    </p:spTree>
    <p:extLst>
      <p:ext uri="{BB962C8B-B14F-4D97-AF65-F5344CB8AC3E}">
        <p14:creationId xmlns:p14="http://schemas.microsoft.com/office/powerpoint/2010/main" val="12423583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166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166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166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de-DE"/>
              <a:t>Abteilung: XY | Erstellt am: Tag. Monat 2005</a:t>
            </a:r>
          </a:p>
        </p:txBody>
      </p:sp>
    </p:spTree>
    <p:extLst>
      <p:ext uri="{BB962C8B-B14F-4D97-AF65-F5344CB8AC3E}">
        <p14:creationId xmlns:p14="http://schemas.microsoft.com/office/powerpoint/2010/main" val="4246110817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600203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de-DE"/>
              <a:t>Abteilung: XY | Erstellt am: Tag. Monat 2005</a:t>
            </a:r>
          </a:p>
        </p:txBody>
      </p:sp>
    </p:spTree>
    <p:extLst>
      <p:ext uri="{BB962C8B-B14F-4D97-AF65-F5344CB8AC3E}">
        <p14:creationId xmlns:p14="http://schemas.microsoft.com/office/powerpoint/2010/main" val="964561999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452441"/>
            <a:ext cx="2057400" cy="56737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1" y="452441"/>
            <a:ext cx="6031523" cy="56737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de-DE"/>
              <a:t>Abteilung: XY | Erstellt am: Tag. Monat 2005</a:t>
            </a:r>
          </a:p>
        </p:txBody>
      </p:sp>
    </p:spTree>
    <p:extLst>
      <p:ext uri="{BB962C8B-B14F-4D97-AF65-F5344CB8AC3E}">
        <p14:creationId xmlns:p14="http://schemas.microsoft.com/office/powerpoint/2010/main" val="3675926894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Title and Tab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470" y="452438"/>
            <a:ext cx="6202974" cy="51276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able Placeholder 2"/>
          <p:cNvSpPr>
            <a:spLocks noGrp="1"/>
          </p:cNvSpPr>
          <p:nvPr>
            <p:ph type="tbl" idx="1"/>
          </p:nvPr>
        </p:nvSpPr>
        <p:spPr>
          <a:xfrm>
            <a:off x="457200" y="1600203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endParaRPr lang="en-US" noProof="0" smtClean="0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de-DE"/>
              <a:t>Abteilung: XY | Erstellt am: Tag. Monat 2005</a:t>
            </a:r>
          </a:p>
        </p:txBody>
      </p:sp>
    </p:spTree>
    <p:extLst>
      <p:ext uri="{BB962C8B-B14F-4D97-AF65-F5344CB8AC3E}">
        <p14:creationId xmlns:p14="http://schemas.microsoft.com/office/powerpoint/2010/main" val="1230431122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Title, Content,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470" y="452438"/>
            <a:ext cx="6202974" cy="51276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1" y="1600203"/>
            <a:ext cx="4044462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>
          <a:xfrm>
            <a:off x="4642338" y="1600200"/>
            <a:ext cx="4044462" cy="21859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Content Placeholder 4"/>
          <p:cNvSpPr>
            <a:spLocks noGrp="1"/>
          </p:cNvSpPr>
          <p:nvPr>
            <p:ph sz="quarter" idx="3"/>
          </p:nvPr>
        </p:nvSpPr>
        <p:spPr>
          <a:xfrm>
            <a:off x="4642338" y="3938591"/>
            <a:ext cx="4044462" cy="2187575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de-DE"/>
              <a:t>Abteilung: XY | Erstellt am: Tag. Monat 2005</a:t>
            </a:r>
          </a:p>
        </p:txBody>
      </p:sp>
    </p:spTree>
    <p:extLst>
      <p:ext uri="{BB962C8B-B14F-4D97-AF65-F5344CB8AC3E}">
        <p14:creationId xmlns:p14="http://schemas.microsoft.com/office/powerpoint/2010/main" val="723538583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chart" preserve="1">
  <p:cSld name="Title and Cha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470" y="452438"/>
            <a:ext cx="6202974" cy="51276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hart Placeholder 2"/>
          <p:cNvSpPr>
            <a:spLocks noGrp="1"/>
          </p:cNvSpPr>
          <p:nvPr>
            <p:ph type="chart" idx="1"/>
          </p:nvPr>
        </p:nvSpPr>
        <p:spPr>
          <a:xfrm>
            <a:off x="457200" y="1600203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endParaRPr lang="en-US" noProof="0" smtClean="0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de-DE"/>
              <a:t>Abteilung: XY | Erstellt am: Tag. Monat 2005</a:t>
            </a:r>
          </a:p>
        </p:txBody>
      </p:sp>
    </p:spTree>
    <p:extLst>
      <p:ext uri="{BB962C8B-B14F-4D97-AF65-F5344CB8AC3E}">
        <p14:creationId xmlns:p14="http://schemas.microsoft.com/office/powerpoint/2010/main" val="2635646988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8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hu-HU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hu-HU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de-DE"/>
              <a:t>Abteilung: XY | Erstellt am: Tag. Monat 2005</a:t>
            </a:r>
          </a:p>
        </p:txBody>
      </p:sp>
    </p:spTree>
    <p:extLst>
      <p:ext uri="{BB962C8B-B14F-4D97-AF65-F5344CB8AC3E}">
        <p14:creationId xmlns:p14="http://schemas.microsoft.com/office/powerpoint/2010/main" val="4090723861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/>
          </p:nvPr>
        </p:nvSpPr>
        <p:spPr>
          <a:xfrm>
            <a:off x="457200" y="452441"/>
            <a:ext cx="8229600" cy="5673725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hu-HU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de-DE"/>
              <a:t>Abteilung: XY | Erstellt am: Tag. Monat 2005</a:t>
            </a:r>
          </a:p>
        </p:txBody>
      </p:sp>
    </p:spTree>
    <p:extLst>
      <p:ext uri="{BB962C8B-B14F-4D97-AF65-F5344CB8AC3E}">
        <p14:creationId xmlns:p14="http://schemas.microsoft.com/office/powerpoint/2010/main" val="301751309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3" Type="http://schemas.openxmlformats.org/officeDocument/2006/relationships/vmlDrawing" Target="../drawings/vmlDrawing1.vml"/><Relationship Id="rId14" Type="http://schemas.openxmlformats.org/officeDocument/2006/relationships/image" Target="../media/image2.jpeg"/><Relationship Id="rId15" Type="http://schemas.openxmlformats.org/officeDocument/2006/relationships/oleObject" Target="../embeddings/oleObject1.bin"/><Relationship Id="rId16" Type="http://schemas.openxmlformats.org/officeDocument/2006/relationships/image" Target="../media/image1.png"/><Relationship Id="rId17" Type="http://schemas.openxmlformats.org/officeDocument/2006/relationships/image" Target="../media/image3.jpeg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_rels/slideMaster2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22.xml"/><Relationship Id="rId12" Type="http://schemas.openxmlformats.org/officeDocument/2006/relationships/slideLayout" Target="../slideLayouts/slideLayout23.xml"/><Relationship Id="rId13" Type="http://schemas.openxmlformats.org/officeDocument/2006/relationships/slideLayout" Target="../slideLayouts/slideLayout24.xml"/><Relationship Id="rId14" Type="http://schemas.openxmlformats.org/officeDocument/2006/relationships/theme" Target="../theme/theme2.xml"/><Relationship Id="rId15" Type="http://schemas.openxmlformats.org/officeDocument/2006/relationships/image" Target="../media/image4.jpeg"/><Relationship Id="rId1" Type="http://schemas.openxmlformats.org/officeDocument/2006/relationships/slideLayout" Target="../slideLayouts/slideLayout12.xml"/><Relationship Id="rId2" Type="http://schemas.openxmlformats.org/officeDocument/2006/relationships/slideLayout" Target="../slideLayouts/slideLayout13.xml"/><Relationship Id="rId3" Type="http://schemas.openxmlformats.org/officeDocument/2006/relationships/slideLayout" Target="../slideLayouts/slideLayout14.xml"/><Relationship Id="rId4" Type="http://schemas.openxmlformats.org/officeDocument/2006/relationships/slideLayout" Target="../slideLayouts/slideLayout15.xml"/><Relationship Id="rId5" Type="http://schemas.openxmlformats.org/officeDocument/2006/relationships/slideLayout" Target="../slideLayouts/slideLayout16.xml"/><Relationship Id="rId6" Type="http://schemas.openxmlformats.org/officeDocument/2006/relationships/slideLayout" Target="../slideLayouts/slideLayout17.xml"/><Relationship Id="rId7" Type="http://schemas.openxmlformats.org/officeDocument/2006/relationships/slideLayout" Target="../slideLayouts/slideLayout18.xml"/><Relationship Id="rId8" Type="http://schemas.openxmlformats.org/officeDocument/2006/relationships/slideLayout" Target="../slideLayouts/slideLayout19.xml"/><Relationship Id="rId9" Type="http://schemas.openxmlformats.org/officeDocument/2006/relationships/slideLayout" Target="../slideLayouts/slideLayout20.xml"/><Relationship Id="rId10" Type="http://schemas.openxmlformats.org/officeDocument/2006/relationships/slideLayout" Target="../slideLayouts/slideLayout21.xml"/></Relationships>
</file>

<file path=ppt/slideMasters/_rels/slideMaster3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35.xml"/><Relationship Id="rId12" Type="http://schemas.openxmlformats.org/officeDocument/2006/relationships/slideLayout" Target="../slideLayouts/slideLayout36.xml"/><Relationship Id="rId13" Type="http://schemas.openxmlformats.org/officeDocument/2006/relationships/slideLayout" Target="../slideLayouts/slideLayout37.xml"/><Relationship Id="rId14" Type="http://schemas.openxmlformats.org/officeDocument/2006/relationships/slideLayout" Target="../slideLayouts/slideLayout38.xml"/><Relationship Id="rId15" Type="http://schemas.openxmlformats.org/officeDocument/2006/relationships/slideLayout" Target="../slideLayouts/slideLayout39.xml"/><Relationship Id="rId16" Type="http://schemas.openxmlformats.org/officeDocument/2006/relationships/slideLayout" Target="../slideLayouts/slideLayout40.xml"/><Relationship Id="rId17" Type="http://schemas.openxmlformats.org/officeDocument/2006/relationships/theme" Target="../theme/theme3.xml"/><Relationship Id="rId1" Type="http://schemas.openxmlformats.org/officeDocument/2006/relationships/slideLayout" Target="../slideLayouts/slideLayout25.xml"/><Relationship Id="rId2" Type="http://schemas.openxmlformats.org/officeDocument/2006/relationships/slideLayout" Target="../slideLayouts/slideLayout26.xml"/><Relationship Id="rId3" Type="http://schemas.openxmlformats.org/officeDocument/2006/relationships/slideLayout" Target="../slideLayouts/slideLayout27.xml"/><Relationship Id="rId4" Type="http://schemas.openxmlformats.org/officeDocument/2006/relationships/slideLayout" Target="../slideLayouts/slideLayout28.xml"/><Relationship Id="rId5" Type="http://schemas.openxmlformats.org/officeDocument/2006/relationships/slideLayout" Target="../slideLayouts/slideLayout29.xml"/><Relationship Id="rId6" Type="http://schemas.openxmlformats.org/officeDocument/2006/relationships/slideLayout" Target="../slideLayouts/slideLayout30.xml"/><Relationship Id="rId7" Type="http://schemas.openxmlformats.org/officeDocument/2006/relationships/slideLayout" Target="../slideLayouts/slideLayout31.xml"/><Relationship Id="rId8" Type="http://schemas.openxmlformats.org/officeDocument/2006/relationships/slideLayout" Target="../slideLayouts/slideLayout32.xml"/><Relationship Id="rId9" Type="http://schemas.openxmlformats.org/officeDocument/2006/relationships/slideLayout" Target="../slideLayouts/slideLayout33.xml"/><Relationship Id="rId10" Type="http://schemas.openxmlformats.org/officeDocument/2006/relationships/slideLayout" Target="../slideLayouts/slideLayout3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ChangeArrowheads="1"/>
          </p:cNvSpPr>
          <p:nvPr/>
        </p:nvSpPr>
        <p:spPr bwMode="gray">
          <a:xfrm>
            <a:off x="0" y="1260475"/>
            <a:ext cx="9144000" cy="4289425"/>
          </a:xfrm>
          <a:prstGeom prst="rect">
            <a:avLst/>
          </a:prstGeom>
          <a:solidFill>
            <a:srgbClr val="DEDED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375" tIns="45687" rIns="91375" bIns="45687" anchor="ctr"/>
          <a:lstStyle/>
          <a:p>
            <a:endParaRPr lang="en-US">
              <a:solidFill>
                <a:srgbClr val="000000"/>
              </a:solidFill>
            </a:endParaRPr>
          </a:p>
        </p:txBody>
      </p:sp>
      <p:pic>
        <p:nvPicPr>
          <p:cNvPr id="1027" name="Picture 5" descr="E_SZrs_cmyk_claim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5713" y="188913"/>
            <a:ext cx="2451100" cy="374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1028" name="Object 8"/>
          <p:cNvGraphicFramePr>
            <a:graphicFrameLocks noChangeAspect="1"/>
          </p:cNvGraphicFramePr>
          <p:nvPr/>
        </p:nvGraphicFramePr>
        <p:xfrm>
          <a:off x="6629400" y="2368550"/>
          <a:ext cx="2209800" cy="21399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1" name="Photo Editor Photo" r:id="rId15" imgW="7306695" imgH="7078063" progId="">
                  <p:embed/>
                </p:oleObj>
              </mc:Choice>
              <mc:Fallback>
                <p:oleObj name="Photo Editor Photo" r:id="rId15" imgW="7306695" imgH="7078063" progId="">
                  <p:embed/>
                  <p:pic>
                    <p:nvPicPr>
                      <p:cNvPr id="0" name="Object 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629400" y="2368550"/>
                        <a:ext cx="2209800" cy="21399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00CC99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1029" name="Picture 11" descr="One World_ohne Hintergrund_1"/>
          <p:cNvPicPr>
            <a:picLocks noChangeAspect="1" noChangeArrowheads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4375" y="1265238"/>
            <a:ext cx="3349625" cy="4286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30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530225" y="452438"/>
            <a:ext cx="6203950" cy="5127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val="1"/>
            </a:ext>
          </a:extLst>
        </p:spPr>
        <p:txBody>
          <a:bodyPr vert="horz" wrap="square" lIns="91375" tIns="45687" rIns="91375" bIns="45687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de-DE"/>
              <a:t>Klicken Sie, um das Titelformat zu bearbeiten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50" r:id="rId1"/>
    <p:sldLayoutId id="2147483951" r:id="rId2"/>
    <p:sldLayoutId id="2147483952" r:id="rId3"/>
    <p:sldLayoutId id="2147483953" r:id="rId4"/>
    <p:sldLayoutId id="2147483954" r:id="rId5"/>
    <p:sldLayoutId id="2147483955" r:id="rId6"/>
    <p:sldLayoutId id="2147483956" r:id="rId7"/>
    <p:sldLayoutId id="2147483957" r:id="rId8"/>
    <p:sldLayoutId id="2147483958" r:id="rId9"/>
    <p:sldLayoutId id="2147483959" r:id="rId10"/>
    <p:sldLayoutId id="2147483960" r:id="rId11"/>
  </p:sldLayoutIdLst>
  <p:hf hdr="0" ft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2000" b="1">
          <a:solidFill>
            <a:srgbClr val="FF0033"/>
          </a:solidFill>
          <a:latin typeface="+mj-lt"/>
          <a:ea typeface="ＭＳ Ｐゴシック" charset="0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2000" b="1">
          <a:solidFill>
            <a:srgbClr val="FF0033"/>
          </a:solidFill>
          <a:latin typeface="Arial" pitchFamily="34" charset="0"/>
          <a:ea typeface="ＭＳ Ｐゴシック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2000" b="1">
          <a:solidFill>
            <a:srgbClr val="FF0033"/>
          </a:solidFill>
          <a:latin typeface="Arial" pitchFamily="34" charset="0"/>
          <a:ea typeface="ＭＳ Ｐゴシック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2000" b="1">
          <a:solidFill>
            <a:srgbClr val="FF0033"/>
          </a:solidFill>
          <a:latin typeface="Arial" pitchFamily="34" charset="0"/>
          <a:ea typeface="ＭＳ Ｐゴシック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2000" b="1">
          <a:solidFill>
            <a:srgbClr val="FF0033"/>
          </a:solidFill>
          <a:latin typeface="Arial" pitchFamily="34" charset="0"/>
          <a:ea typeface="ＭＳ Ｐゴシック" charset="0"/>
        </a:defRPr>
      </a:lvl5pPr>
      <a:lvl6pPr marL="456877" algn="l" rtl="0" fontAlgn="base">
        <a:spcBef>
          <a:spcPct val="0"/>
        </a:spcBef>
        <a:spcAft>
          <a:spcPct val="0"/>
        </a:spcAft>
        <a:defRPr sz="2000" b="1">
          <a:solidFill>
            <a:srgbClr val="FF0033"/>
          </a:solidFill>
          <a:latin typeface="Arial" pitchFamily="34" charset="0"/>
        </a:defRPr>
      </a:lvl6pPr>
      <a:lvl7pPr marL="913757" algn="l" rtl="0" fontAlgn="base">
        <a:spcBef>
          <a:spcPct val="0"/>
        </a:spcBef>
        <a:spcAft>
          <a:spcPct val="0"/>
        </a:spcAft>
        <a:defRPr sz="2000" b="1">
          <a:solidFill>
            <a:srgbClr val="FF0033"/>
          </a:solidFill>
          <a:latin typeface="Arial" pitchFamily="34" charset="0"/>
        </a:defRPr>
      </a:lvl7pPr>
      <a:lvl8pPr marL="1370632" algn="l" rtl="0" fontAlgn="base">
        <a:spcBef>
          <a:spcPct val="0"/>
        </a:spcBef>
        <a:spcAft>
          <a:spcPct val="0"/>
        </a:spcAft>
        <a:defRPr sz="2000" b="1">
          <a:solidFill>
            <a:srgbClr val="FF0033"/>
          </a:solidFill>
          <a:latin typeface="Arial" pitchFamily="34" charset="0"/>
        </a:defRPr>
      </a:lvl8pPr>
      <a:lvl9pPr marL="1827512" algn="l" rtl="0" fontAlgn="base">
        <a:spcBef>
          <a:spcPct val="0"/>
        </a:spcBef>
        <a:spcAft>
          <a:spcPct val="0"/>
        </a:spcAft>
        <a:defRPr sz="2000" b="1">
          <a:solidFill>
            <a:srgbClr val="FF0033"/>
          </a:solidFill>
          <a:latin typeface="Arial" pitchFamily="34" charset="0"/>
        </a:defRPr>
      </a:lvl9pPr>
    </p:titleStyle>
    <p:bodyStyle>
      <a:lvl1pPr marL="93663" indent="-93663" algn="l" rtl="0" eaLnBrk="0" fontAlgn="base" hangingPunct="0">
        <a:lnSpc>
          <a:spcPct val="90000"/>
        </a:lnSpc>
        <a:spcBef>
          <a:spcPct val="20000"/>
        </a:spcBef>
        <a:spcAft>
          <a:spcPct val="0"/>
        </a:spcAft>
        <a:buClr>
          <a:srgbClr val="FF0033"/>
        </a:buClr>
        <a:buSzPct val="110000"/>
        <a:buFont typeface="Wingdings" charset="0"/>
        <a:buChar char="n"/>
        <a:defRPr sz="1400">
          <a:solidFill>
            <a:schemeClr val="tx1"/>
          </a:solidFill>
          <a:latin typeface="+mn-lt"/>
          <a:ea typeface="ＭＳ Ｐゴシック" charset="0"/>
          <a:cs typeface="+mn-cs"/>
        </a:defRPr>
      </a:lvl1pPr>
      <a:lvl2pPr marL="379413" indent="-93663" algn="l" rtl="0" eaLnBrk="0" fontAlgn="base" hangingPunct="0">
        <a:lnSpc>
          <a:spcPct val="90000"/>
        </a:lnSpc>
        <a:spcBef>
          <a:spcPct val="20000"/>
        </a:spcBef>
        <a:spcAft>
          <a:spcPct val="0"/>
        </a:spcAft>
        <a:buClr>
          <a:srgbClr val="FF0033"/>
        </a:buClr>
        <a:buFont typeface="Wingdings" charset="0"/>
        <a:buChar char="o"/>
        <a:defRPr sz="1400">
          <a:solidFill>
            <a:schemeClr val="tx1"/>
          </a:solidFill>
          <a:latin typeface="+mn-lt"/>
          <a:ea typeface="ＭＳ Ｐゴシック" charset="0"/>
        </a:defRPr>
      </a:lvl2pPr>
      <a:lvl3pPr marL="665163" indent="-93663" algn="l" rtl="0" eaLnBrk="0" fontAlgn="base" hangingPunct="0">
        <a:lnSpc>
          <a:spcPct val="90000"/>
        </a:lnSpc>
        <a:spcBef>
          <a:spcPct val="20000"/>
        </a:spcBef>
        <a:spcAft>
          <a:spcPct val="0"/>
        </a:spcAft>
        <a:buClr>
          <a:schemeClr val="bg2"/>
        </a:buClr>
        <a:buFont typeface="Wingdings" charset="0"/>
        <a:buChar char="o"/>
        <a:defRPr sz="1400">
          <a:solidFill>
            <a:schemeClr val="tx1"/>
          </a:solidFill>
          <a:latin typeface="+mn-lt"/>
          <a:ea typeface="ＭＳ Ｐゴシック" charset="0"/>
        </a:defRPr>
      </a:lvl3pPr>
      <a:lvl4pPr marL="950913" indent="-93663" algn="l" rtl="0" eaLnBrk="0" fontAlgn="base" hangingPunct="0">
        <a:lnSpc>
          <a:spcPct val="90000"/>
        </a:lnSpc>
        <a:spcBef>
          <a:spcPct val="20000"/>
        </a:spcBef>
        <a:spcAft>
          <a:spcPct val="0"/>
        </a:spcAft>
        <a:buClr>
          <a:schemeClr val="bg2"/>
        </a:buClr>
        <a:buFont typeface="Wingdings" charset="0"/>
        <a:buChar char="o"/>
        <a:defRPr sz="1400">
          <a:solidFill>
            <a:schemeClr val="tx1"/>
          </a:solidFill>
          <a:latin typeface="+mn-lt"/>
          <a:ea typeface="ＭＳ Ｐゴシック" charset="0"/>
        </a:defRPr>
      </a:lvl4pPr>
      <a:lvl5pPr marL="1236663" indent="-93663" algn="l" rtl="0" eaLnBrk="0" fontAlgn="base" hangingPunct="0">
        <a:lnSpc>
          <a:spcPct val="90000"/>
        </a:lnSpc>
        <a:spcBef>
          <a:spcPct val="20000"/>
        </a:spcBef>
        <a:spcAft>
          <a:spcPct val="0"/>
        </a:spcAft>
        <a:buClr>
          <a:schemeClr val="bg2"/>
        </a:buClr>
        <a:buFont typeface="Wingdings" charset="0"/>
        <a:buChar char="o"/>
        <a:defRPr sz="1400">
          <a:solidFill>
            <a:schemeClr val="tx1"/>
          </a:solidFill>
          <a:latin typeface="+mn-lt"/>
          <a:ea typeface="ＭＳ Ｐゴシック" charset="0"/>
        </a:defRPr>
      </a:lvl5pPr>
      <a:lvl6pPr marL="1694254" indent="-95182" algn="l" rtl="0" fontAlgn="base">
        <a:lnSpc>
          <a:spcPct val="90000"/>
        </a:lnSpc>
        <a:spcBef>
          <a:spcPct val="20000"/>
        </a:spcBef>
        <a:spcAft>
          <a:spcPct val="0"/>
        </a:spcAft>
        <a:buClr>
          <a:schemeClr val="bg2"/>
        </a:buClr>
        <a:buFont typeface="Wingdings" pitchFamily="2" charset="2"/>
        <a:buChar char="o"/>
        <a:defRPr sz="1400">
          <a:solidFill>
            <a:schemeClr val="tx1"/>
          </a:solidFill>
          <a:latin typeface="+mn-lt"/>
        </a:defRPr>
      </a:lvl6pPr>
      <a:lvl7pPr marL="2151136" indent="-95182" algn="l" rtl="0" fontAlgn="base">
        <a:lnSpc>
          <a:spcPct val="90000"/>
        </a:lnSpc>
        <a:spcBef>
          <a:spcPct val="20000"/>
        </a:spcBef>
        <a:spcAft>
          <a:spcPct val="0"/>
        </a:spcAft>
        <a:buClr>
          <a:schemeClr val="bg2"/>
        </a:buClr>
        <a:buFont typeface="Wingdings" pitchFamily="2" charset="2"/>
        <a:buChar char="o"/>
        <a:defRPr sz="1400">
          <a:solidFill>
            <a:schemeClr val="tx1"/>
          </a:solidFill>
          <a:latin typeface="+mn-lt"/>
        </a:defRPr>
      </a:lvl7pPr>
      <a:lvl8pPr marL="2608013" indent="-95182" algn="l" rtl="0" fontAlgn="base">
        <a:lnSpc>
          <a:spcPct val="90000"/>
        </a:lnSpc>
        <a:spcBef>
          <a:spcPct val="20000"/>
        </a:spcBef>
        <a:spcAft>
          <a:spcPct val="0"/>
        </a:spcAft>
        <a:buClr>
          <a:schemeClr val="bg2"/>
        </a:buClr>
        <a:buFont typeface="Wingdings" pitchFamily="2" charset="2"/>
        <a:buChar char="o"/>
        <a:defRPr sz="1400">
          <a:solidFill>
            <a:schemeClr val="tx1"/>
          </a:solidFill>
          <a:latin typeface="+mn-lt"/>
        </a:defRPr>
      </a:lvl8pPr>
      <a:lvl9pPr marL="3064889" indent="-95182" algn="l" rtl="0" fontAlgn="base">
        <a:lnSpc>
          <a:spcPct val="90000"/>
        </a:lnSpc>
        <a:spcBef>
          <a:spcPct val="20000"/>
        </a:spcBef>
        <a:spcAft>
          <a:spcPct val="0"/>
        </a:spcAft>
        <a:buClr>
          <a:schemeClr val="bg2"/>
        </a:buClr>
        <a:buFont typeface="Wingdings" pitchFamily="2" charset="2"/>
        <a:buChar char="o"/>
        <a:defRPr sz="1400">
          <a:solidFill>
            <a:schemeClr val="tx1"/>
          </a:solidFill>
          <a:latin typeface="+mn-lt"/>
        </a:defRPr>
      </a:lvl9pPr>
    </p:bodyStyle>
    <p:otherStyle>
      <a:defPPr>
        <a:defRPr lang="ro-RO"/>
      </a:defPPr>
      <a:lvl1pPr marL="0" algn="l" defTabSz="91375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6877" algn="l" defTabSz="91375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3757" algn="l" defTabSz="91375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0632" algn="l" defTabSz="91375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7512" algn="l" defTabSz="91375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4388" algn="l" defTabSz="91375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1268" algn="l" defTabSz="91375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198146" algn="l" defTabSz="91375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5022" algn="l" defTabSz="91375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28625" y="296863"/>
            <a:ext cx="6202363" cy="5127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val="1"/>
            </a:ext>
          </a:extLst>
        </p:spPr>
        <p:txBody>
          <a:bodyPr vert="horz" wrap="square" lIns="91375" tIns="45687" rIns="91375" bIns="45687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de-DE"/>
              <a:t>Klicken Sie, um das Titelformat zu bearbeiten</a:t>
            </a:r>
            <a:r>
              <a:rPr lang="hu-HU"/>
              <a:t/>
            </a:r>
            <a:br>
              <a:rPr lang="hu-HU"/>
            </a:br>
            <a:endParaRPr lang="de-DE"/>
          </a:p>
        </p:txBody>
      </p:sp>
      <p:sp>
        <p:nvSpPr>
          <p:cNvPr id="2051" name="Rectangle 11"/>
          <p:cNvSpPr>
            <a:spLocks noChangeArrowheads="1"/>
          </p:cNvSpPr>
          <p:nvPr/>
        </p:nvSpPr>
        <p:spPr bwMode="auto">
          <a:xfrm>
            <a:off x="8723313" y="6438900"/>
            <a:ext cx="357187" cy="196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424" tIns="44419" rIns="90424" bIns="44419">
            <a:spAutoFit/>
          </a:bodyPr>
          <a:lstStyle/>
          <a:p>
            <a:pPr algn="ctr" defTabSz="760413" eaLnBrk="0" hangingPunct="0"/>
            <a:fld id="{D5A74DA3-E458-ED40-BA69-21BBA9A70DA6}" type="slidenum">
              <a:rPr lang="nl-NL" sz="700" b="1">
                <a:solidFill>
                  <a:srgbClr val="000000"/>
                </a:solidFill>
                <a:latin typeface="Verdana" charset="0"/>
              </a:rPr>
              <a:pPr algn="ctr" defTabSz="760413" eaLnBrk="0" hangingPunct="0"/>
              <a:t>‹#›</a:t>
            </a:fld>
            <a:endParaRPr lang="nl-NL" sz="700" b="1">
              <a:solidFill>
                <a:srgbClr val="000000"/>
              </a:solidFill>
              <a:latin typeface="Verdana" charset="0"/>
            </a:endParaRPr>
          </a:p>
        </p:txBody>
      </p:sp>
      <p:sp>
        <p:nvSpPr>
          <p:cNvPr id="2052" name="Line 15"/>
          <p:cNvSpPr>
            <a:spLocks noChangeShapeType="1"/>
          </p:cNvSpPr>
          <p:nvPr/>
        </p:nvSpPr>
        <p:spPr bwMode="auto">
          <a:xfrm>
            <a:off x="481013" y="1128713"/>
            <a:ext cx="8181975" cy="0"/>
          </a:xfrm>
          <a:prstGeom prst="line">
            <a:avLst/>
          </a:prstGeom>
          <a:noFill/>
          <a:ln w="9525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lIns="91375" tIns="45687" rIns="91375" bIns="45687" anchor="ctr"/>
          <a:lstStyle/>
          <a:p>
            <a:endParaRPr lang="en-US"/>
          </a:p>
        </p:txBody>
      </p:sp>
      <p:pic>
        <p:nvPicPr>
          <p:cNvPr id="2053" name="Picture 9" descr="tv2_logo_red_RGB"/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35925" y="247650"/>
            <a:ext cx="623888" cy="884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961" r:id="rId1"/>
    <p:sldLayoutId id="2147483962" r:id="rId2"/>
    <p:sldLayoutId id="2147483963" r:id="rId3"/>
    <p:sldLayoutId id="2147483964" r:id="rId4"/>
    <p:sldLayoutId id="2147483965" r:id="rId5"/>
    <p:sldLayoutId id="2147483966" r:id="rId6"/>
    <p:sldLayoutId id="2147483967" r:id="rId7"/>
    <p:sldLayoutId id="2147483968" r:id="rId8"/>
    <p:sldLayoutId id="2147483969" r:id="rId9"/>
    <p:sldLayoutId id="2147483970" r:id="rId10"/>
    <p:sldLayoutId id="2147483971" r:id="rId11"/>
    <p:sldLayoutId id="2147483972" r:id="rId12"/>
    <p:sldLayoutId id="2147483973" r:id="rId13"/>
  </p:sldLayoutIdLst>
  <p:timing>
    <p:tnLst>
      <p:par>
        <p:cTn xmlns:p14="http://schemas.microsoft.com/office/powerpoint/2010/main" id="1" dur="indefinite" restart="never" nodeType="tmRoot"/>
      </p:par>
    </p:tnLst>
  </p:timing>
  <p:hf hdr="0" ft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2000" b="1">
          <a:solidFill>
            <a:srgbClr val="CA2420"/>
          </a:solidFill>
          <a:latin typeface="+mj-lt"/>
          <a:ea typeface="ＭＳ Ｐゴシック" charset="0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2000" b="1">
          <a:solidFill>
            <a:srgbClr val="CA2420"/>
          </a:solidFill>
          <a:latin typeface="Verdana" pitchFamily="34" charset="0"/>
          <a:ea typeface="ＭＳ Ｐゴシック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2000" b="1">
          <a:solidFill>
            <a:srgbClr val="CA2420"/>
          </a:solidFill>
          <a:latin typeface="Verdana" pitchFamily="34" charset="0"/>
          <a:ea typeface="ＭＳ Ｐゴシック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2000" b="1">
          <a:solidFill>
            <a:srgbClr val="CA2420"/>
          </a:solidFill>
          <a:latin typeface="Verdana" pitchFamily="34" charset="0"/>
          <a:ea typeface="ＭＳ Ｐゴシック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2000" b="1">
          <a:solidFill>
            <a:srgbClr val="CA2420"/>
          </a:solidFill>
          <a:latin typeface="Verdana" pitchFamily="34" charset="0"/>
          <a:ea typeface="ＭＳ Ｐゴシック" charset="0"/>
        </a:defRPr>
      </a:lvl5pPr>
      <a:lvl6pPr marL="456877" algn="l" rtl="0" fontAlgn="base">
        <a:spcBef>
          <a:spcPct val="0"/>
        </a:spcBef>
        <a:spcAft>
          <a:spcPct val="0"/>
        </a:spcAft>
        <a:defRPr sz="2000" b="1">
          <a:solidFill>
            <a:srgbClr val="CA2420"/>
          </a:solidFill>
          <a:latin typeface="Verdana" pitchFamily="34" charset="0"/>
        </a:defRPr>
      </a:lvl6pPr>
      <a:lvl7pPr marL="913757" algn="l" rtl="0" fontAlgn="base">
        <a:spcBef>
          <a:spcPct val="0"/>
        </a:spcBef>
        <a:spcAft>
          <a:spcPct val="0"/>
        </a:spcAft>
        <a:defRPr sz="2000" b="1">
          <a:solidFill>
            <a:srgbClr val="CA2420"/>
          </a:solidFill>
          <a:latin typeface="Verdana" pitchFamily="34" charset="0"/>
        </a:defRPr>
      </a:lvl7pPr>
      <a:lvl8pPr marL="1370632" algn="l" rtl="0" fontAlgn="base">
        <a:spcBef>
          <a:spcPct val="0"/>
        </a:spcBef>
        <a:spcAft>
          <a:spcPct val="0"/>
        </a:spcAft>
        <a:defRPr sz="2000" b="1">
          <a:solidFill>
            <a:srgbClr val="CA2420"/>
          </a:solidFill>
          <a:latin typeface="Verdana" pitchFamily="34" charset="0"/>
        </a:defRPr>
      </a:lvl8pPr>
      <a:lvl9pPr marL="1827512" algn="l" rtl="0" fontAlgn="base">
        <a:spcBef>
          <a:spcPct val="0"/>
        </a:spcBef>
        <a:spcAft>
          <a:spcPct val="0"/>
        </a:spcAft>
        <a:defRPr sz="2000" b="1">
          <a:solidFill>
            <a:srgbClr val="CA2420"/>
          </a:solidFill>
          <a:latin typeface="Verdana" pitchFamily="34" charset="0"/>
        </a:defRPr>
      </a:lvl9pPr>
    </p:titleStyle>
    <p:bodyStyle>
      <a:lvl1pPr marL="93663" indent="-93663" algn="l" rtl="0" eaLnBrk="0" fontAlgn="base" hangingPunct="0">
        <a:lnSpc>
          <a:spcPct val="90000"/>
        </a:lnSpc>
        <a:spcBef>
          <a:spcPct val="20000"/>
        </a:spcBef>
        <a:spcAft>
          <a:spcPct val="0"/>
        </a:spcAft>
        <a:buClr>
          <a:srgbClr val="FF0033"/>
        </a:buClr>
        <a:buSzPct val="110000"/>
        <a:buFont typeface="Wingdings" charset="0"/>
        <a:buChar char="n"/>
        <a:defRPr sz="1400">
          <a:solidFill>
            <a:schemeClr val="tx1"/>
          </a:solidFill>
          <a:latin typeface="+mn-lt"/>
          <a:ea typeface="ＭＳ Ｐゴシック" charset="0"/>
          <a:cs typeface="+mn-cs"/>
        </a:defRPr>
      </a:lvl1pPr>
      <a:lvl2pPr marL="379413" indent="-93663" algn="l" rtl="0" eaLnBrk="0" fontAlgn="base" hangingPunct="0">
        <a:lnSpc>
          <a:spcPct val="90000"/>
        </a:lnSpc>
        <a:spcBef>
          <a:spcPct val="20000"/>
        </a:spcBef>
        <a:spcAft>
          <a:spcPct val="0"/>
        </a:spcAft>
        <a:buClr>
          <a:srgbClr val="FF0033"/>
        </a:buClr>
        <a:buFont typeface="Wingdings" charset="0"/>
        <a:buChar char="o"/>
        <a:defRPr sz="1400">
          <a:solidFill>
            <a:schemeClr val="tx1"/>
          </a:solidFill>
          <a:latin typeface="+mn-lt"/>
          <a:ea typeface="ＭＳ Ｐゴシック" charset="0"/>
        </a:defRPr>
      </a:lvl2pPr>
      <a:lvl3pPr marL="665163" indent="-93663" algn="l" rtl="0" eaLnBrk="0" fontAlgn="base" hangingPunct="0">
        <a:lnSpc>
          <a:spcPct val="90000"/>
        </a:lnSpc>
        <a:spcBef>
          <a:spcPct val="20000"/>
        </a:spcBef>
        <a:spcAft>
          <a:spcPct val="0"/>
        </a:spcAft>
        <a:buClr>
          <a:schemeClr val="bg2"/>
        </a:buClr>
        <a:buFont typeface="Wingdings" charset="0"/>
        <a:buChar char="o"/>
        <a:defRPr sz="1400">
          <a:solidFill>
            <a:schemeClr val="tx1"/>
          </a:solidFill>
          <a:latin typeface="+mn-lt"/>
          <a:ea typeface="ＭＳ Ｐゴシック" charset="0"/>
        </a:defRPr>
      </a:lvl3pPr>
      <a:lvl4pPr marL="950913" indent="-93663" algn="l" rtl="0" eaLnBrk="0" fontAlgn="base" hangingPunct="0">
        <a:lnSpc>
          <a:spcPct val="90000"/>
        </a:lnSpc>
        <a:spcBef>
          <a:spcPct val="20000"/>
        </a:spcBef>
        <a:spcAft>
          <a:spcPct val="0"/>
        </a:spcAft>
        <a:buClr>
          <a:schemeClr val="bg2"/>
        </a:buClr>
        <a:buFont typeface="Wingdings" charset="0"/>
        <a:buChar char="o"/>
        <a:defRPr sz="1400">
          <a:solidFill>
            <a:schemeClr val="tx1"/>
          </a:solidFill>
          <a:latin typeface="+mn-lt"/>
          <a:ea typeface="ＭＳ Ｐゴシック" charset="0"/>
        </a:defRPr>
      </a:lvl4pPr>
      <a:lvl5pPr marL="1236663" indent="-93663" algn="l" rtl="0" eaLnBrk="0" fontAlgn="base" hangingPunct="0">
        <a:lnSpc>
          <a:spcPct val="90000"/>
        </a:lnSpc>
        <a:spcBef>
          <a:spcPct val="20000"/>
        </a:spcBef>
        <a:spcAft>
          <a:spcPct val="0"/>
        </a:spcAft>
        <a:buClr>
          <a:schemeClr val="bg2"/>
        </a:buClr>
        <a:buFont typeface="Wingdings" charset="0"/>
        <a:buChar char="o"/>
        <a:defRPr sz="1400">
          <a:solidFill>
            <a:schemeClr val="tx1"/>
          </a:solidFill>
          <a:latin typeface="+mn-lt"/>
          <a:ea typeface="ＭＳ Ｐゴシック" charset="0"/>
        </a:defRPr>
      </a:lvl5pPr>
      <a:lvl6pPr marL="1694254" indent="-95182" algn="l" rtl="0" fontAlgn="base">
        <a:lnSpc>
          <a:spcPct val="90000"/>
        </a:lnSpc>
        <a:spcBef>
          <a:spcPct val="20000"/>
        </a:spcBef>
        <a:spcAft>
          <a:spcPct val="0"/>
        </a:spcAft>
        <a:buClr>
          <a:schemeClr val="bg2"/>
        </a:buClr>
        <a:buFont typeface="Wingdings" pitchFamily="2" charset="2"/>
        <a:buChar char="o"/>
        <a:defRPr sz="1400">
          <a:solidFill>
            <a:schemeClr val="tx1"/>
          </a:solidFill>
          <a:latin typeface="+mn-lt"/>
        </a:defRPr>
      </a:lvl6pPr>
      <a:lvl7pPr marL="2151136" indent="-95182" algn="l" rtl="0" fontAlgn="base">
        <a:lnSpc>
          <a:spcPct val="90000"/>
        </a:lnSpc>
        <a:spcBef>
          <a:spcPct val="20000"/>
        </a:spcBef>
        <a:spcAft>
          <a:spcPct val="0"/>
        </a:spcAft>
        <a:buClr>
          <a:schemeClr val="bg2"/>
        </a:buClr>
        <a:buFont typeface="Wingdings" pitchFamily="2" charset="2"/>
        <a:buChar char="o"/>
        <a:defRPr sz="1400">
          <a:solidFill>
            <a:schemeClr val="tx1"/>
          </a:solidFill>
          <a:latin typeface="+mn-lt"/>
        </a:defRPr>
      </a:lvl7pPr>
      <a:lvl8pPr marL="2608013" indent="-95182" algn="l" rtl="0" fontAlgn="base">
        <a:lnSpc>
          <a:spcPct val="90000"/>
        </a:lnSpc>
        <a:spcBef>
          <a:spcPct val="20000"/>
        </a:spcBef>
        <a:spcAft>
          <a:spcPct val="0"/>
        </a:spcAft>
        <a:buClr>
          <a:schemeClr val="bg2"/>
        </a:buClr>
        <a:buFont typeface="Wingdings" pitchFamily="2" charset="2"/>
        <a:buChar char="o"/>
        <a:defRPr sz="1400">
          <a:solidFill>
            <a:schemeClr val="tx1"/>
          </a:solidFill>
          <a:latin typeface="+mn-lt"/>
        </a:defRPr>
      </a:lvl8pPr>
      <a:lvl9pPr marL="3064889" indent="-95182" algn="l" rtl="0" fontAlgn="base">
        <a:lnSpc>
          <a:spcPct val="90000"/>
        </a:lnSpc>
        <a:spcBef>
          <a:spcPct val="20000"/>
        </a:spcBef>
        <a:spcAft>
          <a:spcPct val="0"/>
        </a:spcAft>
        <a:buClr>
          <a:schemeClr val="bg2"/>
        </a:buClr>
        <a:buFont typeface="Wingdings" pitchFamily="2" charset="2"/>
        <a:buChar char="o"/>
        <a:defRPr sz="1400">
          <a:solidFill>
            <a:schemeClr val="tx1"/>
          </a:solidFill>
          <a:latin typeface="+mn-lt"/>
        </a:defRPr>
      </a:lvl9pPr>
    </p:bodyStyle>
    <p:otherStyle>
      <a:defPPr>
        <a:defRPr lang="hu-HU"/>
      </a:defPPr>
      <a:lvl1pPr marL="0" algn="l" defTabSz="91375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6877" algn="l" defTabSz="91375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3757" algn="l" defTabSz="91375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0632" algn="l" defTabSz="91375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7512" algn="l" defTabSz="91375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4388" algn="l" defTabSz="91375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1268" algn="l" defTabSz="91375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198146" algn="l" defTabSz="91375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5022" algn="l" defTabSz="91375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530225" y="452438"/>
            <a:ext cx="6203950" cy="5127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val="1"/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de-DE"/>
              <a:t>Klicken Sie, um das Titelformat zu bearbeiten</a:t>
            </a:r>
          </a:p>
        </p:txBody>
      </p:sp>
      <p:sp>
        <p:nvSpPr>
          <p:cNvPr id="1986565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530225" y="6513513"/>
            <a:ext cx="7035800" cy="342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800" b="0">
                <a:solidFill>
                  <a:srgbClr val="000000"/>
                </a:solidFill>
                <a:latin typeface="Arial" charset="0"/>
                <a:ea typeface="+mn-ea"/>
                <a:cs typeface="+mn-cs"/>
              </a:defRPr>
            </a:lvl1pPr>
          </a:lstStyle>
          <a:p>
            <a:pPr>
              <a:defRPr/>
            </a:pPr>
            <a:r>
              <a:rPr lang="de-DE"/>
              <a:t>Abteilung: XY | Erstellt am: Tag. Monat 2005</a:t>
            </a:r>
          </a:p>
        </p:txBody>
      </p:sp>
      <p:sp>
        <p:nvSpPr>
          <p:cNvPr id="3076" name="Rectangle 11"/>
          <p:cNvSpPr>
            <a:spLocks noChangeArrowheads="1"/>
          </p:cNvSpPr>
          <p:nvPr/>
        </p:nvSpPr>
        <p:spPr bwMode="auto">
          <a:xfrm>
            <a:off x="8747125" y="6438900"/>
            <a:ext cx="307975" cy="212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488" tIns="44450" rIns="90488" bIns="44450">
            <a:spAutoFit/>
          </a:bodyPr>
          <a:lstStyle/>
          <a:p>
            <a:pPr algn="ctr" defTabSz="762000" eaLnBrk="0" hangingPunct="0"/>
            <a:fld id="{26804FA5-624B-BF4D-9924-A1CA9E46C728}" type="slidenum">
              <a:rPr lang="nl-NL" sz="800" b="1">
                <a:solidFill>
                  <a:srgbClr val="000000"/>
                </a:solidFill>
              </a:rPr>
              <a:pPr algn="ctr" defTabSz="762000" eaLnBrk="0" hangingPunct="0"/>
              <a:t>‹#›</a:t>
            </a:fld>
            <a:endParaRPr lang="nl-NL" sz="800" b="1">
              <a:solidFill>
                <a:srgbClr val="000000"/>
              </a:solidFill>
            </a:endParaRPr>
          </a:p>
        </p:txBody>
      </p:sp>
      <p:sp>
        <p:nvSpPr>
          <p:cNvPr id="3077" name="Line 15"/>
          <p:cNvSpPr>
            <a:spLocks noChangeShapeType="1"/>
          </p:cNvSpPr>
          <p:nvPr/>
        </p:nvSpPr>
        <p:spPr bwMode="auto">
          <a:xfrm>
            <a:off x="481013" y="1128713"/>
            <a:ext cx="8181975" cy="0"/>
          </a:xfrm>
          <a:prstGeom prst="line">
            <a:avLst/>
          </a:prstGeom>
          <a:noFill/>
          <a:ln w="9525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89" r:id="rId1"/>
    <p:sldLayoutId id="2147483974" r:id="rId2"/>
    <p:sldLayoutId id="2147483975" r:id="rId3"/>
    <p:sldLayoutId id="2147483976" r:id="rId4"/>
    <p:sldLayoutId id="2147483977" r:id="rId5"/>
    <p:sldLayoutId id="2147483978" r:id="rId6"/>
    <p:sldLayoutId id="2147483979" r:id="rId7"/>
    <p:sldLayoutId id="2147483980" r:id="rId8"/>
    <p:sldLayoutId id="2147483981" r:id="rId9"/>
    <p:sldLayoutId id="2147483982" r:id="rId10"/>
    <p:sldLayoutId id="2147483983" r:id="rId11"/>
    <p:sldLayoutId id="2147483984" r:id="rId12"/>
    <p:sldLayoutId id="2147483985" r:id="rId13"/>
    <p:sldLayoutId id="2147483986" r:id="rId14"/>
    <p:sldLayoutId id="2147483987" r:id="rId15"/>
    <p:sldLayoutId id="2147483988" r:id="rId16"/>
  </p:sldLayoutIdLst>
  <p:timing>
    <p:tnLst>
      <p:par>
        <p:cTn xmlns:p14="http://schemas.microsoft.com/office/powerpoint/2010/main" id="1" dur="indefinite" restart="never" nodeType="tmRoot"/>
      </p:par>
    </p:tnLst>
  </p:timing>
  <p:hf hdr="0" ft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2000" b="1">
          <a:solidFill>
            <a:srgbClr val="FF0033"/>
          </a:solidFill>
          <a:latin typeface="+mj-lt"/>
          <a:ea typeface="ＭＳ Ｐゴシック" charset="0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2000" b="1">
          <a:solidFill>
            <a:srgbClr val="FF0033"/>
          </a:solidFill>
          <a:latin typeface="Arial" charset="0"/>
          <a:ea typeface="ＭＳ Ｐゴシック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2000" b="1">
          <a:solidFill>
            <a:srgbClr val="FF0033"/>
          </a:solidFill>
          <a:latin typeface="Arial" charset="0"/>
          <a:ea typeface="ＭＳ Ｐゴシック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2000" b="1">
          <a:solidFill>
            <a:srgbClr val="FF0033"/>
          </a:solidFill>
          <a:latin typeface="Arial" charset="0"/>
          <a:ea typeface="ＭＳ Ｐゴシック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2000" b="1">
          <a:solidFill>
            <a:srgbClr val="FF0033"/>
          </a:solidFill>
          <a:latin typeface="Arial" charset="0"/>
          <a:ea typeface="ＭＳ Ｐゴシック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2000" b="1">
          <a:solidFill>
            <a:srgbClr val="FF0033"/>
          </a:solidFill>
          <a:latin typeface="Arial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2000" b="1">
          <a:solidFill>
            <a:srgbClr val="FF0033"/>
          </a:solidFill>
          <a:latin typeface="Arial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2000" b="1">
          <a:solidFill>
            <a:srgbClr val="FF0033"/>
          </a:solidFill>
          <a:latin typeface="Arial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2000" b="1">
          <a:solidFill>
            <a:srgbClr val="FF0033"/>
          </a:solidFill>
          <a:latin typeface="Arial" charset="0"/>
        </a:defRPr>
      </a:lvl9pPr>
    </p:titleStyle>
    <p:bodyStyle>
      <a:lvl1pPr marL="95250" indent="-95250" algn="l" rtl="0" eaLnBrk="0" fontAlgn="base" hangingPunct="0">
        <a:lnSpc>
          <a:spcPct val="90000"/>
        </a:lnSpc>
        <a:spcBef>
          <a:spcPct val="20000"/>
        </a:spcBef>
        <a:spcAft>
          <a:spcPct val="0"/>
        </a:spcAft>
        <a:buClr>
          <a:srgbClr val="FF0033"/>
        </a:buClr>
        <a:buSzPct val="110000"/>
        <a:buFont typeface="Wingdings" charset="0"/>
        <a:buChar char="n"/>
        <a:defRPr sz="1400">
          <a:solidFill>
            <a:schemeClr val="tx1"/>
          </a:solidFill>
          <a:latin typeface="+mn-lt"/>
          <a:ea typeface="ＭＳ Ｐゴシック" charset="0"/>
          <a:cs typeface="+mn-cs"/>
        </a:defRPr>
      </a:lvl1pPr>
      <a:lvl2pPr marL="381000" indent="-95250" algn="l" rtl="0" eaLnBrk="0" fontAlgn="base" hangingPunct="0">
        <a:lnSpc>
          <a:spcPct val="90000"/>
        </a:lnSpc>
        <a:spcBef>
          <a:spcPct val="20000"/>
        </a:spcBef>
        <a:spcAft>
          <a:spcPct val="0"/>
        </a:spcAft>
        <a:buClr>
          <a:srgbClr val="FF0033"/>
        </a:buClr>
        <a:buFont typeface="Wingdings" charset="0"/>
        <a:buChar char="o"/>
        <a:defRPr sz="1400">
          <a:solidFill>
            <a:schemeClr val="tx1"/>
          </a:solidFill>
          <a:latin typeface="+mn-lt"/>
          <a:ea typeface="ＭＳ Ｐゴシック" charset="0"/>
        </a:defRPr>
      </a:lvl2pPr>
      <a:lvl3pPr marL="666750" indent="-95250" algn="l" rtl="0" eaLnBrk="0" fontAlgn="base" hangingPunct="0">
        <a:lnSpc>
          <a:spcPct val="90000"/>
        </a:lnSpc>
        <a:spcBef>
          <a:spcPct val="20000"/>
        </a:spcBef>
        <a:spcAft>
          <a:spcPct val="0"/>
        </a:spcAft>
        <a:buClr>
          <a:schemeClr val="bg2"/>
        </a:buClr>
        <a:buFont typeface="Wingdings" charset="0"/>
        <a:buChar char="o"/>
        <a:defRPr sz="1400">
          <a:solidFill>
            <a:schemeClr val="tx1"/>
          </a:solidFill>
          <a:latin typeface="+mn-lt"/>
          <a:ea typeface="ＭＳ Ｐゴシック" charset="0"/>
        </a:defRPr>
      </a:lvl3pPr>
      <a:lvl4pPr marL="952500" indent="-95250" algn="l" rtl="0" eaLnBrk="0" fontAlgn="base" hangingPunct="0">
        <a:lnSpc>
          <a:spcPct val="90000"/>
        </a:lnSpc>
        <a:spcBef>
          <a:spcPct val="20000"/>
        </a:spcBef>
        <a:spcAft>
          <a:spcPct val="0"/>
        </a:spcAft>
        <a:buClr>
          <a:schemeClr val="bg2"/>
        </a:buClr>
        <a:buFont typeface="Wingdings" charset="0"/>
        <a:buChar char="o"/>
        <a:defRPr sz="1400">
          <a:solidFill>
            <a:schemeClr val="tx1"/>
          </a:solidFill>
          <a:latin typeface="+mn-lt"/>
          <a:ea typeface="ＭＳ Ｐゴシック" charset="0"/>
        </a:defRPr>
      </a:lvl4pPr>
      <a:lvl5pPr marL="1238250" indent="-95250" algn="l" rtl="0" eaLnBrk="0" fontAlgn="base" hangingPunct="0">
        <a:lnSpc>
          <a:spcPct val="90000"/>
        </a:lnSpc>
        <a:spcBef>
          <a:spcPct val="20000"/>
        </a:spcBef>
        <a:spcAft>
          <a:spcPct val="0"/>
        </a:spcAft>
        <a:buClr>
          <a:schemeClr val="bg2"/>
        </a:buClr>
        <a:buFont typeface="Wingdings" charset="0"/>
        <a:buChar char="o"/>
        <a:defRPr sz="1400">
          <a:solidFill>
            <a:schemeClr val="tx1"/>
          </a:solidFill>
          <a:latin typeface="+mn-lt"/>
          <a:ea typeface="ＭＳ Ｐゴシック" charset="0"/>
        </a:defRPr>
      </a:lvl5pPr>
      <a:lvl6pPr marL="1695450" indent="-95250" algn="l" rtl="0" fontAlgn="base">
        <a:lnSpc>
          <a:spcPct val="90000"/>
        </a:lnSpc>
        <a:spcBef>
          <a:spcPct val="20000"/>
        </a:spcBef>
        <a:spcAft>
          <a:spcPct val="0"/>
        </a:spcAft>
        <a:buClr>
          <a:schemeClr val="bg2"/>
        </a:buClr>
        <a:buFont typeface="Wingdings" pitchFamily="2" charset="2"/>
        <a:buChar char="o"/>
        <a:defRPr sz="1400">
          <a:solidFill>
            <a:schemeClr val="tx1"/>
          </a:solidFill>
          <a:latin typeface="+mn-lt"/>
        </a:defRPr>
      </a:lvl6pPr>
      <a:lvl7pPr marL="2152650" indent="-95250" algn="l" rtl="0" fontAlgn="base">
        <a:lnSpc>
          <a:spcPct val="90000"/>
        </a:lnSpc>
        <a:spcBef>
          <a:spcPct val="20000"/>
        </a:spcBef>
        <a:spcAft>
          <a:spcPct val="0"/>
        </a:spcAft>
        <a:buClr>
          <a:schemeClr val="bg2"/>
        </a:buClr>
        <a:buFont typeface="Wingdings" pitchFamily="2" charset="2"/>
        <a:buChar char="o"/>
        <a:defRPr sz="1400">
          <a:solidFill>
            <a:schemeClr val="tx1"/>
          </a:solidFill>
          <a:latin typeface="+mn-lt"/>
        </a:defRPr>
      </a:lvl7pPr>
      <a:lvl8pPr marL="2609850" indent="-95250" algn="l" rtl="0" fontAlgn="base">
        <a:lnSpc>
          <a:spcPct val="90000"/>
        </a:lnSpc>
        <a:spcBef>
          <a:spcPct val="20000"/>
        </a:spcBef>
        <a:spcAft>
          <a:spcPct val="0"/>
        </a:spcAft>
        <a:buClr>
          <a:schemeClr val="bg2"/>
        </a:buClr>
        <a:buFont typeface="Wingdings" pitchFamily="2" charset="2"/>
        <a:buChar char="o"/>
        <a:defRPr sz="1400">
          <a:solidFill>
            <a:schemeClr val="tx1"/>
          </a:solidFill>
          <a:latin typeface="+mn-lt"/>
        </a:defRPr>
      </a:lvl8pPr>
      <a:lvl9pPr marL="3067050" indent="-95250" algn="l" rtl="0" fontAlgn="base">
        <a:lnSpc>
          <a:spcPct val="90000"/>
        </a:lnSpc>
        <a:spcBef>
          <a:spcPct val="20000"/>
        </a:spcBef>
        <a:spcAft>
          <a:spcPct val="0"/>
        </a:spcAft>
        <a:buClr>
          <a:schemeClr val="bg2"/>
        </a:buClr>
        <a:buFont typeface="Wingdings" pitchFamily="2" charset="2"/>
        <a:buChar char="o"/>
        <a:defRPr sz="14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1.xml"/><Relationship Id="rId4" Type="http://schemas.openxmlformats.org/officeDocument/2006/relationships/image" Target="../media/image4.jpeg"/><Relationship Id="rId5" Type="http://schemas.openxmlformats.org/officeDocument/2006/relationships/image" Target="../media/image6.jpeg"/><Relationship Id="rId6" Type="http://schemas.openxmlformats.org/officeDocument/2006/relationships/image" Target="../media/image7.jpeg"/><Relationship Id="rId7" Type="http://schemas.openxmlformats.org/officeDocument/2006/relationships/image" Target="../media/image8.png"/><Relationship Id="rId1" Type="http://schemas.microsoft.com/office/2007/relationships/media" Target="file://localhost/Users/bz.unibodyMBP/Desktop/kreativ/4/Kreativ%20konferencia/Fun_product_placement_-_marketing_101.mp4" TargetMode="External"/><Relationship Id="rId2" Type="http://schemas.openxmlformats.org/officeDocument/2006/relationships/video" Target="file://localhost/Users/bz.unibodyMBP/Desktop/kreativ/4/Kreativ%20konferencia/Fun_product_placement_-_marketing_101.mp4" TargetMode="Externa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4" Type="http://schemas.openxmlformats.org/officeDocument/2006/relationships/image" Target="../media/image7.jpeg"/><Relationship Id="rId1" Type="http://schemas.openxmlformats.org/officeDocument/2006/relationships/slideLayout" Target="../slideLayouts/slideLayout31.xml"/><Relationship Id="rId2" Type="http://schemas.openxmlformats.org/officeDocument/2006/relationships/image" Target="../media/image4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1.xml"/><Relationship Id="rId4" Type="http://schemas.openxmlformats.org/officeDocument/2006/relationships/image" Target="../media/image4.jpeg"/><Relationship Id="rId5" Type="http://schemas.openxmlformats.org/officeDocument/2006/relationships/image" Target="../media/image6.jpeg"/><Relationship Id="rId6" Type="http://schemas.openxmlformats.org/officeDocument/2006/relationships/image" Target="../media/image7.jpeg"/><Relationship Id="rId7" Type="http://schemas.openxmlformats.org/officeDocument/2006/relationships/image" Target="../media/image8.png"/><Relationship Id="rId1" Type="http://schemas.microsoft.com/office/2007/relationships/media" Target="file://localhost/Users/bz.unibodyMBP/Desktop/kreativ/4/Kreativ%20konferencia/SzomszA%CC%86%C2%A9dok_-_MA%CC%86%CB%87rketing.mp4" TargetMode="External"/><Relationship Id="rId2" Type="http://schemas.openxmlformats.org/officeDocument/2006/relationships/video" Target="file://localhost/Users/bz.unibodyMBP/Desktop/kreativ/4/Kreativ%20konferencia/SzomszA%CC%86%C2%A9dok_-_MA%CC%86%CB%87rketing.mp4" TargetMode="Externa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4" Type="http://schemas.openxmlformats.org/officeDocument/2006/relationships/image" Target="../media/image7.jpeg"/><Relationship Id="rId1" Type="http://schemas.openxmlformats.org/officeDocument/2006/relationships/slideLayout" Target="../slideLayouts/slideLayout31.xml"/><Relationship Id="rId2" Type="http://schemas.openxmlformats.org/officeDocument/2006/relationships/image" Target="../media/image4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1.xml"/><Relationship Id="rId4" Type="http://schemas.openxmlformats.org/officeDocument/2006/relationships/image" Target="../media/image4.jpeg"/><Relationship Id="rId5" Type="http://schemas.openxmlformats.org/officeDocument/2006/relationships/image" Target="../media/image6.jpeg"/><Relationship Id="rId6" Type="http://schemas.openxmlformats.org/officeDocument/2006/relationships/image" Target="../media/image7.jpeg"/><Relationship Id="rId7" Type="http://schemas.openxmlformats.org/officeDocument/2006/relationships/image" Target="../media/image8.png"/><Relationship Id="rId1" Type="http://schemas.microsoft.com/office/2007/relationships/media" Target="file://localhost/Users/bz.unibodyMBP/Desktop/kreativ/4/Kreativ%20konferencia/30_Rock_-_Snapple_Product_Placement.mp4" TargetMode="External"/><Relationship Id="rId2" Type="http://schemas.openxmlformats.org/officeDocument/2006/relationships/video" Target="file://localhost/Users/bz.unibodyMBP/Desktop/kreativ/4/Kreativ%20konferencia/30_Rock_-_Snapple_Product_Placement.mp4" TargetMode="Externa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1.xml"/><Relationship Id="rId4" Type="http://schemas.openxmlformats.org/officeDocument/2006/relationships/image" Target="../media/image4.jpeg"/><Relationship Id="rId5" Type="http://schemas.openxmlformats.org/officeDocument/2006/relationships/image" Target="../media/image6.jpeg"/><Relationship Id="rId6" Type="http://schemas.openxmlformats.org/officeDocument/2006/relationships/image" Target="../media/image7.jpeg"/><Relationship Id="rId7" Type="http://schemas.openxmlformats.org/officeDocument/2006/relationships/image" Target="../media/image8.png"/><Relationship Id="rId1" Type="http://schemas.microsoft.com/office/2007/relationships/media" Target="file://localhost/Users/bz.unibodyMBP/Desktop/kreativ/4/Kreativ%20konferencia/David_Lynch_on_Product_Placement.mp4" TargetMode="External"/><Relationship Id="rId2" Type="http://schemas.openxmlformats.org/officeDocument/2006/relationships/video" Target="file://localhost/Users/bz.unibodyMBP/Desktop/kreativ/4/Kreativ%20konferencia/David_Lynch_on_Product_Placement.mp4" TargetMode="Externa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1.xml"/><Relationship Id="rId4" Type="http://schemas.openxmlformats.org/officeDocument/2006/relationships/image" Target="../media/image4.jpeg"/><Relationship Id="rId5" Type="http://schemas.openxmlformats.org/officeDocument/2006/relationships/image" Target="../media/image6.jpeg"/><Relationship Id="rId6" Type="http://schemas.openxmlformats.org/officeDocument/2006/relationships/image" Target="../media/image7.jpeg"/><Relationship Id="rId7" Type="http://schemas.openxmlformats.org/officeDocument/2006/relationships/image" Target="../media/image8.png"/><Relationship Id="rId1" Type="http://schemas.microsoft.com/office/2007/relationships/media" Target="file://localhost/Users/bz.unibodyMBP/Desktop/kreativ/4/Kreativ%20konferencia/Bud_Light_-_Product_Placement.mp4" TargetMode="External"/><Relationship Id="rId2" Type="http://schemas.openxmlformats.org/officeDocument/2006/relationships/video" Target="file://localhost/Users/bz.unibodyMBP/Desktop/kreativ/4/Kreativ%20konferencia/Bud_Light_-_Product_Placement.mp4" TargetMode="Externa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4" Type="http://schemas.openxmlformats.org/officeDocument/2006/relationships/image" Target="../media/image7.jpeg"/><Relationship Id="rId1" Type="http://schemas.openxmlformats.org/officeDocument/2006/relationships/slideLayout" Target="../slideLayouts/slideLayout31.xml"/><Relationship Id="rId2" Type="http://schemas.openxmlformats.org/officeDocument/2006/relationships/image" Target="../media/image4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4" Type="http://schemas.openxmlformats.org/officeDocument/2006/relationships/notesSlide" Target="../notesSlides/notesSlide1.xml"/><Relationship Id="rId5" Type="http://schemas.openxmlformats.org/officeDocument/2006/relationships/oleObject" Target="../embeddings/oleObject3.bin"/><Relationship Id="rId6" Type="http://schemas.openxmlformats.org/officeDocument/2006/relationships/image" Target="../media/image9.emf"/><Relationship Id="rId1" Type="http://schemas.openxmlformats.org/officeDocument/2006/relationships/vmlDrawing" Target="../drawings/vmlDrawing3.vml"/><Relationship Id="rId2" Type="http://schemas.openxmlformats.org/officeDocument/2006/relationships/tags" Target="../tags/tag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1" name="Rectangle 4"/>
          <p:cNvSpPr>
            <a:spLocks noChangeArrowheads="1"/>
          </p:cNvSpPr>
          <p:nvPr/>
        </p:nvSpPr>
        <p:spPr bwMode="auto">
          <a:xfrm>
            <a:off x="468313" y="1916113"/>
            <a:ext cx="617855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375" tIns="45687" rIns="91375" bIns="45687"/>
          <a:lstStyle/>
          <a:p>
            <a:r>
              <a:rPr lang="hu-HU" sz="2000" b="1">
                <a:solidFill>
                  <a:srgbClr val="C00000"/>
                </a:solidFill>
                <a:latin typeface="Verdana" charset="0"/>
              </a:rPr>
              <a:t>Termék vagy elhelyezés?</a:t>
            </a:r>
          </a:p>
          <a:p>
            <a:endParaRPr lang="hu-HU" sz="2000" b="1">
              <a:solidFill>
                <a:srgbClr val="C00000"/>
              </a:solidFill>
              <a:latin typeface="Verdana" charset="0"/>
            </a:endParaRPr>
          </a:p>
          <a:p>
            <a:endParaRPr lang="hu-HU" sz="2000" b="1">
              <a:solidFill>
                <a:srgbClr val="C00000"/>
              </a:solidFill>
              <a:latin typeface="Verdana" charset="0"/>
            </a:endParaRPr>
          </a:p>
          <a:p>
            <a:endParaRPr lang="hu-HU" sz="2000" b="1">
              <a:solidFill>
                <a:srgbClr val="C00000"/>
              </a:solidFill>
              <a:latin typeface="Verdana" charset="0"/>
            </a:endParaRPr>
          </a:p>
          <a:p>
            <a:endParaRPr lang="hu-HU" sz="1400" b="1" i="1">
              <a:solidFill>
                <a:srgbClr val="C00000"/>
              </a:solidFill>
              <a:latin typeface="Verdana" charset="0"/>
            </a:endParaRPr>
          </a:p>
          <a:p>
            <a:r>
              <a:rPr lang="hu-HU" sz="1400" b="1" i="1">
                <a:solidFill>
                  <a:srgbClr val="C00000"/>
                </a:solidFill>
                <a:latin typeface="Verdana" charset="0"/>
              </a:rPr>
              <a:t>Régi-új irányok a hazai televíziós</a:t>
            </a:r>
          </a:p>
          <a:p>
            <a:r>
              <a:rPr lang="hu-HU" sz="1400" b="1" i="1">
                <a:solidFill>
                  <a:srgbClr val="C00000"/>
                </a:solidFill>
                <a:latin typeface="Verdana" charset="0"/>
              </a:rPr>
              <a:t>hirdetések közt</a:t>
            </a:r>
            <a:endParaRPr lang="en-GB" sz="1400" b="1" i="1">
              <a:solidFill>
                <a:srgbClr val="C00000"/>
              </a:solidFill>
              <a:latin typeface="Verdana" charset="0"/>
            </a:endParaRPr>
          </a:p>
        </p:txBody>
      </p:sp>
      <p:sp>
        <p:nvSpPr>
          <p:cNvPr id="5123" name="Szövegdoboz 1"/>
          <p:cNvSpPr txBox="1">
            <a:spLocks noChangeArrowheads="1"/>
          </p:cNvSpPr>
          <p:nvPr/>
        </p:nvSpPr>
        <p:spPr bwMode="auto">
          <a:xfrm>
            <a:off x="5940425" y="6392863"/>
            <a:ext cx="3095625" cy="276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16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742950" indent="-285750" eaLnBrk="0" hangingPunct="0">
              <a:defRPr sz="16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marL="1143000" indent="-228600" eaLnBrk="0" hangingPunct="0">
              <a:defRPr sz="16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marL="1600200" indent="-228600" eaLnBrk="0" hangingPunct="0">
              <a:defRPr sz="16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marL="2057400" indent="-228600" eaLnBrk="0" hangingPunct="0">
              <a:defRPr sz="16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algn="r" eaLnBrk="1" hangingPunct="1"/>
            <a:r>
              <a:rPr lang="hu-HU" sz="1200" i="1">
                <a:solidFill>
                  <a:srgbClr val="C00000"/>
                </a:solidFill>
                <a:latin typeface="Verdana" charset="0"/>
              </a:rPr>
              <a:t>Megyeri András, TV2</a:t>
            </a:r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9" descr="tv2_logo_red_RGB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75475" y="28575"/>
            <a:ext cx="623888" cy="884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47" name="Picture 10" descr="FEM3_logo_Green_RGB"/>
          <p:cNvPicPr>
            <a:picLocks noChangeAspect="1" noChangeArrowheads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775" t="18230" r="19850" b="20370"/>
          <a:stretch>
            <a:fillRect/>
          </a:stretch>
        </p:blipFill>
        <p:spPr bwMode="auto">
          <a:xfrm>
            <a:off x="7645400" y="117475"/>
            <a:ext cx="463550" cy="522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48" name="Picture 19" descr="PRO4_logo_RGB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12113" y="38100"/>
            <a:ext cx="660400" cy="658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Fun_product_placement_-_marketing_101.mp4">
            <a:hlinkClick r:id="" action="ppaction://media"/>
          </p:cNvPr>
          <p:cNvPicPr>
            <a:picLocks noRot="1"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link="rId1"/>
              </p:ext>
            </p:extLst>
          </p:nvPr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96975" y="1341438"/>
            <a:ext cx="6911975" cy="5183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150" name="Rectangle 2"/>
          <p:cNvSpPr txBox="1">
            <a:spLocks noChangeArrowheads="1"/>
          </p:cNvSpPr>
          <p:nvPr/>
        </p:nvSpPr>
        <p:spPr bwMode="auto">
          <a:xfrm>
            <a:off x="771525" y="468313"/>
            <a:ext cx="6203950" cy="5127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 sz="16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742950" indent="-285750" eaLnBrk="0" hangingPunct="0">
              <a:defRPr sz="16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marL="1143000" indent="-228600" eaLnBrk="0" hangingPunct="0">
              <a:defRPr sz="16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marL="1600200" indent="-228600" eaLnBrk="0" hangingPunct="0">
              <a:defRPr sz="16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marL="2057400" indent="-228600" eaLnBrk="0" hangingPunct="0">
              <a:defRPr sz="16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r>
              <a:rPr lang="hu-HU" sz="2000">
                <a:solidFill>
                  <a:srgbClr val="A40000"/>
                </a:solidFill>
                <a:latin typeface="Verdana" charset="0"/>
              </a:rPr>
              <a:t>Erről van szó</a:t>
            </a:r>
            <a:endParaRPr lang="hu-HU" sz="2000">
              <a:solidFill>
                <a:srgbClr val="CA2420"/>
              </a:solidFill>
              <a:latin typeface="Verdana" charset="0"/>
            </a:endParaRPr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34919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3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771525" y="468313"/>
            <a:ext cx="6203950" cy="512762"/>
          </a:xfrm>
        </p:spPr>
        <p:txBody>
          <a:bodyPr anchor="ctr"/>
          <a:lstStyle/>
          <a:p>
            <a:r>
              <a:rPr lang="hu-HU" b="0">
                <a:solidFill>
                  <a:srgbClr val="A40000"/>
                </a:solidFill>
                <a:latin typeface="Verdana" charset="0"/>
              </a:rPr>
              <a:t>Általánosságban</a:t>
            </a:r>
            <a:endParaRPr lang="hu-HU" b="0">
              <a:solidFill>
                <a:srgbClr val="CA2420"/>
              </a:solidFill>
              <a:latin typeface="Verdana" charset="0"/>
            </a:endParaRPr>
          </a:p>
        </p:txBody>
      </p:sp>
      <p:pic>
        <p:nvPicPr>
          <p:cNvPr id="7171" name="Picture 9" descr="tv2_logo_red_RGB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75475" y="28575"/>
            <a:ext cx="623888" cy="884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2" name="Picture 10" descr="FEM3_logo_Green_RGB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775" t="18230" r="19850" b="20370"/>
          <a:stretch>
            <a:fillRect/>
          </a:stretch>
        </p:blipFill>
        <p:spPr bwMode="auto">
          <a:xfrm>
            <a:off x="7645400" y="117475"/>
            <a:ext cx="463550" cy="522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3" name="Picture 19" descr="PRO4_logo_RGB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12113" y="38100"/>
            <a:ext cx="660400" cy="658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174" name="Szövegdoboz 1"/>
          <p:cNvSpPr txBox="1">
            <a:spLocks noChangeArrowheads="1"/>
          </p:cNvSpPr>
          <p:nvPr/>
        </p:nvSpPr>
        <p:spPr bwMode="auto">
          <a:xfrm>
            <a:off x="514350" y="1557338"/>
            <a:ext cx="7513638" cy="5032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285750" indent="-285750" eaLnBrk="0" hangingPunct="0">
              <a:defRPr sz="16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857250" indent="-400050" eaLnBrk="0" hangingPunct="0">
              <a:defRPr sz="16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marL="1143000" indent="-228600" eaLnBrk="0" hangingPunct="0">
              <a:defRPr sz="16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marL="1600200" indent="-228600" eaLnBrk="0" hangingPunct="0">
              <a:defRPr sz="16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marL="2057400" indent="-228600" eaLnBrk="0" hangingPunct="0">
              <a:defRPr sz="16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eaLnBrk="1" hangingPunct="1">
              <a:lnSpc>
                <a:spcPct val="150000"/>
              </a:lnSpc>
              <a:buFont typeface="Arial" charset="0"/>
              <a:buChar char="•"/>
            </a:pPr>
            <a:r>
              <a:rPr lang="hu-HU">
                <a:latin typeface="Verdana" charset="0"/>
              </a:rPr>
              <a:t>A termékelhelyezés vagy branded content?</a:t>
            </a:r>
          </a:p>
          <a:p>
            <a:pPr lvl="1" eaLnBrk="1" hangingPunct="1">
              <a:lnSpc>
                <a:spcPct val="150000"/>
              </a:lnSpc>
              <a:buFont typeface="Arial" charset="0"/>
              <a:buChar char="•"/>
            </a:pPr>
            <a:r>
              <a:rPr lang="hu-HU" sz="1400">
                <a:latin typeface="Verdana" charset="0"/>
                <a:ea typeface="ＭＳ Ｐゴシック" charset="0"/>
              </a:rPr>
              <a:t>Formához illesztett tartalom, vagy tartalomhoz illesztett forma</a:t>
            </a:r>
          </a:p>
          <a:p>
            <a:pPr lvl="1" eaLnBrk="1" hangingPunct="1">
              <a:lnSpc>
                <a:spcPct val="150000"/>
              </a:lnSpc>
              <a:buFont typeface="Arial" charset="0"/>
              <a:buChar char="•"/>
            </a:pPr>
            <a:r>
              <a:rPr lang="hu-HU" sz="1400">
                <a:latin typeface="Verdana" charset="0"/>
                <a:ea typeface="ＭＳ Ｐゴシック" charset="0"/>
              </a:rPr>
              <a:t>Műsorok, melyekben „elfér</a:t>
            </a:r>
            <a:r>
              <a:rPr lang="ja-JP" altLang="hu-HU" sz="1400">
                <a:latin typeface="Verdana" charset="0"/>
                <a:ea typeface="ＭＳ Ｐゴシック" charset="0"/>
              </a:rPr>
              <a:t>”</a:t>
            </a:r>
            <a:r>
              <a:rPr lang="hu-HU" sz="1400">
                <a:latin typeface="Verdana" charset="0"/>
                <a:ea typeface="ＭＳ Ｐゴシック" charset="0"/>
              </a:rPr>
              <a:t> a termék és műsorok, melyek termékért „kiáltanak</a:t>
            </a:r>
            <a:r>
              <a:rPr lang="ja-JP" altLang="hu-HU" sz="1400">
                <a:latin typeface="Verdana" charset="0"/>
                <a:ea typeface="ＭＳ Ｐゴシック" charset="0"/>
              </a:rPr>
              <a:t>”</a:t>
            </a:r>
            <a:endParaRPr lang="hu-HU" sz="1400">
              <a:latin typeface="Verdana" charset="0"/>
              <a:ea typeface="ＭＳ Ｐゴシック" charset="0"/>
            </a:endParaRPr>
          </a:p>
          <a:p>
            <a:pPr eaLnBrk="1" hangingPunct="1">
              <a:lnSpc>
                <a:spcPct val="150000"/>
              </a:lnSpc>
              <a:buFont typeface="Arial" charset="0"/>
              <a:buChar char="•"/>
            </a:pPr>
            <a:r>
              <a:rPr lang="hu-HU">
                <a:latin typeface="Verdana" charset="0"/>
              </a:rPr>
              <a:t>Új szabályozás = új lehetőségek?</a:t>
            </a:r>
          </a:p>
          <a:p>
            <a:pPr lvl="1" eaLnBrk="1" hangingPunct="1">
              <a:lnSpc>
                <a:spcPct val="150000"/>
              </a:lnSpc>
              <a:buFont typeface="Arial" charset="0"/>
              <a:buChar char="•"/>
            </a:pPr>
            <a:r>
              <a:rPr lang="hu-HU" sz="1400">
                <a:latin typeface="Verdana" charset="0"/>
                <a:ea typeface="ＭＳ Ｐゴシック" charset="0"/>
              </a:rPr>
              <a:t>Most sem annyira szabad, csak éppen nem annyira tilos</a:t>
            </a:r>
          </a:p>
          <a:p>
            <a:pPr lvl="1" eaLnBrk="1" hangingPunct="1">
              <a:lnSpc>
                <a:spcPct val="150000"/>
              </a:lnSpc>
              <a:buFont typeface="Arial" charset="0"/>
              <a:buChar char="•"/>
            </a:pPr>
            <a:r>
              <a:rPr lang="hu-HU" sz="1400">
                <a:latin typeface="Verdana" charset="0"/>
                <a:ea typeface="ＭＳ Ｐゴシック" charset="0"/>
              </a:rPr>
              <a:t>Ki felel érte</a:t>
            </a:r>
          </a:p>
          <a:p>
            <a:pPr eaLnBrk="1" hangingPunct="1">
              <a:lnSpc>
                <a:spcPct val="150000"/>
              </a:lnSpc>
              <a:buFont typeface="Arial" charset="0"/>
              <a:buChar char="•"/>
            </a:pPr>
            <a:r>
              <a:rPr lang="hu-HU">
                <a:latin typeface="Verdana" charset="0"/>
              </a:rPr>
              <a:t>Későn, de még időben</a:t>
            </a:r>
          </a:p>
          <a:p>
            <a:pPr lvl="1" eaLnBrk="1" hangingPunct="1">
              <a:lnSpc>
                <a:spcPct val="150000"/>
              </a:lnSpc>
              <a:buFont typeface="Arial" charset="0"/>
              <a:buChar char="•"/>
            </a:pPr>
            <a:r>
              <a:rPr lang="hu-HU" sz="1400">
                <a:latin typeface="Verdana" charset="0"/>
                <a:ea typeface="ＭＳ Ｐゴシック" charset="0"/>
              </a:rPr>
              <a:t>„Van pénzünk ilyesmire?</a:t>
            </a:r>
            <a:r>
              <a:rPr lang="ja-JP" altLang="hu-HU" sz="1400">
                <a:latin typeface="Verdana" charset="0"/>
                <a:ea typeface="ＭＳ Ｐゴシック" charset="0"/>
              </a:rPr>
              <a:t>”</a:t>
            </a:r>
            <a:endParaRPr lang="hu-HU" sz="1400">
              <a:latin typeface="Verdana" charset="0"/>
              <a:ea typeface="ＭＳ Ｐゴシック" charset="0"/>
            </a:endParaRPr>
          </a:p>
          <a:p>
            <a:pPr eaLnBrk="1" hangingPunct="1">
              <a:lnSpc>
                <a:spcPct val="150000"/>
              </a:lnSpc>
              <a:buFont typeface="Arial" charset="0"/>
              <a:buChar char="•"/>
            </a:pPr>
            <a:r>
              <a:rPr lang="hu-HU">
                <a:latin typeface="Verdana" charset="0"/>
              </a:rPr>
              <a:t>Mire érdemes figyelni</a:t>
            </a:r>
          </a:p>
          <a:p>
            <a:pPr lvl="1" eaLnBrk="1" hangingPunct="1">
              <a:lnSpc>
                <a:spcPct val="150000"/>
              </a:lnSpc>
              <a:buFont typeface="Arial" charset="0"/>
              <a:buChar char="•"/>
            </a:pPr>
            <a:r>
              <a:rPr lang="hu-HU" sz="1400">
                <a:latin typeface="Verdana" charset="0"/>
                <a:ea typeface="ＭＳ Ｐゴシック" charset="0"/>
              </a:rPr>
              <a:t>Fizetek érte vagy megveszem?</a:t>
            </a:r>
          </a:p>
          <a:p>
            <a:pPr lvl="1" eaLnBrk="1" hangingPunct="1">
              <a:lnSpc>
                <a:spcPct val="150000"/>
              </a:lnSpc>
              <a:buFont typeface="Arial" charset="0"/>
              <a:buChar char="•"/>
            </a:pPr>
            <a:r>
              <a:rPr lang="hu-HU" sz="1400">
                <a:latin typeface="Verdana" charset="0"/>
                <a:ea typeface="ＭＳ Ｐゴシック" charset="0"/>
              </a:rPr>
              <a:t>A kivitelezés nem az értékesítők munkája</a:t>
            </a:r>
          </a:p>
          <a:p>
            <a:pPr lvl="1" eaLnBrk="1" hangingPunct="1">
              <a:lnSpc>
                <a:spcPct val="150000"/>
              </a:lnSpc>
              <a:buFont typeface="Arial" charset="0"/>
              <a:buChar char="•"/>
            </a:pPr>
            <a:r>
              <a:rPr lang="hu-HU" sz="1400">
                <a:latin typeface="Verdana" charset="0"/>
                <a:ea typeface="ＭＳ Ｐゴシック" charset="0"/>
              </a:rPr>
              <a:t>Van e olyan, hogy l</a:t>
            </a:r>
            <a:r>
              <a:rPr lang="ja-JP" altLang="hu-HU" sz="1400">
                <a:latin typeface="Verdana" charset="0"/>
                <a:ea typeface="ＭＳ Ｐゴシック" charset="0"/>
              </a:rPr>
              <a:t>’</a:t>
            </a:r>
            <a:r>
              <a:rPr lang="hu-HU" sz="1400">
                <a:latin typeface="Verdana" charset="0"/>
                <a:ea typeface="ＭＳ Ｐゴシック" charset="0"/>
              </a:rPr>
              <a:t>art pour l</a:t>
            </a:r>
            <a:r>
              <a:rPr lang="ja-JP" altLang="hu-HU" sz="1400">
                <a:latin typeface="Verdana" charset="0"/>
                <a:ea typeface="ＭＳ Ｐゴシック" charset="0"/>
              </a:rPr>
              <a:t>’</a:t>
            </a:r>
            <a:r>
              <a:rPr lang="hu-HU" sz="1400">
                <a:latin typeface="Verdana" charset="0"/>
                <a:ea typeface="ＭＳ Ｐゴシック" charset="0"/>
              </a:rPr>
              <a:t>art tartalomgyártás?</a:t>
            </a:r>
          </a:p>
          <a:p>
            <a:pPr eaLnBrk="1" hangingPunct="1">
              <a:lnSpc>
                <a:spcPct val="150000"/>
              </a:lnSpc>
              <a:buFont typeface="Arial" charset="0"/>
              <a:buChar char="•"/>
            </a:pPr>
            <a:endParaRPr lang="hu-HU">
              <a:latin typeface="Verdana" charset="0"/>
            </a:endParaRPr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771525" y="468313"/>
            <a:ext cx="6203950" cy="512762"/>
          </a:xfrm>
        </p:spPr>
        <p:txBody>
          <a:bodyPr anchor="ctr"/>
          <a:lstStyle/>
          <a:p>
            <a:r>
              <a:rPr lang="hu-HU" b="0">
                <a:solidFill>
                  <a:srgbClr val="A40000"/>
                </a:solidFill>
                <a:latin typeface="Verdana" charset="0"/>
              </a:rPr>
              <a:t>Ez új, vagy csak valami más?</a:t>
            </a:r>
            <a:endParaRPr lang="hu-HU" b="0">
              <a:solidFill>
                <a:srgbClr val="CA2420"/>
              </a:solidFill>
              <a:latin typeface="Verdana" charset="0"/>
            </a:endParaRPr>
          </a:p>
        </p:txBody>
      </p:sp>
      <p:pic>
        <p:nvPicPr>
          <p:cNvPr id="8195" name="Picture 9" descr="tv2_logo_red_RGB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75475" y="28575"/>
            <a:ext cx="623888" cy="884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196" name="Picture 10" descr="FEM3_logo_Green_RGB"/>
          <p:cNvPicPr>
            <a:picLocks noChangeAspect="1" noChangeArrowheads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775" t="18230" r="19850" b="20370"/>
          <a:stretch>
            <a:fillRect/>
          </a:stretch>
        </p:blipFill>
        <p:spPr bwMode="auto">
          <a:xfrm>
            <a:off x="7645400" y="117475"/>
            <a:ext cx="463550" cy="522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197" name="Picture 19" descr="PRO4_logo_RGB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12113" y="38100"/>
            <a:ext cx="660400" cy="658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198" name="Szövegdoboz 1"/>
          <p:cNvSpPr txBox="1">
            <a:spLocks noChangeArrowheads="1"/>
          </p:cNvSpPr>
          <p:nvPr/>
        </p:nvSpPr>
        <p:spPr bwMode="auto">
          <a:xfrm>
            <a:off x="468313" y="6200775"/>
            <a:ext cx="7513637" cy="412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285750" indent="-285750" eaLnBrk="0" hangingPunct="0">
              <a:defRPr sz="16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742950" indent="-285750" eaLnBrk="0" hangingPunct="0">
              <a:defRPr sz="16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marL="1143000" indent="-228600" eaLnBrk="0" hangingPunct="0">
              <a:defRPr sz="16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marL="1600200" indent="-228600" eaLnBrk="0" hangingPunct="0">
              <a:defRPr sz="16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marL="2057400" indent="-228600" eaLnBrk="0" hangingPunct="0">
              <a:defRPr sz="16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eaLnBrk="1" hangingPunct="1">
              <a:lnSpc>
                <a:spcPct val="150000"/>
              </a:lnSpc>
              <a:buFont typeface="Arial" charset="0"/>
              <a:buChar char="•"/>
            </a:pPr>
            <a:r>
              <a:rPr lang="hu-HU">
                <a:latin typeface="Verdana" charset="0"/>
              </a:rPr>
              <a:t>Talán a kivitelezés módja más, az ötlet semmiképpen nem az</a:t>
            </a:r>
          </a:p>
        </p:txBody>
      </p:sp>
      <p:pic>
        <p:nvPicPr>
          <p:cNvPr id="3" name="SzomszĂ©dok_-_MĂˇrketing.mp4">
            <a:hlinkClick r:id="" action="ppaction://media"/>
          </p:cNvPr>
          <p:cNvPicPr>
            <a:picLocks noRot="1"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link="rId1"/>
              </p:ext>
            </p:extLst>
          </p:nvPr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68463" y="1466850"/>
            <a:ext cx="5976937" cy="4483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56360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3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771525" y="468313"/>
            <a:ext cx="6203950" cy="512762"/>
          </a:xfrm>
        </p:spPr>
        <p:txBody>
          <a:bodyPr anchor="ctr"/>
          <a:lstStyle/>
          <a:p>
            <a:r>
              <a:rPr lang="hu-HU" b="0">
                <a:solidFill>
                  <a:srgbClr val="A40000"/>
                </a:solidFill>
                <a:latin typeface="Verdana" charset="0"/>
              </a:rPr>
              <a:t>Mire jó?</a:t>
            </a:r>
            <a:endParaRPr lang="hu-HU" b="0">
              <a:solidFill>
                <a:srgbClr val="CA2420"/>
              </a:solidFill>
              <a:latin typeface="Verdana" charset="0"/>
            </a:endParaRPr>
          </a:p>
        </p:txBody>
      </p:sp>
      <p:pic>
        <p:nvPicPr>
          <p:cNvPr id="9219" name="Picture 9" descr="tv2_logo_red_RGB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75475" y="28575"/>
            <a:ext cx="623888" cy="884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20" name="Picture 10" descr="FEM3_logo_Green_RGB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775" t="18230" r="19850" b="20370"/>
          <a:stretch>
            <a:fillRect/>
          </a:stretch>
        </p:blipFill>
        <p:spPr bwMode="auto">
          <a:xfrm>
            <a:off x="7645400" y="117475"/>
            <a:ext cx="463550" cy="522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21" name="Picture 19" descr="PRO4_logo_RGB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12113" y="38100"/>
            <a:ext cx="660400" cy="658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222" name="Szövegdoboz 1"/>
          <p:cNvSpPr txBox="1">
            <a:spLocks noChangeArrowheads="1"/>
          </p:cNvSpPr>
          <p:nvPr/>
        </p:nvSpPr>
        <p:spPr bwMode="auto">
          <a:xfrm>
            <a:off x="514350" y="1557338"/>
            <a:ext cx="7513638" cy="2308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285750" indent="-285750" eaLnBrk="0" hangingPunct="0">
              <a:defRPr sz="16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742950" indent="-285750" eaLnBrk="0" hangingPunct="0">
              <a:defRPr sz="16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marL="1143000" indent="-228600" eaLnBrk="0" hangingPunct="0">
              <a:defRPr sz="16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marL="1600200" indent="-228600" eaLnBrk="0" hangingPunct="0">
              <a:defRPr sz="16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marL="2057400" indent="-228600" eaLnBrk="0" hangingPunct="0">
              <a:defRPr sz="16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eaLnBrk="1" hangingPunct="1">
              <a:lnSpc>
                <a:spcPct val="150000"/>
              </a:lnSpc>
              <a:buFont typeface="Arial" charset="0"/>
              <a:buChar char="•"/>
            </a:pPr>
            <a:r>
              <a:rPr lang="hu-HU">
                <a:latin typeface="Verdana" charset="0"/>
              </a:rPr>
              <a:t>Márka „párosítás</a:t>
            </a:r>
            <a:r>
              <a:rPr lang="ja-JP" altLang="hu-HU">
                <a:latin typeface="Verdana" charset="0"/>
              </a:rPr>
              <a:t>”</a:t>
            </a:r>
            <a:r>
              <a:rPr lang="hu-HU">
                <a:latin typeface="Verdana" charset="0"/>
              </a:rPr>
              <a:t> -&gt; mindkét irányban</a:t>
            </a:r>
          </a:p>
          <a:p>
            <a:pPr eaLnBrk="1" hangingPunct="1">
              <a:lnSpc>
                <a:spcPct val="150000"/>
              </a:lnSpc>
              <a:buFont typeface="Arial" charset="0"/>
              <a:buChar char="•"/>
            </a:pPr>
            <a:r>
              <a:rPr lang="hu-HU">
                <a:latin typeface="Verdana" charset="0"/>
              </a:rPr>
              <a:t>Csak a hirdetőnek jó?</a:t>
            </a:r>
          </a:p>
          <a:p>
            <a:pPr eaLnBrk="1" hangingPunct="1">
              <a:lnSpc>
                <a:spcPct val="150000"/>
              </a:lnSpc>
              <a:buFont typeface="Arial" charset="0"/>
              <a:buChar char="•"/>
            </a:pPr>
            <a:r>
              <a:rPr lang="hu-HU">
                <a:latin typeface="Verdana" charset="0"/>
              </a:rPr>
              <a:t>Brand építés, életérzés</a:t>
            </a:r>
          </a:p>
          <a:p>
            <a:pPr eaLnBrk="1" hangingPunct="1">
              <a:lnSpc>
                <a:spcPct val="150000"/>
              </a:lnSpc>
              <a:buFont typeface="Arial" charset="0"/>
              <a:buChar char="•"/>
            </a:pPr>
            <a:r>
              <a:rPr lang="hu-HU">
                <a:latin typeface="Verdana" charset="0"/>
              </a:rPr>
              <a:t>„Tiszta Tom Cruise vagyok az új Ray Ban-emben</a:t>
            </a:r>
            <a:r>
              <a:rPr lang="ja-JP" altLang="hu-HU">
                <a:latin typeface="Verdana" charset="0"/>
              </a:rPr>
              <a:t>”</a:t>
            </a:r>
            <a:r>
              <a:rPr lang="hu-HU">
                <a:latin typeface="Verdana" charset="0"/>
              </a:rPr>
              <a:t> avagy „Sztárok Lux szappant használnak</a:t>
            </a:r>
            <a:r>
              <a:rPr lang="ja-JP" altLang="hu-HU">
                <a:latin typeface="Verdana" charset="0"/>
              </a:rPr>
              <a:t>”</a:t>
            </a:r>
            <a:endParaRPr lang="hu-HU">
              <a:latin typeface="Verdana" charset="0"/>
            </a:endParaRPr>
          </a:p>
          <a:p>
            <a:pPr eaLnBrk="1" hangingPunct="1">
              <a:lnSpc>
                <a:spcPct val="150000"/>
              </a:lnSpc>
              <a:buFont typeface="Arial" charset="0"/>
              <a:buChar char="•"/>
            </a:pPr>
            <a:endParaRPr lang="hu-HU">
              <a:latin typeface="Verdana" charset="0"/>
            </a:endParaRPr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771525" y="468313"/>
            <a:ext cx="6203950" cy="512762"/>
          </a:xfrm>
        </p:spPr>
        <p:txBody>
          <a:bodyPr anchor="ctr"/>
          <a:lstStyle/>
          <a:p>
            <a:r>
              <a:rPr lang="hu-HU" b="0">
                <a:solidFill>
                  <a:srgbClr val="A40000"/>
                </a:solidFill>
                <a:latin typeface="Verdana" charset="0"/>
              </a:rPr>
              <a:t>Amikor a pénz és a művészet harcban áll</a:t>
            </a:r>
            <a:endParaRPr lang="hu-HU" b="0">
              <a:solidFill>
                <a:srgbClr val="CA2420"/>
              </a:solidFill>
              <a:latin typeface="Verdana" charset="0"/>
            </a:endParaRPr>
          </a:p>
        </p:txBody>
      </p:sp>
      <p:pic>
        <p:nvPicPr>
          <p:cNvPr id="10243" name="Picture 9" descr="tv2_logo_red_RGB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75475" y="28575"/>
            <a:ext cx="623888" cy="884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4" name="Picture 10" descr="FEM3_logo_Green_RGB"/>
          <p:cNvPicPr>
            <a:picLocks noChangeAspect="1" noChangeArrowheads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775" t="18230" r="19850" b="20370"/>
          <a:stretch>
            <a:fillRect/>
          </a:stretch>
        </p:blipFill>
        <p:spPr bwMode="auto">
          <a:xfrm>
            <a:off x="7645400" y="117475"/>
            <a:ext cx="463550" cy="522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5" name="Picture 19" descr="PRO4_logo_RGB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12113" y="38100"/>
            <a:ext cx="660400" cy="658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30_Rock_-_Snapple_Product_Placement.mp4">
            <a:hlinkClick r:id="" action="ppaction://media"/>
          </p:cNvPr>
          <p:cNvPicPr>
            <a:picLocks noRot="1"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link="rId1"/>
              </p:ext>
            </p:extLst>
          </p:nvPr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39825" y="1341438"/>
            <a:ext cx="6969125" cy="5226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0506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771525" y="468313"/>
            <a:ext cx="6203950" cy="512762"/>
          </a:xfrm>
        </p:spPr>
        <p:txBody>
          <a:bodyPr anchor="ctr"/>
          <a:lstStyle/>
          <a:p>
            <a:r>
              <a:rPr lang="hu-HU" b="0">
                <a:solidFill>
                  <a:srgbClr val="A40000"/>
                </a:solidFill>
                <a:latin typeface="Verdana" charset="0"/>
              </a:rPr>
              <a:t>Amikor a pénz és a művész harcban áll</a:t>
            </a:r>
            <a:endParaRPr lang="hu-HU" b="0">
              <a:solidFill>
                <a:srgbClr val="CA2420"/>
              </a:solidFill>
              <a:latin typeface="Verdana" charset="0"/>
            </a:endParaRPr>
          </a:p>
        </p:txBody>
      </p:sp>
      <p:pic>
        <p:nvPicPr>
          <p:cNvPr id="11267" name="Picture 9" descr="tv2_logo_red_RGB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75475" y="28575"/>
            <a:ext cx="623888" cy="884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68" name="Picture 10" descr="FEM3_logo_Green_RGB"/>
          <p:cNvPicPr>
            <a:picLocks noChangeAspect="1" noChangeArrowheads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775" t="18230" r="19850" b="20370"/>
          <a:stretch>
            <a:fillRect/>
          </a:stretch>
        </p:blipFill>
        <p:spPr bwMode="auto">
          <a:xfrm>
            <a:off x="7645400" y="117475"/>
            <a:ext cx="463550" cy="522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69" name="Picture 19" descr="PRO4_logo_RGB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12113" y="38100"/>
            <a:ext cx="660400" cy="658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David_Lynch_on_Product_Placement.mp4">
            <a:hlinkClick r:id="" action="ppaction://media"/>
          </p:cNvPr>
          <p:cNvPicPr>
            <a:picLocks noRot="1"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link="rId1"/>
              </p:ext>
            </p:extLst>
          </p:nvPr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2363" y="1484313"/>
            <a:ext cx="6875462" cy="5157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86518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2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771525" y="468313"/>
            <a:ext cx="6203950" cy="512762"/>
          </a:xfrm>
        </p:spPr>
        <p:txBody>
          <a:bodyPr anchor="ctr"/>
          <a:lstStyle/>
          <a:p>
            <a:r>
              <a:rPr lang="hu-HU" b="0">
                <a:solidFill>
                  <a:srgbClr val="A40000"/>
                </a:solidFill>
                <a:latin typeface="Verdana" charset="0"/>
              </a:rPr>
              <a:t>A TÚLZÁS</a:t>
            </a:r>
            <a:endParaRPr lang="hu-HU" b="0">
              <a:solidFill>
                <a:srgbClr val="CA2420"/>
              </a:solidFill>
              <a:latin typeface="Verdana" charset="0"/>
            </a:endParaRPr>
          </a:p>
        </p:txBody>
      </p:sp>
      <p:pic>
        <p:nvPicPr>
          <p:cNvPr id="12291" name="Picture 9" descr="tv2_logo_red_RGB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75475" y="28575"/>
            <a:ext cx="623888" cy="884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292" name="Picture 10" descr="FEM3_logo_Green_RGB"/>
          <p:cNvPicPr>
            <a:picLocks noChangeAspect="1" noChangeArrowheads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775" t="18230" r="19850" b="20370"/>
          <a:stretch>
            <a:fillRect/>
          </a:stretch>
        </p:blipFill>
        <p:spPr bwMode="auto">
          <a:xfrm>
            <a:off x="7645400" y="117475"/>
            <a:ext cx="463550" cy="522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293" name="Picture 19" descr="PRO4_logo_RGB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12113" y="38100"/>
            <a:ext cx="660400" cy="658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Bud_Light_-_Product_Placement.mp4">
            <a:hlinkClick r:id="" action="ppaction://media"/>
          </p:cNvPr>
          <p:cNvPicPr>
            <a:picLocks noRot="1"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link="rId1"/>
              </p:ext>
            </p:extLst>
          </p:nvPr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08100" y="1430338"/>
            <a:ext cx="6696075" cy="5022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2066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2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771525" y="468313"/>
            <a:ext cx="6203950" cy="512762"/>
          </a:xfrm>
        </p:spPr>
        <p:txBody>
          <a:bodyPr anchor="ctr"/>
          <a:lstStyle/>
          <a:p>
            <a:r>
              <a:rPr lang="hu-HU" b="0">
                <a:solidFill>
                  <a:srgbClr val="A40000"/>
                </a:solidFill>
                <a:latin typeface="Verdana" charset="0"/>
              </a:rPr>
              <a:t>Összegzés</a:t>
            </a:r>
            <a:endParaRPr lang="hu-HU" b="0">
              <a:solidFill>
                <a:srgbClr val="CA2420"/>
              </a:solidFill>
              <a:latin typeface="Verdana" charset="0"/>
            </a:endParaRPr>
          </a:p>
        </p:txBody>
      </p:sp>
      <p:pic>
        <p:nvPicPr>
          <p:cNvPr id="13315" name="Picture 9" descr="tv2_logo_red_RGB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75475" y="28575"/>
            <a:ext cx="623888" cy="884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16" name="Picture 10" descr="FEM3_logo_Green_RGB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775" t="18230" r="19850" b="20370"/>
          <a:stretch>
            <a:fillRect/>
          </a:stretch>
        </p:blipFill>
        <p:spPr bwMode="auto">
          <a:xfrm>
            <a:off x="7645400" y="117475"/>
            <a:ext cx="463550" cy="522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17" name="Picture 19" descr="PRO4_logo_RGB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12113" y="38100"/>
            <a:ext cx="660400" cy="658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318" name="Szövegdoboz 1"/>
          <p:cNvSpPr txBox="1">
            <a:spLocks noChangeArrowheads="1"/>
          </p:cNvSpPr>
          <p:nvPr/>
        </p:nvSpPr>
        <p:spPr bwMode="auto">
          <a:xfrm>
            <a:off x="514350" y="1557338"/>
            <a:ext cx="7513638" cy="3046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285750" indent="-285750" eaLnBrk="0" hangingPunct="0">
              <a:defRPr sz="16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742950" indent="-285750" eaLnBrk="0" hangingPunct="0">
              <a:defRPr sz="16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marL="1143000" indent="-228600" eaLnBrk="0" hangingPunct="0">
              <a:defRPr sz="16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marL="1600200" indent="-228600" eaLnBrk="0" hangingPunct="0">
              <a:defRPr sz="16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marL="2057400" indent="-228600" eaLnBrk="0" hangingPunct="0">
              <a:defRPr sz="16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eaLnBrk="1" hangingPunct="1">
              <a:lnSpc>
                <a:spcPct val="150000"/>
              </a:lnSpc>
              <a:buFont typeface="Arial" charset="0"/>
              <a:buChar char="•"/>
            </a:pPr>
            <a:r>
              <a:rPr lang="hu-HU">
                <a:latin typeface="Verdana" charset="0"/>
              </a:rPr>
              <a:t>Márka „párosítás</a:t>
            </a:r>
            <a:r>
              <a:rPr lang="ja-JP" altLang="hu-HU">
                <a:latin typeface="Verdana" charset="0"/>
              </a:rPr>
              <a:t>”</a:t>
            </a:r>
            <a:r>
              <a:rPr lang="hu-HU">
                <a:latin typeface="Verdana" charset="0"/>
              </a:rPr>
              <a:t> -&gt; előny mindkét irányban</a:t>
            </a:r>
          </a:p>
          <a:p>
            <a:pPr eaLnBrk="1" hangingPunct="1">
              <a:lnSpc>
                <a:spcPct val="150000"/>
              </a:lnSpc>
              <a:buFont typeface="Arial" charset="0"/>
              <a:buChar char="•"/>
            </a:pPr>
            <a:r>
              <a:rPr lang="hu-HU">
                <a:latin typeface="Verdana" charset="0"/>
              </a:rPr>
              <a:t>„Tiszta Tom Cruise vagyok az új Ray Ben-emben</a:t>
            </a:r>
            <a:r>
              <a:rPr lang="ja-JP" altLang="hu-HU">
                <a:latin typeface="Verdana" charset="0"/>
              </a:rPr>
              <a:t>”</a:t>
            </a:r>
            <a:r>
              <a:rPr lang="hu-HU">
                <a:latin typeface="Verdana" charset="0"/>
              </a:rPr>
              <a:t> avagy „Sztárok Lux szappant használnak</a:t>
            </a:r>
            <a:r>
              <a:rPr lang="ja-JP" altLang="hu-HU">
                <a:latin typeface="Verdana" charset="0"/>
              </a:rPr>
              <a:t>”</a:t>
            </a:r>
            <a:endParaRPr lang="hu-HU">
              <a:latin typeface="Verdana" charset="0"/>
            </a:endParaRPr>
          </a:p>
          <a:p>
            <a:pPr eaLnBrk="1" hangingPunct="1">
              <a:lnSpc>
                <a:spcPct val="150000"/>
              </a:lnSpc>
              <a:buFont typeface="Arial" charset="0"/>
              <a:buChar char="•"/>
            </a:pPr>
            <a:r>
              <a:rPr lang="hu-HU">
                <a:latin typeface="Verdana" charset="0"/>
              </a:rPr>
              <a:t>Brand építés, életérzés -&gt; létezik e még ilyen?</a:t>
            </a:r>
          </a:p>
          <a:p>
            <a:pPr eaLnBrk="1" hangingPunct="1">
              <a:lnSpc>
                <a:spcPct val="150000"/>
              </a:lnSpc>
              <a:buFont typeface="Arial" charset="0"/>
              <a:buChar char="•"/>
            </a:pPr>
            <a:r>
              <a:rPr lang="hu-HU">
                <a:latin typeface="Verdana" charset="0"/>
              </a:rPr>
              <a:t>Jó helyen, rossz időben</a:t>
            </a:r>
          </a:p>
          <a:p>
            <a:pPr eaLnBrk="1" hangingPunct="1">
              <a:lnSpc>
                <a:spcPct val="150000"/>
              </a:lnSpc>
              <a:buFont typeface="Arial" charset="0"/>
              <a:buChar char="•"/>
            </a:pPr>
            <a:r>
              <a:rPr lang="hu-HU">
                <a:latin typeface="Verdana" charset="0"/>
              </a:rPr>
              <a:t>Több munka, kisebb pénz, de nagyobb siker</a:t>
            </a:r>
          </a:p>
          <a:p>
            <a:pPr eaLnBrk="1" hangingPunct="1">
              <a:lnSpc>
                <a:spcPct val="150000"/>
              </a:lnSpc>
              <a:buFont typeface="Arial" charset="0"/>
              <a:buChar char="•"/>
            </a:pPr>
            <a:endParaRPr lang="hu-HU">
              <a:latin typeface="Verdana" charset="0"/>
            </a:endParaRPr>
          </a:p>
          <a:p>
            <a:pPr eaLnBrk="1" hangingPunct="1">
              <a:lnSpc>
                <a:spcPct val="150000"/>
              </a:lnSpc>
              <a:buFont typeface="Arial" charset="0"/>
              <a:buChar char="•"/>
            </a:pPr>
            <a:endParaRPr lang="hu-HU">
              <a:latin typeface="Verdana" charset="0"/>
            </a:endParaRPr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Foliennummernplatzhalter 3"/>
          <p:cNvSpPr>
            <a:spLocks noGrp="1"/>
          </p:cNvSpPr>
          <p:nvPr>
            <p:ph type="sldNum" sz="quarter" idx="4294967295"/>
          </p:nvPr>
        </p:nvSpPr>
        <p:spPr bwMode="auto">
          <a:xfrm>
            <a:off x="8655050" y="6643688"/>
            <a:ext cx="260350" cy="1555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3296" tIns="46648" rIns="93296" bIns="46648"/>
          <a:lstStyle>
            <a:lvl1pPr defTabSz="912813" eaLnBrk="0" hangingPunct="0">
              <a:defRPr sz="16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742950" indent="-285750" defTabSz="912813" eaLnBrk="0" hangingPunct="0">
              <a:defRPr sz="16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marL="1143000" indent="-228600" defTabSz="912813" eaLnBrk="0" hangingPunct="0">
              <a:defRPr sz="16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marL="1600200" indent="-228600" defTabSz="912813" eaLnBrk="0" hangingPunct="0">
              <a:defRPr sz="16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marL="2057400" indent="-228600" defTabSz="912813" eaLnBrk="0" hangingPunct="0">
              <a:defRPr sz="16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2514600" indent="-228600" defTabSz="912813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2971800" indent="-228600" defTabSz="912813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3429000" indent="-228600" defTabSz="912813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3886200" indent="-228600" defTabSz="912813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eaLnBrk="1" hangingPunct="1"/>
            <a:fld id="{16BC2B08-1618-E248-98D2-D0D044618DB9}" type="slidenum">
              <a:rPr lang="en-US"/>
              <a:pPr eaLnBrk="1" hangingPunct="1"/>
              <a:t>10</a:t>
            </a:fld>
            <a:endParaRPr lang="en-US"/>
          </a:p>
        </p:txBody>
      </p:sp>
      <p:graphicFrame>
        <p:nvGraphicFramePr>
          <p:cNvPr id="14339" name="Object 2" hidden="1"/>
          <p:cNvGraphicFramePr>
            <a:graphicFrameLocks noChangeAspect="1"/>
          </p:cNvGraphicFramePr>
          <p:nvPr>
            <p:custDataLst>
              <p:tags r:id="rId2"/>
            </p:custDataLst>
          </p:nvPr>
        </p:nvGraphicFramePr>
        <p:xfrm>
          <a:off x="0" y="0"/>
          <a:ext cx="161925" cy="1619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4342" name="think-cell Slide" r:id="rId5" imgW="360" imgH="360" progId="">
                  <p:embed/>
                </p:oleObj>
              </mc:Choice>
              <mc:Fallback>
                <p:oleObj name="think-cell Slide" r:id="rId5" imgW="360" imgH="360" progId="">
                  <p:embed/>
                  <p:pic>
                    <p:nvPicPr>
                      <p:cNvPr id="0" name="Object 2" hidden="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0" y="0"/>
                        <a:ext cx="161925" cy="1619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4340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4500563" y="6092825"/>
            <a:ext cx="4383087" cy="512763"/>
          </a:xfrm>
        </p:spPr>
        <p:txBody>
          <a:bodyPr anchor="ctr"/>
          <a:lstStyle/>
          <a:p>
            <a:pPr algn="r"/>
            <a:r>
              <a:rPr lang="hu-HU" sz="1200" b="0" i="1">
                <a:solidFill>
                  <a:srgbClr val="A40000"/>
                </a:solidFill>
                <a:latin typeface="Verdana" charset="0"/>
              </a:rPr>
              <a:t>Megyeri András</a:t>
            </a:r>
            <a:br>
              <a:rPr lang="hu-HU" sz="1200" b="0" i="1">
                <a:solidFill>
                  <a:srgbClr val="A40000"/>
                </a:solidFill>
                <a:latin typeface="Verdana" charset="0"/>
              </a:rPr>
            </a:br>
            <a:r>
              <a:rPr lang="hu-HU" sz="1200" b="0" i="1">
                <a:solidFill>
                  <a:srgbClr val="A40000"/>
                </a:solidFill>
                <a:latin typeface="Verdana" charset="0"/>
              </a:rPr>
              <a:t>andras.megyeri@tv2.hu</a:t>
            </a:r>
            <a:endParaRPr lang="hu-HU" sz="1200" b="0" i="1">
              <a:solidFill>
                <a:srgbClr val="CA2420"/>
              </a:solidFill>
              <a:latin typeface="Verdana" charset="0"/>
            </a:endParaRPr>
          </a:p>
        </p:txBody>
      </p:sp>
      <p:sp>
        <p:nvSpPr>
          <p:cNvPr id="14341" name="Szövegdoboz 7"/>
          <p:cNvSpPr txBox="1">
            <a:spLocks noChangeArrowheads="1"/>
          </p:cNvSpPr>
          <p:nvPr/>
        </p:nvSpPr>
        <p:spPr bwMode="auto">
          <a:xfrm>
            <a:off x="539750" y="2576513"/>
            <a:ext cx="4103688" cy="10779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16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742950" indent="-285750" eaLnBrk="0" hangingPunct="0">
              <a:defRPr sz="16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marL="1143000" indent="-228600" eaLnBrk="0" hangingPunct="0">
              <a:defRPr sz="16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marL="1600200" indent="-228600" eaLnBrk="0" hangingPunct="0">
              <a:defRPr sz="16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marL="2057400" indent="-228600" eaLnBrk="0" hangingPunct="0">
              <a:defRPr sz="16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eaLnBrk="1" hangingPunct="1"/>
            <a:r>
              <a:rPr lang="hu-HU" sz="3200">
                <a:solidFill>
                  <a:srgbClr val="C00000"/>
                </a:solidFill>
                <a:latin typeface="Verdana" charset="0"/>
              </a:rPr>
              <a:t>Köszönöm a figyelmeteket!</a:t>
            </a:r>
          </a:p>
        </p:txBody>
      </p:sp>
    </p:spTree>
  </p:cSld>
  <p:clrMapOvr>
    <a:masterClrMapping/>
  </p:clrMapOvr>
  <p:transition xmlns:p14="http://schemas.microsoft.com/office/powerpoint/2010/main"/>
  <p:timing>
    <p:tnLst>
      <p:par>
        <p:cTn xmlns:p14="http://schemas.microsoft.com/office/powerpoint/2010/main"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heme/theme1.xml><?xml version="1.0" encoding="utf-8"?>
<a:theme xmlns:a="http://schemas.openxmlformats.org/drawingml/2006/main" name="7_version_17_01_05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6_version_17_01_05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6_version_17_01_05 1">
        <a:dk1>
          <a:srgbClr val="000000"/>
        </a:dk1>
        <a:lt1>
          <a:srgbClr val="FFFFFF"/>
        </a:lt1>
        <a:dk2>
          <a:srgbClr val="000000"/>
        </a:dk2>
        <a:lt2>
          <a:srgbClr val="0099FF"/>
        </a:lt2>
        <a:accent1>
          <a:srgbClr val="5057E6"/>
        </a:accent1>
        <a:accent2>
          <a:srgbClr val="1E26CE"/>
        </a:accent2>
        <a:accent3>
          <a:srgbClr val="FFFFFF"/>
        </a:accent3>
        <a:accent4>
          <a:srgbClr val="000000"/>
        </a:accent4>
        <a:accent5>
          <a:srgbClr val="B3B4F0"/>
        </a:accent5>
        <a:accent6>
          <a:srgbClr val="1A21BA"/>
        </a:accent6>
        <a:hlink>
          <a:srgbClr val="16167D"/>
        </a:hlink>
        <a:folHlink>
          <a:srgbClr val="BABABA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6_sales overview and outlook 2010_strat nap_0610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1_sales overview and outlook 2010_strat nap_0610">
      <a:majorFont>
        <a:latin typeface="Verdana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FFFF99"/>
        </a:solidFill>
        <a:ln>
          <a:solidFill>
            <a:schemeClr val="tx1"/>
          </a:solidFill>
        </a:ln>
      </a:spPr>
      <a:bodyPr rtlCol="0" anchor="ctr"/>
      <a:lstStyle>
        <a:defPPr algn="ctr">
          <a:buNone/>
          <a:defRPr sz="1200" b="1" dirty="0" smtClean="0">
            <a:solidFill>
              <a:schemeClr val="tx1"/>
            </a:solidFill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>
    <a:extraClrScheme>
      <a:clrScheme name="1_sales overview and outlook 2010_strat nap_0610 1">
        <a:dk1>
          <a:srgbClr val="000000"/>
        </a:dk1>
        <a:lt1>
          <a:srgbClr val="FFFFFF"/>
        </a:lt1>
        <a:dk2>
          <a:srgbClr val="000000"/>
        </a:dk2>
        <a:lt2>
          <a:srgbClr val="0099FF"/>
        </a:lt2>
        <a:accent1>
          <a:srgbClr val="5057E6"/>
        </a:accent1>
        <a:accent2>
          <a:srgbClr val="1E26CE"/>
        </a:accent2>
        <a:accent3>
          <a:srgbClr val="FFFFFF"/>
        </a:accent3>
        <a:accent4>
          <a:srgbClr val="000000"/>
        </a:accent4>
        <a:accent5>
          <a:srgbClr val="B3B4F0"/>
        </a:accent5>
        <a:accent6>
          <a:srgbClr val="1A21BA"/>
        </a:accent6>
        <a:hlink>
          <a:srgbClr val="16167D"/>
        </a:hlink>
        <a:folHlink>
          <a:srgbClr val="BABABA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11_version_17_01_05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4_version_17_01_05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de-DE" sz="16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de-DE" sz="16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4_version_17_01_05 1">
        <a:dk1>
          <a:srgbClr val="000000"/>
        </a:dk1>
        <a:lt1>
          <a:srgbClr val="FFFFFF"/>
        </a:lt1>
        <a:dk2>
          <a:srgbClr val="000000"/>
        </a:dk2>
        <a:lt2>
          <a:srgbClr val="0099FF"/>
        </a:lt2>
        <a:accent1>
          <a:srgbClr val="5057E6"/>
        </a:accent1>
        <a:accent2>
          <a:srgbClr val="1E26CE"/>
        </a:accent2>
        <a:accent3>
          <a:srgbClr val="FFFFFF"/>
        </a:accent3>
        <a:accent4>
          <a:srgbClr val="000000"/>
        </a:accent4>
        <a:accent5>
          <a:srgbClr val="B3B4F0"/>
        </a:accent5>
        <a:accent6>
          <a:srgbClr val="1A21BA"/>
        </a:accent6>
        <a:hlink>
          <a:srgbClr val="16167D"/>
        </a:hlink>
        <a:folHlink>
          <a:srgbClr val="BABABA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Office-tém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998</TotalTime>
  <Words>243</Words>
  <Application>Microsoft Macintosh PowerPoint</Application>
  <PresentationFormat>On-screen Show (4:3)</PresentationFormat>
  <Paragraphs>42</Paragraphs>
  <Slides>10</Slides>
  <Notes>1</Notes>
  <HiddenSlides>0</HiddenSlides>
  <MMClips>5</MMClips>
  <ScaleCrop>false</ScaleCrop>
  <HeadingPairs>
    <vt:vector size="8" baseType="variant">
      <vt:variant>
        <vt:lpstr>Fonts Used</vt:lpstr>
      </vt:variant>
      <vt:variant>
        <vt:i4>4</vt:i4>
      </vt:variant>
      <vt:variant>
        <vt:lpstr>Theme</vt:lpstr>
      </vt:variant>
      <vt:variant>
        <vt:i4>3</vt:i4>
      </vt:variant>
      <vt:variant>
        <vt:lpstr>Embedded OLE Servers</vt:lpstr>
      </vt:variant>
      <vt:variant>
        <vt:i4>2</vt:i4>
      </vt:variant>
      <vt:variant>
        <vt:lpstr>Slide Titles</vt:lpstr>
      </vt:variant>
      <vt:variant>
        <vt:i4>10</vt:i4>
      </vt:variant>
    </vt:vector>
  </HeadingPairs>
  <TitlesOfParts>
    <vt:vector size="19" baseType="lpstr">
      <vt:lpstr>Arial</vt:lpstr>
      <vt:lpstr>Wingdings</vt:lpstr>
      <vt:lpstr>Calibri</vt:lpstr>
      <vt:lpstr>Verdana</vt:lpstr>
      <vt:lpstr>7_version_17_01_05</vt:lpstr>
      <vt:lpstr>6_sales overview and outlook 2010_strat nap_0610</vt:lpstr>
      <vt:lpstr>11_version_17_01_05</vt:lpstr>
      <vt:lpstr>Photo Editor Photo</vt:lpstr>
      <vt:lpstr>think-cell Slide</vt:lpstr>
      <vt:lpstr>PowerPoint Presentation</vt:lpstr>
      <vt:lpstr>PowerPoint Presentation</vt:lpstr>
      <vt:lpstr>Általánosságban</vt:lpstr>
      <vt:lpstr>Ez új, vagy csak valami más?</vt:lpstr>
      <vt:lpstr>Mire jó?</vt:lpstr>
      <vt:lpstr>Amikor a pénz és a művészet harcban áll</vt:lpstr>
      <vt:lpstr>Amikor a pénz és a művész harcban áll</vt:lpstr>
      <vt:lpstr>A TÚLZÁS</vt:lpstr>
      <vt:lpstr>Összegzés</vt:lpstr>
      <vt:lpstr>Megyeri András andras.megyeri@tv2.hu</vt:lpstr>
    </vt:vector>
  </TitlesOfParts>
  <Company>MTM-SBS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1. dia</dc:title>
  <dc:creator>nemeth_k</dc:creator>
  <cp:lastModifiedBy>kjkjklj h</cp:lastModifiedBy>
  <cp:revision>34</cp:revision>
  <dcterms:created xsi:type="dcterms:W3CDTF">2011-09-12T07:43:49Z</dcterms:created>
  <dcterms:modified xsi:type="dcterms:W3CDTF">2011-09-20T08:31:03Z</dcterms:modified>
</cp:coreProperties>
</file>