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27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Default Extension="avi" ContentType="video/unknown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emf" ContentType="image/x-emf"/>
  <Default Extension="jpeg" ContentType="image/jpeg"/>
  <Override PartName="/ppt/diagrams/quickStyle1.xml" ContentType="application/vnd.openxmlformats-officedocument.drawingml.diagramStyle+xml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docProps/core.xml" ContentType="application/vnd.openxmlformats-package.core-properties+xml"/>
  <Default Extension="mp4" ContentType="video/unknown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9" r:id="rId1"/>
  </p:sldMasterIdLst>
  <p:notesMasterIdLst>
    <p:notesMasterId r:id="rId34"/>
  </p:notesMasterIdLst>
  <p:handoutMasterIdLst>
    <p:handoutMasterId r:id="rId35"/>
  </p:handoutMasterIdLst>
  <p:sldIdLst>
    <p:sldId id="401" r:id="rId2"/>
    <p:sldId id="467" r:id="rId3"/>
    <p:sldId id="474" r:id="rId4"/>
    <p:sldId id="479" r:id="rId5"/>
    <p:sldId id="480" r:id="rId6"/>
    <p:sldId id="481" r:id="rId7"/>
    <p:sldId id="478" r:id="rId8"/>
    <p:sldId id="475" r:id="rId9"/>
    <p:sldId id="482" r:id="rId10"/>
    <p:sldId id="465" r:id="rId11"/>
    <p:sldId id="476" r:id="rId12"/>
    <p:sldId id="473" r:id="rId13"/>
    <p:sldId id="477" r:id="rId14"/>
    <p:sldId id="470" r:id="rId15"/>
    <p:sldId id="492" r:id="rId16"/>
    <p:sldId id="472" r:id="rId17"/>
    <p:sldId id="439" r:id="rId18"/>
    <p:sldId id="463" r:id="rId19"/>
    <p:sldId id="459" r:id="rId20"/>
    <p:sldId id="469" r:id="rId21"/>
    <p:sldId id="484" r:id="rId22"/>
    <p:sldId id="483" r:id="rId23"/>
    <p:sldId id="486" r:id="rId24"/>
    <p:sldId id="487" r:id="rId25"/>
    <p:sldId id="488" r:id="rId26"/>
    <p:sldId id="489" r:id="rId27"/>
    <p:sldId id="490" r:id="rId28"/>
    <p:sldId id="493" r:id="rId29"/>
    <p:sldId id="491" r:id="rId30"/>
    <p:sldId id="494" r:id="rId31"/>
    <p:sldId id="466" r:id="rId32"/>
    <p:sldId id="449" r:id="rId3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5pPr>
    <a:lvl6pPr marL="22860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6pPr>
    <a:lvl7pPr marL="27432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7pPr>
    <a:lvl8pPr marL="32004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8pPr>
    <a:lvl9pPr marL="36576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C64AE"/>
    <a:srgbClr val="FCB034"/>
    <a:srgbClr val="66FF33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2A488322-F2BA-4B5B-9748-0D474271808F}" styleName="Medium Style 3 - 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68" d="100"/>
          <a:sy n="68" d="100"/>
        </p:scale>
        <p:origin x="-1224" y="-750"/>
      </p:cViewPr>
      <p:guideLst>
        <p:guide orient="horz" pos="912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handoutMaster" Target="handoutMasters/handout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3B1DF7D-7143-DE47-9614-DF87EFBF8321}" type="doc">
      <dgm:prSet loTypeId="urn:microsoft.com/office/officeart/2005/8/layout/hierarchy3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CBB4EFC-80AE-2A49-933F-F7B156113C3B}">
      <dgm:prSet phldrT="[Text]"/>
      <dgm:spPr>
        <a:solidFill>
          <a:srgbClr val="0C64AE"/>
        </a:solidFill>
      </dgm:spPr>
      <dgm:t>
        <a:bodyPr/>
        <a:lstStyle/>
        <a:p>
          <a:r>
            <a:rPr lang="en-US" b="0" i="0" dirty="0" smtClean="0">
              <a:solidFill>
                <a:srgbClr val="FFFFFF"/>
              </a:solidFill>
              <a:latin typeface="FuturaTOT-Book"/>
              <a:cs typeface="FuturaTOT-Book"/>
            </a:rPr>
            <a:t>896 </a:t>
          </a:r>
          <a:r>
            <a:rPr lang="en-US" b="0" i="0" dirty="0" err="1" smtClean="0">
              <a:solidFill>
                <a:srgbClr val="FFFFFF"/>
              </a:solidFill>
              <a:latin typeface="FuturaTOT-Book"/>
              <a:cs typeface="FuturaTOT-Book"/>
            </a:rPr>
            <a:t>millió</a:t>
          </a:r>
          <a:r>
            <a:rPr lang="en-US" b="0" i="0" dirty="0" smtClean="0">
              <a:solidFill>
                <a:srgbClr val="FFFFFF"/>
              </a:solidFill>
              <a:latin typeface="FuturaTOT-Book"/>
              <a:cs typeface="FuturaTOT-Book"/>
            </a:rPr>
            <a:t> Ft</a:t>
          </a:r>
          <a:endParaRPr lang="en-US" b="0" i="0" dirty="0">
            <a:solidFill>
              <a:srgbClr val="FFFFFF"/>
            </a:solidFill>
            <a:latin typeface="FuturaTOT-Book"/>
            <a:cs typeface="FuturaTOT-Book"/>
          </a:endParaRPr>
        </a:p>
      </dgm:t>
    </dgm:pt>
    <dgm:pt modelId="{0FF604DE-8AE2-2249-8DC9-8D56775FDFEB}" type="parTrans" cxnId="{8BE0B248-63CE-2A4D-9D46-34443E81F76E}">
      <dgm:prSet/>
      <dgm:spPr/>
      <dgm:t>
        <a:bodyPr/>
        <a:lstStyle/>
        <a:p>
          <a:endParaRPr lang="en-US"/>
        </a:p>
      </dgm:t>
    </dgm:pt>
    <dgm:pt modelId="{CB5C2429-FEF2-C945-90D8-62A2B6778E70}" type="sibTrans" cxnId="{8BE0B248-63CE-2A4D-9D46-34443E81F76E}">
      <dgm:prSet/>
      <dgm:spPr/>
      <dgm:t>
        <a:bodyPr/>
        <a:lstStyle/>
        <a:p>
          <a:endParaRPr lang="en-US"/>
        </a:p>
      </dgm:t>
    </dgm:pt>
    <dgm:pt modelId="{63127C37-B8FB-1E49-8169-B1B9BB837E05}">
      <dgm:prSet phldrT="[Text]" custT="1"/>
      <dgm:spPr>
        <a:ln>
          <a:solidFill>
            <a:srgbClr val="2E55BC"/>
          </a:solidFill>
        </a:ln>
      </dgm:spPr>
      <dgm:t>
        <a:bodyPr/>
        <a:lstStyle/>
        <a:p>
          <a:pPr algn="l">
            <a:lnSpc>
              <a:spcPct val="70000"/>
            </a:lnSpc>
          </a:pPr>
          <a:r>
            <a:rPr lang="en-US" sz="3200" b="0" i="0" dirty="0" smtClean="0">
              <a:latin typeface="FuturaTOT-Medi"/>
              <a:cs typeface="FuturaTOT-Medi"/>
            </a:rPr>
            <a:t>display</a:t>
          </a:r>
        </a:p>
        <a:p>
          <a:pPr algn="l">
            <a:lnSpc>
              <a:spcPct val="70000"/>
            </a:lnSpc>
          </a:pPr>
          <a:r>
            <a:rPr lang="en-US" sz="1600" b="0" i="0" dirty="0" err="1" smtClean="0">
              <a:latin typeface="FuturaTOT-Book"/>
              <a:cs typeface="FuturaTOT-Book"/>
            </a:rPr>
            <a:t>módszer</a:t>
          </a:r>
          <a:r>
            <a:rPr lang="en-US" sz="1600" b="0" i="0" dirty="0" smtClean="0">
              <a:latin typeface="FuturaTOT-Book"/>
              <a:cs typeface="FuturaTOT-Book"/>
            </a:rPr>
            <a:t>:</a:t>
          </a:r>
          <a:endParaRPr lang="en-US" sz="1600" b="0" i="0" dirty="0">
            <a:latin typeface="FuturaTOT-Book"/>
            <a:cs typeface="FuturaTOT-Book"/>
          </a:endParaRPr>
        </a:p>
      </dgm:t>
    </dgm:pt>
    <dgm:pt modelId="{FA93AD13-261F-B548-BDB7-2F1019C02BF9}" type="parTrans" cxnId="{10362676-E51A-EB47-BAD6-98047725E8DD}">
      <dgm:prSet/>
      <dgm:spPr>
        <a:ln>
          <a:solidFill>
            <a:srgbClr val="2E55BC"/>
          </a:solidFill>
        </a:ln>
      </dgm:spPr>
      <dgm:t>
        <a:bodyPr/>
        <a:lstStyle/>
        <a:p>
          <a:endParaRPr lang="en-US"/>
        </a:p>
      </dgm:t>
    </dgm:pt>
    <dgm:pt modelId="{C3CDEB7C-1826-B745-894C-C14E34A31E5D}" type="sibTrans" cxnId="{10362676-E51A-EB47-BAD6-98047725E8DD}">
      <dgm:prSet/>
      <dgm:spPr/>
      <dgm:t>
        <a:bodyPr/>
        <a:lstStyle/>
        <a:p>
          <a:endParaRPr lang="en-US"/>
        </a:p>
      </dgm:t>
    </dgm:pt>
    <dgm:pt modelId="{B7F62AD5-DC86-A14F-BEB2-578667FA5FD0}">
      <dgm:prSet phldrT="[Text]" custT="1"/>
      <dgm:spPr>
        <a:ln>
          <a:solidFill>
            <a:srgbClr val="2E55BC"/>
          </a:solidFill>
        </a:ln>
      </dgm:spPr>
      <dgm:t>
        <a:bodyPr/>
        <a:lstStyle/>
        <a:p>
          <a:pPr algn="l">
            <a:lnSpc>
              <a:spcPct val="70000"/>
            </a:lnSpc>
          </a:pPr>
          <a:r>
            <a:rPr lang="en-US" sz="3200" b="0" i="0" dirty="0" smtClean="0">
              <a:latin typeface="FuturaTOT-Medi"/>
              <a:cs typeface="FuturaTOT-Medi"/>
            </a:rPr>
            <a:t>search</a:t>
          </a:r>
        </a:p>
        <a:p>
          <a:pPr algn="l">
            <a:lnSpc>
              <a:spcPct val="70000"/>
            </a:lnSpc>
          </a:pPr>
          <a:r>
            <a:rPr lang="en-US" sz="1600" b="0" i="0" dirty="0" err="1" smtClean="0">
              <a:latin typeface="FuturaTOT-Book"/>
              <a:cs typeface="FuturaTOT-Book"/>
            </a:rPr>
            <a:t>módszer</a:t>
          </a:r>
          <a:r>
            <a:rPr lang="en-US" sz="1600" b="0" i="0" dirty="0" smtClean="0">
              <a:latin typeface="FuturaTOT-Book"/>
              <a:cs typeface="FuturaTOT-Book"/>
            </a:rPr>
            <a:t>:</a:t>
          </a:r>
          <a:endParaRPr lang="en-US" sz="1600" b="0" i="0" dirty="0">
            <a:latin typeface="FuturaTOT-Book"/>
            <a:cs typeface="FuturaTOT-Book"/>
          </a:endParaRPr>
        </a:p>
      </dgm:t>
    </dgm:pt>
    <dgm:pt modelId="{DF883AF8-CE3C-1347-9B28-3F0F5B852D18}" type="parTrans" cxnId="{AB3925E3-6FF2-4646-9E58-967997160F38}">
      <dgm:prSet/>
      <dgm:spPr>
        <a:ln>
          <a:solidFill>
            <a:srgbClr val="2E55BC"/>
          </a:solidFill>
        </a:ln>
      </dgm:spPr>
      <dgm:t>
        <a:bodyPr/>
        <a:lstStyle/>
        <a:p>
          <a:endParaRPr lang="en-US"/>
        </a:p>
      </dgm:t>
    </dgm:pt>
    <dgm:pt modelId="{658DB592-6243-8B43-8B09-8713F8A008A5}" type="sibTrans" cxnId="{AB3925E3-6FF2-4646-9E58-967997160F38}">
      <dgm:prSet/>
      <dgm:spPr/>
      <dgm:t>
        <a:bodyPr/>
        <a:lstStyle/>
        <a:p>
          <a:endParaRPr lang="en-US"/>
        </a:p>
      </dgm:t>
    </dgm:pt>
    <dgm:pt modelId="{102D9E21-E487-124E-8B0B-2152742B7DA3}">
      <dgm:prSet custT="1"/>
      <dgm:spPr/>
      <dgm:t>
        <a:bodyPr/>
        <a:lstStyle/>
        <a:p>
          <a:pPr algn="l">
            <a:lnSpc>
              <a:spcPct val="70000"/>
            </a:lnSpc>
          </a:pPr>
          <a:r>
            <a:rPr lang="en-US" sz="1600" b="0" i="0" dirty="0" err="1" smtClean="0">
              <a:latin typeface="FuturaTOT-Book"/>
              <a:cs typeface="FuturaTOT-Book"/>
            </a:rPr>
            <a:t>önbevallás</a:t>
          </a:r>
          <a:r>
            <a:rPr lang="en-US" sz="1600" b="0" i="0" dirty="0" smtClean="0">
              <a:latin typeface="FuturaTOT-Book"/>
              <a:cs typeface="FuturaTOT-Book"/>
            </a:rPr>
            <a:t>, </a:t>
          </a:r>
          <a:endParaRPr lang="en-US" sz="1600" b="0" i="0" dirty="0">
            <a:latin typeface="FuturaTOT-Book"/>
            <a:cs typeface="FuturaTOT-Book"/>
          </a:endParaRPr>
        </a:p>
      </dgm:t>
    </dgm:pt>
    <dgm:pt modelId="{B6B80D94-E906-384E-9C74-CFD6FD2A597E}" type="parTrans" cxnId="{9451DCA8-95FF-9542-8345-3470A76582AC}">
      <dgm:prSet/>
      <dgm:spPr/>
      <dgm:t>
        <a:bodyPr/>
        <a:lstStyle/>
        <a:p>
          <a:endParaRPr lang="en-US"/>
        </a:p>
      </dgm:t>
    </dgm:pt>
    <dgm:pt modelId="{F40D718C-EF6F-0B44-A37B-8F3F071D06C7}" type="sibTrans" cxnId="{9451DCA8-95FF-9542-8345-3470A76582AC}">
      <dgm:prSet/>
      <dgm:spPr/>
      <dgm:t>
        <a:bodyPr/>
        <a:lstStyle/>
        <a:p>
          <a:endParaRPr lang="en-US"/>
        </a:p>
      </dgm:t>
    </dgm:pt>
    <dgm:pt modelId="{643A66C9-D601-FF4F-9D7F-1AFB705813C5}">
      <dgm:prSet custT="1"/>
      <dgm:spPr/>
      <dgm:t>
        <a:bodyPr/>
        <a:lstStyle/>
        <a:p>
          <a:pPr algn="l">
            <a:lnSpc>
              <a:spcPct val="70000"/>
            </a:lnSpc>
          </a:pPr>
          <a:r>
            <a:rPr lang="en-US" sz="1600" b="0" i="0" dirty="0" err="1" smtClean="0">
              <a:latin typeface="FuturaTOT-Book"/>
              <a:cs typeface="FuturaTOT-Book"/>
            </a:rPr>
            <a:t>szakértői</a:t>
          </a:r>
          <a:r>
            <a:rPr lang="en-US" sz="1600" b="0" i="0" dirty="0" smtClean="0">
              <a:latin typeface="FuturaTOT-Book"/>
              <a:cs typeface="FuturaTOT-Book"/>
            </a:rPr>
            <a:t> </a:t>
          </a:r>
          <a:r>
            <a:rPr lang="en-US" sz="1600" b="0" i="0" dirty="0" err="1" smtClean="0">
              <a:latin typeface="FuturaTOT-Book"/>
              <a:cs typeface="FuturaTOT-Book"/>
            </a:rPr>
            <a:t>becslés</a:t>
          </a:r>
          <a:endParaRPr lang="en-US" sz="1600" b="0" i="0" dirty="0">
            <a:latin typeface="FuturaTOT-Book"/>
            <a:cs typeface="FuturaTOT-Book"/>
          </a:endParaRPr>
        </a:p>
      </dgm:t>
    </dgm:pt>
    <dgm:pt modelId="{47794ECB-5AE6-3F4D-B809-5D8D5D8CB76B}" type="parTrans" cxnId="{E224CDFA-BB4D-3D45-A07A-6C714EF98BD6}">
      <dgm:prSet/>
      <dgm:spPr/>
      <dgm:t>
        <a:bodyPr/>
        <a:lstStyle/>
        <a:p>
          <a:endParaRPr lang="en-US"/>
        </a:p>
      </dgm:t>
    </dgm:pt>
    <dgm:pt modelId="{3AEB7912-6629-DE47-BF39-862F2C12D726}" type="sibTrans" cxnId="{E224CDFA-BB4D-3D45-A07A-6C714EF98BD6}">
      <dgm:prSet/>
      <dgm:spPr/>
      <dgm:t>
        <a:bodyPr/>
        <a:lstStyle/>
        <a:p>
          <a:endParaRPr lang="en-US"/>
        </a:p>
      </dgm:t>
    </dgm:pt>
    <dgm:pt modelId="{2CE4A8E5-CBFE-EC47-B6F2-40C0F3A9151E}">
      <dgm:prSet custT="1"/>
      <dgm:spPr/>
      <dgm:t>
        <a:bodyPr/>
        <a:lstStyle/>
        <a:p>
          <a:pPr algn="l">
            <a:lnSpc>
              <a:spcPct val="70000"/>
            </a:lnSpc>
          </a:pPr>
          <a:r>
            <a:rPr lang="en-US" sz="1600" b="0" i="0" dirty="0" err="1" smtClean="0">
              <a:latin typeface="FuturaTOT-Book"/>
              <a:cs typeface="FuturaTOT-Book"/>
            </a:rPr>
            <a:t>szakértői</a:t>
          </a:r>
          <a:r>
            <a:rPr lang="en-US" sz="1600" b="0" i="0" dirty="0" smtClean="0">
              <a:latin typeface="FuturaTOT-Book"/>
              <a:cs typeface="FuturaTOT-Book"/>
            </a:rPr>
            <a:t> </a:t>
          </a:r>
          <a:r>
            <a:rPr lang="en-US" sz="1600" b="0" i="0" dirty="0" err="1" smtClean="0">
              <a:latin typeface="FuturaTOT-Book"/>
              <a:cs typeface="FuturaTOT-Book"/>
            </a:rPr>
            <a:t>becslés</a:t>
          </a:r>
          <a:endParaRPr lang="en-US" sz="1600" b="0" i="0" dirty="0">
            <a:latin typeface="FuturaTOT-Book"/>
            <a:cs typeface="FuturaTOT-Book"/>
          </a:endParaRPr>
        </a:p>
      </dgm:t>
    </dgm:pt>
    <dgm:pt modelId="{D857ED97-BD76-864D-A6C7-F0A44153BC39}" type="parTrans" cxnId="{892C6887-F35E-5D4C-AAB3-A31BF6935C45}">
      <dgm:prSet/>
      <dgm:spPr/>
      <dgm:t>
        <a:bodyPr/>
        <a:lstStyle/>
        <a:p>
          <a:endParaRPr lang="en-US"/>
        </a:p>
      </dgm:t>
    </dgm:pt>
    <dgm:pt modelId="{178F1F16-D1B1-2449-9B6F-538B1A5EBE28}" type="sibTrans" cxnId="{892C6887-F35E-5D4C-AAB3-A31BF6935C45}">
      <dgm:prSet/>
      <dgm:spPr/>
      <dgm:t>
        <a:bodyPr/>
        <a:lstStyle/>
        <a:p>
          <a:endParaRPr lang="en-US"/>
        </a:p>
      </dgm:t>
    </dgm:pt>
    <dgm:pt modelId="{B8F41689-E372-3741-95AF-B5C54C2FC898}" type="pres">
      <dgm:prSet presAssocID="{93B1DF7D-7143-DE47-9614-DF87EFBF8321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E8CEFE7E-939A-4B4C-BAB9-34D942F5CB95}" type="pres">
      <dgm:prSet presAssocID="{6CBB4EFC-80AE-2A49-933F-F7B156113C3B}" presName="root" presStyleCnt="0"/>
      <dgm:spPr/>
    </dgm:pt>
    <dgm:pt modelId="{18773183-7822-B846-A203-E89D643FD875}" type="pres">
      <dgm:prSet presAssocID="{6CBB4EFC-80AE-2A49-933F-F7B156113C3B}" presName="rootComposite" presStyleCnt="0"/>
      <dgm:spPr/>
    </dgm:pt>
    <dgm:pt modelId="{FD7B10F8-F7CD-0E45-AF8D-7A34E9A5E4FF}" type="pres">
      <dgm:prSet presAssocID="{6CBB4EFC-80AE-2A49-933F-F7B156113C3B}" presName="rootText" presStyleLbl="node1" presStyleIdx="0" presStyleCnt="1" custScaleX="138009"/>
      <dgm:spPr/>
      <dgm:t>
        <a:bodyPr/>
        <a:lstStyle/>
        <a:p>
          <a:endParaRPr lang="en-US"/>
        </a:p>
      </dgm:t>
    </dgm:pt>
    <dgm:pt modelId="{338961A3-7FBE-7F4C-A3A4-AD83EDE014F7}" type="pres">
      <dgm:prSet presAssocID="{6CBB4EFC-80AE-2A49-933F-F7B156113C3B}" presName="rootConnector" presStyleLbl="node1" presStyleIdx="0" presStyleCnt="1"/>
      <dgm:spPr/>
      <dgm:t>
        <a:bodyPr/>
        <a:lstStyle/>
        <a:p>
          <a:endParaRPr lang="en-US"/>
        </a:p>
      </dgm:t>
    </dgm:pt>
    <dgm:pt modelId="{6F5523C7-5AAF-0748-B3A5-F9BD32C597C3}" type="pres">
      <dgm:prSet presAssocID="{6CBB4EFC-80AE-2A49-933F-F7B156113C3B}" presName="childShape" presStyleCnt="0"/>
      <dgm:spPr/>
    </dgm:pt>
    <dgm:pt modelId="{7BB13256-3A81-4148-8E76-7D2488B6B082}" type="pres">
      <dgm:prSet presAssocID="{FA93AD13-261F-B548-BDB7-2F1019C02BF9}" presName="Name13" presStyleLbl="parChTrans1D2" presStyleIdx="0" presStyleCnt="2"/>
      <dgm:spPr/>
      <dgm:t>
        <a:bodyPr/>
        <a:lstStyle/>
        <a:p>
          <a:endParaRPr lang="en-US"/>
        </a:p>
      </dgm:t>
    </dgm:pt>
    <dgm:pt modelId="{593D1738-5D35-DB4D-AB22-761ADDBDD745}" type="pres">
      <dgm:prSet presAssocID="{63127C37-B8FB-1E49-8169-B1B9BB837E05}" presName="childText" presStyleLbl="bgAcc1" presStyleIdx="0" presStyleCnt="2" custScaleX="127425" custScaleY="12012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1788AD1-092C-084B-9CD0-DA85733F83FB}" type="pres">
      <dgm:prSet presAssocID="{DF883AF8-CE3C-1347-9B28-3F0F5B852D18}" presName="Name13" presStyleLbl="parChTrans1D2" presStyleIdx="1" presStyleCnt="2"/>
      <dgm:spPr/>
      <dgm:t>
        <a:bodyPr/>
        <a:lstStyle/>
        <a:p>
          <a:endParaRPr lang="en-US"/>
        </a:p>
      </dgm:t>
    </dgm:pt>
    <dgm:pt modelId="{1B1F8B01-ECEE-6241-A95B-2FF1B20FB66C}" type="pres">
      <dgm:prSet presAssocID="{B7F62AD5-DC86-A14F-BEB2-578667FA5FD0}" presName="childText" presStyleLbl="bgAcc1" presStyleIdx="1" presStyleCnt="2" custScaleX="12668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451DCA8-95FF-9542-8345-3470A76582AC}" srcId="{63127C37-B8FB-1E49-8169-B1B9BB837E05}" destId="{102D9E21-E487-124E-8B0B-2152742B7DA3}" srcOrd="0" destOrd="0" parTransId="{B6B80D94-E906-384E-9C74-CFD6FD2A597E}" sibTransId="{F40D718C-EF6F-0B44-A37B-8F3F071D06C7}"/>
    <dgm:cxn modelId="{10362676-E51A-EB47-BAD6-98047725E8DD}" srcId="{6CBB4EFC-80AE-2A49-933F-F7B156113C3B}" destId="{63127C37-B8FB-1E49-8169-B1B9BB837E05}" srcOrd="0" destOrd="0" parTransId="{FA93AD13-261F-B548-BDB7-2F1019C02BF9}" sibTransId="{C3CDEB7C-1826-B745-894C-C14E34A31E5D}"/>
    <dgm:cxn modelId="{DBC44333-BBA7-084B-AB68-292FCAF3E345}" type="presOf" srcId="{102D9E21-E487-124E-8B0B-2152742B7DA3}" destId="{593D1738-5D35-DB4D-AB22-761ADDBDD745}" srcOrd="0" destOrd="1" presId="urn:microsoft.com/office/officeart/2005/8/layout/hierarchy3"/>
    <dgm:cxn modelId="{E224CDFA-BB4D-3D45-A07A-6C714EF98BD6}" srcId="{63127C37-B8FB-1E49-8169-B1B9BB837E05}" destId="{643A66C9-D601-FF4F-9D7F-1AFB705813C5}" srcOrd="1" destOrd="0" parTransId="{47794ECB-5AE6-3F4D-B809-5D8D5D8CB76B}" sibTransId="{3AEB7912-6629-DE47-BF39-862F2C12D726}"/>
    <dgm:cxn modelId="{922507B0-EDBF-5744-B96C-5D389E644244}" type="presOf" srcId="{643A66C9-D601-FF4F-9D7F-1AFB705813C5}" destId="{593D1738-5D35-DB4D-AB22-761ADDBDD745}" srcOrd="0" destOrd="2" presId="urn:microsoft.com/office/officeart/2005/8/layout/hierarchy3"/>
    <dgm:cxn modelId="{C12D90F8-0FE2-4E44-9A22-C4A8AC9BCD17}" type="presOf" srcId="{93B1DF7D-7143-DE47-9614-DF87EFBF8321}" destId="{B8F41689-E372-3741-95AF-B5C54C2FC898}" srcOrd="0" destOrd="0" presId="urn:microsoft.com/office/officeart/2005/8/layout/hierarchy3"/>
    <dgm:cxn modelId="{FBEB5FA4-5617-F04B-A1F8-9DF255B2BDF0}" type="presOf" srcId="{6CBB4EFC-80AE-2A49-933F-F7B156113C3B}" destId="{FD7B10F8-F7CD-0E45-AF8D-7A34E9A5E4FF}" srcOrd="0" destOrd="0" presId="urn:microsoft.com/office/officeart/2005/8/layout/hierarchy3"/>
    <dgm:cxn modelId="{AB3925E3-6FF2-4646-9E58-967997160F38}" srcId="{6CBB4EFC-80AE-2A49-933F-F7B156113C3B}" destId="{B7F62AD5-DC86-A14F-BEB2-578667FA5FD0}" srcOrd="1" destOrd="0" parTransId="{DF883AF8-CE3C-1347-9B28-3F0F5B852D18}" sibTransId="{658DB592-6243-8B43-8B09-8713F8A008A5}"/>
    <dgm:cxn modelId="{73536E33-181F-9841-A72C-DB6737BE11A6}" type="presOf" srcId="{2CE4A8E5-CBFE-EC47-B6F2-40C0F3A9151E}" destId="{1B1F8B01-ECEE-6241-A95B-2FF1B20FB66C}" srcOrd="0" destOrd="1" presId="urn:microsoft.com/office/officeart/2005/8/layout/hierarchy3"/>
    <dgm:cxn modelId="{892C6887-F35E-5D4C-AAB3-A31BF6935C45}" srcId="{B7F62AD5-DC86-A14F-BEB2-578667FA5FD0}" destId="{2CE4A8E5-CBFE-EC47-B6F2-40C0F3A9151E}" srcOrd="0" destOrd="0" parTransId="{D857ED97-BD76-864D-A6C7-F0A44153BC39}" sibTransId="{178F1F16-D1B1-2449-9B6F-538B1A5EBE28}"/>
    <dgm:cxn modelId="{5F6BD81F-0B3D-C14D-8FA3-E4BF7B09C7A6}" type="presOf" srcId="{DF883AF8-CE3C-1347-9B28-3F0F5B852D18}" destId="{91788AD1-092C-084B-9CD0-DA85733F83FB}" srcOrd="0" destOrd="0" presId="urn:microsoft.com/office/officeart/2005/8/layout/hierarchy3"/>
    <dgm:cxn modelId="{8BE0B248-63CE-2A4D-9D46-34443E81F76E}" srcId="{93B1DF7D-7143-DE47-9614-DF87EFBF8321}" destId="{6CBB4EFC-80AE-2A49-933F-F7B156113C3B}" srcOrd="0" destOrd="0" parTransId="{0FF604DE-8AE2-2249-8DC9-8D56775FDFEB}" sibTransId="{CB5C2429-FEF2-C945-90D8-62A2B6778E70}"/>
    <dgm:cxn modelId="{7C843302-DAEB-E042-9193-D2510BEE51C2}" type="presOf" srcId="{6CBB4EFC-80AE-2A49-933F-F7B156113C3B}" destId="{338961A3-7FBE-7F4C-A3A4-AD83EDE014F7}" srcOrd="1" destOrd="0" presId="urn:microsoft.com/office/officeart/2005/8/layout/hierarchy3"/>
    <dgm:cxn modelId="{3BCC3326-6F32-D34B-9124-2537B343A22F}" type="presOf" srcId="{B7F62AD5-DC86-A14F-BEB2-578667FA5FD0}" destId="{1B1F8B01-ECEE-6241-A95B-2FF1B20FB66C}" srcOrd="0" destOrd="0" presId="urn:microsoft.com/office/officeart/2005/8/layout/hierarchy3"/>
    <dgm:cxn modelId="{A232631A-BAA4-2547-A3C8-DB84953627E8}" type="presOf" srcId="{63127C37-B8FB-1E49-8169-B1B9BB837E05}" destId="{593D1738-5D35-DB4D-AB22-761ADDBDD745}" srcOrd="0" destOrd="0" presId="urn:microsoft.com/office/officeart/2005/8/layout/hierarchy3"/>
    <dgm:cxn modelId="{8CB63F2B-CBDF-8649-98AB-6959B7F28416}" type="presOf" srcId="{FA93AD13-261F-B548-BDB7-2F1019C02BF9}" destId="{7BB13256-3A81-4148-8E76-7D2488B6B082}" srcOrd="0" destOrd="0" presId="urn:microsoft.com/office/officeart/2005/8/layout/hierarchy3"/>
    <dgm:cxn modelId="{1039C2AA-2726-4B4A-98D7-48144811BB02}" type="presParOf" srcId="{B8F41689-E372-3741-95AF-B5C54C2FC898}" destId="{E8CEFE7E-939A-4B4C-BAB9-34D942F5CB95}" srcOrd="0" destOrd="0" presId="urn:microsoft.com/office/officeart/2005/8/layout/hierarchy3"/>
    <dgm:cxn modelId="{5E23EB80-25AC-204A-8E8F-7EAB23AF8F96}" type="presParOf" srcId="{E8CEFE7E-939A-4B4C-BAB9-34D942F5CB95}" destId="{18773183-7822-B846-A203-E89D643FD875}" srcOrd="0" destOrd="0" presId="urn:microsoft.com/office/officeart/2005/8/layout/hierarchy3"/>
    <dgm:cxn modelId="{9BEAC21B-AAF1-BC45-AB40-70BE5DC325F1}" type="presParOf" srcId="{18773183-7822-B846-A203-E89D643FD875}" destId="{FD7B10F8-F7CD-0E45-AF8D-7A34E9A5E4FF}" srcOrd="0" destOrd="0" presId="urn:microsoft.com/office/officeart/2005/8/layout/hierarchy3"/>
    <dgm:cxn modelId="{174B2396-9934-D648-924C-BC559FF46C61}" type="presParOf" srcId="{18773183-7822-B846-A203-E89D643FD875}" destId="{338961A3-7FBE-7F4C-A3A4-AD83EDE014F7}" srcOrd="1" destOrd="0" presId="urn:microsoft.com/office/officeart/2005/8/layout/hierarchy3"/>
    <dgm:cxn modelId="{58626F6B-CDB3-3642-AB60-331DBCBF7142}" type="presParOf" srcId="{E8CEFE7E-939A-4B4C-BAB9-34D942F5CB95}" destId="{6F5523C7-5AAF-0748-B3A5-F9BD32C597C3}" srcOrd="1" destOrd="0" presId="urn:microsoft.com/office/officeart/2005/8/layout/hierarchy3"/>
    <dgm:cxn modelId="{EA870881-B560-D74D-BDED-F0ED55034A35}" type="presParOf" srcId="{6F5523C7-5AAF-0748-B3A5-F9BD32C597C3}" destId="{7BB13256-3A81-4148-8E76-7D2488B6B082}" srcOrd="0" destOrd="0" presId="urn:microsoft.com/office/officeart/2005/8/layout/hierarchy3"/>
    <dgm:cxn modelId="{23DD80B4-6C0A-384C-ACE6-F62A2F1EA46D}" type="presParOf" srcId="{6F5523C7-5AAF-0748-B3A5-F9BD32C597C3}" destId="{593D1738-5D35-DB4D-AB22-761ADDBDD745}" srcOrd="1" destOrd="0" presId="urn:microsoft.com/office/officeart/2005/8/layout/hierarchy3"/>
    <dgm:cxn modelId="{7C17CFBC-13A6-D34E-9200-FDAD98F1AAC7}" type="presParOf" srcId="{6F5523C7-5AAF-0748-B3A5-F9BD32C597C3}" destId="{91788AD1-092C-084B-9CD0-DA85733F83FB}" srcOrd="2" destOrd="0" presId="urn:microsoft.com/office/officeart/2005/8/layout/hierarchy3"/>
    <dgm:cxn modelId="{5C0E8661-0119-A844-B040-4FAA6825151E}" type="presParOf" srcId="{6F5523C7-5AAF-0748-B3A5-F9BD32C597C3}" destId="{1B1F8B01-ECEE-6241-A95B-2FF1B20FB66C}" srcOrd="3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charset="0"/>
                <a:cs typeface="Arial" charset="0"/>
              </a:defRPr>
            </a:lvl1pPr>
          </a:lstStyle>
          <a:p>
            <a:pPr>
              <a:defRPr/>
            </a:pPr>
            <a:fld id="{213C1D3B-C4E8-434F-8424-6540199D6CB0}" type="datetime1">
              <a:rPr lang="hu-HU"/>
              <a:pPr>
                <a:defRPr/>
              </a:pPr>
              <a:t>2013.04.24.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charset="0"/>
                <a:cs typeface="Arial" charset="0"/>
              </a:defRPr>
            </a:lvl1pPr>
          </a:lstStyle>
          <a:p>
            <a:pPr>
              <a:defRPr/>
            </a:pPr>
            <a:fld id="{B52AADE3-A10C-6D41-8B20-8408C32CC38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430971652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charset="0"/>
                <a:cs typeface="Arial" charset="0"/>
              </a:defRPr>
            </a:lvl1pPr>
          </a:lstStyle>
          <a:p>
            <a:pPr>
              <a:defRPr/>
            </a:pPr>
            <a:fld id="{A2EFB215-5610-FD4C-9C7E-A2C2696A7B27}" type="datetime1">
              <a:rPr lang="hu-HU"/>
              <a:pPr>
                <a:defRPr/>
              </a:pPr>
              <a:t>2013.04.24.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charset="0"/>
                <a:cs typeface="Arial" charset="0"/>
              </a:defRPr>
            </a:lvl1pPr>
          </a:lstStyle>
          <a:p>
            <a:pPr>
              <a:defRPr/>
            </a:pPr>
            <a:fld id="{0DA21963-B793-BC4E-BA3E-0C1F1F357AB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6720460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ＭＳ Ｐゴシック" charset="0"/>
      </a:defRPr>
    </a:lvl1pPr>
    <a:lvl2pPr marL="4572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2pPr>
    <a:lvl3pPr marL="9144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3pPr>
    <a:lvl4pPr marL="13716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4pPr>
    <a:lvl5pPr marL="18288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7"/>
          <p:cNvSpPr txBox="1">
            <a:spLocks noGrp="1" noChangeArrowheads="1"/>
          </p:cNvSpPr>
          <p:nvPr/>
        </p:nvSpPr>
        <p:spPr bwMode="auto">
          <a:xfrm>
            <a:off x="3884613" y="8686800"/>
            <a:ext cx="2971800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290" tIns="45145" rIns="90290" bIns="45145" anchor="b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r" eaLnBrk="1" hangingPunct="1"/>
            <a:fld id="{6EE8B832-6916-1B41-9506-F0959672C1E9}" type="slidenum">
              <a:rPr lang="en-US" sz="1200"/>
              <a:pPr algn="r" eaLnBrk="1" hangingPunct="1"/>
              <a:t>1</a:t>
            </a:fld>
            <a:endParaRPr lang="en-US" sz="1200"/>
          </a:p>
        </p:txBody>
      </p:sp>
      <p:sp>
        <p:nvSpPr>
          <p:cNvPr id="153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hu-HU">
              <a:latin typeface="Calibri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7"/>
          <p:cNvSpPr txBox="1">
            <a:spLocks noGrp="1" noChangeArrowheads="1"/>
          </p:cNvSpPr>
          <p:nvPr/>
        </p:nvSpPr>
        <p:spPr bwMode="auto">
          <a:xfrm>
            <a:off x="3884613" y="8686800"/>
            <a:ext cx="2971800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290" tIns="45145" rIns="90290" bIns="45145" anchor="b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r" eaLnBrk="1" hangingPunct="1"/>
            <a:fld id="{98A96785-BE59-C24F-BD33-0F127C52BFC9}" type="slidenum">
              <a:rPr lang="en-US" sz="1200"/>
              <a:pPr algn="r" eaLnBrk="1" hangingPunct="1"/>
              <a:t>2</a:t>
            </a:fld>
            <a:endParaRPr lang="en-US" sz="1200"/>
          </a:p>
        </p:txBody>
      </p:sp>
      <p:sp>
        <p:nvSpPr>
          <p:cNvPr id="174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hu-HU">
              <a:latin typeface="Calibri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19458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</a:endParaRPr>
          </a:p>
          <a:p>
            <a:r>
              <a:rPr lang="en-US">
                <a:latin typeface="Calibri" charset="0"/>
              </a:rPr>
              <a:t>Az IAB Hungary 2008 novemberében létrejött szakmai szervezet, mely a nemzetközi Interactive Advertising Bureau (IAB) hazai képviselője, az IAB Europe tagja. A szervezetet 46 cég alapította, köztük ügynökségek, kiadók, kutatócégek, hirdetők és egyéb az online hirdetési piacon tevékenykedő szolgáltató cégek. A szervezetnek jelenleg 66 tagja van.</a:t>
            </a:r>
            <a:br>
              <a:rPr lang="en-US">
                <a:latin typeface="Calibri" charset="0"/>
              </a:rPr>
            </a:br>
            <a:r>
              <a:rPr lang="en-US">
                <a:latin typeface="Calibri" charset="0"/>
              </a:rPr>
              <a:t>A szervezet célja az online, interaktív, digitális marketing és reklámeszközök és megoldások ismertségének, használatának és elfogadottságának növelése. </a:t>
            </a:r>
          </a:p>
          <a:p>
            <a:r>
              <a:rPr lang="en-US">
                <a:latin typeface="Calibri" charset="0"/>
              </a:rPr>
              <a:t>A digitális marketing iparág fejlesztése, a digitális média további erősítése. </a:t>
            </a:r>
          </a:p>
          <a:p>
            <a:r>
              <a:rPr lang="en-US">
                <a:latin typeface="Calibri" charset="0"/>
              </a:rPr>
              <a:t>Szakmai érdekképviselet és érdekérvényesítés hazai és nemzetközi fórumokon, üzleti, társadalmi és kormányzati szervezetekben. </a:t>
            </a:r>
          </a:p>
          <a:p>
            <a:r>
              <a:rPr lang="en-US">
                <a:latin typeface="Calibri" charset="0"/>
              </a:rPr>
              <a:t>Egy iparági „közös hang” megteremtése, a piaci szereplők, szakmai szervezetek, szakmai sajtó, szakhatóságok irányába való folyamatos, hiteles kommunikáció. </a:t>
            </a:r>
          </a:p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</a:endParaRPr>
          </a:p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</a:endParaRPr>
          </a:p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</a:endParaRPr>
          </a:p>
        </p:txBody>
      </p:sp>
      <p:sp>
        <p:nvSpPr>
          <p:cNvPr id="19459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1286D6D9-F945-CE4B-BDD4-F97911356407}" type="slidenum">
              <a:rPr lang="en-US" sz="1200">
                <a:latin typeface="Calibri" charset="0"/>
                <a:cs typeface="Arial" charset="0"/>
              </a:rPr>
              <a:pPr eaLnBrk="1" hangingPunct="1"/>
              <a:t>3</a:t>
            </a:fld>
            <a:endParaRPr lang="en-US" sz="1200">
              <a:latin typeface="Calibri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7"/>
          <p:cNvSpPr txBox="1">
            <a:spLocks noGrp="1" noChangeArrowheads="1"/>
          </p:cNvSpPr>
          <p:nvPr/>
        </p:nvSpPr>
        <p:spPr bwMode="auto">
          <a:xfrm>
            <a:off x="3884613" y="8686800"/>
            <a:ext cx="2971800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290" tIns="45145" rIns="90290" bIns="45145" anchor="b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r" eaLnBrk="1" hangingPunct="1"/>
            <a:fld id="{E4591AFD-583A-A648-8021-ED9D8DCDCBEF}" type="slidenum">
              <a:rPr lang="en-US" sz="1200"/>
              <a:pPr algn="r" eaLnBrk="1" hangingPunct="1"/>
              <a:t>4</a:t>
            </a:fld>
            <a:endParaRPr lang="en-US" sz="1200"/>
          </a:p>
        </p:txBody>
      </p:sp>
      <p:sp>
        <p:nvSpPr>
          <p:cNvPr id="215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hu-HU">
              <a:latin typeface="Calibri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23554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</a:endParaRPr>
          </a:p>
          <a:p>
            <a:pPr eaLnBrk="1" hangingPunct="1">
              <a:spcBef>
                <a:spcPct val="0"/>
              </a:spcBef>
            </a:pPr>
            <a:r>
              <a:rPr lang="en-US">
                <a:latin typeface="Calibri" charset="0"/>
              </a:rPr>
              <a:t>660 letöltés</a:t>
            </a:r>
          </a:p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</a:endParaRPr>
          </a:p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</a:endParaRPr>
          </a:p>
        </p:txBody>
      </p:sp>
      <p:sp>
        <p:nvSpPr>
          <p:cNvPr id="23555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715838DC-2FA2-244F-93DF-CDDDE0AF784A}" type="slidenum">
              <a:rPr lang="en-US" sz="1200">
                <a:latin typeface="Calibri" charset="0"/>
                <a:cs typeface="Arial" charset="0"/>
              </a:rPr>
              <a:pPr eaLnBrk="1" hangingPunct="1"/>
              <a:t>5</a:t>
            </a:fld>
            <a:endParaRPr lang="en-US" sz="1200">
              <a:latin typeface="Calibri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25602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</a:endParaRPr>
          </a:p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</a:endParaRPr>
          </a:p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</a:endParaRPr>
          </a:p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</a:endParaRPr>
          </a:p>
        </p:txBody>
      </p:sp>
      <p:sp>
        <p:nvSpPr>
          <p:cNvPr id="2560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E3CC0832-4D36-5C44-B0E8-0121E0FD0826}" type="slidenum">
              <a:rPr lang="en-US" sz="1200">
                <a:latin typeface="Calibri" charset="0"/>
                <a:cs typeface="Arial" charset="0"/>
              </a:rPr>
              <a:pPr eaLnBrk="1" hangingPunct="1"/>
              <a:t>6</a:t>
            </a:fld>
            <a:endParaRPr lang="en-US" sz="1200">
              <a:latin typeface="Calibri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7"/>
          <p:cNvSpPr txBox="1">
            <a:spLocks noGrp="1" noChangeArrowheads="1"/>
          </p:cNvSpPr>
          <p:nvPr/>
        </p:nvSpPr>
        <p:spPr bwMode="auto">
          <a:xfrm>
            <a:off x="3884613" y="8686800"/>
            <a:ext cx="2971800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290" tIns="45145" rIns="90290" bIns="45145" anchor="b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r" eaLnBrk="1" hangingPunct="1"/>
            <a:fld id="{E976D7A4-22EA-E342-8945-FD3CD13E8338}" type="slidenum">
              <a:rPr lang="en-US" sz="1200"/>
              <a:pPr algn="r" eaLnBrk="1" hangingPunct="1"/>
              <a:t>7</a:t>
            </a:fld>
            <a:endParaRPr lang="en-US" sz="1200"/>
          </a:p>
        </p:txBody>
      </p:sp>
      <p:sp>
        <p:nvSpPr>
          <p:cNvPr id="276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hu-HU">
              <a:latin typeface="Calibri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29698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</a:endParaRPr>
          </a:p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</a:endParaRPr>
          </a:p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</a:endParaRPr>
          </a:p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</a:endParaRPr>
          </a:p>
        </p:txBody>
      </p:sp>
      <p:sp>
        <p:nvSpPr>
          <p:cNvPr id="29699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70E9BC99-661D-F643-8ED7-AA9EF5E2B339}" type="slidenum">
              <a:rPr lang="en-US" sz="1200">
                <a:latin typeface="Calibri" charset="0"/>
                <a:cs typeface="Arial" charset="0"/>
              </a:rPr>
              <a:pPr eaLnBrk="1" hangingPunct="1"/>
              <a:t>8</a:t>
            </a:fld>
            <a:endParaRPr lang="en-US" sz="1200">
              <a:latin typeface="Calibri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7"/>
          <p:cNvSpPr txBox="1">
            <a:spLocks noGrp="1" noChangeArrowheads="1"/>
          </p:cNvSpPr>
          <p:nvPr/>
        </p:nvSpPr>
        <p:spPr bwMode="auto">
          <a:xfrm>
            <a:off x="3884613" y="8686800"/>
            <a:ext cx="2971800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290" tIns="45145" rIns="90290" bIns="45145" anchor="b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r" eaLnBrk="1" hangingPunct="1"/>
            <a:fld id="{193CB323-4801-F941-90A8-5F075FB9BDEB}" type="slidenum">
              <a:rPr lang="en-US" sz="1200"/>
              <a:pPr algn="r" eaLnBrk="1" hangingPunct="1"/>
              <a:t>9</a:t>
            </a:fld>
            <a:endParaRPr lang="en-US" sz="1200"/>
          </a:p>
        </p:txBody>
      </p:sp>
      <p:sp>
        <p:nvSpPr>
          <p:cNvPr id="317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hu-HU">
              <a:latin typeface="Calibri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33794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</a:endParaRPr>
          </a:p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</a:endParaRPr>
          </a:p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</a:endParaRPr>
          </a:p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</a:endParaRPr>
          </a:p>
        </p:txBody>
      </p:sp>
      <p:sp>
        <p:nvSpPr>
          <p:cNvPr id="33795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397DDF24-FBD3-CA4C-A91C-C6B8803A165D}" type="slidenum">
              <a:rPr lang="en-US" sz="1200">
                <a:latin typeface="Calibri" charset="0"/>
                <a:cs typeface="Arial" charset="0"/>
              </a:rPr>
              <a:pPr eaLnBrk="1" hangingPunct="1"/>
              <a:t>10</a:t>
            </a:fld>
            <a:endParaRPr lang="en-US" sz="1200">
              <a:latin typeface="Calibri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35842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</a:endParaRPr>
          </a:p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</a:endParaRPr>
          </a:p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</a:endParaRPr>
          </a:p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</a:endParaRPr>
          </a:p>
        </p:txBody>
      </p:sp>
      <p:sp>
        <p:nvSpPr>
          <p:cNvPr id="3584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A348060E-06E8-AD42-95DF-0BCCD5DD745F}" type="slidenum">
              <a:rPr lang="en-US" sz="1200">
                <a:latin typeface="Calibri" charset="0"/>
                <a:cs typeface="Arial" charset="0"/>
              </a:rPr>
              <a:pPr eaLnBrk="1" hangingPunct="1"/>
              <a:t>11</a:t>
            </a:fld>
            <a:endParaRPr lang="en-US" sz="1200">
              <a:latin typeface="Calibri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37890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</a:endParaRPr>
          </a:p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</a:endParaRPr>
          </a:p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</a:endParaRPr>
          </a:p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</a:endParaRPr>
          </a:p>
        </p:txBody>
      </p:sp>
      <p:sp>
        <p:nvSpPr>
          <p:cNvPr id="3789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1E91B379-9BA3-404D-B217-9AA8A80AE868}" type="slidenum">
              <a:rPr lang="en-US" sz="1200">
                <a:latin typeface="Calibri" charset="0"/>
                <a:cs typeface="Arial" charset="0"/>
              </a:rPr>
              <a:pPr eaLnBrk="1" hangingPunct="1"/>
              <a:t>12</a:t>
            </a:fld>
            <a:endParaRPr lang="en-US" sz="1200">
              <a:latin typeface="Calibri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39938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</a:endParaRPr>
          </a:p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</a:endParaRPr>
          </a:p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</a:endParaRPr>
          </a:p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</a:endParaRPr>
          </a:p>
        </p:txBody>
      </p:sp>
      <p:sp>
        <p:nvSpPr>
          <p:cNvPr id="39939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6C47E712-E7C0-AC40-B510-9937472BC217}" type="slidenum">
              <a:rPr lang="en-US" sz="1200">
                <a:latin typeface="Calibri" charset="0"/>
                <a:cs typeface="Arial" charset="0"/>
              </a:rPr>
              <a:pPr eaLnBrk="1" hangingPunct="1"/>
              <a:t>13</a:t>
            </a:fld>
            <a:endParaRPr lang="en-US" sz="1200">
              <a:latin typeface="Calibri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41986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</a:endParaRPr>
          </a:p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</a:endParaRPr>
          </a:p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</a:endParaRPr>
          </a:p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</a:endParaRPr>
          </a:p>
        </p:txBody>
      </p:sp>
      <p:sp>
        <p:nvSpPr>
          <p:cNvPr id="41987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1145BAD7-9C9B-3842-AB98-55D7E3DD2C0F}" type="slidenum">
              <a:rPr lang="en-US" sz="1200">
                <a:latin typeface="Calibri" charset="0"/>
                <a:cs typeface="Arial" charset="0"/>
              </a:rPr>
              <a:pPr eaLnBrk="1" hangingPunct="1"/>
              <a:t>14</a:t>
            </a:fld>
            <a:endParaRPr lang="en-US" sz="1200">
              <a:latin typeface="Calibri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44034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</a:endParaRPr>
          </a:p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</a:endParaRPr>
          </a:p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</a:endParaRPr>
          </a:p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</a:endParaRPr>
          </a:p>
        </p:txBody>
      </p:sp>
      <p:sp>
        <p:nvSpPr>
          <p:cNvPr id="44035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2972F644-18AB-674C-B088-CD6FAC8CC159}" type="slidenum">
              <a:rPr lang="en-US" sz="1200">
                <a:latin typeface="Calibri" charset="0"/>
                <a:cs typeface="Arial" charset="0"/>
              </a:rPr>
              <a:pPr eaLnBrk="1" hangingPunct="1"/>
              <a:t>15</a:t>
            </a:fld>
            <a:endParaRPr lang="en-US" sz="1200">
              <a:latin typeface="Calibri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Rectangle 7"/>
          <p:cNvSpPr txBox="1">
            <a:spLocks noGrp="1" noChangeArrowheads="1"/>
          </p:cNvSpPr>
          <p:nvPr/>
        </p:nvSpPr>
        <p:spPr bwMode="auto">
          <a:xfrm>
            <a:off x="3884613" y="8686800"/>
            <a:ext cx="2971800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290" tIns="45145" rIns="90290" bIns="45145" anchor="b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r" eaLnBrk="1" hangingPunct="1"/>
            <a:fld id="{36530F0E-AF2E-6F49-9111-E50CEF201EC2}" type="slidenum">
              <a:rPr lang="en-US" sz="1200"/>
              <a:pPr algn="r" eaLnBrk="1" hangingPunct="1"/>
              <a:t>16</a:t>
            </a:fld>
            <a:endParaRPr lang="en-US" sz="1200"/>
          </a:p>
        </p:txBody>
      </p:sp>
      <p:sp>
        <p:nvSpPr>
          <p:cNvPr id="460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hu-HU">
              <a:latin typeface="Calibri" charset="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51202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</a:endParaRPr>
          </a:p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</a:endParaRPr>
          </a:p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</a:endParaRPr>
          </a:p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</a:endParaRPr>
          </a:p>
        </p:txBody>
      </p:sp>
      <p:sp>
        <p:nvSpPr>
          <p:cNvPr id="5120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CA989AED-36C5-C948-BF06-503F1C0EA86B}" type="slidenum">
              <a:rPr lang="en-US" sz="1200">
                <a:latin typeface="Calibri" charset="0"/>
                <a:cs typeface="Arial" charset="0"/>
              </a:rPr>
              <a:pPr eaLnBrk="1" hangingPunct="1"/>
              <a:t>20</a:t>
            </a:fld>
            <a:endParaRPr lang="en-US" sz="1200">
              <a:latin typeface="Calibri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53250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</a:endParaRPr>
          </a:p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</a:endParaRPr>
          </a:p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</a:endParaRPr>
          </a:p>
          <a:p>
            <a:r>
              <a:rPr lang="en-US">
                <a:latin typeface="Calibri" charset="0"/>
              </a:rPr>
              <a:t>Mobile revenues showed the strongest growth of any format, representing 9% of total revenues in 2012 </a:t>
            </a:r>
          </a:p>
          <a:p>
            <a:r>
              <a:rPr lang="en-US">
                <a:latin typeface="Calibri" charset="0"/>
              </a:rPr>
              <a:t>compared to 5% reported in 2011 and a negligible share as recently as 2009. </a:t>
            </a:r>
          </a:p>
          <a:p>
            <a:r>
              <a:rPr lang="en-US">
                <a:latin typeface="Calibri" charset="0"/>
              </a:rPr>
              <a:t>Mobile growth should remain strong, with some features still untapped, such as location-based targeting and other innovative offerings and services that are </a:t>
            </a:r>
          </a:p>
          <a:p>
            <a:r>
              <a:rPr lang="en-US">
                <a:latin typeface="Calibri" charset="0"/>
              </a:rPr>
              <a:t>simply not possible on computers. </a:t>
            </a:r>
          </a:p>
          <a:p>
            <a:endParaRPr lang="en-US">
              <a:latin typeface="Calibri" charset="0"/>
            </a:endParaRPr>
          </a:p>
          <a:p>
            <a:r>
              <a:rPr lang="en-US">
                <a:latin typeface="Calibri" charset="0"/>
              </a:rPr>
              <a:t>Mobile revenues totaled 11% of Q4 2012 revenues, or $1.2 billion, up 115% from the $548 million (6% of total) reported in Q4 2011. Year-on-year Mobile growth has exceeded 90% each quarter since PwC started capturing it in 2010. </a:t>
            </a:r>
          </a:p>
          <a:p>
            <a:endParaRPr lang="en-US">
              <a:latin typeface="Calibri" charset="0"/>
            </a:endParaRPr>
          </a:p>
          <a:p>
            <a:endParaRPr lang="en-US">
              <a:latin typeface="Calibri" charset="0"/>
            </a:endParaRPr>
          </a:p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</a:endParaRPr>
          </a:p>
        </p:txBody>
      </p:sp>
      <p:sp>
        <p:nvSpPr>
          <p:cNvPr id="5325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682CD577-85A6-DA45-8383-90CEFC4D6DE2}" type="slidenum">
              <a:rPr lang="en-US" sz="1200">
                <a:latin typeface="Calibri" charset="0"/>
                <a:cs typeface="Arial" charset="0"/>
              </a:rPr>
              <a:pPr eaLnBrk="1" hangingPunct="1"/>
              <a:t>21</a:t>
            </a:fld>
            <a:endParaRPr lang="en-US" sz="1200">
              <a:latin typeface="Calibri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55298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</a:endParaRPr>
          </a:p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</a:endParaRPr>
          </a:p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</a:endParaRPr>
          </a:p>
          <a:p>
            <a:r>
              <a:rPr lang="en-US">
                <a:latin typeface="Calibri" charset="0"/>
              </a:rPr>
              <a:t>Mobile revenues showed the strongest growth of any format, representing 9% of total revenues in 2012 </a:t>
            </a:r>
          </a:p>
          <a:p>
            <a:r>
              <a:rPr lang="en-US">
                <a:latin typeface="Calibri" charset="0"/>
              </a:rPr>
              <a:t>compared to 5% reported in 2011 and a negligible share as recently as 2009. </a:t>
            </a:r>
          </a:p>
          <a:p>
            <a:r>
              <a:rPr lang="en-US">
                <a:latin typeface="Calibri" charset="0"/>
              </a:rPr>
              <a:t>Mobile growth should remain strong, with some features still untapped, such as location-based targeting and other innovative offerings and services that are </a:t>
            </a:r>
          </a:p>
          <a:p>
            <a:r>
              <a:rPr lang="en-US">
                <a:latin typeface="Calibri" charset="0"/>
              </a:rPr>
              <a:t>simply not possible on computers. </a:t>
            </a:r>
          </a:p>
          <a:p>
            <a:endParaRPr lang="en-US">
              <a:latin typeface="Calibri" charset="0"/>
            </a:endParaRPr>
          </a:p>
          <a:p>
            <a:r>
              <a:rPr lang="en-US">
                <a:latin typeface="Calibri" charset="0"/>
              </a:rPr>
              <a:t>Mobile revenues totaled 11% of Q4 2012 revenues, or $1.2 billion, up 115% from the $548 million (6% of total) reported in Q4 2011. Year-on-year Mobile growth has exceeded 90% each quarter since PwC started capturing it in 2010. </a:t>
            </a:r>
          </a:p>
          <a:p>
            <a:endParaRPr lang="en-US">
              <a:latin typeface="Calibri" charset="0"/>
            </a:endParaRPr>
          </a:p>
          <a:p>
            <a:endParaRPr lang="en-US">
              <a:latin typeface="Calibri" charset="0"/>
            </a:endParaRPr>
          </a:p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</a:endParaRPr>
          </a:p>
        </p:txBody>
      </p:sp>
      <p:sp>
        <p:nvSpPr>
          <p:cNvPr id="55299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453E0AC8-5406-AE41-A627-7A21459F3AF5}" type="slidenum">
              <a:rPr lang="en-US" sz="1200">
                <a:latin typeface="Calibri" charset="0"/>
                <a:cs typeface="Arial" charset="0"/>
              </a:rPr>
              <a:pPr eaLnBrk="1" hangingPunct="1"/>
              <a:t>22</a:t>
            </a:fld>
            <a:endParaRPr lang="en-US" sz="1200">
              <a:latin typeface="Calibri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Rectangle 7"/>
          <p:cNvSpPr txBox="1">
            <a:spLocks noGrp="1" noChangeArrowheads="1"/>
          </p:cNvSpPr>
          <p:nvPr/>
        </p:nvSpPr>
        <p:spPr bwMode="auto">
          <a:xfrm>
            <a:off x="3884613" y="8686800"/>
            <a:ext cx="2971800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290" tIns="45145" rIns="90290" bIns="45145" anchor="b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r" eaLnBrk="1" hangingPunct="1"/>
            <a:fld id="{ABA069F4-62CE-9247-A01E-55412204EAFB}" type="slidenum">
              <a:rPr lang="en-US" sz="1200"/>
              <a:pPr algn="r" eaLnBrk="1" hangingPunct="1"/>
              <a:t>23</a:t>
            </a:fld>
            <a:endParaRPr lang="en-US" sz="1200"/>
          </a:p>
        </p:txBody>
      </p:sp>
      <p:sp>
        <p:nvSpPr>
          <p:cNvPr id="573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hu-HU">
              <a:latin typeface="Calibri" charset="0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3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59394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</a:endParaRPr>
          </a:p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</a:endParaRPr>
          </a:p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</a:endParaRPr>
          </a:p>
          <a:p>
            <a:r>
              <a:rPr lang="en-US">
                <a:latin typeface="Calibri" charset="0"/>
              </a:rPr>
              <a:t>Mobile revenues showed the strongest growth of any format, representing 9% of total revenues in 2012 </a:t>
            </a:r>
          </a:p>
          <a:p>
            <a:r>
              <a:rPr lang="en-US">
                <a:latin typeface="Calibri" charset="0"/>
              </a:rPr>
              <a:t>compared to 5% reported in 2011 and a negligible share as recently as 2009. </a:t>
            </a:r>
          </a:p>
          <a:p>
            <a:r>
              <a:rPr lang="en-US">
                <a:latin typeface="Calibri" charset="0"/>
              </a:rPr>
              <a:t>Mobile growth should remain strong, with some features still untapped, such as location-based targeting and other innovative offerings and services that are </a:t>
            </a:r>
          </a:p>
          <a:p>
            <a:r>
              <a:rPr lang="en-US">
                <a:latin typeface="Calibri" charset="0"/>
              </a:rPr>
              <a:t>simply not possible on computers. </a:t>
            </a:r>
          </a:p>
          <a:p>
            <a:endParaRPr lang="en-US">
              <a:latin typeface="Calibri" charset="0"/>
            </a:endParaRPr>
          </a:p>
          <a:p>
            <a:r>
              <a:rPr lang="en-US">
                <a:latin typeface="Calibri" charset="0"/>
              </a:rPr>
              <a:t>Mobile revenues totaled 11% of Q4 2012 revenues, or $1.2 billion, up 115% from the $548 million (6% of total) reported in Q4 2011. Year-on-year Mobile growth has exceeded 90% each quarter since PwC started capturing it in 2010. </a:t>
            </a:r>
          </a:p>
          <a:p>
            <a:endParaRPr lang="en-US">
              <a:latin typeface="Calibri" charset="0"/>
            </a:endParaRPr>
          </a:p>
          <a:p>
            <a:endParaRPr lang="en-US">
              <a:latin typeface="Calibri" charset="0"/>
            </a:endParaRPr>
          </a:p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</a:endParaRPr>
          </a:p>
        </p:txBody>
      </p:sp>
      <p:sp>
        <p:nvSpPr>
          <p:cNvPr id="59395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AADE9E36-5936-D447-90D5-6D88E48F3873}" type="slidenum">
              <a:rPr lang="en-US" sz="1200">
                <a:latin typeface="Calibri" charset="0"/>
                <a:cs typeface="Arial" charset="0"/>
              </a:rPr>
              <a:pPr eaLnBrk="1" hangingPunct="1"/>
              <a:t>24</a:t>
            </a:fld>
            <a:endParaRPr lang="en-US" sz="1200">
              <a:latin typeface="Calibri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1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61442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Calibri" charset="0"/>
            </a:endParaRPr>
          </a:p>
          <a:p>
            <a:endParaRPr lang="en-US">
              <a:latin typeface="Calibri" charset="0"/>
            </a:endParaRPr>
          </a:p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</a:endParaRPr>
          </a:p>
        </p:txBody>
      </p:sp>
      <p:sp>
        <p:nvSpPr>
          <p:cNvPr id="6144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D248069A-ED3F-BB4E-AC83-C008F3C67AEF}" type="slidenum">
              <a:rPr lang="en-US" sz="1200">
                <a:latin typeface="Calibri" charset="0"/>
                <a:cs typeface="Arial" charset="0"/>
              </a:rPr>
              <a:pPr eaLnBrk="1" hangingPunct="1"/>
              <a:t>25</a:t>
            </a:fld>
            <a:endParaRPr lang="en-US" sz="1200">
              <a:latin typeface="Calibri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9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63490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</a:endParaRPr>
          </a:p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</a:endParaRPr>
          </a:p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</a:endParaRPr>
          </a:p>
          <a:p>
            <a:r>
              <a:rPr lang="en-US">
                <a:latin typeface="Calibri" charset="0"/>
              </a:rPr>
              <a:t>Mobile revenues showed the strongest growth of any format, representing 9% of total revenues in 2012 </a:t>
            </a:r>
          </a:p>
          <a:p>
            <a:r>
              <a:rPr lang="en-US">
                <a:latin typeface="Calibri" charset="0"/>
              </a:rPr>
              <a:t>compared to 5% reported in 2011 and a negligible share as recently as 2009. </a:t>
            </a:r>
          </a:p>
          <a:p>
            <a:r>
              <a:rPr lang="en-US">
                <a:latin typeface="Calibri" charset="0"/>
              </a:rPr>
              <a:t>Mobile growth should remain strong, with some features still untapped, such as location-based targeting and other innovative offerings and services that are </a:t>
            </a:r>
          </a:p>
          <a:p>
            <a:r>
              <a:rPr lang="en-US">
                <a:latin typeface="Calibri" charset="0"/>
              </a:rPr>
              <a:t>simply not possible on computers. </a:t>
            </a:r>
          </a:p>
          <a:p>
            <a:endParaRPr lang="en-US">
              <a:latin typeface="Calibri" charset="0"/>
            </a:endParaRPr>
          </a:p>
          <a:p>
            <a:r>
              <a:rPr lang="en-US">
                <a:latin typeface="Calibri" charset="0"/>
              </a:rPr>
              <a:t>Mobile revenues totaled 11% of Q4 2012 revenues, or $1.2 billion, up 115% from the $548 million (6% of total) reported in Q4 2011. Year-on-year Mobile growth has exceeded 90% each quarter since PwC started capturing it in 2010. </a:t>
            </a:r>
          </a:p>
          <a:p>
            <a:endParaRPr lang="en-US">
              <a:latin typeface="Calibri" charset="0"/>
            </a:endParaRPr>
          </a:p>
          <a:p>
            <a:endParaRPr lang="en-US">
              <a:latin typeface="Calibri" charset="0"/>
            </a:endParaRPr>
          </a:p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</a:endParaRPr>
          </a:p>
        </p:txBody>
      </p:sp>
      <p:sp>
        <p:nvSpPr>
          <p:cNvPr id="6349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91E81BF3-FC0C-8447-B94A-F2B52A6F7C5C}" type="slidenum">
              <a:rPr lang="en-US" sz="1200">
                <a:latin typeface="Calibri" charset="0"/>
                <a:cs typeface="Arial" charset="0"/>
              </a:rPr>
              <a:pPr eaLnBrk="1" hangingPunct="1"/>
              <a:t>26</a:t>
            </a:fld>
            <a:endParaRPr lang="en-US" sz="1200">
              <a:latin typeface="Calibri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7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65538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</a:endParaRPr>
          </a:p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</a:endParaRPr>
          </a:p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</a:endParaRPr>
          </a:p>
          <a:p>
            <a:r>
              <a:rPr lang="en-US">
                <a:latin typeface="Calibri" charset="0"/>
              </a:rPr>
              <a:t>Mobile revenues showed the strongest growth of any format, representing 9% of total revenues in 2012 </a:t>
            </a:r>
          </a:p>
          <a:p>
            <a:r>
              <a:rPr lang="en-US">
                <a:latin typeface="Calibri" charset="0"/>
              </a:rPr>
              <a:t>compared to 5% reported in 2011 and a negligible share as recently as 2009. </a:t>
            </a:r>
          </a:p>
          <a:p>
            <a:r>
              <a:rPr lang="en-US">
                <a:latin typeface="Calibri" charset="0"/>
              </a:rPr>
              <a:t>Mobile growth should remain strong, with some features still untapped, such as location-based targeting and other innovative offerings and services that are </a:t>
            </a:r>
          </a:p>
          <a:p>
            <a:r>
              <a:rPr lang="en-US">
                <a:latin typeface="Calibri" charset="0"/>
              </a:rPr>
              <a:t>simply not possible on computers. </a:t>
            </a:r>
          </a:p>
          <a:p>
            <a:endParaRPr lang="en-US">
              <a:latin typeface="Calibri" charset="0"/>
            </a:endParaRPr>
          </a:p>
          <a:p>
            <a:r>
              <a:rPr lang="en-US">
                <a:latin typeface="Calibri" charset="0"/>
              </a:rPr>
              <a:t>Mobile revenues totaled 11% of Q4 2012 revenues, or $1.2 billion, up 115% from the $548 million (6% of total) reported in Q4 2011. Year-on-year Mobile growth has exceeded 90% each quarter since PwC started capturing it in 2010. </a:t>
            </a:r>
          </a:p>
          <a:p>
            <a:endParaRPr lang="en-US">
              <a:latin typeface="Calibri" charset="0"/>
            </a:endParaRPr>
          </a:p>
          <a:p>
            <a:endParaRPr lang="en-US">
              <a:latin typeface="Calibri" charset="0"/>
            </a:endParaRPr>
          </a:p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</a:endParaRPr>
          </a:p>
        </p:txBody>
      </p:sp>
      <p:sp>
        <p:nvSpPr>
          <p:cNvPr id="65539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32951591-497E-4D40-AB80-A1CFC4FBFE2A}" type="slidenum">
              <a:rPr lang="en-US" sz="1200">
                <a:latin typeface="Calibri" charset="0"/>
                <a:cs typeface="Arial" charset="0"/>
              </a:rPr>
              <a:pPr eaLnBrk="1" hangingPunct="1"/>
              <a:t>27</a:t>
            </a:fld>
            <a:endParaRPr lang="en-US" sz="1200">
              <a:latin typeface="Calibri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67586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</a:endParaRPr>
          </a:p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</a:endParaRPr>
          </a:p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</a:endParaRPr>
          </a:p>
          <a:p>
            <a:r>
              <a:rPr lang="en-US">
                <a:latin typeface="Calibri" charset="0"/>
              </a:rPr>
              <a:t>Mobile revenues showed the strongest growth of any format, representing 9% of total revenues in 2012 </a:t>
            </a:r>
          </a:p>
          <a:p>
            <a:r>
              <a:rPr lang="en-US">
                <a:latin typeface="Calibri" charset="0"/>
              </a:rPr>
              <a:t>compared to 5% reported in 2011 and a negligible share as recently as 2009. </a:t>
            </a:r>
          </a:p>
          <a:p>
            <a:r>
              <a:rPr lang="en-US">
                <a:latin typeface="Calibri" charset="0"/>
              </a:rPr>
              <a:t>Mobile growth should remain strong, with some features still untapped, such as location-based targeting and other innovative offerings and services that are </a:t>
            </a:r>
          </a:p>
          <a:p>
            <a:r>
              <a:rPr lang="en-US">
                <a:latin typeface="Calibri" charset="0"/>
              </a:rPr>
              <a:t>simply not possible on computers. </a:t>
            </a:r>
          </a:p>
          <a:p>
            <a:endParaRPr lang="en-US">
              <a:latin typeface="Calibri" charset="0"/>
            </a:endParaRPr>
          </a:p>
          <a:p>
            <a:r>
              <a:rPr lang="en-US">
                <a:latin typeface="Calibri" charset="0"/>
              </a:rPr>
              <a:t>Mobile revenues totaled 11% of Q4 2012 revenues, or $1.2 billion, up 115% from the $548 million (6% of total) reported in Q4 2011. Year-on-year Mobile growth has exceeded 90% each quarter since PwC started capturing it in 2010. </a:t>
            </a:r>
          </a:p>
          <a:p>
            <a:endParaRPr lang="en-US">
              <a:latin typeface="Calibri" charset="0"/>
            </a:endParaRPr>
          </a:p>
          <a:p>
            <a:endParaRPr lang="en-US">
              <a:latin typeface="Calibri" charset="0"/>
            </a:endParaRPr>
          </a:p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</a:endParaRPr>
          </a:p>
        </p:txBody>
      </p:sp>
      <p:sp>
        <p:nvSpPr>
          <p:cNvPr id="67587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0994F254-E718-7C48-A00F-9EF06FF86D80}" type="slidenum">
              <a:rPr lang="en-US" sz="1200">
                <a:latin typeface="Calibri" charset="0"/>
                <a:cs typeface="Arial" charset="0"/>
              </a:rPr>
              <a:pPr eaLnBrk="1" hangingPunct="1"/>
              <a:t>28</a:t>
            </a:fld>
            <a:endParaRPr lang="en-US" sz="1200">
              <a:latin typeface="Calibri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3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69634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</a:endParaRPr>
          </a:p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</a:endParaRPr>
          </a:p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</a:endParaRPr>
          </a:p>
          <a:p>
            <a:endParaRPr lang="en-US">
              <a:latin typeface="Calibri" charset="0"/>
            </a:endParaRPr>
          </a:p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</a:endParaRPr>
          </a:p>
        </p:txBody>
      </p:sp>
      <p:sp>
        <p:nvSpPr>
          <p:cNvPr id="69635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F3016261-8D07-4D40-9091-91C4CA280488}" type="slidenum">
              <a:rPr lang="en-US" sz="1200">
                <a:latin typeface="Calibri" charset="0"/>
                <a:cs typeface="Arial" charset="0"/>
              </a:rPr>
              <a:pPr eaLnBrk="1" hangingPunct="1"/>
              <a:t>29</a:t>
            </a:fld>
            <a:endParaRPr lang="en-US" sz="1200">
              <a:latin typeface="Calibri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1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71682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</a:endParaRPr>
          </a:p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</a:endParaRPr>
          </a:p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</a:endParaRPr>
          </a:p>
          <a:p>
            <a:endParaRPr lang="en-US">
              <a:latin typeface="Calibri" charset="0"/>
            </a:endParaRPr>
          </a:p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</a:endParaRPr>
          </a:p>
        </p:txBody>
      </p:sp>
      <p:sp>
        <p:nvSpPr>
          <p:cNvPr id="7168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4F6A69C6-3C2A-FB48-A820-D43D333FCDD6}" type="slidenum">
              <a:rPr lang="en-US" sz="1200">
                <a:latin typeface="Calibri" charset="0"/>
                <a:cs typeface="Arial" charset="0"/>
              </a:rPr>
              <a:pPr eaLnBrk="1" hangingPunct="1"/>
              <a:t>30</a:t>
            </a:fld>
            <a:endParaRPr lang="en-US" sz="1200">
              <a:latin typeface="Calibri" charset="0"/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511494"/>
            <a:ext cx="7772400" cy="707886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301424"/>
            <a:ext cx="7772400" cy="584776"/>
          </a:xfrm>
        </p:spPr>
        <p:txBody>
          <a:bodyPr/>
          <a:lstStyle>
            <a:lvl1pPr marL="0" indent="0" algn="ctr">
              <a:buNone/>
              <a:defRPr b="0" i="0">
                <a:solidFill>
                  <a:schemeClr val="tx1">
                    <a:tint val="75000"/>
                  </a:schemeClr>
                </a:solidFill>
                <a:latin typeface="FuturaTOTMed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85800" y="2133600"/>
            <a:ext cx="7772400" cy="461665"/>
          </a:xfrm>
        </p:spPr>
        <p:txBody>
          <a:bodyPr/>
          <a:lstStyle>
            <a:lvl1pPr marL="0" indent="0" algn="ctr">
              <a:spcBef>
                <a:spcPts val="0"/>
              </a:spcBef>
              <a:buNone/>
              <a:defRPr sz="2400" b="1" i="0" baseline="0">
                <a:solidFill>
                  <a:srgbClr val="1476C0"/>
                </a:solidFill>
                <a:latin typeface="FuturaTOTMed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xmlns="" val="22408095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11"/>
          <p:cNvSpPr>
            <a:spLocks noChangeAspect="1"/>
          </p:cNvSpPr>
          <p:nvPr/>
        </p:nvSpPr>
        <p:spPr>
          <a:xfrm>
            <a:off x="457200" y="6478588"/>
            <a:ext cx="249238" cy="249237"/>
          </a:xfrm>
          <a:prstGeom prst="ellipse">
            <a:avLst/>
          </a:prstGeom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Oval 8"/>
          <p:cNvSpPr>
            <a:spLocks noChangeAspect="1"/>
          </p:cNvSpPr>
          <p:nvPr userDrawn="1"/>
        </p:nvSpPr>
        <p:spPr>
          <a:xfrm>
            <a:off x="457200" y="6478588"/>
            <a:ext cx="249238" cy="249237"/>
          </a:xfrm>
          <a:prstGeom prst="ellipse">
            <a:avLst/>
          </a:prstGeom>
          <a:solidFill>
            <a:srgbClr val="FCB034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406901"/>
            <a:ext cx="7772400" cy="698500"/>
          </a:xfrm>
        </p:spPr>
        <p:txBody>
          <a:bodyPr anchor="t"/>
          <a:lstStyle>
            <a:lvl1pPr algn="l">
              <a:defRPr sz="4000" b="1" cap="none" baseline="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006790"/>
            <a:ext cx="7772400" cy="400110"/>
          </a:xfrm>
        </p:spPr>
        <p:txBody>
          <a:bodyPr anchor="b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>
          <a:xfrm>
            <a:off x="762000" y="6324600"/>
            <a:ext cx="1066800" cy="365125"/>
          </a:xfrm>
          <a:prstGeom prst="rect">
            <a:avLst/>
          </a:prstGeom>
        </p:spPr>
        <p:txBody>
          <a:bodyPr lIns="0" bIns="0" anchor="b" anchorCtr="0"/>
          <a:lstStyle>
            <a:lvl1pPr fontAlgn="auto">
              <a:spcBef>
                <a:spcPts val="0"/>
              </a:spcBef>
              <a:spcAft>
                <a:spcPts val="0"/>
              </a:spcAft>
              <a:defRPr sz="1200">
                <a:latin typeface="FuturaTOTMed"/>
                <a:ea typeface="+mn-ea"/>
                <a:cs typeface="FuturaTOTMed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057400" y="6324600"/>
            <a:ext cx="5029200" cy="365125"/>
          </a:xfrm>
          <a:prstGeom prst="rect">
            <a:avLst/>
          </a:prstGeom>
        </p:spPr>
        <p:txBody>
          <a:bodyPr bIns="0" anchor="b" anchorCtr="0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400">
                <a:solidFill>
                  <a:schemeClr val="accent4"/>
                </a:solidFill>
                <a:latin typeface="FuturaTOTMed"/>
                <a:ea typeface="+mn-ea"/>
                <a:cs typeface="FuturaTO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63538" y="6415088"/>
            <a:ext cx="436562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 b="1">
                <a:solidFill>
                  <a:srgbClr val="FFFFFF"/>
                </a:solidFill>
                <a:latin typeface="FuturaTOT" charset="0"/>
                <a:cs typeface="Arial" charset="0"/>
              </a:defRPr>
            </a:lvl1pPr>
          </a:lstStyle>
          <a:p>
            <a:pPr>
              <a:defRPr/>
            </a:pPr>
            <a:fld id="{059025E6-7BBB-E44F-8E32-09CA8A22FCC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1734703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2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Straight Connector 4"/>
          <p:cNvCxnSpPr/>
          <p:nvPr/>
        </p:nvCxnSpPr>
        <p:spPr>
          <a:xfrm>
            <a:off x="457200" y="1295400"/>
            <a:ext cx="8229600" cy="0"/>
          </a:xfrm>
          <a:prstGeom prst="line">
            <a:avLst/>
          </a:prstGeom>
          <a:ln w="19050" cmpd="sng">
            <a:solidFill>
              <a:schemeClr val="accent4"/>
            </a:solidFill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sp>
        <p:nvSpPr>
          <p:cNvPr id="4" name="Oval 8"/>
          <p:cNvSpPr>
            <a:spLocks noChangeAspect="1"/>
          </p:cNvSpPr>
          <p:nvPr/>
        </p:nvSpPr>
        <p:spPr>
          <a:xfrm>
            <a:off x="457200" y="6478588"/>
            <a:ext cx="249238" cy="249237"/>
          </a:xfrm>
          <a:prstGeom prst="ellipse">
            <a:avLst/>
          </a:prstGeom>
          <a:solidFill>
            <a:srgbClr val="FCB034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1884"/>
            <a:ext cx="8229600" cy="769441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>
          <a:xfrm>
            <a:off x="2057400" y="6324600"/>
            <a:ext cx="5029200" cy="365125"/>
          </a:xfrm>
          <a:prstGeom prst="rect">
            <a:avLst/>
          </a:prstGeom>
        </p:spPr>
        <p:txBody>
          <a:bodyPr bIns="0" anchor="b" anchorCtr="0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400">
                <a:solidFill>
                  <a:schemeClr val="accent4"/>
                </a:solidFill>
                <a:latin typeface="FuturaTOTMed"/>
                <a:ea typeface="+mn-ea"/>
                <a:cs typeface="FuturaTO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1"/>
          </p:nvPr>
        </p:nvSpPr>
        <p:spPr>
          <a:xfrm>
            <a:off x="762000" y="6324600"/>
            <a:ext cx="1066800" cy="365125"/>
          </a:xfrm>
          <a:prstGeom prst="rect">
            <a:avLst/>
          </a:prstGeom>
        </p:spPr>
        <p:txBody>
          <a:bodyPr lIns="0" bIns="0" anchor="b" anchorCtr="0"/>
          <a:lstStyle>
            <a:lvl1pPr fontAlgn="auto">
              <a:spcBef>
                <a:spcPts val="0"/>
              </a:spcBef>
              <a:spcAft>
                <a:spcPts val="0"/>
              </a:spcAft>
              <a:defRPr sz="1200">
                <a:latin typeface="FuturaTOTMed"/>
                <a:ea typeface="+mn-ea"/>
                <a:cs typeface="FuturaTOTMed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63538" y="6415088"/>
            <a:ext cx="436562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 b="1">
                <a:solidFill>
                  <a:srgbClr val="FFFFFF"/>
                </a:solidFill>
                <a:latin typeface="FuturaTOT" charset="0"/>
                <a:cs typeface="Arial" charset="0"/>
              </a:defRPr>
            </a:lvl1pPr>
          </a:lstStyle>
          <a:p>
            <a:pPr>
              <a:defRPr/>
            </a:pPr>
            <a:fld id="{CF4EC226-F49E-9E4D-84DC-9B6F30006B7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5107031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with full page bulle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2"/>
          <p:cNvSpPr txBox="1">
            <a:spLocks noChangeArrowheads="1"/>
          </p:cNvSpPr>
          <p:nvPr/>
        </p:nvSpPr>
        <p:spPr bwMode="auto">
          <a:xfrm>
            <a:off x="1270000" y="142875"/>
            <a:ext cx="1841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>
              <a:defRPr/>
            </a:pPr>
            <a:endParaRPr lang="en-US" smtClean="0">
              <a:latin typeface="Calibri" charset="0"/>
              <a:cs typeface="Arial" charset="0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457200" y="1295400"/>
            <a:ext cx="8229600" cy="0"/>
          </a:xfrm>
          <a:prstGeom prst="line">
            <a:avLst/>
          </a:prstGeom>
          <a:ln w="19050" cmpd="sng">
            <a:solidFill>
              <a:schemeClr val="accent4"/>
            </a:solidFill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sp>
        <p:nvSpPr>
          <p:cNvPr id="6" name="Slide Number Placeholder 5"/>
          <p:cNvSpPr txBox="1">
            <a:spLocks/>
          </p:cNvSpPr>
          <p:nvPr/>
        </p:nvSpPr>
        <p:spPr>
          <a:xfrm>
            <a:off x="387350" y="6410325"/>
            <a:ext cx="381000" cy="365125"/>
          </a:xfrm>
          <a:prstGeom prst="rect">
            <a:avLst/>
          </a:prstGeom>
        </p:spPr>
        <p:txBody>
          <a:bodyPr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Oval 12"/>
          <p:cNvSpPr>
            <a:spLocks noChangeAspect="1"/>
          </p:cNvSpPr>
          <p:nvPr/>
        </p:nvSpPr>
        <p:spPr>
          <a:xfrm>
            <a:off x="457200" y="6478588"/>
            <a:ext cx="249238" cy="249237"/>
          </a:xfrm>
          <a:prstGeom prst="ellipse">
            <a:avLst/>
          </a:prstGeom>
          <a:solidFill>
            <a:srgbClr val="FCB034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1884"/>
            <a:ext cx="8229600" cy="769441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Text Placeholder 2"/>
          <p:cNvSpPr>
            <a:spLocks noGrp="1"/>
          </p:cNvSpPr>
          <p:nvPr>
            <p:ph idx="1"/>
          </p:nvPr>
        </p:nvSpPr>
        <p:spPr>
          <a:xfrm>
            <a:off x="457200" y="1458124"/>
            <a:ext cx="8229600" cy="1545038"/>
          </a:xfrm>
          <a:prstGeom prst="rect">
            <a:avLst/>
          </a:prstGeom>
        </p:spPr>
        <p:txBody>
          <a:bodyPr rtlCol="0"/>
          <a:lstStyle>
            <a:lvl1pPr marL="400050" indent="-400050">
              <a:buSzPct val="100000"/>
              <a:buFont typeface="Wingdings" pitchFamily="2" charset="2"/>
              <a:buChar char=""/>
              <a:defRPr/>
            </a:lvl1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0"/>
          </p:nvPr>
        </p:nvSpPr>
        <p:spPr>
          <a:xfrm>
            <a:off x="2057400" y="6324600"/>
            <a:ext cx="5029200" cy="365125"/>
          </a:xfrm>
          <a:prstGeom prst="rect">
            <a:avLst/>
          </a:prstGeom>
        </p:spPr>
        <p:txBody>
          <a:bodyPr bIns="0" anchor="b" anchorCtr="0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400">
                <a:solidFill>
                  <a:schemeClr val="accent4"/>
                </a:solidFill>
                <a:latin typeface="FuturaTOTMed"/>
                <a:ea typeface="+mn-ea"/>
                <a:cs typeface="FuturaTO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" name="Date Placeholder 3"/>
          <p:cNvSpPr>
            <a:spLocks noGrp="1"/>
          </p:cNvSpPr>
          <p:nvPr>
            <p:ph type="dt" sz="half" idx="11"/>
          </p:nvPr>
        </p:nvSpPr>
        <p:spPr>
          <a:xfrm>
            <a:off x="762000" y="6324600"/>
            <a:ext cx="1066800" cy="365125"/>
          </a:xfrm>
          <a:prstGeom prst="rect">
            <a:avLst/>
          </a:prstGeom>
        </p:spPr>
        <p:txBody>
          <a:bodyPr lIns="0" bIns="0" anchor="b" anchorCtr="0"/>
          <a:lstStyle>
            <a:lvl1pPr fontAlgn="auto">
              <a:spcBef>
                <a:spcPts val="0"/>
              </a:spcBef>
              <a:spcAft>
                <a:spcPts val="0"/>
              </a:spcAft>
              <a:defRPr sz="1200">
                <a:latin typeface="FuturaTOTMed"/>
                <a:ea typeface="+mn-ea"/>
                <a:cs typeface="FuturaTOTMed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63538" y="6415088"/>
            <a:ext cx="436562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 b="1">
                <a:solidFill>
                  <a:srgbClr val="FFFFFF"/>
                </a:solidFill>
                <a:latin typeface="FuturaTOT" charset="0"/>
                <a:cs typeface="Arial" charset="0"/>
              </a:defRPr>
            </a:lvl1pPr>
          </a:lstStyle>
          <a:p>
            <a:pPr>
              <a:defRPr/>
            </a:pPr>
            <a:fld id="{3AE972E9-1A6B-1546-BD3C-63FCCEA4F58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90157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uper/Title with full page bulle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2"/>
          <p:cNvSpPr txBox="1">
            <a:spLocks noChangeArrowheads="1"/>
          </p:cNvSpPr>
          <p:nvPr/>
        </p:nvSpPr>
        <p:spPr bwMode="auto">
          <a:xfrm>
            <a:off x="1270000" y="142875"/>
            <a:ext cx="1841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>
              <a:defRPr/>
            </a:pPr>
            <a:endParaRPr lang="en-US" smtClean="0">
              <a:latin typeface="Calibri" charset="0"/>
              <a:cs typeface="Arial" charset="0"/>
            </a:endParaRPr>
          </a:p>
        </p:txBody>
      </p:sp>
      <p:cxnSp>
        <p:nvCxnSpPr>
          <p:cNvPr id="6" name="Straight Connector 4"/>
          <p:cNvCxnSpPr/>
          <p:nvPr/>
        </p:nvCxnSpPr>
        <p:spPr>
          <a:xfrm>
            <a:off x="457200" y="1295400"/>
            <a:ext cx="8229600" cy="0"/>
          </a:xfrm>
          <a:prstGeom prst="line">
            <a:avLst/>
          </a:prstGeom>
          <a:ln w="19050" cmpd="sng">
            <a:solidFill>
              <a:schemeClr val="accent4"/>
            </a:solidFill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sp>
        <p:nvSpPr>
          <p:cNvPr id="7" name="Slide Number Placeholder 5"/>
          <p:cNvSpPr txBox="1">
            <a:spLocks/>
          </p:cNvSpPr>
          <p:nvPr/>
        </p:nvSpPr>
        <p:spPr>
          <a:xfrm>
            <a:off x="387350" y="6410325"/>
            <a:ext cx="381000" cy="365125"/>
          </a:xfrm>
          <a:prstGeom prst="rect">
            <a:avLst/>
          </a:prstGeom>
        </p:spPr>
        <p:txBody>
          <a:bodyPr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8" name="Oval 12"/>
          <p:cNvSpPr>
            <a:spLocks noChangeAspect="1"/>
          </p:cNvSpPr>
          <p:nvPr/>
        </p:nvSpPr>
        <p:spPr>
          <a:xfrm>
            <a:off x="457200" y="6478588"/>
            <a:ext cx="249238" cy="249237"/>
          </a:xfrm>
          <a:prstGeom prst="ellipse">
            <a:avLst/>
          </a:prstGeom>
          <a:solidFill>
            <a:srgbClr val="FCB034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1884"/>
            <a:ext cx="8229600" cy="769441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Text Placeholder 2"/>
          <p:cNvSpPr>
            <a:spLocks noGrp="1"/>
          </p:cNvSpPr>
          <p:nvPr>
            <p:ph idx="1"/>
          </p:nvPr>
        </p:nvSpPr>
        <p:spPr>
          <a:xfrm>
            <a:off x="457200" y="1458124"/>
            <a:ext cx="8229600" cy="1545038"/>
          </a:xfrm>
          <a:prstGeom prst="rect">
            <a:avLst/>
          </a:prstGeom>
        </p:spPr>
        <p:txBody>
          <a:bodyPr rtlCol="0"/>
          <a:lstStyle>
            <a:lvl1pPr marL="400050" indent="-400050">
              <a:buSzPct val="100000"/>
              <a:buFont typeface="Wingdings" pitchFamily="2" charset="2"/>
              <a:buChar char=""/>
              <a:defRPr/>
            </a:lvl1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384610" y="168238"/>
            <a:ext cx="4343400" cy="461665"/>
          </a:xfrm>
        </p:spPr>
        <p:txBody>
          <a:bodyPr/>
          <a:lstStyle>
            <a:lvl1pPr marL="0" indent="0" algn="ctr">
              <a:buFontTx/>
              <a:buNone/>
              <a:defRPr sz="2400" baseline="0">
                <a:solidFill>
                  <a:srgbClr val="1476C0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14"/>
          </p:nvPr>
        </p:nvSpPr>
        <p:spPr>
          <a:xfrm>
            <a:off x="2057400" y="6324600"/>
            <a:ext cx="5029200" cy="365125"/>
          </a:xfrm>
          <a:prstGeom prst="rect">
            <a:avLst/>
          </a:prstGeom>
        </p:spPr>
        <p:txBody>
          <a:bodyPr bIns="0" anchor="b" anchorCtr="0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400">
                <a:solidFill>
                  <a:schemeClr val="accent4"/>
                </a:solidFill>
                <a:latin typeface="FuturaTOTMed"/>
                <a:ea typeface="+mn-ea"/>
                <a:cs typeface="FuturaTO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" name="Date Placeholder 3"/>
          <p:cNvSpPr>
            <a:spLocks noGrp="1"/>
          </p:cNvSpPr>
          <p:nvPr>
            <p:ph type="dt" sz="half" idx="15"/>
          </p:nvPr>
        </p:nvSpPr>
        <p:spPr>
          <a:xfrm>
            <a:off x="762000" y="6324600"/>
            <a:ext cx="1066800" cy="365125"/>
          </a:xfrm>
          <a:prstGeom prst="rect">
            <a:avLst/>
          </a:prstGeom>
        </p:spPr>
        <p:txBody>
          <a:bodyPr lIns="0" bIns="0" anchor="b" anchorCtr="0"/>
          <a:lstStyle>
            <a:lvl1pPr fontAlgn="auto">
              <a:spcBef>
                <a:spcPts val="0"/>
              </a:spcBef>
              <a:spcAft>
                <a:spcPts val="0"/>
              </a:spcAft>
              <a:defRPr sz="1200">
                <a:latin typeface="FuturaTOTMed"/>
                <a:ea typeface="+mn-ea"/>
                <a:cs typeface="FuturaTOTMed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6"/>
          </p:nvPr>
        </p:nvSpPr>
        <p:spPr>
          <a:xfrm>
            <a:off x="363538" y="6415088"/>
            <a:ext cx="436562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 b="1">
                <a:solidFill>
                  <a:srgbClr val="FFFFFF"/>
                </a:solidFill>
                <a:latin typeface="FuturaTOT" charset="0"/>
                <a:cs typeface="Arial" charset="0"/>
              </a:defRPr>
            </a:lvl1pPr>
          </a:lstStyle>
          <a:p>
            <a:pPr>
              <a:defRPr/>
            </a:pPr>
            <a:fld id="{B1A36780-E9E0-E24A-A316-A22D9B4F779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986639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with 2 column bulle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2"/>
          <p:cNvSpPr txBox="1">
            <a:spLocks noChangeArrowheads="1"/>
          </p:cNvSpPr>
          <p:nvPr/>
        </p:nvSpPr>
        <p:spPr bwMode="auto">
          <a:xfrm>
            <a:off x="1270000" y="142875"/>
            <a:ext cx="1841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>
              <a:defRPr/>
            </a:pPr>
            <a:endParaRPr lang="en-US" smtClean="0">
              <a:latin typeface="Calibri" charset="0"/>
              <a:cs typeface="Arial" charset="0"/>
            </a:endParaRPr>
          </a:p>
        </p:txBody>
      </p:sp>
      <p:cxnSp>
        <p:nvCxnSpPr>
          <p:cNvPr id="6" name="Straight Connector 4"/>
          <p:cNvCxnSpPr/>
          <p:nvPr/>
        </p:nvCxnSpPr>
        <p:spPr>
          <a:xfrm>
            <a:off x="457200" y="1295400"/>
            <a:ext cx="8229600" cy="0"/>
          </a:xfrm>
          <a:prstGeom prst="line">
            <a:avLst/>
          </a:prstGeom>
          <a:ln w="19050" cmpd="sng">
            <a:solidFill>
              <a:schemeClr val="accent4"/>
            </a:solidFill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sp>
        <p:nvSpPr>
          <p:cNvPr id="7" name="Slide Number Placeholder 5"/>
          <p:cNvSpPr txBox="1">
            <a:spLocks/>
          </p:cNvSpPr>
          <p:nvPr/>
        </p:nvSpPr>
        <p:spPr>
          <a:xfrm>
            <a:off x="387350" y="6410325"/>
            <a:ext cx="381000" cy="365125"/>
          </a:xfrm>
          <a:prstGeom prst="rect">
            <a:avLst/>
          </a:prstGeom>
        </p:spPr>
        <p:txBody>
          <a:bodyPr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8" name="Oval 12"/>
          <p:cNvSpPr>
            <a:spLocks noChangeAspect="1"/>
          </p:cNvSpPr>
          <p:nvPr/>
        </p:nvSpPr>
        <p:spPr>
          <a:xfrm>
            <a:off x="457200" y="6478588"/>
            <a:ext cx="249238" cy="249237"/>
          </a:xfrm>
          <a:prstGeom prst="ellipse">
            <a:avLst/>
          </a:prstGeom>
          <a:solidFill>
            <a:srgbClr val="FCB034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04443"/>
            <a:ext cx="8229600" cy="769441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Text Placeholder 2"/>
          <p:cNvSpPr>
            <a:spLocks noGrp="1"/>
          </p:cNvSpPr>
          <p:nvPr>
            <p:ph idx="1"/>
          </p:nvPr>
        </p:nvSpPr>
        <p:spPr>
          <a:xfrm>
            <a:off x="457200" y="1458124"/>
            <a:ext cx="4038600" cy="2037481"/>
          </a:xfrm>
          <a:prstGeom prst="rect">
            <a:avLst/>
          </a:prstGeom>
        </p:spPr>
        <p:txBody>
          <a:bodyPr rtlCol="0"/>
          <a:lstStyle>
            <a:lvl1pPr marL="400050" indent="-400050">
              <a:buSzPct val="100000"/>
              <a:buFont typeface="Wingdings" pitchFamily="2" charset="2"/>
              <a:buChar char=""/>
              <a:defRPr/>
            </a:lvl1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</p:txBody>
      </p:sp>
      <p:sp>
        <p:nvSpPr>
          <p:cNvPr id="16" name="Text Placeholder 2"/>
          <p:cNvSpPr>
            <a:spLocks noGrp="1"/>
          </p:cNvSpPr>
          <p:nvPr>
            <p:ph idx="12"/>
          </p:nvPr>
        </p:nvSpPr>
        <p:spPr>
          <a:xfrm>
            <a:off x="4648200" y="1447800"/>
            <a:ext cx="4038600" cy="2037481"/>
          </a:xfrm>
          <a:prstGeom prst="rect">
            <a:avLst/>
          </a:prstGeom>
        </p:spPr>
        <p:txBody>
          <a:bodyPr rtlCol="0"/>
          <a:lstStyle>
            <a:lvl1pPr marL="400050" indent="-400050">
              <a:buSzPct val="100000"/>
              <a:buFont typeface="Wingdings" pitchFamily="2" charset="2"/>
              <a:buChar char=""/>
              <a:defRPr/>
            </a:lvl1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3"/>
          </p:nvPr>
        </p:nvSpPr>
        <p:spPr>
          <a:xfrm>
            <a:off x="2057400" y="6324600"/>
            <a:ext cx="5029200" cy="365125"/>
          </a:xfrm>
          <a:prstGeom prst="rect">
            <a:avLst/>
          </a:prstGeom>
        </p:spPr>
        <p:txBody>
          <a:bodyPr bIns="0" anchor="b" anchorCtr="0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400">
                <a:solidFill>
                  <a:schemeClr val="accent4"/>
                </a:solidFill>
                <a:latin typeface="FuturaTOTMed"/>
                <a:ea typeface="+mn-ea"/>
                <a:cs typeface="FuturaTO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4"/>
          </p:nvPr>
        </p:nvSpPr>
        <p:spPr>
          <a:xfrm>
            <a:off x="762000" y="6324600"/>
            <a:ext cx="1066800" cy="365125"/>
          </a:xfrm>
          <a:prstGeom prst="rect">
            <a:avLst/>
          </a:prstGeom>
        </p:spPr>
        <p:txBody>
          <a:bodyPr lIns="0" bIns="0" anchor="b" anchorCtr="0"/>
          <a:lstStyle>
            <a:lvl1pPr fontAlgn="auto">
              <a:spcBef>
                <a:spcPts val="0"/>
              </a:spcBef>
              <a:spcAft>
                <a:spcPts val="0"/>
              </a:spcAft>
              <a:defRPr sz="1200">
                <a:latin typeface="FuturaTOTMed"/>
                <a:ea typeface="+mn-ea"/>
                <a:cs typeface="FuturaTOTMed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15"/>
          </p:nvPr>
        </p:nvSpPr>
        <p:spPr>
          <a:xfrm>
            <a:off x="363538" y="6415088"/>
            <a:ext cx="436562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 b="1">
                <a:solidFill>
                  <a:srgbClr val="FFFFFF"/>
                </a:solidFill>
                <a:latin typeface="FuturaTOT" charset="0"/>
                <a:cs typeface="Arial" charset="0"/>
              </a:defRPr>
            </a:lvl1pPr>
          </a:lstStyle>
          <a:p>
            <a:pPr>
              <a:defRPr/>
            </a:pPr>
            <a:fld id="{42F4C0C9-2B5E-564E-928F-A8A7D8FF750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9925955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uper/Title with 2 column bulle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2"/>
          <p:cNvSpPr txBox="1">
            <a:spLocks noChangeArrowheads="1"/>
          </p:cNvSpPr>
          <p:nvPr/>
        </p:nvSpPr>
        <p:spPr bwMode="auto">
          <a:xfrm>
            <a:off x="1270000" y="142875"/>
            <a:ext cx="1841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>
              <a:defRPr/>
            </a:pPr>
            <a:endParaRPr lang="en-US" smtClean="0">
              <a:latin typeface="Calibri" charset="0"/>
              <a:cs typeface="Arial" charset="0"/>
            </a:endParaRPr>
          </a:p>
        </p:txBody>
      </p:sp>
      <p:cxnSp>
        <p:nvCxnSpPr>
          <p:cNvPr id="7" name="Straight Connector 4"/>
          <p:cNvCxnSpPr/>
          <p:nvPr/>
        </p:nvCxnSpPr>
        <p:spPr>
          <a:xfrm>
            <a:off x="457200" y="1295400"/>
            <a:ext cx="8229600" cy="0"/>
          </a:xfrm>
          <a:prstGeom prst="line">
            <a:avLst/>
          </a:prstGeom>
          <a:ln w="19050" cmpd="sng">
            <a:solidFill>
              <a:schemeClr val="accent4"/>
            </a:solidFill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sp>
        <p:nvSpPr>
          <p:cNvPr id="8" name="Slide Number Placeholder 5"/>
          <p:cNvSpPr txBox="1">
            <a:spLocks/>
          </p:cNvSpPr>
          <p:nvPr/>
        </p:nvSpPr>
        <p:spPr>
          <a:xfrm>
            <a:off x="387350" y="6410325"/>
            <a:ext cx="381000" cy="365125"/>
          </a:xfrm>
          <a:prstGeom prst="rect">
            <a:avLst/>
          </a:prstGeom>
        </p:spPr>
        <p:txBody>
          <a:bodyPr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0" name="Oval 12"/>
          <p:cNvSpPr>
            <a:spLocks noChangeAspect="1"/>
          </p:cNvSpPr>
          <p:nvPr/>
        </p:nvSpPr>
        <p:spPr>
          <a:xfrm>
            <a:off x="457200" y="6478588"/>
            <a:ext cx="249238" cy="249237"/>
          </a:xfrm>
          <a:prstGeom prst="ellipse">
            <a:avLst/>
          </a:prstGeom>
          <a:solidFill>
            <a:srgbClr val="FCB034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04443"/>
            <a:ext cx="8229600" cy="769441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Text Placeholder 2"/>
          <p:cNvSpPr>
            <a:spLocks noGrp="1"/>
          </p:cNvSpPr>
          <p:nvPr>
            <p:ph idx="1"/>
          </p:nvPr>
        </p:nvSpPr>
        <p:spPr>
          <a:xfrm>
            <a:off x="457200" y="1458124"/>
            <a:ext cx="4038600" cy="2037481"/>
          </a:xfrm>
          <a:prstGeom prst="rect">
            <a:avLst/>
          </a:prstGeom>
        </p:spPr>
        <p:txBody>
          <a:bodyPr rtlCol="0"/>
          <a:lstStyle>
            <a:lvl1pPr marL="400050" indent="-400050">
              <a:buSzPct val="100000"/>
              <a:buFont typeface="Wingdings" pitchFamily="2" charset="2"/>
              <a:buChar char=""/>
              <a:defRPr/>
            </a:lvl1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</p:txBody>
      </p:sp>
      <p:sp>
        <p:nvSpPr>
          <p:cNvPr id="16" name="Text Placeholder 2"/>
          <p:cNvSpPr>
            <a:spLocks noGrp="1"/>
          </p:cNvSpPr>
          <p:nvPr>
            <p:ph idx="12"/>
          </p:nvPr>
        </p:nvSpPr>
        <p:spPr>
          <a:xfrm>
            <a:off x="4648200" y="1447800"/>
            <a:ext cx="4038600" cy="2037481"/>
          </a:xfrm>
          <a:prstGeom prst="rect">
            <a:avLst/>
          </a:prstGeom>
        </p:spPr>
        <p:txBody>
          <a:bodyPr rtlCol="0"/>
          <a:lstStyle>
            <a:lvl1pPr marL="400050" indent="-400050">
              <a:buSzPct val="100000"/>
              <a:buFont typeface="Wingdings" pitchFamily="2" charset="2"/>
              <a:buChar char=""/>
              <a:defRPr/>
            </a:lvl1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</p:txBody>
      </p:sp>
      <p:sp>
        <p:nvSpPr>
          <p:cNvPr id="17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384610" y="168238"/>
            <a:ext cx="4343400" cy="461665"/>
          </a:xfrm>
        </p:spPr>
        <p:txBody>
          <a:bodyPr/>
          <a:lstStyle>
            <a:lvl1pPr marL="0" indent="0" algn="ctr">
              <a:buFontTx/>
              <a:buNone/>
              <a:defRPr sz="2400" baseline="0">
                <a:solidFill>
                  <a:srgbClr val="1476C0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14"/>
          </p:nvPr>
        </p:nvSpPr>
        <p:spPr>
          <a:xfrm>
            <a:off x="2057400" y="6324600"/>
            <a:ext cx="5029200" cy="365125"/>
          </a:xfrm>
          <a:prstGeom prst="rect">
            <a:avLst/>
          </a:prstGeom>
        </p:spPr>
        <p:txBody>
          <a:bodyPr bIns="0" anchor="b" anchorCtr="0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400">
                <a:solidFill>
                  <a:schemeClr val="accent4"/>
                </a:solidFill>
                <a:latin typeface="FuturaTOTMed"/>
                <a:ea typeface="+mn-ea"/>
                <a:cs typeface="FuturaTO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" name="Date Placeholder 3"/>
          <p:cNvSpPr>
            <a:spLocks noGrp="1"/>
          </p:cNvSpPr>
          <p:nvPr>
            <p:ph type="dt" sz="half" idx="15"/>
          </p:nvPr>
        </p:nvSpPr>
        <p:spPr>
          <a:xfrm>
            <a:off x="762000" y="6324600"/>
            <a:ext cx="1066800" cy="365125"/>
          </a:xfrm>
          <a:prstGeom prst="rect">
            <a:avLst/>
          </a:prstGeom>
        </p:spPr>
        <p:txBody>
          <a:bodyPr lIns="0" bIns="0" anchor="b" anchorCtr="0"/>
          <a:lstStyle>
            <a:lvl1pPr fontAlgn="auto">
              <a:spcBef>
                <a:spcPts val="0"/>
              </a:spcBef>
              <a:spcAft>
                <a:spcPts val="0"/>
              </a:spcAft>
              <a:defRPr sz="1200">
                <a:latin typeface="FuturaTOTMed"/>
                <a:ea typeface="+mn-ea"/>
                <a:cs typeface="FuturaTOTMed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6"/>
          </p:nvPr>
        </p:nvSpPr>
        <p:spPr>
          <a:xfrm>
            <a:off x="363538" y="6415088"/>
            <a:ext cx="436562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 b="1">
                <a:solidFill>
                  <a:srgbClr val="FFFFFF"/>
                </a:solidFill>
                <a:latin typeface="FuturaTOT" charset="0"/>
                <a:cs typeface="Arial" charset="0"/>
              </a:defRPr>
            </a:lvl1pPr>
          </a:lstStyle>
          <a:p>
            <a:pPr>
              <a:defRPr/>
            </a:pPr>
            <a:fld id="{24D22241-C5D6-EB45-9874-9A9DAD367ED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2613356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with full page numb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2"/>
          <p:cNvSpPr txBox="1">
            <a:spLocks noChangeArrowheads="1"/>
          </p:cNvSpPr>
          <p:nvPr/>
        </p:nvSpPr>
        <p:spPr bwMode="auto">
          <a:xfrm>
            <a:off x="1270000" y="142875"/>
            <a:ext cx="1841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>
              <a:defRPr/>
            </a:pPr>
            <a:endParaRPr lang="en-US" smtClean="0">
              <a:latin typeface="Calibri" charset="0"/>
              <a:cs typeface="Arial" charset="0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457200" y="1295400"/>
            <a:ext cx="8229600" cy="0"/>
          </a:xfrm>
          <a:prstGeom prst="line">
            <a:avLst/>
          </a:prstGeom>
          <a:ln w="19050" cmpd="sng">
            <a:solidFill>
              <a:schemeClr val="accent4"/>
            </a:solidFill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sp>
        <p:nvSpPr>
          <p:cNvPr id="6" name="Slide Number Placeholder 5"/>
          <p:cNvSpPr txBox="1">
            <a:spLocks/>
          </p:cNvSpPr>
          <p:nvPr/>
        </p:nvSpPr>
        <p:spPr>
          <a:xfrm>
            <a:off x="387350" y="6410325"/>
            <a:ext cx="381000" cy="365125"/>
          </a:xfrm>
          <a:prstGeom prst="rect">
            <a:avLst/>
          </a:prstGeom>
        </p:spPr>
        <p:txBody>
          <a:bodyPr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Oval 12"/>
          <p:cNvSpPr>
            <a:spLocks noChangeAspect="1"/>
          </p:cNvSpPr>
          <p:nvPr/>
        </p:nvSpPr>
        <p:spPr>
          <a:xfrm>
            <a:off x="457200" y="6478588"/>
            <a:ext cx="249238" cy="249237"/>
          </a:xfrm>
          <a:prstGeom prst="ellipse">
            <a:avLst/>
          </a:prstGeom>
          <a:solidFill>
            <a:srgbClr val="FCB034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04443"/>
            <a:ext cx="8229600" cy="769441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Text Placeholder 2"/>
          <p:cNvSpPr>
            <a:spLocks noGrp="1"/>
          </p:cNvSpPr>
          <p:nvPr>
            <p:ph idx="1"/>
          </p:nvPr>
        </p:nvSpPr>
        <p:spPr>
          <a:xfrm>
            <a:off x="457200" y="1458124"/>
            <a:ext cx="8229600" cy="1545038"/>
          </a:xfrm>
          <a:prstGeom prst="rect">
            <a:avLst/>
          </a:prstGeom>
        </p:spPr>
        <p:txBody>
          <a:bodyPr rtlCol="0"/>
          <a:lstStyle>
            <a:lvl1pPr marL="341313" indent="-341313">
              <a:buSzPct val="100000"/>
              <a:buFont typeface="Wingdings" charset="2"/>
              <a:buAutoNum type="arabicPlain"/>
              <a:defRPr/>
            </a:lvl1pPr>
            <a:lvl3pPr>
              <a:defRPr/>
            </a:lvl3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0"/>
          </p:nvPr>
        </p:nvSpPr>
        <p:spPr>
          <a:xfrm>
            <a:off x="2057400" y="6324600"/>
            <a:ext cx="5029200" cy="365125"/>
          </a:xfrm>
          <a:prstGeom prst="rect">
            <a:avLst/>
          </a:prstGeom>
        </p:spPr>
        <p:txBody>
          <a:bodyPr bIns="0" anchor="b" anchorCtr="0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400">
                <a:solidFill>
                  <a:schemeClr val="accent4"/>
                </a:solidFill>
                <a:latin typeface="FuturaTOTMed"/>
                <a:ea typeface="+mn-ea"/>
                <a:cs typeface="FuturaTO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11"/>
          </p:nvPr>
        </p:nvSpPr>
        <p:spPr>
          <a:xfrm>
            <a:off x="762000" y="6324600"/>
            <a:ext cx="1066800" cy="365125"/>
          </a:xfrm>
          <a:prstGeom prst="rect">
            <a:avLst/>
          </a:prstGeom>
        </p:spPr>
        <p:txBody>
          <a:bodyPr lIns="0" bIns="0" anchor="b" anchorCtr="0"/>
          <a:lstStyle>
            <a:lvl1pPr fontAlgn="auto">
              <a:spcBef>
                <a:spcPts val="0"/>
              </a:spcBef>
              <a:spcAft>
                <a:spcPts val="0"/>
              </a:spcAft>
              <a:defRPr sz="1200">
                <a:latin typeface="FuturaTOTMed"/>
                <a:ea typeface="+mn-ea"/>
                <a:cs typeface="FuturaTOTMed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63538" y="6415088"/>
            <a:ext cx="436562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 b="1">
                <a:solidFill>
                  <a:srgbClr val="FFFFFF"/>
                </a:solidFill>
                <a:latin typeface="FuturaTOT" charset="0"/>
                <a:cs typeface="Arial" charset="0"/>
              </a:defRPr>
            </a:lvl1pPr>
          </a:lstStyle>
          <a:p>
            <a:pPr>
              <a:defRPr/>
            </a:pPr>
            <a:fld id="{A28CAE2D-0421-E843-8CC0-06F327D520C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0585153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uper/Title with full page numb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2"/>
          <p:cNvSpPr txBox="1">
            <a:spLocks noChangeArrowheads="1"/>
          </p:cNvSpPr>
          <p:nvPr/>
        </p:nvSpPr>
        <p:spPr bwMode="auto">
          <a:xfrm>
            <a:off x="1270000" y="142875"/>
            <a:ext cx="1841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>
              <a:defRPr/>
            </a:pPr>
            <a:endParaRPr lang="en-US" smtClean="0">
              <a:latin typeface="Calibri" charset="0"/>
              <a:cs typeface="Arial" charset="0"/>
            </a:endParaRPr>
          </a:p>
        </p:txBody>
      </p:sp>
      <p:cxnSp>
        <p:nvCxnSpPr>
          <p:cNvPr id="6" name="Straight Connector 4"/>
          <p:cNvCxnSpPr/>
          <p:nvPr/>
        </p:nvCxnSpPr>
        <p:spPr>
          <a:xfrm>
            <a:off x="457200" y="1295400"/>
            <a:ext cx="8229600" cy="0"/>
          </a:xfrm>
          <a:prstGeom prst="line">
            <a:avLst/>
          </a:prstGeom>
          <a:ln w="19050" cmpd="sng">
            <a:solidFill>
              <a:schemeClr val="accent4"/>
            </a:solidFill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sp>
        <p:nvSpPr>
          <p:cNvPr id="7" name="Slide Number Placeholder 5"/>
          <p:cNvSpPr txBox="1">
            <a:spLocks/>
          </p:cNvSpPr>
          <p:nvPr/>
        </p:nvSpPr>
        <p:spPr>
          <a:xfrm>
            <a:off x="387350" y="6410325"/>
            <a:ext cx="381000" cy="365125"/>
          </a:xfrm>
          <a:prstGeom prst="rect">
            <a:avLst/>
          </a:prstGeom>
        </p:spPr>
        <p:txBody>
          <a:bodyPr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8" name="Oval 12"/>
          <p:cNvSpPr>
            <a:spLocks noChangeAspect="1"/>
          </p:cNvSpPr>
          <p:nvPr/>
        </p:nvSpPr>
        <p:spPr>
          <a:xfrm>
            <a:off x="457200" y="6478588"/>
            <a:ext cx="249238" cy="249237"/>
          </a:xfrm>
          <a:prstGeom prst="ellipse">
            <a:avLst/>
          </a:prstGeom>
          <a:solidFill>
            <a:srgbClr val="FCB034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04443"/>
            <a:ext cx="8229600" cy="769441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Text Placeholder 2"/>
          <p:cNvSpPr>
            <a:spLocks noGrp="1"/>
          </p:cNvSpPr>
          <p:nvPr>
            <p:ph idx="1"/>
          </p:nvPr>
        </p:nvSpPr>
        <p:spPr>
          <a:xfrm>
            <a:off x="457200" y="1458124"/>
            <a:ext cx="8229600" cy="1545038"/>
          </a:xfrm>
          <a:prstGeom prst="rect">
            <a:avLst/>
          </a:prstGeom>
        </p:spPr>
        <p:txBody>
          <a:bodyPr rtlCol="0"/>
          <a:lstStyle>
            <a:lvl1pPr marL="341313" indent="-341313">
              <a:buSzPct val="100000"/>
              <a:buFont typeface="Wingdings" charset="2"/>
              <a:buAutoNum type="arabicPlain"/>
              <a:defRPr/>
            </a:lvl1pPr>
            <a:lvl3pPr>
              <a:defRPr/>
            </a:lvl3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384610" y="168238"/>
            <a:ext cx="4343400" cy="461665"/>
          </a:xfrm>
        </p:spPr>
        <p:txBody>
          <a:bodyPr/>
          <a:lstStyle>
            <a:lvl1pPr marL="0" indent="0" algn="ctr">
              <a:buFontTx/>
              <a:buNone/>
              <a:defRPr sz="2400" baseline="0">
                <a:solidFill>
                  <a:srgbClr val="1476C0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4"/>
          </p:nvPr>
        </p:nvSpPr>
        <p:spPr>
          <a:xfrm>
            <a:off x="2057400" y="6324600"/>
            <a:ext cx="5029200" cy="365125"/>
          </a:xfrm>
          <a:prstGeom prst="rect">
            <a:avLst/>
          </a:prstGeom>
        </p:spPr>
        <p:txBody>
          <a:bodyPr bIns="0" anchor="b" anchorCtr="0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400">
                <a:solidFill>
                  <a:schemeClr val="accent4"/>
                </a:solidFill>
                <a:latin typeface="FuturaTOTMed"/>
                <a:ea typeface="+mn-ea"/>
                <a:cs typeface="FuturaTO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" name="Date Placeholder 3"/>
          <p:cNvSpPr>
            <a:spLocks noGrp="1"/>
          </p:cNvSpPr>
          <p:nvPr>
            <p:ph type="dt" sz="half" idx="15"/>
          </p:nvPr>
        </p:nvSpPr>
        <p:spPr>
          <a:xfrm>
            <a:off x="762000" y="6324600"/>
            <a:ext cx="1066800" cy="365125"/>
          </a:xfrm>
          <a:prstGeom prst="rect">
            <a:avLst/>
          </a:prstGeom>
        </p:spPr>
        <p:txBody>
          <a:bodyPr lIns="0" bIns="0" anchor="b" anchorCtr="0"/>
          <a:lstStyle>
            <a:lvl1pPr fontAlgn="auto">
              <a:spcBef>
                <a:spcPts val="0"/>
              </a:spcBef>
              <a:spcAft>
                <a:spcPts val="0"/>
              </a:spcAft>
              <a:defRPr sz="1200">
                <a:latin typeface="FuturaTOTMed"/>
                <a:ea typeface="+mn-ea"/>
                <a:cs typeface="FuturaTOTMed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6"/>
          </p:nvPr>
        </p:nvSpPr>
        <p:spPr>
          <a:xfrm>
            <a:off x="363538" y="6415088"/>
            <a:ext cx="436562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 b="1">
                <a:solidFill>
                  <a:srgbClr val="FFFFFF"/>
                </a:solidFill>
                <a:latin typeface="FuturaTOT" charset="0"/>
                <a:cs typeface="Arial" charset="0"/>
              </a:defRPr>
            </a:lvl1pPr>
          </a:lstStyle>
          <a:p>
            <a:pPr>
              <a:defRPr/>
            </a:pPr>
            <a:fld id="{7307E6E6-9924-B94F-A0E0-E227E01E2D3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7518501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with 2 column numb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/>
        </p:nvCxnSpPr>
        <p:spPr>
          <a:xfrm>
            <a:off x="457200" y="1295400"/>
            <a:ext cx="8229600" cy="0"/>
          </a:xfrm>
          <a:prstGeom prst="line">
            <a:avLst/>
          </a:prstGeom>
          <a:ln w="19050" cmpd="sng">
            <a:solidFill>
              <a:schemeClr val="accent4"/>
            </a:solidFill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sp>
        <p:nvSpPr>
          <p:cNvPr id="6" name="Slide Number Placeholder 5"/>
          <p:cNvSpPr txBox="1">
            <a:spLocks/>
          </p:cNvSpPr>
          <p:nvPr/>
        </p:nvSpPr>
        <p:spPr>
          <a:xfrm>
            <a:off x="387350" y="6410325"/>
            <a:ext cx="381000" cy="365125"/>
          </a:xfrm>
          <a:prstGeom prst="rect">
            <a:avLst/>
          </a:prstGeom>
        </p:spPr>
        <p:txBody>
          <a:bodyPr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Oval 12"/>
          <p:cNvSpPr>
            <a:spLocks noChangeAspect="1"/>
          </p:cNvSpPr>
          <p:nvPr/>
        </p:nvSpPr>
        <p:spPr>
          <a:xfrm>
            <a:off x="457200" y="6478588"/>
            <a:ext cx="249238" cy="249237"/>
          </a:xfrm>
          <a:prstGeom prst="ellipse">
            <a:avLst/>
          </a:prstGeom>
          <a:solidFill>
            <a:srgbClr val="FCB034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04443"/>
            <a:ext cx="8229600" cy="769441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Text Placeholder 2"/>
          <p:cNvSpPr>
            <a:spLocks noGrp="1"/>
          </p:cNvSpPr>
          <p:nvPr>
            <p:ph idx="1"/>
          </p:nvPr>
        </p:nvSpPr>
        <p:spPr>
          <a:xfrm>
            <a:off x="457200" y="1458124"/>
            <a:ext cx="4038600" cy="2037481"/>
          </a:xfrm>
          <a:prstGeom prst="rect">
            <a:avLst/>
          </a:prstGeom>
        </p:spPr>
        <p:txBody>
          <a:bodyPr rtlCol="0"/>
          <a:lstStyle>
            <a:lvl1pPr marL="341313" indent="-341313">
              <a:buSzPct val="100000"/>
              <a:buFont typeface="Wingdings" charset="2"/>
              <a:buAutoNum type="arabicPlain"/>
              <a:defRPr/>
            </a:lvl1pPr>
            <a:lvl3pPr>
              <a:defRPr/>
            </a:lvl3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</p:txBody>
      </p:sp>
      <p:sp>
        <p:nvSpPr>
          <p:cNvPr id="16" name="Text Placeholder 2"/>
          <p:cNvSpPr>
            <a:spLocks noGrp="1"/>
          </p:cNvSpPr>
          <p:nvPr>
            <p:ph idx="12"/>
          </p:nvPr>
        </p:nvSpPr>
        <p:spPr>
          <a:xfrm>
            <a:off x="4648200" y="1447800"/>
            <a:ext cx="4038600" cy="2037481"/>
          </a:xfrm>
          <a:prstGeom prst="rect">
            <a:avLst/>
          </a:prstGeom>
        </p:spPr>
        <p:txBody>
          <a:bodyPr rtlCol="0"/>
          <a:lstStyle>
            <a:lvl1pPr marL="341313" indent="-341313">
              <a:buSzPct val="100000"/>
              <a:buFont typeface="Wingdings" charset="2"/>
              <a:buAutoNum type="arabicPlain"/>
              <a:defRPr/>
            </a:lvl1pPr>
            <a:lvl3pPr>
              <a:defRPr/>
            </a:lvl3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3"/>
          </p:nvPr>
        </p:nvSpPr>
        <p:spPr>
          <a:xfrm>
            <a:off x="2057400" y="6324600"/>
            <a:ext cx="5029200" cy="365125"/>
          </a:xfrm>
          <a:prstGeom prst="rect">
            <a:avLst/>
          </a:prstGeom>
        </p:spPr>
        <p:txBody>
          <a:bodyPr bIns="0" anchor="b" anchorCtr="0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400">
                <a:solidFill>
                  <a:schemeClr val="accent4"/>
                </a:solidFill>
                <a:latin typeface="FuturaTOTMed"/>
                <a:ea typeface="+mn-ea"/>
                <a:cs typeface="FuturaTO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14"/>
          </p:nvPr>
        </p:nvSpPr>
        <p:spPr>
          <a:xfrm>
            <a:off x="762000" y="6324600"/>
            <a:ext cx="1066800" cy="365125"/>
          </a:xfrm>
          <a:prstGeom prst="rect">
            <a:avLst/>
          </a:prstGeom>
        </p:spPr>
        <p:txBody>
          <a:bodyPr lIns="0" bIns="0" anchor="b" anchorCtr="0"/>
          <a:lstStyle>
            <a:lvl1pPr fontAlgn="auto">
              <a:spcBef>
                <a:spcPts val="0"/>
              </a:spcBef>
              <a:spcAft>
                <a:spcPts val="0"/>
              </a:spcAft>
              <a:defRPr sz="1200">
                <a:latin typeface="FuturaTOTMed"/>
                <a:ea typeface="+mn-ea"/>
                <a:cs typeface="FuturaTOTMed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5"/>
          </p:nvPr>
        </p:nvSpPr>
        <p:spPr>
          <a:xfrm>
            <a:off x="363538" y="6415088"/>
            <a:ext cx="436562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 b="1">
                <a:solidFill>
                  <a:srgbClr val="FFFFFF"/>
                </a:solidFill>
                <a:latin typeface="FuturaTOT" charset="0"/>
                <a:cs typeface="Arial" charset="0"/>
              </a:defRPr>
            </a:lvl1pPr>
          </a:lstStyle>
          <a:p>
            <a:pPr>
              <a:defRPr/>
            </a:pPr>
            <a:fld id="{CE32D1D5-4E1D-7844-8C5F-0147D66E61A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5800652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uper/Title with 2 column numb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Straight Connector 4"/>
          <p:cNvCxnSpPr/>
          <p:nvPr/>
        </p:nvCxnSpPr>
        <p:spPr>
          <a:xfrm>
            <a:off x="457200" y="1295400"/>
            <a:ext cx="8229600" cy="0"/>
          </a:xfrm>
          <a:prstGeom prst="line">
            <a:avLst/>
          </a:prstGeom>
          <a:ln w="19050" cmpd="sng">
            <a:solidFill>
              <a:schemeClr val="accent4"/>
            </a:solidFill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sp>
        <p:nvSpPr>
          <p:cNvPr id="7" name="Slide Number Placeholder 5"/>
          <p:cNvSpPr txBox="1">
            <a:spLocks/>
          </p:cNvSpPr>
          <p:nvPr/>
        </p:nvSpPr>
        <p:spPr>
          <a:xfrm>
            <a:off x="387350" y="6410325"/>
            <a:ext cx="381000" cy="365125"/>
          </a:xfrm>
          <a:prstGeom prst="rect">
            <a:avLst/>
          </a:prstGeom>
        </p:spPr>
        <p:txBody>
          <a:bodyPr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8" name="Oval 12"/>
          <p:cNvSpPr>
            <a:spLocks noChangeAspect="1"/>
          </p:cNvSpPr>
          <p:nvPr/>
        </p:nvSpPr>
        <p:spPr>
          <a:xfrm>
            <a:off x="457200" y="6478588"/>
            <a:ext cx="249238" cy="249237"/>
          </a:xfrm>
          <a:prstGeom prst="ellipse">
            <a:avLst/>
          </a:prstGeom>
          <a:solidFill>
            <a:srgbClr val="FCB034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04443"/>
            <a:ext cx="8229600" cy="769441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Text Placeholder 2"/>
          <p:cNvSpPr>
            <a:spLocks noGrp="1"/>
          </p:cNvSpPr>
          <p:nvPr>
            <p:ph idx="1"/>
          </p:nvPr>
        </p:nvSpPr>
        <p:spPr>
          <a:xfrm>
            <a:off x="457200" y="1458124"/>
            <a:ext cx="4038600" cy="2037481"/>
          </a:xfrm>
          <a:prstGeom prst="rect">
            <a:avLst/>
          </a:prstGeom>
        </p:spPr>
        <p:txBody>
          <a:bodyPr rtlCol="0"/>
          <a:lstStyle>
            <a:lvl1pPr marL="341313" indent="-341313">
              <a:buSzPct val="100000"/>
              <a:buFont typeface="Wingdings" charset="2"/>
              <a:buAutoNum type="arabicPlain"/>
              <a:defRPr/>
            </a:lvl1pPr>
            <a:lvl3pPr>
              <a:defRPr/>
            </a:lvl3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16" name="Text Placeholder 2"/>
          <p:cNvSpPr>
            <a:spLocks noGrp="1"/>
          </p:cNvSpPr>
          <p:nvPr>
            <p:ph idx="12"/>
          </p:nvPr>
        </p:nvSpPr>
        <p:spPr>
          <a:xfrm>
            <a:off x="4648200" y="1447800"/>
            <a:ext cx="4038600" cy="2037481"/>
          </a:xfrm>
          <a:prstGeom prst="rect">
            <a:avLst/>
          </a:prstGeom>
        </p:spPr>
        <p:txBody>
          <a:bodyPr rtlCol="0"/>
          <a:lstStyle>
            <a:lvl1pPr marL="341313" indent="-341313">
              <a:buSzPct val="100000"/>
              <a:buFont typeface="Wingdings" charset="2"/>
              <a:buAutoNum type="arabicPlain"/>
              <a:defRPr/>
            </a:lvl1pPr>
            <a:lvl3pPr>
              <a:defRPr/>
            </a:lvl3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</p:txBody>
      </p:sp>
      <p:sp>
        <p:nvSpPr>
          <p:cNvPr id="18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384610" y="168238"/>
            <a:ext cx="4343400" cy="461665"/>
          </a:xfrm>
        </p:spPr>
        <p:txBody>
          <a:bodyPr/>
          <a:lstStyle>
            <a:lvl1pPr marL="0" indent="0" algn="ctr">
              <a:buFontTx/>
              <a:buNone/>
              <a:defRPr sz="2400" baseline="0">
                <a:solidFill>
                  <a:srgbClr val="1476C0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4"/>
          </p:nvPr>
        </p:nvSpPr>
        <p:spPr>
          <a:xfrm>
            <a:off x="2057400" y="6324600"/>
            <a:ext cx="5029200" cy="365125"/>
          </a:xfrm>
          <a:prstGeom prst="rect">
            <a:avLst/>
          </a:prstGeom>
        </p:spPr>
        <p:txBody>
          <a:bodyPr bIns="0" anchor="b" anchorCtr="0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400">
                <a:solidFill>
                  <a:schemeClr val="accent4"/>
                </a:solidFill>
                <a:latin typeface="FuturaTOTMed"/>
                <a:ea typeface="+mn-ea"/>
                <a:cs typeface="FuturaTO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" name="Date Placeholder 3"/>
          <p:cNvSpPr>
            <a:spLocks noGrp="1"/>
          </p:cNvSpPr>
          <p:nvPr>
            <p:ph type="dt" sz="half" idx="15"/>
          </p:nvPr>
        </p:nvSpPr>
        <p:spPr>
          <a:xfrm>
            <a:off x="762000" y="6324600"/>
            <a:ext cx="1066800" cy="365125"/>
          </a:xfrm>
          <a:prstGeom prst="rect">
            <a:avLst/>
          </a:prstGeom>
        </p:spPr>
        <p:txBody>
          <a:bodyPr lIns="0" bIns="0" anchor="b" anchorCtr="0"/>
          <a:lstStyle>
            <a:lvl1pPr fontAlgn="auto">
              <a:spcBef>
                <a:spcPts val="0"/>
              </a:spcBef>
              <a:spcAft>
                <a:spcPts val="0"/>
              </a:spcAft>
              <a:defRPr sz="1200">
                <a:latin typeface="FuturaTOTMed"/>
                <a:ea typeface="+mn-ea"/>
                <a:cs typeface="FuturaTOTMed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6"/>
          </p:nvPr>
        </p:nvSpPr>
        <p:spPr>
          <a:xfrm>
            <a:off x="363538" y="6415088"/>
            <a:ext cx="436562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 b="1">
                <a:solidFill>
                  <a:srgbClr val="FFFFFF"/>
                </a:solidFill>
                <a:latin typeface="FuturaTOT" charset="0"/>
                <a:cs typeface="Arial" charset="0"/>
              </a:defRPr>
            </a:lvl1pPr>
          </a:lstStyle>
          <a:p>
            <a:pPr>
              <a:defRPr/>
            </a:pPr>
            <a:fld id="{51C0DB7C-5522-E642-AD8E-203236FE26F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1136622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esomogyi\Documents\My Dropbox\iab\layout\iab_Hungary_logo_transparent_spacing.png"/>
          <p:cNvPicPr>
            <a:picLocks noChangeAspect="1" noChangeArrowheads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813675" y="5837238"/>
            <a:ext cx="989013" cy="101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461963"/>
            <a:ext cx="8229600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154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cxnSp>
        <p:nvCxnSpPr>
          <p:cNvPr id="7" name="Straight Connector 6"/>
          <p:cNvCxnSpPr/>
          <p:nvPr/>
        </p:nvCxnSpPr>
        <p:spPr>
          <a:xfrm>
            <a:off x="457200" y="6248400"/>
            <a:ext cx="8051800" cy="1588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457200" y="152400"/>
            <a:ext cx="8229600" cy="1588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61" r:id="rId1"/>
    <p:sldLayoutId id="2147484062" r:id="rId2"/>
    <p:sldLayoutId id="2147484063" r:id="rId3"/>
    <p:sldLayoutId id="2147484064" r:id="rId4"/>
    <p:sldLayoutId id="2147484065" r:id="rId5"/>
    <p:sldLayoutId id="2147484066" r:id="rId6"/>
    <p:sldLayoutId id="2147484067" r:id="rId7"/>
    <p:sldLayoutId id="2147484068" r:id="rId8"/>
    <p:sldLayoutId id="2147484069" r:id="rId9"/>
    <p:sldLayoutId id="2147484070" r:id="rId10"/>
    <p:sldLayoutId id="2147484071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b="1" kern="1200">
          <a:solidFill>
            <a:schemeClr val="tx1"/>
          </a:solidFill>
          <a:latin typeface="FuturaTOT"/>
          <a:ea typeface="ＭＳ Ｐゴシック" charset="0"/>
          <a:cs typeface="FuturaTOT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FuturaTOT"/>
          <a:ea typeface="ＭＳ Ｐゴシック" charset="0"/>
          <a:cs typeface="FuturaTOT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FuturaTOT"/>
          <a:ea typeface="ＭＳ Ｐゴシック" charset="0"/>
          <a:cs typeface="FuturaTOT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FuturaTOT"/>
          <a:ea typeface="ＭＳ Ｐゴシック" charset="0"/>
          <a:cs typeface="FuturaTOT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FuturaTOT"/>
          <a:ea typeface="ＭＳ Ｐゴシック" charset="0"/>
          <a:cs typeface="FuturaTOT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FuturaTOT"/>
          <a:ea typeface="FuturaTOT"/>
          <a:cs typeface="FuturaTOT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FuturaTOT"/>
          <a:ea typeface="FuturaTOT"/>
          <a:cs typeface="FuturaTOT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FuturaTOT"/>
          <a:ea typeface="FuturaTOT"/>
          <a:cs typeface="FuturaTOT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FuturaTOT"/>
          <a:ea typeface="FuturaTOT"/>
          <a:cs typeface="FuturaTOT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Clr>
          <a:srgbClr val="FCB034"/>
        </a:buClr>
        <a:buSzPct val="100000"/>
        <a:buFont typeface="Wingdings" charset="0"/>
        <a:buChar char="l"/>
        <a:defRPr sz="3200" b="1" kern="1200">
          <a:solidFill>
            <a:schemeClr val="tx1"/>
          </a:solidFill>
          <a:latin typeface="FuturaTOT"/>
          <a:ea typeface="ＭＳ Ｐゴシック" charset="0"/>
          <a:cs typeface="FuturaTOTMed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Clr>
          <a:srgbClr val="636463"/>
        </a:buClr>
        <a:buSzPct val="100000"/>
        <a:buFont typeface="Lucida Grande" charset="0"/>
        <a:buChar char="●"/>
        <a:defRPr sz="2800" kern="1200">
          <a:solidFill>
            <a:schemeClr val="tx1"/>
          </a:solidFill>
          <a:latin typeface="FuturaTOTMed"/>
          <a:ea typeface="FuturaTOTMed"/>
          <a:cs typeface="FuturaTOTMed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Clr>
          <a:srgbClr val="A5A6A5"/>
        </a:buClr>
        <a:buFont typeface="Lucida Grande" charset="0"/>
        <a:buChar char="●"/>
        <a:defRPr sz="2400" kern="1200">
          <a:solidFill>
            <a:schemeClr val="tx1"/>
          </a:solidFill>
          <a:latin typeface="FuturaTOTMed"/>
          <a:ea typeface="FuturaTOTMed"/>
          <a:cs typeface="FuturaTOTMed"/>
        </a:defRPr>
      </a:lvl3pPr>
      <a:lvl4pPr marL="1371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defRPr sz="2000" kern="1200">
          <a:solidFill>
            <a:schemeClr val="tx1"/>
          </a:solidFill>
          <a:latin typeface="FuturaTOTMed"/>
          <a:ea typeface="FuturaTOTMed"/>
          <a:cs typeface="FuturaTOTMed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FuturaTOTMed"/>
          <a:ea typeface="FuturaTOTMed"/>
          <a:cs typeface="FuturaTOTMed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13" Type="http://schemas.openxmlformats.org/officeDocument/2006/relationships/image" Target="../media/image17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12" Type="http://schemas.openxmlformats.org/officeDocument/2006/relationships/image" Target="../media/image1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0.emf"/><Relationship Id="rId11" Type="http://schemas.openxmlformats.org/officeDocument/2006/relationships/image" Target="../media/image15.emf"/><Relationship Id="rId5" Type="http://schemas.openxmlformats.org/officeDocument/2006/relationships/image" Target="../media/image9.emf"/><Relationship Id="rId10" Type="http://schemas.openxmlformats.org/officeDocument/2006/relationships/image" Target="../media/image14.emf"/><Relationship Id="rId4" Type="http://schemas.openxmlformats.org/officeDocument/2006/relationships/image" Target="../media/image8.emf"/><Relationship Id="rId9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4.xml"/><Relationship Id="rId1" Type="http://schemas.openxmlformats.org/officeDocument/2006/relationships/video" Target="../media/media1.avi"/><Relationship Id="rId6" Type="http://schemas.openxmlformats.org/officeDocument/2006/relationships/image" Target="../media/image23.png"/><Relationship Id="rId5" Type="http://schemas.microsoft.com/office/2007/relationships/media" Target="../media/media1.avi"/><Relationship Id="rId4" Type="http://schemas.openxmlformats.org/officeDocument/2006/relationships/image" Target="../media/image2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5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27.png"/><Relationship Id="rId7" Type="http://schemas.openxmlformats.org/officeDocument/2006/relationships/image" Target="../media/image3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emf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emf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openxmlformats.org/officeDocument/2006/relationships/slideLayout" Target="../slideLayouts/slideLayout4.xml"/><Relationship Id="rId7" Type="http://schemas.microsoft.com/office/2007/relationships/media" Target="../media/media3.mp4"/><Relationship Id="rId2" Type="http://schemas.openxmlformats.org/officeDocument/2006/relationships/video" Target="../media/media3.mp4"/><Relationship Id="rId1" Type="http://schemas.openxmlformats.org/officeDocument/2006/relationships/video" Target="../media/media2.mp4"/><Relationship Id="rId6" Type="http://schemas.openxmlformats.org/officeDocument/2006/relationships/image" Target="../media/image40.png"/><Relationship Id="rId5" Type="http://schemas.microsoft.com/office/2007/relationships/media" Target="../media/media2.mp4"/><Relationship Id="rId4" Type="http://schemas.openxmlformats.org/officeDocument/2006/relationships/notesSlide" Target="../notesSlides/notesSlide2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4.emf"/><Relationship Id="rId5" Type="http://schemas.openxmlformats.org/officeDocument/2006/relationships/image" Target="../media/image43.emf"/><Relationship Id="rId4" Type="http://schemas.openxmlformats.org/officeDocument/2006/relationships/image" Target="../media/image42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emf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7.xml"/><Relationship Id="rId2" Type="http://schemas.openxmlformats.org/officeDocument/2006/relationships/slideLayout" Target="../slideLayouts/slideLayout4.xml"/><Relationship Id="rId1" Type="http://schemas.openxmlformats.org/officeDocument/2006/relationships/video" Target="../media/media4.mp4"/><Relationship Id="rId5" Type="http://schemas.openxmlformats.org/officeDocument/2006/relationships/image" Target="../media/image46.png"/><Relationship Id="rId4" Type="http://schemas.microsoft.com/office/2007/relationships/media" Target="../media/media4.mp4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Slide Number Placeholder 5"/>
          <p:cNvSpPr txBox="1">
            <a:spLocks noGrp="1"/>
          </p:cNvSpPr>
          <p:nvPr/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r" eaLnBrk="1" hangingPunct="1"/>
            <a:endParaRPr lang="hu-HU" sz="1400"/>
          </a:p>
        </p:txBody>
      </p:sp>
      <p:sp>
        <p:nvSpPr>
          <p:cNvPr id="14338" name="Title 5"/>
          <p:cNvSpPr>
            <a:spLocks noGrp="1"/>
          </p:cNvSpPr>
          <p:nvPr>
            <p:ph type="ctrTitle"/>
          </p:nvPr>
        </p:nvSpPr>
        <p:spPr>
          <a:xfrm>
            <a:off x="685800" y="1781175"/>
            <a:ext cx="7772400" cy="1755775"/>
          </a:xfrm>
        </p:spPr>
        <p:txBody>
          <a:bodyPr/>
          <a:lstStyle/>
          <a:p>
            <a:pPr eaLnBrk="1" hangingPunct="1"/>
            <a:r>
              <a:rPr lang="en-US" sz="3600">
                <a:latin typeface="FuturaTOT-Bold" charset="0"/>
                <a:cs typeface="FuturaTOT-Bold" charset="0"/>
              </a:rPr>
              <a:t>Digitális marketing a gyakorlatban</a:t>
            </a:r>
            <a:br>
              <a:rPr lang="en-US" sz="3600">
                <a:latin typeface="FuturaTOT-Bold" charset="0"/>
                <a:cs typeface="FuturaTOT-Bold" charset="0"/>
              </a:rPr>
            </a:br>
            <a:r>
              <a:rPr lang="en-US" sz="3600" b="0">
                <a:latin typeface="FuturaTOT-Bold" charset="0"/>
                <a:cs typeface="FuturaTOT-Bold" charset="0"/>
              </a:rPr>
              <a:t>A piacon jelenleg elérhető mobilmarketing lehetőségek</a:t>
            </a:r>
            <a:endParaRPr lang="hu-HU" sz="3600" b="0">
              <a:latin typeface="FuturaTOT-Bold" charset="0"/>
              <a:cs typeface="FuturaTOT-Bold" charset="0"/>
            </a:endParaRPr>
          </a:p>
        </p:txBody>
      </p:sp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xfrm>
            <a:off x="685800" y="4435475"/>
            <a:ext cx="7772400" cy="769938"/>
          </a:xfrm>
        </p:spPr>
        <p:txBody>
          <a:bodyPr/>
          <a:lstStyle/>
          <a:p>
            <a:pPr>
              <a:defRPr/>
            </a:pPr>
            <a:r>
              <a:rPr lang="en-US" sz="2000" dirty="0" err="1" smtClean="0"/>
              <a:t>Brindza</a:t>
            </a:r>
            <a:r>
              <a:rPr lang="en-US" sz="2000" dirty="0" smtClean="0"/>
              <a:t> </a:t>
            </a:r>
            <a:r>
              <a:rPr lang="en-US" sz="2000" dirty="0" err="1" smtClean="0"/>
              <a:t>Gábor</a:t>
            </a:r>
            <a:endParaRPr lang="en-US" sz="2000" dirty="0" smtClean="0"/>
          </a:p>
          <a:p>
            <a:pPr>
              <a:defRPr/>
            </a:pPr>
            <a:r>
              <a:rPr lang="en-US" sz="2000" dirty="0" smtClean="0"/>
              <a:t>IAB Hungary </a:t>
            </a:r>
            <a:r>
              <a:rPr lang="en-US" sz="2000" dirty="0" err="1" smtClean="0"/>
              <a:t>mobil</a:t>
            </a:r>
            <a:r>
              <a:rPr lang="en-US" sz="2000" dirty="0" smtClean="0"/>
              <a:t> </a:t>
            </a:r>
            <a:r>
              <a:rPr lang="en-US" sz="2000" dirty="0" err="1" smtClean="0"/>
              <a:t>munkacsoport</a:t>
            </a:r>
            <a:r>
              <a:rPr lang="en-US" sz="2000" dirty="0" smtClean="0"/>
              <a:t> </a:t>
            </a:r>
            <a:r>
              <a:rPr lang="en-US" sz="2000" dirty="0" err="1" smtClean="0"/>
              <a:t>vezető</a:t>
            </a:r>
            <a:endParaRPr lang="en-US" sz="2000" dirty="0"/>
          </a:p>
        </p:txBody>
      </p:sp>
      <p:sp>
        <p:nvSpPr>
          <p:cNvPr id="14340" name="Subtitle 3"/>
          <p:cNvSpPr txBox="1">
            <a:spLocks/>
          </p:cNvSpPr>
          <p:nvPr/>
        </p:nvSpPr>
        <p:spPr bwMode="auto">
          <a:xfrm>
            <a:off x="2903538" y="6394450"/>
            <a:ext cx="371951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>
              <a:spcBef>
                <a:spcPct val="20000"/>
              </a:spcBef>
              <a:buClr>
                <a:srgbClr val="FCB034"/>
              </a:buClr>
              <a:buSzPct val="100000"/>
              <a:buFont typeface="Wingdings" charset="0"/>
              <a:buNone/>
            </a:pPr>
            <a:r>
              <a:rPr lang="hu-HU" sz="1400">
                <a:solidFill>
                  <a:srgbClr val="898989"/>
                </a:solidFill>
                <a:latin typeface="FuturaTOT-Book" charset="0"/>
                <a:cs typeface="FuturaTOT-Book" charset="0"/>
              </a:rPr>
              <a:t>2013. </a:t>
            </a:r>
            <a:r>
              <a:rPr lang="en-US" sz="1400">
                <a:solidFill>
                  <a:srgbClr val="898989"/>
                </a:solidFill>
                <a:latin typeface="FuturaTOT-Book" charset="0"/>
                <a:cs typeface="FuturaTOT-Book" charset="0"/>
              </a:rPr>
              <a:t>á</a:t>
            </a:r>
            <a:r>
              <a:rPr lang="hu-HU" sz="1400">
                <a:solidFill>
                  <a:srgbClr val="898989"/>
                </a:solidFill>
                <a:latin typeface="FuturaTOT-Book" charset="0"/>
                <a:cs typeface="FuturaTOT-Book" charset="0"/>
              </a:rPr>
              <a:t>prilis 23.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Slide Number Placeholder 5"/>
          <p:cNvSpPr txBox="1">
            <a:spLocks noGrp="1"/>
          </p:cNvSpPr>
          <p:nvPr/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r" eaLnBrk="1" hangingPunct="1"/>
            <a:endParaRPr lang="hu-HU" sz="1400"/>
          </a:p>
        </p:txBody>
      </p:sp>
      <p:sp>
        <p:nvSpPr>
          <p:cNvPr id="16386" name="Title 5"/>
          <p:cNvSpPr>
            <a:spLocks noGrp="1"/>
          </p:cNvSpPr>
          <p:nvPr>
            <p:ph type="ctrTitle"/>
          </p:nvPr>
        </p:nvSpPr>
        <p:spPr>
          <a:xfrm>
            <a:off x="685800" y="3130550"/>
            <a:ext cx="7772400" cy="647700"/>
          </a:xfrm>
        </p:spPr>
        <p:txBody>
          <a:bodyPr/>
          <a:lstStyle/>
          <a:p>
            <a:pPr eaLnBrk="1" hangingPunct="1"/>
            <a:r>
              <a:rPr lang="en-US" sz="3600">
                <a:latin typeface="FuturaTOT-Bold" charset="0"/>
                <a:cs typeface="FuturaTOT-Bold" charset="0"/>
              </a:rPr>
              <a:t>Az IAB-ről</a:t>
            </a:r>
            <a:endParaRPr lang="hu-HU" sz="3600" b="0">
              <a:latin typeface="FuturaTOT-Bold" charset="0"/>
              <a:cs typeface="FuturaTOT-Bold" charset="0"/>
            </a:endParaRPr>
          </a:p>
        </p:txBody>
      </p:sp>
      <p:sp>
        <p:nvSpPr>
          <p:cNvPr id="16387" name="Subtitle 3"/>
          <p:cNvSpPr txBox="1">
            <a:spLocks/>
          </p:cNvSpPr>
          <p:nvPr/>
        </p:nvSpPr>
        <p:spPr bwMode="auto">
          <a:xfrm>
            <a:off x="2903538" y="6394450"/>
            <a:ext cx="371951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>
              <a:spcBef>
                <a:spcPct val="20000"/>
              </a:spcBef>
              <a:buClr>
                <a:srgbClr val="FCB034"/>
              </a:buClr>
              <a:buSzPct val="100000"/>
              <a:buFont typeface="Wingdings" charset="0"/>
              <a:buNone/>
            </a:pPr>
            <a:r>
              <a:rPr lang="hu-HU" sz="1400">
                <a:solidFill>
                  <a:srgbClr val="898989"/>
                </a:solidFill>
                <a:latin typeface="FuturaTOT-Book" charset="0"/>
                <a:cs typeface="FuturaTOT-Book" charset="0"/>
              </a:rPr>
              <a:t>2013. </a:t>
            </a:r>
            <a:r>
              <a:rPr lang="en-US" sz="1400">
                <a:solidFill>
                  <a:srgbClr val="898989"/>
                </a:solidFill>
                <a:latin typeface="FuturaTOT-Book" charset="0"/>
                <a:cs typeface="FuturaTOT-Book" charset="0"/>
              </a:rPr>
              <a:t>á</a:t>
            </a:r>
            <a:r>
              <a:rPr lang="hu-HU" sz="1400">
                <a:solidFill>
                  <a:srgbClr val="898989"/>
                </a:solidFill>
                <a:latin typeface="FuturaTOT-Book" charset="0"/>
                <a:cs typeface="FuturaTOT-Book" charset="0"/>
              </a:rPr>
              <a:t>prilis 23.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itle 1"/>
          <p:cNvSpPr>
            <a:spLocks noGrp="1"/>
          </p:cNvSpPr>
          <p:nvPr>
            <p:ph type="title"/>
          </p:nvPr>
        </p:nvSpPr>
        <p:spPr>
          <a:xfrm>
            <a:off x="457200" y="573088"/>
            <a:ext cx="8229600" cy="646112"/>
          </a:xfrm>
        </p:spPr>
        <p:txBody>
          <a:bodyPr/>
          <a:lstStyle/>
          <a:p>
            <a:pPr eaLnBrk="1" hangingPunct="1"/>
            <a:r>
              <a:rPr lang="hu-HU" sz="3600">
                <a:latin typeface="FuturaTOT-Book" charset="0"/>
                <a:cs typeface="FuturaTOT-Book" charset="0"/>
              </a:rPr>
              <a:t>IAB Hungary</a:t>
            </a:r>
          </a:p>
        </p:txBody>
      </p:sp>
      <p:sp>
        <p:nvSpPr>
          <p:cNvPr id="18434" name="Content Placeholder 2"/>
          <p:cNvSpPr>
            <a:spLocks noGrp="1"/>
          </p:cNvSpPr>
          <p:nvPr>
            <p:ph idx="1"/>
          </p:nvPr>
        </p:nvSpPr>
        <p:spPr>
          <a:xfrm>
            <a:off x="457200" y="1458913"/>
            <a:ext cx="8229600" cy="4314825"/>
          </a:xfrm>
        </p:spPr>
        <p:txBody>
          <a:bodyPr/>
          <a:lstStyle/>
          <a:p>
            <a:pPr eaLnBrk="1" hangingPunct="1">
              <a:buFont typeface="Wingdings" charset="0"/>
              <a:buChar char=""/>
            </a:pPr>
            <a:r>
              <a:rPr lang="hu-HU" sz="2800" b="0">
                <a:latin typeface="FuturaTOT-Book" charset="0"/>
                <a:cs typeface="FuturaTOT-Book" charset="0"/>
              </a:rPr>
              <a:t>2008-ban jön létre (46 cég alapította)</a:t>
            </a:r>
          </a:p>
          <a:p>
            <a:pPr eaLnBrk="1" hangingPunct="1">
              <a:buFont typeface="Wingdings" charset="0"/>
              <a:buChar char=""/>
            </a:pPr>
            <a:r>
              <a:rPr lang="hu-HU" sz="2800" b="0">
                <a:latin typeface="FuturaTOT-Book" charset="0"/>
                <a:cs typeface="FuturaTOT-Book" charset="0"/>
              </a:rPr>
              <a:t>Cél: a digitális marketing és megoldások ismertségének növelése</a:t>
            </a:r>
          </a:p>
          <a:p>
            <a:pPr eaLnBrk="1" hangingPunct="1">
              <a:buFont typeface="Wingdings" charset="0"/>
              <a:buChar char=""/>
            </a:pPr>
            <a:r>
              <a:rPr lang="hu-HU" sz="2800" b="0">
                <a:latin typeface="FuturaTOT-Book" charset="0"/>
                <a:cs typeface="FuturaTOT-Book" charset="0"/>
              </a:rPr>
              <a:t>Az IAB adata világszerte a mértékadó piaci információ a digitális reklámköltésről</a:t>
            </a:r>
          </a:p>
          <a:p>
            <a:pPr eaLnBrk="1" hangingPunct="1">
              <a:buFont typeface="Wingdings" charset="0"/>
              <a:buChar char=""/>
            </a:pPr>
            <a:r>
              <a:rPr lang="hu-HU" sz="2800" b="0">
                <a:latin typeface="FuturaTOT-Book" charset="0"/>
                <a:cs typeface="FuturaTOT-Book" charset="0"/>
              </a:rPr>
              <a:t>Az IAB 1996 óta teszi közzé az online reklámköltési adatokat (US)</a:t>
            </a:r>
          </a:p>
          <a:p>
            <a:pPr eaLnBrk="1" hangingPunct="1">
              <a:buFont typeface="Wingdings" charset="0"/>
              <a:buChar char=""/>
            </a:pPr>
            <a:r>
              <a:rPr lang="hu-HU" sz="2800" b="0">
                <a:latin typeface="FuturaTOT-Book" charset="0"/>
                <a:cs typeface="FuturaTOT-Book" charset="0"/>
              </a:rPr>
              <a:t>Az IAB Europe 2006-ban indította el az európai Adex projektet, mi 2008-ban csatlakoztunk</a:t>
            </a:r>
          </a:p>
        </p:txBody>
      </p:sp>
      <p:sp>
        <p:nvSpPr>
          <p:cNvPr id="18435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F4DD726F-D07C-5D4F-84B8-72ABEAEC4EC8}" type="slidenum">
              <a:rPr lang="en-US" sz="1200">
                <a:solidFill>
                  <a:srgbClr val="FFFFFF"/>
                </a:solidFill>
                <a:latin typeface="FuturaTOT" charset="0"/>
                <a:cs typeface="Arial" charset="0"/>
              </a:rPr>
              <a:pPr eaLnBrk="1" hangingPunct="1"/>
              <a:t>3</a:t>
            </a:fld>
            <a:endParaRPr lang="en-US" sz="1200">
              <a:solidFill>
                <a:srgbClr val="FFFFFF"/>
              </a:solidFill>
              <a:latin typeface="FuturaTOT" charset="0"/>
              <a:cs typeface="Arial" charset="0"/>
            </a:endParaRPr>
          </a:p>
        </p:txBody>
      </p:sp>
      <p:sp>
        <p:nvSpPr>
          <p:cNvPr id="18436" name="Subtitle 3"/>
          <p:cNvSpPr txBox="1">
            <a:spLocks/>
          </p:cNvSpPr>
          <p:nvPr/>
        </p:nvSpPr>
        <p:spPr bwMode="auto">
          <a:xfrm>
            <a:off x="2903538" y="6394450"/>
            <a:ext cx="371951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>
              <a:spcBef>
                <a:spcPct val="20000"/>
              </a:spcBef>
              <a:buClr>
                <a:srgbClr val="FCB034"/>
              </a:buClr>
              <a:buSzPct val="100000"/>
              <a:buFont typeface="Wingdings" charset="0"/>
              <a:buNone/>
            </a:pPr>
            <a:r>
              <a:rPr lang="hu-HU" sz="1400">
                <a:solidFill>
                  <a:srgbClr val="898989"/>
                </a:solidFill>
                <a:latin typeface="FuturaTOT-Book" charset="0"/>
                <a:cs typeface="FuturaTOT-Book" charset="0"/>
              </a:rPr>
              <a:t>2013. </a:t>
            </a:r>
            <a:r>
              <a:rPr lang="en-US" sz="1400">
                <a:solidFill>
                  <a:srgbClr val="898989"/>
                </a:solidFill>
                <a:latin typeface="FuturaTOT-Book" charset="0"/>
                <a:cs typeface="FuturaTOT-Book" charset="0"/>
              </a:rPr>
              <a:t>á</a:t>
            </a:r>
            <a:r>
              <a:rPr lang="hu-HU" sz="1400">
                <a:solidFill>
                  <a:srgbClr val="898989"/>
                </a:solidFill>
                <a:latin typeface="FuturaTOT-Book" charset="0"/>
                <a:cs typeface="FuturaTOT-Book" charset="0"/>
              </a:rPr>
              <a:t>prilis 23.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Slide Number Placeholder 5"/>
          <p:cNvSpPr txBox="1">
            <a:spLocks noGrp="1"/>
          </p:cNvSpPr>
          <p:nvPr/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r" eaLnBrk="1" hangingPunct="1"/>
            <a:endParaRPr lang="hu-HU" sz="1400"/>
          </a:p>
        </p:txBody>
      </p:sp>
      <p:sp>
        <p:nvSpPr>
          <p:cNvPr id="20482" name="Title 5"/>
          <p:cNvSpPr>
            <a:spLocks noGrp="1"/>
          </p:cNvSpPr>
          <p:nvPr>
            <p:ph type="ctrTitle"/>
          </p:nvPr>
        </p:nvSpPr>
        <p:spPr>
          <a:xfrm>
            <a:off x="863600" y="3170238"/>
            <a:ext cx="7772400" cy="646112"/>
          </a:xfrm>
        </p:spPr>
        <p:txBody>
          <a:bodyPr/>
          <a:lstStyle/>
          <a:p>
            <a:pPr eaLnBrk="1" hangingPunct="1"/>
            <a:r>
              <a:rPr lang="en-US" sz="3600">
                <a:latin typeface="FuturaTOT-Bold" charset="0"/>
                <a:cs typeface="FuturaTOT-Bold" charset="0"/>
              </a:rPr>
              <a:t>IAB mobil munkacsoport</a:t>
            </a:r>
            <a:endParaRPr lang="hu-HU" sz="3600" b="0">
              <a:latin typeface="FuturaTOT-Bold" charset="0"/>
              <a:cs typeface="FuturaTOT-Bold" charset="0"/>
            </a:endParaRPr>
          </a:p>
        </p:txBody>
      </p:sp>
      <p:sp>
        <p:nvSpPr>
          <p:cNvPr id="20483" name="Subtitle 3"/>
          <p:cNvSpPr txBox="1">
            <a:spLocks/>
          </p:cNvSpPr>
          <p:nvPr/>
        </p:nvSpPr>
        <p:spPr bwMode="auto">
          <a:xfrm>
            <a:off x="2903538" y="6394450"/>
            <a:ext cx="371951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>
              <a:spcBef>
                <a:spcPct val="20000"/>
              </a:spcBef>
              <a:buClr>
                <a:srgbClr val="FCB034"/>
              </a:buClr>
              <a:buSzPct val="100000"/>
              <a:buFont typeface="Wingdings" charset="0"/>
              <a:buNone/>
            </a:pPr>
            <a:r>
              <a:rPr lang="hu-HU" sz="1400">
                <a:solidFill>
                  <a:srgbClr val="898989"/>
                </a:solidFill>
                <a:latin typeface="FuturaTOT-Book" charset="0"/>
                <a:cs typeface="FuturaTOT-Book" charset="0"/>
              </a:rPr>
              <a:t>2013. </a:t>
            </a:r>
            <a:r>
              <a:rPr lang="en-US" sz="1400">
                <a:solidFill>
                  <a:srgbClr val="898989"/>
                </a:solidFill>
                <a:latin typeface="FuturaTOT-Book" charset="0"/>
                <a:cs typeface="FuturaTOT-Book" charset="0"/>
              </a:rPr>
              <a:t>á</a:t>
            </a:r>
            <a:r>
              <a:rPr lang="hu-HU" sz="1400">
                <a:solidFill>
                  <a:srgbClr val="898989"/>
                </a:solidFill>
                <a:latin typeface="FuturaTOT-Book" charset="0"/>
                <a:cs typeface="FuturaTOT-Book" charset="0"/>
              </a:rPr>
              <a:t>prilis 23.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Title 1"/>
          <p:cNvSpPr>
            <a:spLocks noGrp="1"/>
          </p:cNvSpPr>
          <p:nvPr>
            <p:ph type="title"/>
          </p:nvPr>
        </p:nvSpPr>
        <p:spPr>
          <a:xfrm>
            <a:off x="457200" y="511175"/>
            <a:ext cx="8229600" cy="769938"/>
          </a:xfrm>
        </p:spPr>
        <p:txBody>
          <a:bodyPr/>
          <a:lstStyle/>
          <a:p>
            <a:pPr eaLnBrk="1" hangingPunct="1"/>
            <a:r>
              <a:rPr lang="hu-HU">
                <a:latin typeface="FuturaTOT-Book" charset="0"/>
                <a:cs typeface="FuturaTOT-Book" charset="0"/>
              </a:rPr>
              <a:t>Mobilhirdetési útmutató</a:t>
            </a:r>
          </a:p>
        </p:txBody>
      </p:sp>
      <p:sp>
        <p:nvSpPr>
          <p:cNvPr id="22530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9A6B7FE1-D1B9-6A44-8B76-E9C9F6E4B4BA}" type="slidenum">
              <a:rPr lang="en-US" sz="1200">
                <a:solidFill>
                  <a:srgbClr val="FFFFFF"/>
                </a:solidFill>
                <a:latin typeface="FuturaTOT" charset="0"/>
                <a:cs typeface="Arial" charset="0"/>
              </a:rPr>
              <a:pPr eaLnBrk="1" hangingPunct="1"/>
              <a:t>5</a:t>
            </a:fld>
            <a:endParaRPr lang="en-US" sz="1200">
              <a:solidFill>
                <a:srgbClr val="FFFFFF"/>
              </a:solidFill>
              <a:latin typeface="FuturaTOT" charset="0"/>
              <a:cs typeface="Arial" charset="0"/>
            </a:endParaRPr>
          </a:p>
        </p:txBody>
      </p:sp>
      <p:pic>
        <p:nvPicPr>
          <p:cNvPr id="28676" name="Pictur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073150" y="1416050"/>
            <a:ext cx="7069138" cy="45243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loud 2"/>
          <p:cNvSpPr/>
          <p:nvPr/>
        </p:nvSpPr>
        <p:spPr>
          <a:xfrm>
            <a:off x="388938" y="1490663"/>
            <a:ext cx="1711325" cy="1692275"/>
          </a:xfrm>
          <a:prstGeom prst="cloud">
            <a:avLst/>
          </a:prstGeom>
          <a:solidFill>
            <a:srgbClr val="FCB034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600" dirty="0">
              <a:solidFill>
                <a:schemeClr val="tx1"/>
              </a:solidFill>
            </a:endParaRPr>
          </a:p>
        </p:txBody>
      </p:sp>
      <p:sp>
        <p:nvSpPr>
          <p:cNvPr id="22533" name="Rectangle 3"/>
          <p:cNvSpPr>
            <a:spLocks noChangeArrowheads="1"/>
          </p:cNvSpPr>
          <p:nvPr/>
        </p:nvSpPr>
        <p:spPr bwMode="auto">
          <a:xfrm>
            <a:off x="538163" y="1911350"/>
            <a:ext cx="1601787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latin typeface="FuturaTOT-Book" charset="0"/>
                <a:cs typeface="FuturaTOT-Book" charset="0"/>
              </a:rPr>
              <a:t>Letölthető: </a:t>
            </a:r>
          </a:p>
          <a:p>
            <a:r>
              <a:rPr lang="en-US" b="1">
                <a:latin typeface="FuturaTOT-Book" charset="0"/>
                <a:cs typeface="FuturaTOT-Book" charset="0"/>
              </a:rPr>
              <a:t>iab.hu/mobil</a:t>
            </a:r>
          </a:p>
        </p:txBody>
      </p:sp>
      <p:sp>
        <p:nvSpPr>
          <p:cNvPr id="22534" name="Subtitle 3"/>
          <p:cNvSpPr txBox="1">
            <a:spLocks/>
          </p:cNvSpPr>
          <p:nvPr/>
        </p:nvSpPr>
        <p:spPr bwMode="auto">
          <a:xfrm>
            <a:off x="2903538" y="6394450"/>
            <a:ext cx="371951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>
              <a:spcBef>
                <a:spcPct val="20000"/>
              </a:spcBef>
              <a:buClr>
                <a:srgbClr val="FCB034"/>
              </a:buClr>
              <a:buSzPct val="100000"/>
              <a:buFont typeface="Wingdings" charset="0"/>
              <a:buNone/>
            </a:pPr>
            <a:r>
              <a:rPr lang="hu-HU" sz="1400">
                <a:solidFill>
                  <a:srgbClr val="898989"/>
                </a:solidFill>
                <a:latin typeface="FuturaTOT-Book" charset="0"/>
                <a:cs typeface="FuturaTOT-Book" charset="0"/>
              </a:rPr>
              <a:t>2013. </a:t>
            </a:r>
            <a:r>
              <a:rPr lang="en-US" sz="1400">
                <a:solidFill>
                  <a:srgbClr val="898989"/>
                </a:solidFill>
                <a:latin typeface="FuturaTOT-Book" charset="0"/>
                <a:cs typeface="FuturaTOT-Book" charset="0"/>
              </a:rPr>
              <a:t>á</a:t>
            </a:r>
            <a:r>
              <a:rPr lang="hu-HU" sz="1400">
                <a:solidFill>
                  <a:srgbClr val="898989"/>
                </a:solidFill>
                <a:latin typeface="FuturaTOT-Book" charset="0"/>
                <a:cs typeface="FuturaTOT-Book" charset="0"/>
              </a:rPr>
              <a:t>prilis 23.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Title 1"/>
          <p:cNvSpPr>
            <a:spLocks noGrp="1"/>
          </p:cNvSpPr>
          <p:nvPr>
            <p:ph type="title"/>
          </p:nvPr>
        </p:nvSpPr>
        <p:spPr>
          <a:xfrm>
            <a:off x="457200" y="511175"/>
            <a:ext cx="8229600" cy="769938"/>
          </a:xfrm>
        </p:spPr>
        <p:txBody>
          <a:bodyPr/>
          <a:lstStyle/>
          <a:p>
            <a:pPr eaLnBrk="1" hangingPunct="1"/>
            <a:r>
              <a:rPr lang="hu-HU">
                <a:latin typeface="FuturaTOT-Book" charset="0"/>
                <a:cs typeface="FuturaTOT-Book" charset="0"/>
              </a:rPr>
              <a:t>Sztenderd méretek</a:t>
            </a:r>
          </a:p>
        </p:txBody>
      </p:sp>
      <p:sp>
        <p:nvSpPr>
          <p:cNvPr id="24578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AEC2CD47-A470-3B42-9A31-BAE5DFC638AA}" type="slidenum">
              <a:rPr lang="en-US" sz="1200">
                <a:solidFill>
                  <a:srgbClr val="FFFFFF"/>
                </a:solidFill>
                <a:latin typeface="FuturaTOT" charset="0"/>
                <a:cs typeface="Arial" charset="0"/>
              </a:rPr>
              <a:pPr eaLnBrk="1" hangingPunct="1"/>
              <a:t>6</a:t>
            </a:fld>
            <a:endParaRPr lang="en-US" sz="1200">
              <a:solidFill>
                <a:srgbClr val="FFFFFF"/>
              </a:solidFill>
              <a:latin typeface="FuturaTOT" charset="0"/>
              <a:cs typeface="Arial" charset="0"/>
            </a:endParaRPr>
          </a:p>
        </p:txBody>
      </p:sp>
      <p:pic>
        <p:nvPicPr>
          <p:cNvPr id="24579" name="Picture 4" descr="htv_oneX_fekete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09700" y="1279525"/>
            <a:ext cx="2630488" cy="4505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0" name="Picture 1" descr="KH_Hvg_2013-01-23.p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39913" y="1965325"/>
            <a:ext cx="1808162" cy="311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1" name="Picture 5" descr="iphone4_fekete.pn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24488" y="1371600"/>
            <a:ext cx="2314575" cy="445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2" name="Picture 3" descr="vw_origo_12-02-14.PNG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89600" y="2227263"/>
            <a:ext cx="1809750" cy="271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3" name="Title 1"/>
          <p:cNvSpPr txBox="1">
            <a:spLocks/>
          </p:cNvSpPr>
          <p:nvPr/>
        </p:nvSpPr>
        <p:spPr bwMode="auto">
          <a:xfrm>
            <a:off x="2260600" y="5748338"/>
            <a:ext cx="9779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anchor="ctr">
            <a:spAutoFit/>
          </a:bodyPr>
          <a:lstStyle>
            <a:lvl1pPr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/>
            <a:r>
              <a:rPr lang="en-US" sz="1400" b="1">
                <a:latin typeface="FuturaTOT-Book" charset="0"/>
                <a:cs typeface="FuturaTOT-Book" charset="0"/>
              </a:rPr>
              <a:t>480x120</a:t>
            </a:r>
          </a:p>
        </p:txBody>
      </p:sp>
      <p:sp>
        <p:nvSpPr>
          <p:cNvPr id="24584" name="Title 1"/>
          <p:cNvSpPr txBox="1">
            <a:spLocks/>
          </p:cNvSpPr>
          <p:nvPr/>
        </p:nvSpPr>
        <p:spPr bwMode="auto">
          <a:xfrm>
            <a:off x="6154738" y="5753100"/>
            <a:ext cx="9779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anchor="ctr">
            <a:spAutoFit/>
          </a:bodyPr>
          <a:lstStyle>
            <a:lvl1pPr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/>
            <a:r>
              <a:rPr lang="en-US" sz="1400" b="1">
                <a:latin typeface="FuturaTOT-Book" charset="0"/>
                <a:cs typeface="FuturaTOT-Book" charset="0"/>
              </a:rPr>
              <a:t>320x50</a:t>
            </a:r>
          </a:p>
        </p:txBody>
      </p:sp>
      <p:sp>
        <p:nvSpPr>
          <p:cNvPr id="24585" name="Subtitle 3"/>
          <p:cNvSpPr txBox="1">
            <a:spLocks/>
          </p:cNvSpPr>
          <p:nvPr/>
        </p:nvSpPr>
        <p:spPr bwMode="auto">
          <a:xfrm>
            <a:off x="2903538" y="6394450"/>
            <a:ext cx="371951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>
              <a:spcBef>
                <a:spcPct val="20000"/>
              </a:spcBef>
              <a:buClr>
                <a:srgbClr val="FCB034"/>
              </a:buClr>
              <a:buSzPct val="100000"/>
              <a:buFont typeface="Wingdings" charset="0"/>
              <a:buNone/>
            </a:pPr>
            <a:r>
              <a:rPr lang="hu-HU" sz="1400">
                <a:solidFill>
                  <a:srgbClr val="898989"/>
                </a:solidFill>
                <a:latin typeface="FuturaTOT-Book" charset="0"/>
                <a:cs typeface="FuturaTOT-Book" charset="0"/>
              </a:rPr>
              <a:t>2013. </a:t>
            </a:r>
            <a:r>
              <a:rPr lang="en-US" sz="1400">
                <a:solidFill>
                  <a:srgbClr val="898989"/>
                </a:solidFill>
                <a:latin typeface="FuturaTOT-Book" charset="0"/>
                <a:cs typeface="FuturaTOT-Book" charset="0"/>
              </a:rPr>
              <a:t>á</a:t>
            </a:r>
            <a:r>
              <a:rPr lang="hu-HU" sz="1400">
                <a:solidFill>
                  <a:srgbClr val="898989"/>
                </a:solidFill>
                <a:latin typeface="FuturaTOT-Book" charset="0"/>
                <a:cs typeface="FuturaTOT-Book" charset="0"/>
              </a:rPr>
              <a:t>prilis 23.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Slide Number Placeholder 5"/>
          <p:cNvSpPr txBox="1">
            <a:spLocks noGrp="1"/>
          </p:cNvSpPr>
          <p:nvPr/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r" eaLnBrk="1" hangingPunct="1"/>
            <a:endParaRPr lang="hu-HU" sz="1400"/>
          </a:p>
        </p:txBody>
      </p:sp>
      <p:sp>
        <p:nvSpPr>
          <p:cNvPr id="26626" name="Title 5"/>
          <p:cNvSpPr>
            <a:spLocks noGrp="1"/>
          </p:cNvSpPr>
          <p:nvPr>
            <p:ph type="ctrTitle"/>
          </p:nvPr>
        </p:nvSpPr>
        <p:spPr>
          <a:xfrm>
            <a:off x="685800" y="3130550"/>
            <a:ext cx="7772400" cy="647700"/>
          </a:xfrm>
        </p:spPr>
        <p:txBody>
          <a:bodyPr/>
          <a:lstStyle/>
          <a:p>
            <a:pPr eaLnBrk="1" hangingPunct="1"/>
            <a:r>
              <a:rPr lang="en-US" sz="3600">
                <a:latin typeface="FuturaTOT-Bold" charset="0"/>
                <a:cs typeface="FuturaTOT-Bold" charset="0"/>
              </a:rPr>
              <a:t>A mobilmarketing eszköztára</a:t>
            </a:r>
            <a:endParaRPr lang="hu-HU" sz="3600" b="0">
              <a:latin typeface="FuturaTOT-Bold" charset="0"/>
              <a:cs typeface="FuturaTOT-Bold" charset="0"/>
            </a:endParaRPr>
          </a:p>
        </p:txBody>
      </p:sp>
      <p:sp>
        <p:nvSpPr>
          <p:cNvPr id="26627" name="Subtitle 3"/>
          <p:cNvSpPr txBox="1">
            <a:spLocks/>
          </p:cNvSpPr>
          <p:nvPr/>
        </p:nvSpPr>
        <p:spPr bwMode="auto">
          <a:xfrm>
            <a:off x="2903538" y="6394450"/>
            <a:ext cx="371951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>
              <a:spcBef>
                <a:spcPct val="20000"/>
              </a:spcBef>
              <a:buClr>
                <a:srgbClr val="FCB034"/>
              </a:buClr>
              <a:buSzPct val="100000"/>
              <a:buFont typeface="Wingdings" charset="0"/>
              <a:buNone/>
            </a:pPr>
            <a:r>
              <a:rPr lang="hu-HU" sz="1400">
                <a:solidFill>
                  <a:srgbClr val="898989"/>
                </a:solidFill>
                <a:latin typeface="FuturaTOT-Book" charset="0"/>
                <a:cs typeface="FuturaTOT-Book" charset="0"/>
              </a:rPr>
              <a:t>2013. </a:t>
            </a:r>
            <a:r>
              <a:rPr lang="en-US" sz="1400">
                <a:solidFill>
                  <a:srgbClr val="898989"/>
                </a:solidFill>
                <a:latin typeface="FuturaTOT-Book" charset="0"/>
                <a:cs typeface="FuturaTOT-Book" charset="0"/>
              </a:rPr>
              <a:t>á</a:t>
            </a:r>
            <a:r>
              <a:rPr lang="hu-HU" sz="1400">
                <a:solidFill>
                  <a:srgbClr val="898989"/>
                </a:solidFill>
                <a:latin typeface="FuturaTOT-Book" charset="0"/>
                <a:cs typeface="FuturaTOT-Book" charset="0"/>
              </a:rPr>
              <a:t>prilis 23.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2" descr="iphone4_sarga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32488" y="1447800"/>
            <a:ext cx="2290762" cy="431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4" name="Title 1"/>
          <p:cNvSpPr>
            <a:spLocks noGrp="1"/>
          </p:cNvSpPr>
          <p:nvPr>
            <p:ph type="title"/>
          </p:nvPr>
        </p:nvSpPr>
        <p:spPr>
          <a:xfrm>
            <a:off x="457200" y="511175"/>
            <a:ext cx="8229600" cy="769938"/>
          </a:xfrm>
        </p:spPr>
        <p:txBody>
          <a:bodyPr/>
          <a:lstStyle/>
          <a:p>
            <a:pPr eaLnBrk="1" hangingPunct="1"/>
            <a:r>
              <a:rPr lang="hu-HU">
                <a:latin typeface="FuturaTOT-Book" charset="0"/>
                <a:cs typeface="FuturaTOT-Book" charset="0"/>
              </a:rPr>
              <a:t>A mobilmarketing eszköztára</a:t>
            </a:r>
          </a:p>
        </p:txBody>
      </p:sp>
      <p:sp>
        <p:nvSpPr>
          <p:cNvPr id="34818" name="Content Placeholder 2"/>
          <p:cNvSpPr>
            <a:spLocks noGrp="1"/>
          </p:cNvSpPr>
          <p:nvPr>
            <p:ph idx="1"/>
          </p:nvPr>
        </p:nvSpPr>
        <p:spPr>
          <a:xfrm>
            <a:off x="457200" y="1458913"/>
            <a:ext cx="5292725" cy="2640012"/>
          </a:xfrm>
        </p:spPr>
        <p:txBody>
          <a:bodyPr/>
          <a:lstStyle/>
          <a:p>
            <a:pPr eaLnBrk="1" hangingPunct="1">
              <a:buFont typeface="Wingdings" charset="0"/>
              <a:buChar char=""/>
            </a:pPr>
            <a:r>
              <a:rPr lang="hu-HU" sz="1800" b="0">
                <a:latin typeface="FuturaTOT-Book" charset="0"/>
                <a:cs typeface="FuturaTOT-Book" charset="0"/>
              </a:rPr>
              <a:t>Mobile push marketing: SMS, MMS</a:t>
            </a:r>
          </a:p>
          <a:p>
            <a:pPr eaLnBrk="1" hangingPunct="1">
              <a:buFont typeface="Wingdings" charset="0"/>
              <a:buChar char=""/>
            </a:pPr>
            <a:r>
              <a:rPr lang="hu-HU" sz="1800" b="0">
                <a:latin typeface="FuturaTOT-Book" charset="0"/>
                <a:cs typeface="FuturaTOT-Book" charset="0"/>
              </a:rPr>
              <a:t>QR kód: </a:t>
            </a:r>
            <a:r>
              <a:rPr lang="en-US" sz="1800" b="0">
                <a:latin typeface="FuturaTOT-Book" charset="0"/>
                <a:cs typeface="FuturaTOT-Book" charset="0"/>
              </a:rPr>
              <a:t>valamilyen offline tartalom bevonásával direkt válasz kérése</a:t>
            </a:r>
          </a:p>
          <a:p>
            <a:pPr eaLnBrk="1" hangingPunct="1">
              <a:buFont typeface="Wingdings" charset="0"/>
              <a:buChar char=""/>
            </a:pPr>
            <a:r>
              <a:rPr lang="en-US" sz="1800" b="0">
                <a:latin typeface="FuturaTOT-Book" charset="0"/>
                <a:cs typeface="FuturaTOT-Book" charset="0"/>
              </a:rPr>
              <a:t>Mobile promotions</a:t>
            </a:r>
          </a:p>
          <a:p>
            <a:pPr eaLnBrk="1" hangingPunct="1">
              <a:buFont typeface="Wingdings" charset="0"/>
              <a:buChar char=""/>
            </a:pPr>
            <a:r>
              <a:rPr lang="en-US" sz="1800" b="0">
                <a:latin typeface="FuturaTOT-Book" charset="0"/>
                <a:cs typeface="FuturaTOT-Book" charset="0"/>
              </a:rPr>
              <a:t>Mobile search</a:t>
            </a:r>
          </a:p>
          <a:p>
            <a:pPr eaLnBrk="1" hangingPunct="1">
              <a:buFont typeface="Wingdings" charset="0"/>
              <a:buChar char=""/>
            </a:pPr>
            <a:r>
              <a:rPr lang="en-US" sz="1800" b="0">
                <a:latin typeface="FuturaTOT-Book" charset="0"/>
                <a:cs typeface="FuturaTOT-Book" charset="0"/>
              </a:rPr>
              <a:t>Lokáció alapú megjelenések</a:t>
            </a:r>
          </a:p>
          <a:p>
            <a:pPr eaLnBrk="1" hangingPunct="1">
              <a:buFont typeface="Wingdings" charset="0"/>
              <a:buChar char=""/>
            </a:pPr>
            <a:r>
              <a:rPr lang="en-US" sz="1800">
                <a:latin typeface="FuturaTOT-Book" charset="0"/>
                <a:cs typeface="FuturaTOT-Book" charset="0"/>
              </a:rPr>
              <a:t>Mobile advertising - mobilhirdetés</a:t>
            </a:r>
            <a:endParaRPr lang="hu-HU" sz="1800">
              <a:latin typeface="FuturaTOT-Book" charset="0"/>
              <a:cs typeface="FuturaTOT-Book" charset="0"/>
            </a:endParaRPr>
          </a:p>
          <a:p>
            <a:pPr eaLnBrk="1" hangingPunct="1">
              <a:buFont typeface="Wingdings" charset="0"/>
              <a:buChar char=""/>
            </a:pPr>
            <a:endParaRPr lang="hu-HU" sz="1800" b="0">
              <a:latin typeface="FuturaTOT-Book" charset="0"/>
              <a:cs typeface="FuturaTOT-Book" charset="0"/>
            </a:endParaRPr>
          </a:p>
        </p:txBody>
      </p:sp>
      <p:sp>
        <p:nvSpPr>
          <p:cNvPr id="28676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54BC8B7D-437D-0F42-9A7D-7DC352F19E76}" type="slidenum">
              <a:rPr lang="en-US" sz="1200">
                <a:solidFill>
                  <a:srgbClr val="FFFFFF"/>
                </a:solidFill>
                <a:latin typeface="FuturaTOT" charset="0"/>
                <a:cs typeface="Arial" charset="0"/>
              </a:rPr>
              <a:pPr eaLnBrk="1" hangingPunct="1"/>
              <a:t>8</a:t>
            </a:fld>
            <a:endParaRPr lang="en-US" sz="1200">
              <a:solidFill>
                <a:srgbClr val="FFFFFF"/>
              </a:solidFill>
              <a:latin typeface="FuturaTOT" charset="0"/>
              <a:cs typeface="Arial" charset="0"/>
            </a:endParaRPr>
          </a:p>
        </p:txBody>
      </p:sp>
      <p:sp>
        <p:nvSpPr>
          <p:cNvPr id="28677" name="Subtitle 3"/>
          <p:cNvSpPr txBox="1">
            <a:spLocks/>
          </p:cNvSpPr>
          <p:nvPr/>
        </p:nvSpPr>
        <p:spPr bwMode="auto">
          <a:xfrm>
            <a:off x="2903538" y="6394450"/>
            <a:ext cx="371951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>
              <a:spcBef>
                <a:spcPct val="20000"/>
              </a:spcBef>
              <a:buClr>
                <a:srgbClr val="FCB034"/>
              </a:buClr>
              <a:buSzPct val="100000"/>
              <a:buFont typeface="Wingdings" charset="0"/>
              <a:buNone/>
            </a:pPr>
            <a:r>
              <a:rPr lang="hu-HU" sz="1400">
                <a:solidFill>
                  <a:srgbClr val="898989"/>
                </a:solidFill>
                <a:latin typeface="FuturaTOT-Book" charset="0"/>
                <a:cs typeface="FuturaTOT-Book" charset="0"/>
              </a:rPr>
              <a:t>2013. </a:t>
            </a:r>
            <a:r>
              <a:rPr lang="en-US" sz="1400">
                <a:solidFill>
                  <a:srgbClr val="898989"/>
                </a:solidFill>
                <a:latin typeface="FuturaTOT-Book" charset="0"/>
                <a:cs typeface="FuturaTOT-Book" charset="0"/>
              </a:rPr>
              <a:t>á</a:t>
            </a:r>
            <a:r>
              <a:rPr lang="hu-HU" sz="1400">
                <a:solidFill>
                  <a:srgbClr val="898989"/>
                </a:solidFill>
                <a:latin typeface="FuturaTOT-Book" charset="0"/>
                <a:cs typeface="FuturaTOT-Book" charset="0"/>
              </a:rPr>
              <a:t>prilis 23.</a:t>
            </a:r>
          </a:p>
        </p:txBody>
      </p:sp>
      <p:pic>
        <p:nvPicPr>
          <p:cNvPr id="28678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91250" y="2203450"/>
            <a:ext cx="1819275" cy="2728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08613" y="1387475"/>
            <a:ext cx="3562350" cy="4692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81725" y="2933700"/>
            <a:ext cx="1922463" cy="132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navigon.avi">
            <a:hlinkClick r:id="" action="ppaction://media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30963" y="3205163"/>
            <a:ext cx="1338262" cy="785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29125" y="2170113"/>
            <a:ext cx="4597400" cy="3390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2" descr="iphone4.png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18188" y="1177925"/>
            <a:ext cx="2619375" cy="5040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70600" y="2076450"/>
            <a:ext cx="2120900" cy="318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61075" y="2060575"/>
            <a:ext cx="2139950" cy="3214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17" descr="htv_oneX.png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80075" y="1122363"/>
            <a:ext cx="3021013" cy="5175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18" descr="2013-03-04_17-42-03.png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54738" y="1879600"/>
            <a:ext cx="2085975" cy="362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Slide Number Placeholder 5"/>
          <p:cNvSpPr txBox="1">
            <a:spLocks noGrp="1"/>
          </p:cNvSpPr>
          <p:nvPr/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r" eaLnBrk="1" hangingPunct="1"/>
            <a:endParaRPr lang="hu-HU" sz="1400"/>
          </a:p>
        </p:txBody>
      </p:sp>
      <p:sp>
        <p:nvSpPr>
          <p:cNvPr id="30722" name="Title 5"/>
          <p:cNvSpPr>
            <a:spLocks noGrp="1"/>
          </p:cNvSpPr>
          <p:nvPr>
            <p:ph type="ctrTitle"/>
          </p:nvPr>
        </p:nvSpPr>
        <p:spPr>
          <a:xfrm>
            <a:off x="685800" y="2854325"/>
            <a:ext cx="7772400" cy="1200150"/>
          </a:xfrm>
        </p:spPr>
        <p:txBody>
          <a:bodyPr/>
          <a:lstStyle/>
          <a:p>
            <a:pPr eaLnBrk="1" hangingPunct="1"/>
            <a:r>
              <a:rPr lang="en-US" sz="3600">
                <a:latin typeface="FuturaTOT-Bold" charset="0"/>
                <a:cs typeface="FuturaTOT-Bold" charset="0"/>
              </a:rPr>
              <a:t>Hogyan vált megkerülhetetlenné a mobil?</a:t>
            </a:r>
            <a:endParaRPr lang="hu-HU" sz="3600" b="0">
              <a:latin typeface="FuturaTOT-Bold" charset="0"/>
              <a:cs typeface="FuturaTOT-Bold" charset="0"/>
            </a:endParaRPr>
          </a:p>
        </p:txBody>
      </p:sp>
      <p:sp>
        <p:nvSpPr>
          <p:cNvPr id="30723" name="Subtitle 3"/>
          <p:cNvSpPr txBox="1">
            <a:spLocks/>
          </p:cNvSpPr>
          <p:nvPr/>
        </p:nvSpPr>
        <p:spPr bwMode="auto">
          <a:xfrm>
            <a:off x="2903538" y="6394450"/>
            <a:ext cx="371951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>
              <a:spcBef>
                <a:spcPct val="20000"/>
              </a:spcBef>
              <a:buClr>
                <a:srgbClr val="FCB034"/>
              </a:buClr>
              <a:buSzPct val="100000"/>
              <a:buFont typeface="Wingdings" charset="0"/>
              <a:buNone/>
            </a:pPr>
            <a:r>
              <a:rPr lang="hu-HU" sz="1400">
                <a:solidFill>
                  <a:srgbClr val="898989"/>
                </a:solidFill>
                <a:latin typeface="FuturaTOT-Book" charset="0"/>
                <a:cs typeface="FuturaTOT-Book" charset="0"/>
              </a:rPr>
              <a:t>2013. </a:t>
            </a:r>
            <a:r>
              <a:rPr lang="en-US" sz="1400">
                <a:solidFill>
                  <a:srgbClr val="898989"/>
                </a:solidFill>
                <a:latin typeface="FuturaTOT-Book" charset="0"/>
                <a:cs typeface="FuturaTOT-Book" charset="0"/>
              </a:rPr>
              <a:t>á</a:t>
            </a:r>
            <a:r>
              <a:rPr lang="hu-HU" sz="1400">
                <a:solidFill>
                  <a:srgbClr val="898989"/>
                </a:solidFill>
                <a:latin typeface="FuturaTOT-Book" charset="0"/>
                <a:cs typeface="FuturaTOT-Book" charset="0"/>
              </a:rPr>
              <a:t>prilis 23.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Title 1"/>
          <p:cNvSpPr>
            <a:spLocks noGrp="1"/>
          </p:cNvSpPr>
          <p:nvPr>
            <p:ph type="title"/>
          </p:nvPr>
        </p:nvSpPr>
        <p:spPr>
          <a:xfrm>
            <a:off x="300038" y="285750"/>
            <a:ext cx="8501062" cy="1200150"/>
          </a:xfrm>
        </p:spPr>
        <p:txBody>
          <a:bodyPr/>
          <a:lstStyle/>
          <a:p>
            <a:pPr eaLnBrk="1" hangingPunct="1"/>
            <a:r>
              <a:rPr lang="hu-HU" sz="3600">
                <a:latin typeface="FuturaTOT-Book" charset="0"/>
                <a:cs typeface="FuturaTOT-Book" charset="0"/>
              </a:rPr>
              <a:t>Három dolog, ami ott van mindenkinél</a:t>
            </a:r>
          </a:p>
        </p:txBody>
      </p:sp>
      <p:sp>
        <p:nvSpPr>
          <p:cNvPr id="32770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F7AE1274-C1EC-9F41-8192-6FC0DAC5DCF4}" type="slidenum">
              <a:rPr lang="en-US" sz="1200">
                <a:solidFill>
                  <a:srgbClr val="FFFFFF"/>
                </a:solidFill>
                <a:latin typeface="FuturaTOT" charset="0"/>
                <a:cs typeface="Arial" charset="0"/>
              </a:rPr>
              <a:pPr eaLnBrk="1" hangingPunct="1"/>
              <a:t>10</a:t>
            </a:fld>
            <a:endParaRPr lang="en-US" sz="1200">
              <a:solidFill>
                <a:srgbClr val="FFFFFF"/>
              </a:solidFill>
              <a:latin typeface="FuturaTOT" charset="0"/>
              <a:cs typeface="Arial" charset="0"/>
            </a:endParaRPr>
          </a:p>
        </p:txBody>
      </p:sp>
      <p:sp>
        <p:nvSpPr>
          <p:cNvPr id="32771" name="Subtitle 3"/>
          <p:cNvSpPr txBox="1">
            <a:spLocks/>
          </p:cNvSpPr>
          <p:nvPr/>
        </p:nvSpPr>
        <p:spPr bwMode="auto">
          <a:xfrm>
            <a:off x="2903538" y="6394450"/>
            <a:ext cx="371951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>
              <a:spcBef>
                <a:spcPct val="20000"/>
              </a:spcBef>
              <a:buClr>
                <a:srgbClr val="FCB034"/>
              </a:buClr>
              <a:buSzPct val="100000"/>
              <a:buFont typeface="Wingdings" charset="0"/>
              <a:buNone/>
            </a:pPr>
            <a:r>
              <a:rPr lang="hu-HU" sz="1400">
                <a:solidFill>
                  <a:srgbClr val="898989"/>
                </a:solidFill>
                <a:latin typeface="FuturaTOT-Book" charset="0"/>
                <a:cs typeface="FuturaTOT-Book" charset="0"/>
              </a:rPr>
              <a:t>2013. </a:t>
            </a:r>
            <a:r>
              <a:rPr lang="en-US" sz="1400">
                <a:solidFill>
                  <a:srgbClr val="898989"/>
                </a:solidFill>
                <a:latin typeface="FuturaTOT-Book" charset="0"/>
                <a:cs typeface="FuturaTOT-Book" charset="0"/>
              </a:rPr>
              <a:t>á</a:t>
            </a:r>
            <a:r>
              <a:rPr lang="hu-HU" sz="1400">
                <a:solidFill>
                  <a:srgbClr val="898989"/>
                </a:solidFill>
                <a:latin typeface="FuturaTOT-Book" charset="0"/>
                <a:cs typeface="FuturaTOT-Book" charset="0"/>
              </a:rPr>
              <a:t>prilis 23.</a:t>
            </a:r>
          </a:p>
        </p:txBody>
      </p:sp>
      <p:pic>
        <p:nvPicPr>
          <p:cNvPr id="32772" name="Picture 1" descr="3things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71650" y="1625600"/>
            <a:ext cx="5718175" cy="3827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Title 1"/>
          <p:cNvSpPr>
            <a:spLocks noGrp="1"/>
          </p:cNvSpPr>
          <p:nvPr>
            <p:ph type="title"/>
          </p:nvPr>
        </p:nvSpPr>
        <p:spPr>
          <a:xfrm>
            <a:off x="457200" y="542925"/>
            <a:ext cx="8229600" cy="706438"/>
          </a:xfrm>
        </p:spPr>
        <p:txBody>
          <a:bodyPr/>
          <a:lstStyle/>
          <a:p>
            <a:pPr eaLnBrk="1" hangingPunct="1"/>
            <a:r>
              <a:rPr lang="hu-HU" sz="4000">
                <a:latin typeface="FuturaTOT-Book" charset="0"/>
                <a:cs typeface="FuturaTOT-Book" charset="0"/>
              </a:rPr>
              <a:t>Már többen nézik mobilról</a:t>
            </a:r>
          </a:p>
        </p:txBody>
      </p:sp>
      <p:sp>
        <p:nvSpPr>
          <p:cNvPr id="34818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FF258376-EC85-6440-8362-5219EF84A0C7}" type="slidenum">
              <a:rPr lang="en-US" sz="1200">
                <a:solidFill>
                  <a:srgbClr val="FFFFFF"/>
                </a:solidFill>
                <a:latin typeface="FuturaTOT" charset="0"/>
                <a:cs typeface="Arial" charset="0"/>
              </a:rPr>
              <a:pPr eaLnBrk="1" hangingPunct="1"/>
              <a:t>11</a:t>
            </a:fld>
            <a:endParaRPr lang="en-US" sz="1200">
              <a:solidFill>
                <a:srgbClr val="FFFFFF"/>
              </a:solidFill>
              <a:latin typeface="FuturaTOT" charset="0"/>
              <a:cs typeface="Arial" charset="0"/>
            </a:endParaRPr>
          </a:p>
        </p:txBody>
      </p:sp>
      <p:sp>
        <p:nvSpPr>
          <p:cNvPr id="34819" name="Subtitle 3"/>
          <p:cNvSpPr txBox="1">
            <a:spLocks/>
          </p:cNvSpPr>
          <p:nvPr/>
        </p:nvSpPr>
        <p:spPr bwMode="auto">
          <a:xfrm>
            <a:off x="2903538" y="6394450"/>
            <a:ext cx="371951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>
              <a:spcBef>
                <a:spcPct val="20000"/>
              </a:spcBef>
              <a:buClr>
                <a:srgbClr val="FCB034"/>
              </a:buClr>
              <a:buSzPct val="100000"/>
              <a:buFont typeface="Wingdings" charset="0"/>
              <a:buNone/>
            </a:pPr>
            <a:r>
              <a:rPr lang="hu-HU" sz="1400">
                <a:solidFill>
                  <a:srgbClr val="898989"/>
                </a:solidFill>
                <a:latin typeface="FuturaTOT-Book" charset="0"/>
                <a:cs typeface="FuturaTOT-Book" charset="0"/>
              </a:rPr>
              <a:t>2013. </a:t>
            </a:r>
            <a:r>
              <a:rPr lang="en-US" sz="1400">
                <a:solidFill>
                  <a:srgbClr val="898989"/>
                </a:solidFill>
                <a:latin typeface="FuturaTOT-Book" charset="0"/>
                <a:cs typeface="FuturaTOT-Book" charset="0"/>
              </a:rPr>
              <a:t>á</a:t>
            </a:r>
            <a:r>
              <a:rPr lang="hu-HU" sz="1400">
                <a:solidFill>
                  <a:srgbClr val="898989"/>
                </a:solidFill>
                <a:latin typeface="FuturaTOT-Book" charset="0"/>
                <a:cs typeface="FuturaTOT-Book" charset="0"/>
              </a:rPr>
              <a:t>prilis 23.</a:t>
            </a:r>
          </a:p>
        </p:txBody>
      </p:sp>
      <p:pic>
        <p:nvPicPr>
          <p:cNvPr id="34820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62563" y="1604963"/>
            <a:ext cx="2517775" cy="3722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21" name="Content Placeholder 2"/>
          <p:cNvSpPr>
            <a:spLocks noGrp="1"/>
          </p:cNvSpPr>
          <p:nvPr>
            <p:ph idx="1"/>
          </p:nvPr>
        </p:nvSpPr>
        <p:spPr>
          <a:xfrm>
            <a:off x="457200" y="1458913"/>
            <a:ext cx="4770438" cy="2517775"/>
          </a:xfrm>
        </p:spPr>
        <p:txBody>
          <a:bodyPr/>
          <a:lstStyle/>
          <a:p>
            <a:pPr eaLnBrk="1" hangingPunct="1">
              <a:buFont typeface="Wingdings" charset="0"/>
              <a:buChar char=""/>
            </a:pPr>
            <a:r>
              <a:rPr lang="hu-HU" sz="2800" b="0">
                <a:latin typeface="FuturaTOT-Book" charset="0"/>
                <a:cs typeface="FuturaTOT-Book" charset="0"/>
              </a:rPr>
              <a:t>Többen éri el a Facebook oldalát valamilyen mobil eszközről mint hagyományos desktopról</a:t>
            </a:r>
          </a:p>
          <a:p>
            <a:pPr eaLnBrk="1" hangingPunct="1">
              <a:buFont typeface="Wingdings" charset="0"/>
              <a:buChar char=""/>
            </a:pPr>
            <a:endParaRPr lang="hu-HU" sz="1400" b="0">
              <a:latin typeface="FuturaTOT-Book" charset="0"/>
              <a:cs typeface="FuturaTOT-Book" charset="0"/>
            </a:endParaRPr>
          </a:p>
          <a:p>
            <a:pPr marL="457200" lvl="1" indent="0" eaLnBrk="1" hangingPunct="1">
              <a:buFont typeface="Lucida Grande" charset="0"/>
              <a:buNone/>
            </a:pPr>
            <a:endParaRPr lang="hu-HU" sz="2400">
              <a:latin typeface="FuturaTOTMed" charset="0"/>
              <a:ea typeface="FuturaTOTMed" charset="0"/>
              <a:cs typeface="FuturaTOTMed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Title 1"/>
          <p:cNvSpPr>
            <a:spLocks noGrp="1"/>
          </p:cNvSpPr>
          <p:nvPr>
            <p:ph type="title"/>
          </p:nvPr>
        </p:nvSpPr>
        <p:spPr>
          <a:xfrm>
            <a:off x="457200" y="619125"/>
            <a:ext cx="8229600" cy="554038"/>
          </a:xfrm>
        </p:spPr>
        <p:txBody>
          <a:bodyPr/>
          <a:lstStyle/>
          <a:p>
            <a:pPr eaLnBrk="1" hangingPunct="1"/>
            <a:r>
              <a:rPr lang="hu-HU" sz="3000">
                <a:latin typeface="FuturaTOT-Book" charset="0"/>
                <a:cs typeface="FuturaTOT-Book" charset="0"/>
              </a:rPr>
              <a:t>Közelíti a mobil a desktop látogatottságot</a:t>
            </a:r>
          </a:p>
        </p:txBody>
      </p:sp>
      <p:sp>
        <p:nvSpPr>
          <p:cNvPr id="36866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45242168-210E-9547-BC8E-5E4FEF855FAD}" type="slidenum">
              <a:rPr lang="en-US" sz="1200">
                <a:solidFill>
                  <a:srgbClr val="FFFFFF"/>
                </a:solidFill>
                <a:latin typeface="FuturaTOT" charset="0"/>
                <a:cs typeface="Arial" charset="0"/>
              </a:rPr>
              <a:pPr eaLnBrk="1" hangingPunct="1"/>
              <a:t>12</a:t>
            </a:fld>
            <a:endParaRPr lang="en-US" sz="1200">
              <a:solidFill>
                <a:srgbClr val="FFFFFF"/>
              </a:solidFill>
              <a:latin typeface="FuturaTOT" charset="0"/>
              <a:cs typeface="Arial" charset="0"/>
            </a:endParaRPr>
          </a:p>
        </p:txBody>
      </p:sp>
      <p:pic>
        <p:nvPicPr>
          <p:cNvPr id="36867" name="Picture 2" descr="guardian_iphone5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55825" y="1885950"/>
            <a:ext cx="5030788" cy="331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68" name="Subtitle 3"/>
          <p:cNvSpPr txBox="1">
            <a:spLocks/>
          </p:cNvSpPr>
          <p:nvPr/>
        </p:nvSpPr>
        <p:spPr bwMode="auto">
          <a:xfrm>
            <a:off x="2903538" y="6394450"/>
            <a:ext cx="371951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>
              <a:spcBef>
                <a:spcPct val="20000"/>
              </a:spcBef>
              <a:buClr>
                <a:srgbClr val="FCB034"/>
              </a:buClr>
              <a:buSzPct val="100000"/>
              <a:buFont typeface="Wingdings" charset="0"/>
              <a:buNone/>
            </a:pPr>
            <a:r>
              <a:rPr lang="hu-HU" sz="1400">
                <a:solidFill>
                  <a:srgbClr val="898989"/>
                </a:solidFill>
                <a:latin typeface="FuturaTOT-Book" charset="0"/>
                <a:cs typeface="FuturaTOT-Book" charset="0"/>
              </a:rPr>
              <a:t>2013. </a:t>
            </a:r>
            <a:r>
              <a:rPr lang="en-US" sz="1400">
                <a:solidFill>
                  <a:srgbClr val="898989"/>
                </a:solidFill>
                <a:latin typeface="FuturaTOT-Book" charset="0"/>
                <a:cs typeface="FuturaTOT-Book" charset="0"/>
              </a:rPr>
              <a:t>á</a:t>
            </a:r>
            <a:r>
              <a:rPr lang="hu-HU" sz="1400">
                <a:solidFill>
                  <a:srgbClr val="898989"/>
                </a:solidFill>
                <a:latin typeface="FuturaTOT-Book" charset="0"/>
                <a:cs typeface="FuturaTOT-Book" charset="0"/>
              </a:rPr>
              <a:t>prilis 23.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Title 1"/>
          <p:cNvSpPr>
            <a:spLocks noGrp="1"/>
          </p:cNvSpPr>
          <p:nvPr>
            <p:ph type="title"/>
          </p:nvPr>
        </p:nvSpPr>
        <p:spPr>
          <a:xfrm>
            <a:off x="457200" y="542925"/>
            <a:ext cx="8229600" cy="706438"/>
          </a:xfrm>
        </p:spPr>
        <p:txBody>
          <a:bodyPr/>
          <a:lstStyle/>
          <a:p>
            <a:pPr eaLnBrk="1" hangingPunct="1"/>
            <a:r>
              <a:rPr lang="hu-HU" sz="4000">
                <a:latin typeface="FuturaTOT-Book" charset="0"/>
                <a:cs typeface="FuturaTOT-Book" charset="0"/>
              </a:rPr>
              <a:t>Minden harmadik telefon okos</a:t>
            </a:r>
          </a:p>
        </p:txBody>
      </p:sp>
      <p:sp>
        <p:nvSpPr>
          <p:cNvPr id="38914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5F3D1F15-5BD8-5D44-A4BE-439D074F30EA}" type="slidenum">
              <a:rPr lang="en-US" sz="1200">
                <a:solidFill>
                  <a:srgbClr val="FFFFFF"/>
                </a:solidFill>
                <a:latin typeface="FuturaTOT" charset="0"/>
                <a:cs typeface="Arial" charset="0"/>
              </a:rPr>
              <a:pPr eaLnBrk="1" hangingPunct="1"/>
              <a:t>13</a:t>
            </a:fld>
            <a:endParaRPr lang="en-US" sz="1200">
              <a:solidFill>
                <a:srgbClr val="FFFFFF"/>
              </a:solidFill>
              <a:latin typeface="FuturaTOT" charset="0"/>
              <a:cs typeface="Arial" charset="0"/>
            </a:endParaRPr>
          </a:p>
        </p:txBody>
      </p:sp>
      <p:sp>
        <p:nvSpPr>
          <p:cNvPr id="38915" name="Title 1"/>
          <p:cNvSpPr txBox="1">
            <a:spLocks/>
          </p:cNvSpPr>
          <p:nvPr/>
        </p:nvSpPr>
        <p:spPr bwMode="auto">
          <a:xfrm>
            <a:off x="3314700" y="5759450"/>
            <a:ext cx="4068763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anchor="ctr">
            <a:spAutoFit/>
          </a:bodyPr>
          <a:lstStyle>
            <a:lvl1pPr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r>
              <a:rPr lang="en-US" sz="1000">
                <a:latin typeface="FuturaTOT-Book" charset="0"/>
                <a:cs typeface="Lucida Grande" charset="0"/>
                <a:sym typeface="Lucida Grande" charset="0"/>
              </a:rPr>
              <a:t>Forrás: </a:t>
            </a:r>
            <a:r>
              <a:rPr lang="hu-HU" sz="1000">
                <a:latin typeface="FuturaTOT-Book" charset="0"/>
                <a:cs typeface="Lucida Grande" charset="0"/>
                <a:sym typeface="Lucida Grande" charset="0"/>
              </a:rPr>
              <a:t>eNET-Magyar Telekom: „Jelentés az internetgazdaságról 2012”</a:t>
            </a:r>
            <a:endParaRPr lang="en-US" sz="1000">
              <a:latin typeface="FuturaTOT-Book" charset="0"/>
              <a:cs typeface="Lucida Grande" charset="0"/>
              <a:sym typeface="Lucida Grande" charset="0"/>
            </a:endParaRPr>
          </a:p>
        </p:txBody>
      </p:sp>
      <p:pic>
        <p:nvPicPr>
          <p:cNvPr id="38916" name="Picture 7" descr="tumblr_lil1jjQomw1qdpahlo1_500_large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90713" y="1497013"/>
            <a:ext cx="5434012" cy="407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17" name="Subtitle 3"/>
          <p:cNvSpPr txBox="1">
            <a:spLocks/>
          </p:cNvSpPr>
          <p:nvPr/>
        </p:nvSpPr>
        <p:spPr bwMode="auto">
          <a:xfrm>
            <a:off x="2903538" y="6394450"/>
            <a:ext cx="371951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>
              <a:spcBef>
                <a:spcPct val="20000"/>
              </a:spcBef>
              <a:buClr>
                <a:srgbClr val="FCB034"/>
              </a:buClr>
              <a:buSzPct val="100000"/>
              <a:buFont typeface="Wingdings" charset="0"/>
              <a:buNone/>
            </a:pPr>
            <a:r>
              <a:rPr lang="hu-HU" sz="1400">
                <a:solidFill>
                  <a:srgbClr val="898989"/>
                </a:solidFill>
                <a:latin typeface="FuturaTOT-Book" charset="0"/>
                <a:cs typeface="FuturaTOT-Book" charset="0"/>
              </a:rPr>
              <a:t>2013. </a:t>
            </a:r>
            <a:r>
              <a:rPr lang="en-US" sz="1400">
                <a:solidFill>
                  <a:srgbClr val="898989"/>
                </a:solidFill>
                <a:latin typeface="FuturaTOT-Book" charset="0"/>
                <a:cs typeface="FuturaTOT-Book" charset="0"/>
              </a:rPr>
              <a:t>á</a:t>
            </a:r>
            <a:r>
              <a:rPr lang="hu-HU" sz="1400">
                <a:solidFill>
                  <a:srgbClr val="898989"/>
                </a:solidFill>
                <a:latin typeface="FuturaTOT-Book" charset="0"/>
                <a:cs typeface="FuturaTOT-Book" charset="0"/>
              </a:rPr>
              <a:t>prilis 23.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Title 1"/>
          <p:cNvSpPr>
            <a:spLocks noGrp="1"/>
          </p:cNvSpPr>
          <p:nvPr>
            <p:ph type="title"/>
          </p:nvPr>
        </p:nvSpPr>
        <p:spPr>
          <a:xfrm>
            <a:off x="457200" y="542925"/>
            <a:ext cx="8229600" cy="706438"/>
          </a:xfrm>
        </p:spPr>
        <p:txBody>
          <a:bodyPr/>
          <a:lstStyle/>
          <a:p>
            <a:pPr eaLnBrk="1" hangingPunct="1"/>
            <a:r>
              <a:rPr lang="hu-HU" sz="4000">
                <a:latin typeface="FuturaTOT-Book" charset="0"/>
                <a:cs typeface="FuturaTOT-Book" charset="0"/>
              </a:rPr>
              <a:t>210e táblagép tavaly</a:t>
            </a:r>
          </a:p>
        </p:txBody>
      </p:sp>
      <p:sp>
        <p:nvSpPr>
          <p:cNvPr id="40962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DEAFB453-238B-754F-B41F-E1757896ABBC}" type="slidenum">
              <a:rPr lang="en-US" sz="1200">
                <a:solidFill>
                  <a:srgbClr val="FFFFFF"/>
                </a:solidFill>
                <a:latin typeface="FuturaTOT" charset="0"/>
                <a:cs typeface="Arial" charset="0"/>
              </a:rPr>
              <a:pPr eaLnBrk="1" hangingPunct="1"/>
              <a:t>14</a:t>
            </a:fld>
            <a:endParaRPr lang="en-US" sz="1200">
              <a:solidFill>
                <a:srgbClr val="FFFFFF"/>
              </a:solidFill>
              <a:latin typeface="FuturaTOT" charset="0"/>
              <a:cs typeface="Arial" charset="0"/>
            </a:endParaRPr>
          </a:p>
        </p:txBody>
      </p:sp>
      <p:sp>
        <p:nvSpPr>
          <p:cNvPr id="40963" name="Title 1"/>
          <p:cNvSpPr txBox="1">
            <a:spLocks/>
          </p:cNvSpPr>
          <p:nvPr/>
        </p:nvSpPr>
        <p:spPr bwMode="auto">
          <a:xfrm>
            <a:off x="6494463" y="5916613"/>
            <a:ext cx="117475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anchor="ctr">
            <a:spAutoFit/>
          </a:bodyPr>
          <a:lstStyle>
            <a:lvl1pPr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r>
              <a:rPr lang="en-US" sz="1000">
                <a:latin typeface="FuturaTOT-Book" charset="0"/>
                <a:cs typeface="Lucida Grande" charset="0"/>
                <a:sym typeface="Lucida Grande" charset="0"/>
              </a:rPr>
              <a:t>Forrás: </a:t>
            </a:r>
            <a:r>
              <a:rPr lang="hu-HU" sz="1000">
                <a:latin typeface="FuturaTOT-Book" charset="0"/>
                <a:cs typeface="Lucida Grande" charset="0"/>
                <a:sym typeface="Lucida Grande" charset="0"/>
              </a:rPr>
              <a:t>GfK, 2013</a:t>
            </a:r>
            <a:endParaRPr lang="en-US" sz="1000">
              <a:latin typeface="FuturaTOT-Book" charset="0"/>
              <a:cs typeface="Lucida Grande" charset="0"/>
              <a:sym typeface="Lucida Grande" charset="0"/>
            </a:endParaRPr>
          </a:p>
        </p:txBody>
      </p:sp>
      <p:sp>
        <p:nvSpPr>
          <p:cNvPr id="40964" name="Subtitle 3"/>
          <p:cNvSpPr txBox="1">
            <a:spLocks/>
          </p:cNvSpPr>
          <p:nvPr/>
        </p:nvSpPr>
        <p:spPr bwMode="auto">
          <a:xfrm>
            <a:off x="2903538" y="6394450"/>
            <a:ext cx="371951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>
              <a:spcBef>
                <a:spcPct val="20000"/>
              </a:spcBef>
              <a:buClr>
                <a:srgbClr val="FCB034"/>
              </a:buClr>
              <a:buSzPct val="100000"/>
              <a:buFont typeface="Wingdings" charset="0"/>
              <a:buNone/>
            </a:pPr>
            <a:r>
              <a:rPr lang="hu-HU" sz="1400">
                <a:solidFill>
                  <a:srgbClr val="898989"/>
                </a:solidFill>
                <a:latin typeface="FuturaTOT-Book" charset="0"/>
                <a:cs typeface="FuturaTOT-Book" charset="0"/>
              </a:rPr>
              <a:t>2013. </a:t>
            </a:r>
            <a:r>
              <a:rPr lang="en-US" sz="1400">
                <a:solidFill>
                  <a:srgbClr val="898989"/>
                </a:solidFill>
                <a:latin typeface="FuturaTOT-Book" charset="0"/>
                <a:cs typeface="FuturaTOT-Book" charset="0"/>
              </a:rPr>
              <a:t>á</a:t>
            </a:r>
            <a:r>
              <a:rPr lang="hu-HU" sz="1400">
                <a:solidFill>
                  <a:srgbClr val="898989"/>
                </a:solidFill>
                <a:latin typeface="FuturaTOT-Book" charset="0"/>
                <a:cs typeface="FuturaTOT-Book" charset="0"/>
              </a:rPr>
              <a:t>prilis 23.</a:t>
            </a:r>
          </a:p>
        </p:txBody>
      </p:sp>
      <p:sp>
        <p:nvSpPr>
          <p:cNvPr id="40965" name="Picture 1"/>
          <p:cNvSpPr>
            <a:spLocks noChangeAspect="1"/>
          </p:cNvSpPr>
          <p:nvPr/>
        </p:nvSpPr>
        <p:spPr bwMode="auto">
          <a:xfrm>
            <a:off x="4572000" y="3429000"/>
            <a:ext cx="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0966" name="Picture 2"/>
          <p:cNvSpPr>
            <a:spLocks noChangeAspect="1"/>
          </p:cNvSpPr>
          <p:nvPr/>
        </p:nvSpPr>
        <p:spPr bwMode="auto">
          <a:xfrm>
            <a:off x="4572000" y="3429000"/>
            <a:ext cx="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pic>
        <p:nvPicPr>
          <p:cNvPr id="40967" name="Picture 8" descr="ipad_mini_fekete.p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41625" y="1171575"/>
            <a:ext cx="3597275" cy="5180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34993976-1.mov.ff.avi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xmlns="" r:embed="rId5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3212188" y="1864359"/>
            <a:ext cx="2894706" cy="387155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541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Title 1"/>
          <p:cNvSpPr>
            <a:spLocks noGrp="1"/>
          </p:cNvSpPr>
          <p:nvPr>
            <p:ph type="title"/>
          </p:nvPr>
        </p:nvSpPr>
        <p:spPr>
          <a:xfrm>
            <a:off x="457200" y="542925"/>
            <a:ext cx="8229600" cy="706438"/>
          </a:xfrm>
        </p:spPr>
        <p:txBody>
          <a:bodyPr/>
          <a:lstStyle/>
          <a:p>
            <a:pPr eaLnBrk="1" hangingPunct="1"/>
            <a:r>
              <a:rPr lang="hu-HU" sz="4000">
                <a:latin typeface="FuturaTOT-Book" charset="0"/>
                <a:cs typeface="FuturaTOT-Book" charset="0"/>
              </a:rPr>
              <a:t>Okostelefon-penetráció</a:t>
            </a:r>
          </a:p>
        </p:txBody>
      </p:sp>
      <p:sp>
        <p:nvSpPr>
          <p:cNvPr id="43010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C41C4BFA-3096-C549-AF49-26ECCD742DAF}" type="slidenum">
              <a:rPr lang="en-US" sz="1200">
                <a:solidFill>
                  <a:srgbClr val="FFFFFF"/>
                </a:solidFill>
                <a:latin typeface="FuturaTOT" charset="0"/>
                <a:cs typeface="Arial" charset="0"/>
              </a:rPr>
              <a:pPr eaLnBrk="1" hangingPunct="1"/>
              <a:t>15</a:t>
            </a:fld>
            <a:endParaRPr lang="en-US" sz="1200">
              <a:solidFill>
                <a:srgbClr val="FFFFFF"/>
              </a:solidFill>
              <a:latin typeface="FuturaTOT" charset="0"/>
              <a:cs typeface="Arial" charset="0"/>
            </a:endParaRPr>
          </a:p>
        </p:txBody>
      </p:sp>
      <p:sp>
        <p:nvSpPr>
          <p:cNvPr id="43011" name="Subtitle 3"/>
          <p:cNvSpPr txBox="1">
            <a:spLocks/>
          </p:cNvSpPr>
          <p:nvPr/>
        </p:nvSpPr>
        <p:spPr bwMode="auto">
          <a:xfrm>
            <a:off x="2903538" y="6394450"/>
            <a:ext cx="371951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>
              <a:spcBef>
                <a:spcPct val="20000"/>
              </a:spcBef>
              <a:buClr>
                <a:srgbClr val="FCB034"/>
              </a:buClr>
              <a:buSzPct val="100000"/>
              <a:buFont typeface="Wingdings" charset="0"/>
              <a:buNone/>
            </a:pPr>
            <a:r>
              <a:rPr lang="hu-HU" sz="1400">
                <a:solidFill>
                  <a:srgbClr val="898989"/>
                </a:solidFill>
                <a:latin typeface="FuturaTOT-Book" charset="0"/>
                <a:cs typeface="FuturaTOT-Book" charset="0"/>
              </a:rPr>
              <a:t>2013. </a:t>
            </a:r>
            <a:r>
              <a:rPr lang="en-US" sz="1400">
                <a:solidFill>
                  <a:srgbClr val="898989"/>
                </a:solidFill>
                <a:latin typeface="FuturaTOT-Book" charset="0"/>
                <a:cs typeface="FuturaTOT-Book" charset="0"/>
              </a:rPr>
              <a:t>á</a:t>
            </a:r>
            <a:r>
              <a:rPr lang="hu-HU" sz="1400">
                <a:solidFill>
                  <a:srgbClr val="898989"/>
                </a:solidFill>
                <a:latin typeface="FuturaTOT-Book" charset="0"/>
                <a:cs typeface="FuturaTOT-Book" charset="0"/>
              </a:rPr>
              <a:t>prilis 23.</a:t>
            </a:r>
          </a:p>
        </p:txBody>
      </p:sp>
      <p:sp>
        <p:nvSpPr>
          <p:cNvPr id="43012" name="Picture 1"/>
          <p:cNvSpPr>
            <a:spLocks noChangeAspect="1"/>
          </p:cNvSpPr>
          <p:nvPr/>
        </p:nvSpPr>
        <p:spPr bwMode="auto">
          <a:xfrm>
            <a:off x="4572000" y="3429000"/>
            <a:ext cx="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3013" name="Picture 2"/>
          <p:cNvSpPr>
            <a:spLocks noChangeAspect="1"/>
          </p:cNvSpPr>
          <p:nvPr/>
        </p:nvSpPr>
        <p:spPr bwMode="auto">
          <a:xfrm>
            <a:off x="4572000" y="3429000"/>
            <a:ext cx="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pic>
        <p:nvPicPr>
          <p:cNvPr id="43014" name="Chart 1"/>
          <p:cNvPicPr>
            <a:picLocks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71600" y="1792288"/>
            <a:ext cx="6546850" cy="41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Slide Number Placeholder 5"/>
          <p:cNvSpPr txBox="1">
            <a:spLocks noGrp="1"/>
          </p:cNvSpPr>
          <p:nvPr/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r" eaLnBrk="1" hangingPunct="1"/>
            <a:endParaRPr lang="hu-HU" sz="1400"/>
          </a:p>
        </p:txBody>
      </p:sp>
      <p:sp>
        <p:nvSpPr>
          <p:cNvPr id="45058" name="Title 5"/>
          <p:cNvSpPr>
            <a:spLocks noGrp="1"/>
          </p:cNvSpPr>
          <p:nvPr>
            <p:ph type="ctrTitle"/>
          </p:nvPr>
        </p:nvSpPr>
        <p:spPr>
          <a:xfrm>
            <a:off x="863600" y="2894013"/>
            <a:ext cx="7772400" cy="1200150"/>
          </a:xfrm>
        </p:spPr>
        <p:txBody>
          <a:bodyPr/>
          <a:lstStyle/>
          <a:p>
            <a:pPr eaLnBrk="1" hangingPunct="1"/>
            <a:r>
              <a:rPr lang="en-US" sz="3600">
                <a:latin typeface="FuturaTOT-Bold" charset="0"/>
                <a:cs typeface="FuturaTOT-Bold" charset="0"/>
              </a:rPr>
              <a:t>Reklámköltési adatok </a:t>
            </a:r>
            <a:br>
              <a:rPr lang="en-US" sz="3600">
                <a:latin typeface="FuturaTOT-Bold" charset="0"/>
                <a:cs typeface="FuturaTOT-Bold" charset="0"/>
              </a:rPr>
            </a:br>
            <a:r>
              <a:rPr lang="en-US" sz="3600">
                <a:latin typeface="FuturaTOT-Bold" charset="0"/>
                <a:cs typeface="FuturaTOT-Bold" charset="0"/>
              </a:rPr>
              <a:t>IAB Hungary Adex</a:t>
            </a:r>
            <a:endParaRPr lang="hu-HU" sz="3600" b="0">
              <a:latin typeface="FuturaTOT-Bold" charset="0"/>
              <a:cs typeface="FuturaTOT-Bold" charset="0"/>
            </a:endParaRPr>
          </a:p>
        </p:txBody>
      </p:sp>
      <p:sp>
        <p:nvSpPr>
          <p:cNvPr id="45059" name="Subtitle 3"/>
          <p:cNvSpPr txBox="1">
            <a:spLocks/>
          </p:cNvSpPr>
          <p:nvPr/>
        </p:nvSpPr>
        <p:spPr bwMode="auto">
          <a:xfrm>
            <a:off x="2903538" y="6394450"/>
            <a:ext cx="371951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>
              <a:spcBef>
                <a:spcPct val="20000"/>
              </a:spcBef>
              <a:buClr>
                <a:srgbClr val="FCB034"/>
              </a:buClr>
              <a:buSzPct val="100000"/>
              <a:buFont typeface="Wingdings" charset="0"/>
              <a:buNone/>
            </a:pPr>
            <a:r>
              <a:rPr lang="hu-HU" sz="1400">
                <a:solidFill>
                  <a:srgbClr val="898989"/>
                </a:solidFill>
                <a:latin typeface="FuturaTOT-Book" charset="0"/>
                <a:cs typeface="FuturaTOT-Book" charset="0"/>
              </a:rPr>
              <a:t>2013. </a:t>
            </a:r>
            <a:r>
              <a:rPr lang="en-US" sz="1400">
                <a:solidFill>
                  <a:srgbClr val="898989"/>
                </a:solidFill>
                <a:latin typeface="FuturaTOT-Book" charset="0"/>
                <a:cs typeface="FuturaTOT-Book" charset="0"/>
              </a:rPr>
              <a:t>á</a:t>
            </a:r>
            <a:r>
              <a:rPr lang="hu-HU" sz="1400">
                <a:solidFill>
                  <a:srgbClr val="898989"/>
                </a:solidFill>
                <a:latin typeface="FuturaTOT-Book" charset="0"/>
                <a:cs typeface="FuturaTOT-Book" charset="0"/>
              </a:rPr>
              <a:t>prilis 23.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Title 1"/>
          <p:cNvSpPr>
            <a:spLocks noGrp="1"/>
          </p:cNvSpPr>
          <p:nvPr>
            <p:ph type="title"/>
          </p:nvPr>
        </p:nvSpPr>
        <p:spPr>
          <a:xfrm>
            <a:off x="457200" y="511175"/>
            <a:ext cx="8229600" cy="769938"/>
          </a:xfrm>
        </p:spPr>
        <p:txBody>
          <a:bodyPr/>
          <a:lstStyle/>
          <a:p>
            <a:pPr eaLnBrk="1" hangingPunct="1"/>
            <a:r>
              <a:rPr lang="hu-HU">
                <a:latin typeface="FuturaTOT-Book" charset="0"/>
                <a:cs typeface="FuturaTOT-Book" charset="0"/>
              </a:rPr>
              <a:t>IAB Hungary Adex</a:t>
            </a:r>
          </a:p>
        </p:txBody>
      </p:sp>
      <p:sp>
        <p:nvSpPr>
          <p:cNvPr id="47106" name="Content Placeholder 2"/>
          <p:cNvSpPr>
            <a:spLocks noGrp="1"/>
          </p:cNvSpPr>
          <p:nvPr>
            <p:ph idx="1"/>
          </p:nvPr>
        </p:nvSpPr>
        <p:spPr>
          <a:xfrm>
            <a:off x="457200" y="1458913"/>
            <a:ext cx="8229600" cy="5029200"/>
          </a:xfrm>
        </p:spPr>
        <p:txBody>
          <a:bodyPr/>
          <a:lstStyle/>
          <a:p>
            <a:pPr eaLnBrk="1" hangingPunct="1">
              <a:buFont typeface="Wingdings" charset="0"/>
              <a:buChar char=""/>
            </a:pPr>
            <a:r>
              <a:rPr lang="hu-HU" sz="2800" b="0">
                <a:latin typeface="FuturaTOT-Book" charset="0"/>
                <a:cs typeface="FuturaTOT-Book" charset="0"/>
              </a:rPr>
              <a:t>Célunk: átfogó, alapos, kontrollált, összehasonlítható költési adatok szolgáltatása a hazai digitális reklámköltésekről</a:t>
            </a:r>
          </a:p>
          <a:p>
            <a:pPr eaLnBrk="1" hangingPunct="1">
              <a:buFont typeface="Wingdings" charset="0"/>
              <a:buChar char=""/>
            </a:pPr>
            <a:endParaRPr lang="hu-HU" sz="1400" b="0">
              <a:latin typeface="FuturaTOT-Book" charset="0"/>
              <a:cs typeface="FuturaTOT-Book" charset="0"/>
            </a:endParaRPr>
          </a:p>
          <a:p>
            <a:pPr eaLnBrk="1" hangingPunct="1">
              <a:buFont typeface="Wingdings" charset="0"/>
              <a:buChar char=""/>
            </a:pPr>
            <a:r>
              <a:rPr lang="hu-HU" sz="2800" b="0">
                <a:latin typeface="FuturaTOT-Book" charset="0"/>
                <a:cs typeface="FuturaTOT-Book" charset="0"/>
              </a:rPr>
              <a:t>Az IAB Hungary Adex a </a:t>
            </a:r>
            <a:r>
              <a:rPr lang="hu-HU" sz="2800" b="0" u="sng">
                <a:latin typeface="FuturaTOT-Book" charset="0"/>
                <a:cs typeface="FuturaTOT-Book" charset="0"/>
              </a:rPr>
              <a:t>nettó digitális reklámköltést </a:t>
            </a:r>
            <a:r>
              <a:rPr lang="hu-HU" sz="2800" b="0">
                <a:latin typeface="FuturaTOT-Book" charset="0"/>
                <a:cs typeface="FuturaTOT-Book" charset="0"/>
              </a:rPr>
              <a:t>vizsgálja:</a:t>
            </a:r>
          </a:p>
          <a:p>
            <a:pPr lvl="1" eaLnBrk="1" hangingPunct="1"/>
            <a:r>
              <a:rPr lang="en-US" sz="2000">
                <a:latin typeface="FuturaTOT-Book" charset="0"/>
                <a:ea typeface="FuturaTOTMed" charset="0"/>
                <a:cs typeface="FuturaTOT-Book" charset="0"/>
              </a:rPr>
              <a:t>Online</a:t>
            </a:r>
          </a:p>
          <a:p>
            <a:pPr lvl="2" eaLnBrk="1" hangingPunct="1"/>
            <a:r>
              <a:rPr lang="en-US" sz="1600">
                <a:latin typeface="FuturaTOT-Book" charset="0"/>
                <a:ea typeface="FuturaTOTMed" charset="0"/>
                <a:cs typeface="FuturaTOT-Book" charset="0"/>
              </a:rPr>
              <a:t>D</a:t>
            </a:r>
            <a:r>
              <a:rPr lang="hu-HU" sz="1600">
                <a:latin typeface="FuturaTOT-Book" charset="0"/>
                <a:ea typeface="FuturaTOTMed" charset="0"/>
                <a:cs typeface="FuturaTOT-Book" charset="0"/>
              </a:rPr>
              <a:t>isplay</a:t>
            </a:r>
          </a:p>
          <a:p>
            <a:pPr lvl="2" eaLnBrk="1" hangingPunct="1"/>
            <a:r>
              <a:rPr lang="en-US" sz="1600">
                <a:latin typeface="FuturaTOT-Book" charset="0"/>
                <a:ea typeface="FuturaTOTMed" charset="0"/>
                <a:cs typeface="FuturaTOT-Book" charset="0"/>
              </a:rPr>
              <a:t>S</a:t>
            </a:r>
            <a:r>
              <a:rPr lang="hu-HU" sz="1600">
                <a:latin typeface="FuturaTOT-Book" charset="0"/>
                <a:ea typeface="FuturaTOTMed" charset="0"/>
                <a:cs typeface="FuturaTOT-Book" charset="0"/>
              </a:rPr>
              <a:t>earch</a:t>
            </a:r>
          </a:p>
          <a:p>
            <a:pPr lvl="2" eaLnBrk="1" hangingPunct="1"/>
            <a:r>
              <a:rPr lang="en-US" sz="1600">
                <a:latin typeface="FuturaTOT-Book" charset="0"/>
                <a:ea typeface="FuturaTOTMed" charset="0"/>
                <a:cs typeface="FuturaTOT-Book" charset="0"/>
              </a:rPr>
              <a:t>L</a:t>
            </a:r>
            <a:r>
              <a:rPr lang="hu-HU" sz="1600">
                <a:latin typeface="FuturaTOT-Book" charset="0"/>
                <a:ea typeface="FuturaTOTMed" charset="0"/>
                <a:cs typeface="FuturaTOT-Book" charset="0"/>
              </a:rPr>
              <a:t>istings</a:t>
            </a:r>
          </a:p>
          <a:p>
            <a:pPr lvl="2" eaLnBrk="1" hangingPunct="1"/>
            <a:r>
              <a:rPr lang="en-US" sz="1600">
                <a:latin typeface="FuturaTOT-Book" charset="0"/>
                <a:ea typeface="FuturaTOTMed" charset="0"/>
                <a:cs typeface="FuturaTOT-Book" charset="0"/>
              </a:rPr>
              <a:t>E</a:t>
            </a:r>
            <a:r>
              <a:rPr lang="hu-HU" sz="1600">
                <a:latin typeface="FuturaTOT-Book" charset="0"/>
                <a:ea typeface="FuturaTOTMed" charset="0"/>
                <a:cs typeface="FuturaTOT-Book" charset="0"/>
              </a:rPr>
              <a:t>mail </a:t>
            </a:r>
          </a:p>
          <a:p>
            <a:pPr lvl="1" eaLnBrk="1" hangingPunct="1"/>
            <a:r>
              <a:rPr lang="hu-HU" sz="2000" b="1">
                <a:solidFill>
                  <a:srgbClr val="0C64AE"/>
                </a:solidFill>
                <a:latin typeface="FuturaTOT-Book" charset="0"/>
                <a:ea typeface="FuturaTOTMed" charset="0"/>
                <a:cs typeface="FuturaTOT-Book" charset="0"/>
              </a:rPr>
              <a:t>Mobil</a:t>
            </a:r>
          </a:p>
          <a:p>
            <a:pPr lvl="1" eaLnBrk="1" hangingPunct="1"/>
            <a:endParaRPr lang="hu-HU" sz="2400">
              <a:latin typeface="FuturaTOTMed" charset="0"/>
              <a:ea typeface="FuturaTOTMed" charset="0"/>
              <a:cs typeface="FuturaTOTMed" charset="0"/>
            </a:endParaRPr>
          </a:p>
        </p:txBody>
      </p:sp>
      <p:sp>
        <p:nvSpPr>
          <p:cNvPr id="47107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CB39F488-15FF-B349-9526-06A16E763120}" type="slidenum">
              <a:rPr lang="en-US" sz="1200">
                <a:solidFill>
                  <a:srgbClr val="FFFFFF"/>
                </a:solidFill>
                <a:latin typeface="FuturaTOT" charset="0"/>
                <a:cs typeface="Arial" charset="0"/>
              </a:rPr>
              <a:pPr eaLnBrk="1" hangingPunct="1"/>
              <a:t>17</a:t>
            </a:fld>
            <a:endParaRPr lang="en-US" sz="1200">
              <a:solidFill>
                <a:srgbClr val="FFFFFF"/>
              </a:solidFill>
              <a:latin typeface="FuturaTOT" charset="0"/>
              <a:cs typeface="Arial" charset="0"/>
            </a:endParaRPr>
          </a:p>
        </p:txBody>
      </p:sp>
      <p:pic>
        <p:nvPicPr>
          <p:cNvPr id="47108" name="Content Placeholder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4025" y="6342063"/>
            <a:ext cx="620713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109" name="Subtitle 3"/>
          <p:cNvSpPr txBox="1">
            <a:spLocks/>
          </p:cNvSpPr>
          <p:nvPr/>
        </p:nvSpPr>
        <p:spPr bwMode="auto">
          <a:xfrm>
            <a:off x="2903538" y="6394450"/>
            <a:ext cx="371951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>
              <a:spcBef>
                <a:spcPct val="20000"/>
              </a:spcBef>
              <a:buClr>
                <a:srgbClr val="FCB034"/>
              </a:buClr>
              <a:buSzPct val="100000"/>
              <a:buFont typeface="Wingdings" charset="0"/>
              <a:buNone/>
            </a:pPr>
            <a:r>
              <a:rPr lang="hu-HU" sz="1400">
                <a:solidFill>
                  <a:srgbClr val="898989"/>
                </a:solidFill>
                <a:latin typeface="FuturaTOT-Book" charset="0"/>
                <a:cs typeface="FuturaTOT-Book" charset="0"/>
              </a:rPr>
              <a:t>2013. </a:t>
            </a:r>
            <a:r>
              <a:rPr lang="en-US" sz="1400">
                <a:solidFill>
                  <a:srgbClr val="898989"/>
                </a:solidFill>
                <a:latin typeface="FuturaTOT-Book" charset="0"/>
                <a:cs typeface="FuturaTOT-Book" charset="0"/>
              </a:rPr>
              <a:t>á</a:t>
            </a:r>
            <a:r>
              <a:rPr lang="hu-HU" sz="1400">
                <a:solidFill>
                  <a:srgbClr val="898989"/>
                </a:solidFill>
                <a:latin typeface="FuturaTOT-Book" charset="0"/>
                <a:cs typeface="FuturaTOT-Book" charset="0"/>
              </a:rPr>
              <a:t>prilis 23.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Title 16"/>
          <p:cNvSpPr>
            <a:spLocks noGrp="1"/>
          </p:cNvSpPr>
          <p:nvPr>
            <p:ph type="title"/>
          </p:nvPr>
        </p:nvSpPr>
        <p:spPr>
          <a:xfrm>
            <a:off x="457200" y="504825"/>
            <a:ext cx="8229600" cy="768350"/>
          </a:xfrm>
        </p:spPr>
        <p:txBody>
          <a:bodyPr/>
          <a:lstStyle/>
          <a:p>
            <a:r>
              <a:rPr lang="en-US">
                <a:latin typeface="FuturaTOT-Book" charset="0"/>
                <a:cs typeface="FuturaTOT-Book" charset="0"/>
              </a:rPr>
              <a:t>Mobil reklámköltés 2012</a:t>
            </a:r>
          </a:p>
        </p:txBody>
      </p:sp>
      <p:sp>
        <p:nvSpPr>
          <p:cNvPr id="48130" name="Slide Number Placeholder 3"/>
          <p:cNvSpPr>
            <a:spLocks noGrp="1"/>
          </p:cNvSpPr>
          <p:nvPr>
            <p:ph type="sldNum" sz="quarter" idx="1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A2EF9917-93E1-DD46-B344-CE51BBEF7C94}" type="slidenum">
              <a:rPr lang="en-US" sz="1200">
                <a:solidFill>
                  <a:srgbClr val="FFFFFF"/>
                </a:solidFill>
                <a:latin typeface="FuturaTOT" charset="0"/>
                <a:cs typeface="Arial" charset="0"/>
              </a:rPr>
              <a:pPr eaLnBrk="1" hangingPunct="1"/>
              <a:t>18</a:t>
            </a:fld>
            <a:endParaRPr lang="en-US" sz="1200">
              <a:solidFill>
                <a:srgbClr val="FFFFFF"/>
              </a:solidFill>
              <a:latin typeface="FuturaTOT" charset="0"/>
              <a:cs typeface="Arial" charset="0"/>
            </a:endParaRPr>
          </a:p>
        </p:txBody>
      </p:sp>
      <p:graphicFrame>
        <p:nvGraphicFramePr>
          <p:cNvPr id="22" name="Content Placeholder 21"/>
          <p:cNvGraphicFramePr>
            <a:graphicFrameLocks noGrp="1"/>
          </p:cNvGraphicFramePr>
          <p:nvPr>
            <p:ph idx="12"/>
          </p:nvPr>
        </p:nvGraphicFramePr>
        <p:xfrm>
          <a:off x="-357084" y="1610379"/>
          <a:ext cx="4839442" cy="42764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8132" name="Content Placeholder 1"/>
          <p:cNvSpPr>
            <a:spLocks noGrp="1"/>
          </p:cNvSpPr>
          <p:nvPr>
            <p:ph idx="1"/>
          </p:nvPr>
        </p:nvSpPr>
        <p:spPr>
          <a:xfrm>
            <a:off x="3870325" y="1503363"/>
            <a:ext cx="4957763" cy="3548062"/>
          </a:xfrm>
        </p:spPr>
        <p:txBody>
          <a:bodyPr/>
          <a:lstStyle/>
          <a:p>
            <a:pPr>
              <a:lnSpc>
                <a:spcPct val="130000"/>
              </a:lnSpc>
              <a:buFont typeface="Wingdings" charset="0"/>
              <a:buChar char=""/>
            </a:pPr>
            <a:r>
              <a:rPr lang="en-US" sz="2400" b="0">
                <a:latin typeface="FuturaTOT-Medi" charset="0"/>
                <a:cs typeface="FuturaTOT-Medi" charset="0"/>
              </a:rPr>
              <a:t>2012: a mobil display “</a:t>
            </a:r>
            <a:r>
              <a:rPr lang="en-US" altLang="ja-JP" sz="2400" b="0">
                <a:latin typeface="FuturaTOT-Book" charset="0"/>
                <a:cs typeface="FuturaTOT-Book" charset="0"/>
              </a:rPr>
              <a:t>felnőtté válásának</a:t>
            </a:r>
            <a:r>
              <a:rPr lang="en-US" sz="2400" b="0">
                <a:latin typeface="FuturaTOT-Book" charset="0"/>
                <a:cs typeface="FuturaTOT-Book" charset="0"/>
              </a:rPr>
              <a:t>”</a:t>
            </a:r>
            <a:r>
              <a:rPr lang="en-US" altLang="ja-JP" sz="2400" b="0">
                <a:latin typeface="FuturaTOT-Book" charset="0"/>
                <a:cs typeface="FuturaTOT-Book" charset="0"/>
              </a:rPr>
              <a:t> éve</a:t>
            </a:r>
          </a:p>
          <a:p>
            <a:pPr lvl="1">
              <a:lnSpc>
                <a:spcPct val="130000"/>
              </a:lnSpc>
            </a:pPr>
            <a:r>
              <a:rPr lang="en-US" sz="2000">
                <a:latin typeface="FuturaTOT-Book" charset="0"/>
                <a:ea typeface="FuturaTOTMed" charset="0"/>
                <a:cs typeface="FuturaTOT-Book" charset="0"/>
              </a:rPr>
              <a:t>a teljes digitális kötés </a:t>
            </a:r>
            <a:r>
              <a:rPr lang="en-US" sz="2000" b="1">
                <a:solidFill>
                  <a:srgbClr val="FF0000"/>
                </a:solidFill>
                <a:latin typeface="FuturaTOT-Book" charset="0"/>
                <a:ea typeface="FuturaTOTMed" charset="0"/>
                <a:cs typeface="FuturaTOT-Book" charset="0"/>
              </a:rPr>
              <a:t>2,5%</a:t>
            </a:r>
            <a:r>
              <a:rPr lang="en-US" sz="2000">
                <a:latin typeface="FuturaTOT-Book" charset="0"/>
                <a:ea typeface="FuturaTOTMed" charset="0"/>
                <a:cs typeface="FuturaTOT-Book" charset="0"/>
              </a:rPr>
              <a:t>-a</a:t>
            </a:r>
          </a:p>
          <a:p>
            <a:pPr>
              <a:lnSpc>
                <a:spcPct val="130000"/>
              </a:lnSpc>
              <a:buFont typeface="Wingdings" charset="0"/>
              <a:buChar char=""/>
            </a:pPr>
            <a:endParaRPr lang="en-US" sz="2400" b="0">
              <a:latin typeface="FuturaTOT-Medi" charset="0"/>
              <a:cs typeface="FuturaTOT-Medi" charset="0"/>
            </a:endParaRPr>
          </a:p>
          <a:p>
            <a:pPr>
              <a:lnSpc>
                <a:spcPct val="130000"/>
              </a:lnSpc>
              <a:buFont typeface="Wingdings" charset="0"/>
              <a:buChar char=""/>
            </a:pPr>
            <a:r>
              <a:rPr lang="en-US" sz="2400" b="0">
                <a:latin typeface="FuturaTOT-Medi" charset="0"/>
                <a:cs typeface="FuturaTOT-Medi" charset="0"/>
              </a:rPr>
              <a:t>mobil direkt költést (sms, mms, stb) nem tartalmaz</a:t>
            </a:r>
          </a:p>
          <a:p>
            <a:pPr lvl="1">
              <a:lnSpc>
                <a:spcPct val="130000"/>
              </a:lnSpc>
            </a:pPr>
            <a:endParaRPr lang="en-US" sz="2000">
              <a:latin typeface="FuturaTOT-Book" charset="0"/>
              <a:ea typeface="FuturaTOTMed" charset="0"/>
              <a:cs typeface="FuturaTOT-Book" charset="0"/>
            </a:endParaRPr>
          </a:p>
        </p:txBody>
      </p:sp>
      <p:pic>
        <p:nvPicPr>
          <p:cNvPr id="48133" name="Content Placeholder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4025" y="6342063"/>
            <a:ext cx="620713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134" name="Subtitle 3"/>
          <p:cNvSpPr txBox="1">
            <a:spLocks/>
          </p:cNvSpPr>
          <p:nvPr/>
        </p:nvSpPr>
        <p:spPr bwMode="auto">
          <a:xfrm>
            <a:off x="2903538" y="6394450"/>
            <a:ext cx="371951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>
              <a:spcBef>
                <a:spcPct val="20000"/>
              </a:spcBef>
              <a:buClr>
                <a:srgbClr val="FCB034"/>
              </a:buClr>
              <a:buSzPct val="100000"/>
              <a:buFont typeface="Wingdings" charset="0"/>
              <a:buNone/>
            </a:pPr>
            <a:r>
              <a:rPr lang="hu-HU" sz="1400">
                <a:solidFill>
                  <a:srgbClr val="898989"/>
                </a:solidFill>
                <a:latin typeface="FuturaTOT-Book" charset="0"/>
                <a:cs typeface="FuturaTOT-Book" charset="0"/>
              </a:rPr>
              <a:t>2013. </a:t>
            </a:r>
            <a:r>
              <a:rPr lang="en-US" sz="1400">
                <a:solidFill>
                  <a:srgbClr val="898989"/>
                </a:solidFill>
                <a:latin typeface="FuturaTOT-Book" charset="0"/>
                <a:cs typeface="FuturaTOT-Book" charset="0"/>
              </a:rPr>
              <a:t>á</a:t>
            </a:r>
            <a:r>
              <a:rPr lang="hu-HU" sz="1400">
                <a:solidFill>
                  <a:srgbClr val="898989"/>
                </a:solidFill>
                <a:latin typeface="FuturaTOT-Book" charset="0"/>
                <a:cs typeface="FuturaTOT-Book" charset="0"/>
              </a:rPr>
              <a:t>prilis 23.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B6CEBA6B-8073-6040-929F-A6CD1731B0DD}" type="slidenum">
              <a:rPr lang="en-US" sz="1200">
                <a:solidFill>
                  <a:srgbClr val="FFFFFF"/>
                </a:solidFill>
                <a:latin typeface="FuturaTOT" charset="0"/>
                <a:cs typeface="Arial" charset="0"/>
              </a:rPr>
              <a:pPr eaLnBrk="1" hangingPunct="1"/>
              <a:t>19</a:t>
            </a:fld>
            <a:endParaRPr lang="en-US" sz="1200">
              <a:solidFill>
                <a:srgbClr val="FFFFFF"/>
              </a:solidFill>
              <a:latin typeface="FuturaTOT" charset="0"/>
              <a:cs typeface="Arial" charset="0"/>
            </a:endParaRPr>
          </a:p>
        </p:txBody>
      </p:sp>
      <p:pic>
        <p:nvPicPr>
          <p:cNvPr id="49154" name="Picture 5" descr="Képernyőfotó 2013-03-26 - 23.25.52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1963" y="257175"/>
            <a:ext cx="8020050" cy="582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155" name="TextBox 6"/>
          <p:cNvSpPr txBox="1">
            <a:spLocks noChangeArrowheads="1"/>
          </p:cNvSpPr>
          <p:nvPr/>
        </p:nvSpPr>
        <p:spPr bwMode="auto">
          <a:xfrm>
            <a:off x="8421688" y="1089025"/>
            <a:ext cx="468312" cy="3683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endParaRPr lang="hu-HU" sz="1800"/>
          </a:p>
        </p:txBody>
      </p:sp>
      <p:pic>
        <p:nvPicPr>
          <p:cNvPr id="49156" name="Content Placeholder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4025" y="6342063"/>
            <a:ext cx="620713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157" name="Subtitle 3"/>
          <p:cNvSpPr txBox="1">
            <a:spLocks/>
          </p:cNvSpPr>
          <p:nvPr/>
        </p:nvSpPr>
        <p:spPr bwMode="auto">
          <a:xfrm>
            <a:off x="2903538" y="6394450"/>
            <a:ext cx="371951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>
              <a:spcBef>
                <a:spcPct val="20000"/>
              </a:spcBef>
              <a:buClr>
                <a:srgbClr val="FCB034"/>
              </a:buClr>
              <a:buSzPct val="100000"/>
              <a:buFont typeface="Wingdings" charset="0"/>
              <a:buNone/>
            </a:pPr>
            <a:r>
              <a:rPr lang="hu-HU" sz="1400">
                <a:solidFill>
                  <a:srgbClr val="898989"/>
                </a:solidFill>
                <a:latin typeface="FuturaTOT-Book" charset="0"/>
                <a:cs typeface="FuturaTOT-Book" charset="0"/>
              </a:rPr>
              <a:t>2013. </a:t>
            </a:r>
            <a:r>
              <a:rPr lang="en-US" sz="1400">
                <a:solidFill>
                  <a:srgbClr val="898989"/>
                </a:solidFill>
                <a:latin typeface="FuturaTOT-Book" charset="0"/>
                <a:cs typeface="FuturaTOT-Book" charset="0"/>
              </a:rPr>
              <a:t>á</a:t>
            </a:r>
            <a:r>
              <a:rPr lang="hu-HU" sz="1400">
                <a:solidFill>
                  <a:srgbClr val="898989"/>
                </a:solidFill>
                <a:latin typeface="FuturaTOT-Book" charset="0"/>
                <a:cs typeface="FuturaTOT-Book" charset="0"/>
              </a:rPr>
              <a:t>prilis 23.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Title 1"/>
          <p:cNvSpPr>
            <a:spLocks noGrp="1"/>
          </p:cNvSpPr>
          <p:nvPr>
            <p:ph type="title"/>
          </p:nvPr>
        </p:nvSpPr>
        <p:spPr>
          <a:xfrm>
            <a:off x="457200" y="542925"/>
            <a:ext cx="8229600" cy="706438"/>
          </a:xfrm>
        </p:spPr>
        <p:txBody>
          <a:bodyPr/>
          <a:lstStyle/>
          <a:p>
            <a:pPr eaLnBrk="1" hangingPunct="1"/>
            <a:r>
              <a:rPr lang="hu-HU" sz="4000">
                <a:latin typeface="FuturaTOT-Book" charset="0"/>
                <a:cs typeface="FuturaTOT-Book" charset="0"/>
              </a:rPr>
              <a:t>Három fő szektor</a:t>
            </a:r>
          </a:p>
        </p:txBody>
      </p:sp>
      <p:sp>
        <p:nvSpPr>
          <p:cNvPr id="50178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F0BCC0B4-CD76-0E4F-A876-C70A7593D365}" type="slidenum">
              <a:rPr lang="en-US" sz="1200">
                <a:solidFill>
                  <a:srgbClr val="FFFFFF"/>
                </a:solidFill>
                <a:latin typeface="FuturaTOT" charset="0"/>
                <a:cs typeface="Arial" charset="0"/>
              </a:rPr>
              <a:pPr eaLnBrk="1" hangingPunct="1"/>
              <a:t>20</a:t>
            </a:fld>
            <a:endParaRPr lang="en-US" sz="1200">
              <a:solidFill>
                <a:srgbClr val="FFFFFF"/>
              </a:solidFill>
              <a:latin typeface="FuturaTOT" charset="0"/>
              <a:cs typeface="Arial" charset="0"/>
            </a:endParaRPr>
          </a:p>
        </p:txBody>
      </p:sp>
      <p:pic>
        <p:nvPicPr>
          <p:cNvPr id="50179" name="Picture 14" descr="htv_oneX_fekete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67425" y="2001838"/>
            <a:ext cx="2428875" cy="4160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180" name="Picture 10" descr="Audi_Napi.p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43663" y="2622550"/>
            <a:ext cx="1716087" cy="294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181" name="Picture 15" descr="iphone4_fekete.pn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97275" y="1733550"/>
            <a:ext cx="2306638" cy="4440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182" name="Picture 6" descr="Voda_Index_12-09-05.PNG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67150" y="2601913"/>
            <a:ext cx="1781175" cy="267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183" name="Picture 16" descr="htv_oneX_fekete.png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1325" y="1219200"/>
            <a:ext cx="2933700" cy="5024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184" name="Picture 1" descr="OTP_Hir242013-03-18_09.png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17575" y="1943100"/>
            <a:ext cx="2024063" cy="3598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0185" name="Subtitle 3"/>
          <p:cNvSpPr txBox="1">
            <a:spLocks/>
          </p:cNvSpPr>
          <p:nvPr/>
        </p:nvSpPr>
        <p:spPr bwMode="auto">
          <a:xfrm>
            <a:off x="2903538" y="6394450"/>
            <a:ext cx="371951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>
              <a:spcBef>
                <a:spcPct val="20000"/>
              </a:spcBef>
              <a:buClr>
                <a:srgbClr val="FCB034"/>
              </a:buClr>
              <a:buSzPct val="100000"/>
              <a:buFont typeface="Wingdings" charset="0"/>
              <a:buNone/>
            </a:pPr>
            <a:r>
              <a:rPr lang="hu-HU" sz="1400">
                <a:solidFill>
                  <a:srgbClr val="898989"/>
                </a:solidFill>
                <a:latin typeface="FuturaTOT-Book" charset="0"/>
                <a:cs typeface="FuturaTOT-Book" charset="0"/>
              </a:rPr>
              <a:t>2013. </a:t>
            </a:r>
            <a:r>
              <a:rPr lang="en-US" sz="1400">
                <a:solidFill>
                  <a:srgbClr val="898989"/>
                </a:solidFill>
                <a:latin typeface="FuturaTOT-Book" charset="0"/>
                <a:cs typeface="FuturaTOT-Book" charset="0"/>
              </a:rPr>
              <a:t>á</a:t>
            </a:r>
            <a:r>
              <a:rPr lang="hu-HU" sz="1400">
                <a:solidFill>
                  <a:srgbClr val="898989"/>
                </a:solidFill>
                <a:latin typeface="FuturaTOT-Book" charset="0"/>
                <a:cs typeface="FuturaTOT-Book" charset="0"/>
              </a:rPr>
              <a:t>prilis 23.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Title 1"/>
          <p:cNvSpPr>
            <a:spLocks noGrp="1"/>
          </p:cNvSpPr>
          <p:nvPr>
            <p:ph type="title"/>
          </p:nvPr>
        </p:nvSpPr>
        <p:spPr>
          <a:xfrm>
            <a:off x="457200" y="542925"/>
            <a:ext cx="8229600" cy="706438"/>
          </a:xfrm>
        </p:spPr>
        <p:txBody>
          <a:bodyPr/>
          <a:lstStyle/>
          <a:p>
            <a:pPr eaLnBrk="1" hangingPunct="1"/>
            <a:r>
              <a:rPr lang="hu-HU" sz="4000">
                <a:latin typeface="FuturaTOT-Book" charset="0"/>
                <a:cs typeface="FuturaTOT-Book" charset="0"/>
              </a:rPr>
              <a:t>Mobil költési trend, UK</a:t>
            </a:r>
          </a:p>
        </p:txBody>
      </p:sp>
      <p:sp>
        <p:nvSpPr>
          <p:cNvPr id="52226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40437BA7-23C9-9347-AFF8-82ECB34AF2B7}" type="slidenum">
              <a:rPr lang="en-US" sz="1200">
                <a:solidFill>
                  <a:srgbClr val="FFFFFF"/>
                </a:solidFill>
                <a:latin typeface="FuturaTOT" charset="0"/>
                <a:cs typeface="Arial" charset="0"/>
              </a:rPr>
              <a:pPr eaLnBrk="1" hangingPunct="1"/>
              <a:t>21</a:t>
            </a:fld>
            <a:endParaRPr lang="en-US" sz="1200">
              <a:solidFill>
                <a:srgbClr val="FFFFFF"/>
              </a:solidFill>
              <a:latin typeface="FuturaTOT" charset="0"/>
              <a:cs typeface="Arial" charset="0"/>
            </a:endParaRPr>
          </a:p>
        </p:txBody>
      </p:sp>
      <p:sp>
        <p:nvSpPr>
          <p:cNvPr id="52227" name="Subtitle 3"/>
          <p:cNvSpPr txBox="1">
            <a:spLocks/>
          </p:cNvSpPr>
          <p:nvPr/>
        </p:nvSpPr>
        <p:spPr bwMode="auto">
          <a:xfrm>
            <a:off x="2903538" y="6394450"/>
            <a:ext cx="371951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>
              <a:spcBef>
                <a:spcPct val="20000"/>
              </a:spcBef>
              <a:buClr>
                <a:srgbClr val="FCB034"/>
              </a:buClr>
              <a:buSzPct val="100000"/>
              <a:buFont typeface="Wingdings" charset="0"/>
              <a:buNone/>
            </a:pPr>
            <a:r>
              <a:rPr lang="hu-HU" sz="1400">
                <a:solidFill>
                  <a:srgbClr val="898989"/>
                </a:solidFill>
                <a:latin typeface="FuturaTOT-Book" charset="0"/>
                <a:cs typeface="FuturaTOT-Book" charset="0"/>
              </a:rPr>
              <a:t>2013. </a:t>
            </a:r>
            <a:r>
              <a:rPr lang="en-US" sz="1400">
                <a:solidFill>
                  <a:srgbClr val="898989"/>
                </a:solidFill>
                <a:latin typeface="FuturaTOT-Book" charset="0"/>
                <a:cs typeface="FuturaTOT-Book" charset="0"/>
              </a:rPr>
              <a:t>á</a:t>
            </a:r>
            <a:r>
              <a:rPr lang="hu-HU" sz="1400">
                <a:solidFill>
                  <a:srgbClr val="898989"/>
                </a:solidFill>
                <a:latin typeface="FuturaTOT-Book" charset="0"/>
                <a:cs typeface="FuturaTOT-Book" charset="0"/>
              </a:rPr>
              <a:t>prilis 23.</a:t>
            </a:r>
          </a:p>
        </p:txBody>
      </p:sp>
      <p:sp>
        <p:nvSpPr>
          <p:cNvPr id="52228" name="Title 1"/>
          <p:cNvSpPr txBox="1">
            <a:spLocks/>
          </p:cNvSpPr>
          <p:nvPr/>
        </p:nvSpPr>
        <p:spPr bwMode="auto">
          <a:xfrm>
            <a:off x="6929438" y="5838825"/>
            <a:ext cx="2214562" cy="401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anchor="ctr">
            <a:spAutoFit/>
          </a:bodyPr>
          <a:lstStyle>
            <a:lvl1pPr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r>
              <a:rPr lang="en-US" sz="1000">
                <a:latin typeface="FuturaTOT-Book" charset="0"/>
                <a:cs typeface="Lucida Grande" charset="0"/>
                <a:sym typeface="Lucida Grande" charset="0"/>
              </a:rPr>
              <a:t>Forrás: IAB internet advertising</a:t>
            </a:r>
          </a:p>
          <a:p>
            <a:r>
              <a:rPr lang="en-US" sz="1000">
                <a:latin typeface="FuturaTOT-Book" charset="0"/>
                <a:cs typeface="Lucida Grande" charset="0"/>
                <a:sym typeface="Lucida Grande" charset="0"/>
              </a:rPr>
              <a:t>revenue report (UK) 2013</a:t>
            </a:r>
          </a:p>
        </p:txBody>
      </p:sp>
      <p:pic>
        <p:nvPicPr>
          <p:cNvPr id="52229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3302" b="19608"/>
          <a:stretch>
            <a:fillRect/>
          </a:stretch>
        </p:blipFill>
        <p:spPr bwMode="auto">
          <a:xfrm>
            <a:off x="1892300" y="1654175"/>
            <a:ext cx="5219700" cy="402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Title 1"/>
          <p:cNvSpPr>
            <a:spLocks noGrp="1"/>
          </p:cNvSpPr>
          <p:nvPr>
            <p:ph type="title"/>
          </p:nvPr>
        </p:nvSpPr>
        <p:spPr>
          <a:xfrm>
            <a:off x="457200" y="542925"/>
            <a:ext cx="8229600" cy="706438"/>
          </a:xfrm>
        </p:spPr>
        <p:txBody>
          <a:bodyPr/>
          <a:lstStyle/>
          <a:p>
            <a:pPr eaLnBrk="1" hangingPunct="1"/>
            <a:r>
              <a:rPr lang="hu-HU" sz="4000">
                <a:latin typeface="FuturaTOT-Book" charset="0"/>
                <a:cs typeface="FuturaTOT-Book" charset="0"/>
              </a:rPr>
              <a:t>Mobil költési trend, USA</a:t>
            </a:r>
          </a:p>
        </p:txBody>
      </p:sp>
      <p:sp>
        <p:nvSpPr>
          <p:cNvPr id="54274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55776EDA-6362-474C-8898-84D82AD5EB16}" type="slidenum">
              <a:rPr lang="en-US" sz="1200">
                <a:solidFill>
                  <a:srgbClr val="FFFFFF"/>
                </a:solidFill>
                <a:latin typeface="FuturaTOT" charset="0"/>
                <a:cs typeface="Arial" charset="0"/>
              </a:rPr>
              <a:pPr eaLnBrk="1" hangingPunct="1"/>
              <a:t>22</a:t>
            </a:fld>
            <a:endParaRPr lang="en-US" sz="1200">
              <a:solidFill>
                <a:srgbClr val="FFFFFF"/>
              </a:solidFill>
              <a:latin typeface="FuturaTOT" charset="0"/>
              <a:cs typeface="Arial" charset="0"/>
            </a:endParaRPr>
          </a:p>
        </p:txBody>
      </p:sp>
      <p:sp>
        <p:nvSpPr>
          <p:cNvPr id="54275" name="Subtitle 3"/>
          <p:cNvSpPr txBox="1">
            <a:spLocks/>
          </p:cNvSpPr>
          <p:nvPr/>
        </p:nvSpPr>
        <p:spPr bwMode="auto">
          <a:xfrm>
            <a:off x="2903538" y="6394450"/>
            <a:ext cx="371951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>
              <a:spcBef>
                <a:spcPct val="20000"/>
              </a:spcBef>
              <a:buClr>
                <a:srgbClr val="FCB034"/>
              </a:buClr>
              <a:buSzPct val="100000"/>
              <a:buFont typeface="Wingdings" charset="0"/>
              <a:buNone/>
            </a:pPr>
            <a:r>
              <a:rPr lang="hu-HU" sz="1400">
                <a:solidFill>
                  <a:srgbClr val="898989"/>
                </a:solidFill>
                <a:latin typeface="FuturaTOT-Book" charset="0"/>
                <a:cs typeface="FuturaTOT-Book" charset="0"/>
              </a:rPr>
              <a:t>2013. </a:t>
            </a:r>
            <a:r>
              <a:rPr lang="en-US" sz="1400">
                <a:solidFill>
                  <a:srgbClr val="898989"/>
                </a:solidFill>
                <a:latin typeface="FuturaTOT-Book" charset="0"/>
                <a:cs typeface="FuturaTOT-Book" charset="0"/>
              </a:rPr>
              <a:t>á</a:t>
            </a:r>
            <a:r>
              <a:rPr lang="hu-HU" sz="1400">
                <a:solidFill>
                  <a:srgbClr val="898989"/>
                </a:solidFill>
                <a:latin typeface="FuturaTOT-Book" charset="0"/>
                <a:cs typeface="FuturaTOT-Book" charset="0"/>
              </a:rPr>
              <a:t>prilis 23.</a:t>
            </a:r>
          </a:p>
        </p:txBody>
      </p:sp>
      <p:pic>
        <p:nvPicPr>
          <p:cNvPr id="54276" name="Picture 1" descr="Képernyőfotó 2013-04-22 - 14.26.15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275" t="31651" r="55585" b="24321"/>
          <a:stretch>
            <a:fillRect/>
          </a:stretch>
        </p:blipFill>
        <p:spPr bwMode="auto">
          <a:xfrm>
            <a:off x="539750" y="1330325"/>
            <a:ext cx="7966075" cy="4795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4277" name="Title 1"/>
          <p:cNvSpPr txBox="1">
            <a:spLocks/>
          </p:cNvSpPr>
          <p:nvPr/>
        </p:nvSpPr>
        <p:spPr bwMode="auto">
          <a:xfrm>
            <a:off x="6929438" y="5838825"/>
            <a:ext cx="2214562" cy="401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anchor="ctr">
            <a:spAutoFit/>
          </a:bodyPr>
          <a:lstStyle>
            <a:lvl1pPr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r>
              <a:rPr lang="en-US" sz="1000">
                <a:latin typeface="FuturaTOT-Book" charset="0"/>
                <a:cs typeface="Lucida Grande" charset="0"/>
                <a:sym typeface="Lucida Grande" charset="0"/>
              </a:rPr>
              <a:t>Forrás: IAB internet advertising</a:t>
            </a:r>
          </a:p>
          <a:p>
            <a:r>
              <a:rPr lang="en-US" sz="1000">
                <a:latin typeface="FuturaTOT-Book" charset="0"/>
                <a:cs typeface="Lucida Grande" charset="0"/>
                <a:sym typeface="Lucida Grande" charset="0"/>
              </a:rPr>
              <a:t>revenue report (USA) 2013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Slide Number Placeholder 5"/>
          <p:cNvSpPr txBox="1">
            <a:spLocks noGrp="1"/>
          </p:cNvSpPr>
          <p:nvPr/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r" eaLnBrk="1" hangingPunct="1"/>
            <a:endParaRPr lang="hu-HU" sz="1400"/>
          </a:p>
        </p:txBody>
      </p:sp>
      <p:sp>
        <p:nvSpPr>
          <p:cNvPr id="56322" name="Title 5"/>
          <p:cNvSpPr>
            <a:spLocks noGrp="1"/>
          </p:cNvSpPr>
          <p:nvPr>
            <p:ph type="ctrTitle"/>
          </p:nvPr>
        </p:nvSpPr>
        <p:spPr>
          <a:xfrm>
            <a:off x="863600" y="3170238"/>
            <a:ext cx="7772400" cy="647700"/>
          </a:xfrm>
        </p:spPr>
        <p:txBody>
          <a:bodyPr/>
          <a:lstStyle/>
          <a:p>
            <a:pPr eaLnBrk="1" hangingPunct="1"/>
            <a:r>
              <a:rPr lang="en-US" sz="3600">
                <a:latin typeface="FuturaTOT-Bold" charset="0"/>
                <a:cs typeface="FuturaTOT-Bold" charset="0"/>
              </a:rPr>
              <a:t>Formátumok, megoldások</a:t>
            </a:r>
            <a:endParaRPr lang="hu-HU" sz="3600" b="0">
              <a:latin typeface="FuturaTOT-Bold" charset="0"/>
              <a:cs typeface="FuturaTOT-Bold" charset="0"/>
            </a:endParaRPr>
          </a:p>
        </p:txBody>
      </p:sp>
      <p:sp>
        <p:nvSpPr>
          <p:cNvPr id="56323" name="Subtitle 3"/>
          <p:cNvSpPr txBox="1">
            <a:spLocks/>
          </p:cNvSpPr>
          <p:nvPr/>
        </p:nvSpPr>
        <p:spPr bwMode="auto">
          <a:xfrm>
            <a:off x="2903538" y="6394450"/>
            <a:ext cx="371951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>
              <a:spcBef>
                <a:spcPct val="20000"/>
              </a:spcBef>
              <a:buClr>
                <a:srgbClr val="FCB034"/>
              </a:buClr>
              <a:buSzPct val="100000"/>
              <a:buFont typeface="Wingdings" charset="0"/>
              <a:buNone/>
            </a:pPr>
            <a:r>
              <a:rPr lang="hu-HU" sz="1400">
                <a:solidFill>
                  <a:srgbClr val="898989"/>
                </a:solidFill>
                <a:latin typeface="FuturaTOT-Book" charset="0"/>
                <a:cs typeface="FuturaTOT-Book" charset="0"/>
              </a:rPr>
              <a:t>2013. </a:t>
            </a:r>
            <a:r>
              <a:rPr lang="en-US" sz="1400">
                <a:solidFill>
                  <a:srgbClr val="898989"/>
                </a:solidFill>
                <a:latin typeface="FuturaTOT-Book" charset="0"/>
                <a:cs typeface="FuturaTOT-Book" charset="0"/>
              </a:rPr>
              <a:t>á</a:t>
            </a:r>
            <a:r>
              <a:rPr lang="hu-HU" sz="1400">
                <a:solidFill>
                  <a:srgbClr val="898989"/>
                </a:solidFill>
                <a:latin typeface="FuturaTOT-Book" charset="0"/>
                <a:cs typeface="FuturaTOT-Book" charset="0"/>
              </a:rPr>
              <a:t>prilis 23.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Title 1"/>
          <p:cNvSpPr>
            <a:spLocks noGrp="1"/>
          </p:cNvSpPr>
          <p:nvPr>
            <p:ph type="title"/>
          </p:nvPr>
        </p:nvSpPr>
        <p:spPr>
          <a:xfrm>
            <a:off x="457200" y="542925"/>
            <a:ext cx="8229600" cy="706438"/>
          </a:xfrm>
        </p:spPr>
        <p:txBody>
          <a:bodyPr/>
          <a:lstStyle/>
          <a:p>
            <a:pPr eaLnBrk="1" hangingPunct="1"/>
            <a:r>
              <a:rPr lang="hu-HU" sz="4000">
                <a:latin typeface="FuturaTOT-Book" charset="0"/>
                <a:cs typeface="FuturaTOT-Book" charset="0"/>
              </a:rPr>
              <a:t>Hagyományos megjelenések</a:t>
            </a:r>
          </a:p>
        </p:txBody>
      </p:sp>
      <p:sp>
        <p:nvSpPr>
          <p:cNvPr id="58370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739BFDDB-B8EB-BF40-B563-DE9CC00654BC}" type="slidenum">
              <a:rPr lang="en-US" sz="1200">
                <a:solidFill>
                  <a:srgbClr val="FFFFFF"/>
                </a:solidFill>
                <a:latin typeface="FuturaTOT" charset="0"/>
                <a:cs typeface="Arial" charset="0"/>
              </a:rPr>
              <a:pPr eaLnBrk="1" hangingPunct="1"/>
              <a:t>24</a:t>
            </a:fld>
            <a:endParaRPr lang="en-US" sz="1200">
              <a:solidFill>
                <a:srgbClr val="FFFFFF"/>
              </a:solidFill>
              <a:latin typeface="FuturaTOT" charset="0"/>
              <a:cs typeface="Arial" charset="0"/>
            </a:endParaRPr>
          </a:p>
        </p:txBody>
      </p:sp>
      <p:sp>
        <p:nvSpPr>
          <p:cNvPr id="58371" name="Subtitle 3"/>
          <p:cNvSpPr txBox="1">
            <a:spLocks/>
          </p:cNvSpPr>
          <p:nvPr/>
        </p:nvSpPr>
        <p:spPr bwMode="auto">
          <a:xfrm>
            <a:off x="2903538" y="6394450"/>
            <a:ext cx="371951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>
              <a:spcBef>
                <a:spcPct val="20000"/>
              </a:spcBef>
              <a:buClr>
                <a:srgbClr val="FCB034"/>
              </a:buClr>
              <a:buSzPct val="100000"/>
              <a:buFont typeface="Wingdings" charset="0"/>
              <a:buNone/>
            </a:pPr>
            <a:r>
              <a:rPr lang="hu-HU" sz="1400">
                <a:solidFill>
                  <a:srgbClr val="898989"/>
                </a:solidFill>
                <a:latin typeface="FuturaTOT-Book" charset="0"/>
                <a:cs typeface="FuturaTOT-Book" charset="0"/>
              </a:rPr>
              <a:t>2013. </a:t>
            </a:r>
            <a:r>
              <a:rPr lang="en-US" sz="1400">
                <a:solidFill>
                  <a:srgbClr val="898989"/>
                </a:solidFill>
                <a:latin typeface="FuturaTOT-Book" charset="0"/>
                <a:cs typeface="FuturaTOT-Book" charset="0"/>
              </a:rPr>
              <a:t>á</a:t>
            </a:r>
            <a:r>
              <a:rPr lang="hu-HU" sz="1400">
                <a:solidFill>
                  <a:srgbClr val="898989"/>
                </a:solidFill>
                <a:latin typeface="FuturaTOT-Book" charset="0"/>
                <a:cs typeface="FuturaTOT-Book" charset="0"/>
              </a:rPr>
              <a:t>prilis 23.</a:t>
            </a:r>
          </a:p>
        </p:txBody>
      </p:sp>
      <p:pic>
        <p:nvPicPr>
          <p:cNvPr id="58372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98650" y="1414463"/>
            <a:ext cx="5345113" cy="4741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7" name="Title 1"/>
          <p:cNvSpPr>
            <a:spLocks noGrp="1"/>
          </p:cNvSpPr>
          <p:nvPr>
            <p:ph type="title"/>
          </p:nvPr>
        </p:nvSpPr>
        <p:spPr>
          <a:xfrm>
            <a:off x="457200" y="542925"/>
            <a:ext cx="8229600" cy="706438"/>
          </a:xfrm>
        </p:spPr>
        <p:txBody>
          <a:bodyPr/>
          <a:lstStyle/>
          <a:p>
            <a:pPr eaLnBrk="1" hangingPunct="1"/>
            <a:r>
              <a:rPr lang="hu-HU" sz="4000">
                <a:latin typeface="FuturaTOT-Book" charset="0"/>
                <a:cs typeface="FuturaTOT-Book" charset="0"/>
              </a:rPr>
              <a:t>Branded apps</a:t>
            </a:r>
          </a:p>
        </p:txBody>
      </p:sp>
      <p:sp>
        <p:nvSpPr>
          <p:cNvPr id="60418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8878D6B1-4DBF-8B4C-9717-4E9CC22070CC}" type="slidenum">
              <a:rPr lang="en-US" sz="1200">
                <a:solidFill>
                  <a:srgbClr val="FFFFFF"/>
                </a:solidFill>
                <a:latin typeface="FuturaTOT" charset="0"/>
                <a:cs typeface="Arial" charset="0"/>
              </a:rPr>
              <a:pPr eaLnBrk="1" hangingPunct="1"/>
              <a:t>25</a:t>
            </a:fld>
            <a:endParaRPr lang="en-US" sz="1200">
              <a:solidFill>
                <a:srgbClr val="FFFFFF"/>
              </a:solidFill>
              <a:latin typeface="FuturaTOT" charset="0"/>
              <a:cs typeface="Arial" charset="0"/>
            </a:endParaRPr>
          </a:p>
        </p:txBody>
      </p:sp>
      <p:sp>
        <p:nvSpPr>
          <p:cNvPr id="60419" name="Subtitle 3"/>
          <p:cNvSpPr txBox="1">
            <a:spLocks/>
          </p:cNvSpPr>
          <p:nvPr/>
        </p:nvSpPr>
        <p:spPr bwMode="auto">
          <a:xfrm>
            <a:off x="2903538" y="6394450"/>
            <a:ext cx="371951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>
              <a:spcBef>
                <a:spcPct val="20000"/>
              </a:spcBef>
              <a:buClr>
                <a:srgbClr val="FCB034"/>
              </a:buClr>
              <a:buSzPct val="100000"/>
              <a:buFont typeface="Wingdings" charset="0"/>
              <a:buNone/>
            </a:pPr>
            <a:r>
              <a:rPr lang="hu-HU" sz="1400">
                <a:solidFill>
                  <a:srgbClr val="898989"/>
                </a:solidFill>
                <a:latin typeface="FuturaTOT-Book" charset="0"/>
                <a:cs typeface="FuturaTOT-Book" charset="0"/>
              </a:rPr>
              <a:t>2013. </a:t>
            </a:r>
            <a:r>
              <a:rPr lang="en-US" sz="1400">
                <a:solidFill>
                  <a:srgbClr val="898989"/>
                </a:solidFill>
                <a:latin typeface="FuturaTOT-Book" charset="0"/>
                <a:cs typeface="FuturaTOT-Book" charset="0"/>
              </a:rPr>
              <a:t>á</a:t>
            </a:r>
            <a:r>
              <a:rPr lang="hu-HU" sz="1400">
                <a:solidFill>
                  <a:srgbClr val="898989"/>
                </a:solidFill>
                <a:latin typeface="FuturaTOT-Book" charset="0"/>
                <a:cs typeface="FuturaTOT-Book" charset="0"/>
              </a:rPr>
              <a:t>prilis 23.</a:t>
            </a:r>
          </a:p>
        </p:txBody>
      </p:sp>
      <p:pic>
        <p:nvPicPr>
          <p:cNvPr id="60420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97025" y="1471613"/>
            <a:ext cx="6248400" cy="451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5" name="Picture 11" descr="ipad2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46650" y="1422400"/>
            <a:ext cx="3560763" cy="4630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466" name="Picture 6" descr="ipad2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188" y="1438275"/>
            <a:ext cx="3560762" cy="4630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467" name="Title 1"/>
          <p:cNvSpPr>
            <a:spLocks noGrp="1"/>
          </p:cNvSpPr>
          <p:nvPr>
            <p:ph type="title"/>
          </p:nvPr>
        </p:nvSpPr>
        <p:spPr>
          <a:xfrm>
            <a:off x="457200" y="542925"/>
            <a:ext cx="8229600" cy="706438"/>
          </a:xfrm>
        </p:spPr>
        <p:txBody>
          <a:bodyPr/>
          <a:lstStyle/>
          <a:p>
            <a:pPr eaLnBrk="1" hangingPunct="1"/>
            <a:r>
              <a:rPr lang="hu-HU" sz="4000">
                <a:latin typeface="FuturaTOT-Book" charset="0"/>
                <a:cs typeface="FuturaTOT-Book" charset="0"/>
              </a:rPr>
              <a:t>iPad megjelenések</a:t>
            </a:r>
          </a:p>
        </p:txBody>
      </p:sp>
      <p:sp>
        <p:nvSpPr>
          <p:cNvPr id="62468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D93C01A3-1AC1-BB4E-A34A-AA4228B65415}" type="slidenum">
              <a:rPr lang="en-US" sz="1200">
                <a:solidFill>
                  <a:srgbClr val="FFFFFF"/>
                </a:solidFill>
                <a:latin typeface="FuturaTOT" charset="0"/>
                <a:cs typeface="Arial" charset="0"/>
              </a:rPr>
              <a:pPr eaLnBrk="1" hangingPunct="1"/>
              <a:t>26</a:t>
            </a:fld>
            <a:endParaRPr lang="en-US" sz="1200">
              <a:solidFill>
                <a:srgbClr val="FFFFFF"/>
              </a:solidFill>
              <a:latin typeface="FuturaTOT" charset="0"/>
              <a:cs typeface="Arial" charset="0"/>
            </a:endParaRPr>
          </a:p>
        </p:txBody>
      </p:sp>
      <p:sp>
        <p:nvSpPr>
          <p:cNvPr id="62469" name="Subtitle 3"/>
          <p:cNvSpPr txBox="1">
            <a:spLocks/>
          </p:cNvSpPr>
          <p:nvPr/>
        </p:nvSpPr>
        <p:spPr bwMode="auto">
          <a:xfrm>
            <a:off x="2903538" y="6394450"/>
            <a:ext cx="371951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>
              <a:spcBef>
                <a:spcPct val="20000"/>
              </a:spcBef>
              <a:buClr>
                <a:srgbClr val="FCB034"/>
              </a:buClr>
              <a:buSzPct val="100000"/>
              <a:buFont typeface="Wingdings" charset="0"/>
              <a:buNone/>
            </a:pPr>
            <a:r>
              <a:rPr lang="hu-HU" sz="1400">
                <a:solidFill>
                  <a:srgbClr val="898989"/>
                </a:solidFill>
                <a:latin typeface="FuturaTOT-Book" charset="0"/>
                <a:cs typeface="FuturaTOT-Book" charset="0"/>
              </a:rPr>
              <a:t>2013. </a:t>
            </a:r>
            <a:r>
              <a:rPr lang="en-US" sz="1400">
                <a:solidFill>
                  <a:srgbClr val="898989"/>
                </a:solidFill>
                <a:latin typeface="FuturaTOT-Book" charset="0"/>
                <a:cs typeface="FuturaTOT-Book" charset="0"/>
              </a:rPr>
              <a:t>á</a:t>
            </a:r>
            <a:r>
              <a:rPr lang="hu-HU" sz="1400">
                <a:solidFill>
                  <a:srgbClr val="898989"/>
                </a:solidFill>
                <a:latin typeface="FuturaTOT-Book" charset="0"/>
                <a:cs typeface="FuturaTOT-Book" charset="0"/>
              </a:rPr>
              <a:t>prilis 23.</a:t>
            </a:r>
          </a:p>
        </p:txBody>
      </p:sp>
      <p:pic>
        <p:nvPicPr>
          <p:cNvPr id="62470" name="Picture 2" descr="Hyundai_HVG_12-03-22.P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30275" y="1819275"/>
            <a:ext cx="2898775" cy="386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471" name="Picture 4" descr="origo_vodafone.PN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53050" y="1917700"/>
            <a:ext cx="2747963" cy="3662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3" name="Title 1"/>
          <p:cNvSpPr>
            <a:spLocks noGrp="1"/>
          </p:cNvSpPr>
          <p:nvPr>
            <p:ph type="title"/>
          </p:nvPr>
        </p:nvSpPr>
        <p:spPr>
          <a:xfrm>
            <a:off x="457200" y="542925"/>
            <a:ext cx="8229600" cy="706438"/>
          </a:xfrm>
        </p:spPr>
        <p:txBody>
          <a:bodyPr/>
          <a:lstStyle/>
          <a:p>
            <a:pPr eaLnBrk="1" hangingPunct="1"/>
            <a:r>
              <a:rPr lang="hu-HU" sz="4000">
                <a:latin typeface="FuturaTOT-Book" charset="0"/>
                <a:cs typeface="FuturaTOT-Book" charset="0"/>
              </a:rPr>
              <a:t>Különleges megoldások</a:t>
            </a:r>
          </a:p>
        </p:txBody>
      </p:sp>
      <p:sp>
        <p:nvSpPr>
          <p:cNvPr id="64514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904798FD-D2D4-8049-B88C-E4B5F2549A4B}" type="slidenum">
              <a:rPr lang="en-US" sz="1200">
                <a:solidFill>
                  <a:srgbClr val="FFFFFF"/>
                </a:solidFill>
                <a:latin typeface="FuturaTOT" charset="0"/>
                <a:cs typeface="Arial" charset="0"/>
              </a:rPr>
              <a:pPr eaLnBrk="1" hangingPunct="1"/>
              <a:t>27</a:t>
            </a:fld>
            <a:endParaRPr lang="en-US" sz="1200">
              <a:solidFill>
                <a:srgbClr val="FFFFFF"/>
              </a:solidFill>
              <a:latin typeface="FuturaTOT" charset="0"/>
              <a:cs typeface="Arial" charset="0"/>
            </a:endParaRPr>
          </a:p>
        </p:txBody>
      </p:sp>
      <p:sp>
        <p:nvSpPr>
          <p:cNvPr id="64515" name="Subtitle 3"/>
          <p:cNvSpPr txBox="1">
            <a:spLocks/>
          </p:cNvSpPr>
          <p:nvPr/>
        </p:nvSpPr>
        <p:spPr bwMode="auto">
          <a:xfrm>
            <a:off x="2903538" y="6394450"/>
            <a:ext cx="371951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>
              <a:spcBef>
                <a:spcPct val="20000"/>
              </a:spcBef>
              <a:buClr>
                <a:srgbClr val="FCB034"/>
              </a:buClr>
              <a:buSzPct val="100000"/>
              <a:buFont typeface="Wingdings" charset="0"/>
              <a:buNone/>
            </a:pPr>
            <a:r>
              <a:rPr lang="hu-HU" sz="1400">
                <a:solidFill>
                  <a:srgbClr val="898989"/>
                </a:solidFill>
                <a:latin typeface="FuturaTOT-Book" charset="0"/>
                <a:cs typeface="FuturaTOT-Book" charset="0"/>
              </a:rPr>
              <a:t>2013. </a:t>
            </a:r>
            <a:r>
              <a:rPr lang="en-US" sz="1400">
                <a:solidFill>
                  <a:srgbClr val="898989"/>
                </a:solidFill>
                <a:latin typeface="FuturaTOT-Book" charset="0"/>
                <a:cs typeface="FuturaTOT-Book" charset="0"/>
              </a:rPr>
              <a:t>á</a:t>
            </a:r>
            <a:r>
              <a:rPr lang="hu-HU" sz="1400">
                <a:solidFill>
                  <a:srgbClr val="898989"/>
                </a:solidFill>
                <a:latin typeface="FuturaTOT-Book" charset="0"/>
                <a:cs typeface="FuturaTOT-Book" charset="0"/>
              </a:rPr>
              <a:t>prilis 23.</a:t>
            </a:r>
          </a:p>
        </p:txBody>
      </p:sp>
      <p:pic>
        <p:nvPicPr>
          <p:cNvPr id="5" name="Demo Video Mastering Comp 1080SOUND Brightcove Youtube.mp4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xmlns="" r:embed="rId5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877751" y="1703303"/>
            <a:ext cx="7055975" cy="3968987"/>
          </a:xfrm>
          <a:prstGeom prst="rect">
            <a:avLst/>
          </a:prstGeom>
        </p:spPr>
      </p:pic>
      <p:pic>
        <p:nvPicPr>
          <p:cNvPr id="4" name="Bradesco Seguros - Fake Ad (Almap BBDO).mp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xmlns="" r:embed="rId7"/>
              </p:ext>
            </p:extLst>
          </p:nvPr>
        </p:nvPicPr>
        <p:blipFill>
          <a:blip r:embed="rId8" cstate="print"/>
          <a:stretch>
            <a:fillRect/>
          </a:stretch>
        </p:blipFill>
        <p:spPr>
          <a:xfrm>
            <a:off x="623938" y="1408324"/>
            <a:ext cx="8128001" cy="457200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626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0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2858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9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20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5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vol="80000">
                <p:cTn id="26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1" name="Title 1"/>
          <p:cNvSpPr>
            <a:spLocks noGrp="1"/>
          </p:cNvSpPr>
          <p:nvPr>
            <p:ph type="title"/>
          </p:nvPr>
        </p:nvSpPr>
        <p:spPr>
          <a:xfrm>
            <a:off x="457200" y="542925"/>
            <a:ext cx="8229600" cy="706438"/>
          </a:xfrm>
        </p:spPr>
        <p:txBody>
          <a:bodyPr/>
          <a:lstStyle/>
          <a:p>
            <a:pPr eaLnBrk="1" hangingPunct="1"/>
            <a:r>
              <a:rPr lang="hu-HU" sz="4000">
                <a:latin typeface="FuturaTOT-Book" charset="0"/>
                <a:cs typeface="FuturaTOT-Book" charset="0"/>
              </a:rPr>
              <a:t>Különleges megoldások</a:t>
            </a:r>
          </a:p>
        </p:txBody>
      </p:sp>
      <p:sp>
        <p:nvSpPr>
          <p:cNvPr id="66562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7932F069-B0EA-F047-9F80-5EA699BB97C9}" type="slidenum">
              <a:rPr lang="en-US" sz="1200">
                <a:solidFill>
                  <a:srgbClr val="FFFFFF"/>
                </a:solidFill>
                <a:latin typeface="FuturaTOT" charset="0"/>
                <a:cs typeface="Arial" charset="0"/>
              </a:rPr>
              <a:pPr eaLnBrk="1" hangingPunct="1"/>
              <a:t>28</a:t>
            </a:fld>
            <a:endParaRPr lang="en-US" sz="1200">
              <a:solidFill>
                <a:srgbClr val="FFFFFF"/>
              </a:solidFill>
              <a:latin typeface="FuturaTOT" charset="0"/>
              <a:cs typeface="Arial" charset="0"/>
            </a:endParaRPr>
          </a:p>
        </p:txBody>
      </p:sp>
      <p:sp>
        <p:nvSpPr>
          <p:cNvPr id="66563" name="Subtitle 3"/>
          <p:cNvSpPr txBox="1">
            <a:spLocks/>
          </p:cNvSpPr>
          <p:nvPr/>
        </p:nvSpPr>
        <p:spPr bwMode="auto">
          <a:xfrm>
            <a:off x="2903538" y="6394450"/>
            <a:ext cx="371951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>
              <a:spcBef>
                <a:spcPct val="20000"/>
              </a:spcBef>
              <a:buClr>
                <a:srgbClr val="FCB034"/>
              </a:buClr>
              <a:buSzPct val="100000"/>
              <a:buFont typeface="Wingdings" charset="0"/>
              <a:buNone/>
            </a:pPr>
            <a:r>
              <a:rPr lang="hu-HU" sz="1400">
                <a:solidFill>
                  <a:srgbClr val="898989"/>
                </a:solidFill>
                <a:latin typeface="FuturaTOT-Book" charset="0"/>
                <a:cs typeface="FuturaTOT-Book" charset="0"/>
              </a:rPr>
              <a:t>2013. </a:t>
            </a:r>
            <a:r>
              <a:rPr lang="en-US" sz="1400">
                <a:solidFill>
                  <a:srgbClr val="898989"/>
                </a:solidFill>
                <a:latin typeface="FuturaTOT-Book" charset="0"/>
                <a:cs typeface="FuturaTOT-Book" charset="0"/>
              </a:rPr>
              <a:t>á</a:t>
            </a:r>
            <a:r>
              <a:rPr lang="hu-HU" sz="1400">
                <a:solidFill>
                  <a:srgbClr val="898989"/>
                </a:solidFill>
                <a:latin typeface="FuturaTOT-Book" charset="0"/>
                <a:cs typeface="FuturaTOT-Book" charset="0"/>
              </a:rPr>
              <a:t>prilis 23.</a:t>
            </a:r>
          </a:p>
        </p:txBody>
      </p:sp>
      <p:pic>
        <p:nvPicPr>
          <p:cNvPr id="66564" name="Picture 8" descr="ipad2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188" y="1438275"/>
            <a:ext cx="3560762" cy="4630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565" name="Picture 9" descr="ipad2.jp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16550" y="1400175"/>
            <a:ext cx="2400300" cy="3122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566" name="Pictur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04888" y="1849438"/>
            <a:ext cx="2798762" cy="3733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567" name="Picture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94363" y="1717675"/>
            <a:ext cx="1849437" cy="2465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09" name="Title 1"/>
          <p:cNvSpPr>
            <a:spLocks noGrp="1"/>
          </p:cNvSpPr>
          <p:nvPr>
            <p:ph type="title"/>
          </p:nvPr>
        </p:nvSpPr>
        <p:spPr>
          <a:xfrm>
            <a:off x="457200" y="542925"/>
            <a:ext cx="8229600" cy="706438"/>
          </a:xfrm>
        </p:spPr>
        <p:txBody>
          <a:bodyPr/>
          <a:lstStyle/>
          <a:p>
            <a:pPr eaLnBrk="1" hangingPunct="1"/>
            <a:r>
              <a:rPr lang="hu-HU" sz="4000">
                <a:latin typeface="FuturaTOT-Book" charset="0"/>
                <a:cs typeface="FuturaTOT-Book" charset="0"/>
              </a:rPr>
              <a:t>Különleges megoldások</a:t>
            </a:r>
          </a:p>
        </p:txBody>
      </p:sp>
      <p:sp>
        <p:nvSpPr>
          <p:cNvPr id="68610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8BD19766-912A-1348-B274-B4AB1844AAAD}" type="slidenum">
              <a:rPr lang="en-US" sz="1200">
                <a:solidFill>
                  <a:srgbClr val="FFFFFF"/>
                </a:solidFill>
                <a:latin typeface="FuturaTOT" charset="0"/>
                <a:cs typeface="Arial" charset="0"/>
              </a:rPr>
              <a:pPr eaLnBrk="1" hangingPunct="1"/>
              <a:t>29</a:t>
            </a:fld>
            <a:endParaRPr lang="en-US" sz="1200">
              <a:solidFill>
                <a:srgbClr val="FFFFFF"/>
              </a:solidFill>
              <a:latin typeface="FuturaTOT" charset="0"/>
              <a:cs typeface="Arial" charset="0"/>
            </a:endParaRPr>
          </a:p>
        </p:txBody>
      </p:sp>
      <p:sp>
        <p:nvSpPr>
          <p:cNvPr id="68611" name="Subtitle 3"/>
          <p:cNvSpPr txBox="1">
            <a:spLocks/>
          </p:cNvSpPr>
          <p:nvPr/>
        </p:nvSpPr>
        <p:spPr bwMode="auto">
          <a:xfrm>
            <a:off x="2903538" y="6394450"/>
            <a:ext cx="371951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>
              <a:spcBef>
                <a:spcPct val="20000"/>
              </a:spcBef>
              <a:buClr>
                <a:srgbClr val="FCB034"/>
              </a:buClr>
              <a:buSzPct val="100000"/>
              <a:buFont typeface="Wingdings" charset="0"/>
              <a:buNone/>
            </a:pPr>
            <a:r>
              <a:rPr lang="hu-HU" sz="1400">
                <a:solidFill>
                  <a:srgbClr val="898989"/>
                </a:solidFill>
                <a:latin typeface="FuturaTOT-Book" charset="0"/>
                <a:cs typeface="FuturaTOT-Book" charset="0"/>
              </a:rPr>
              <a:t>2013. </a:t>
            </a:r>
            <a:r>
              <a:rPr lang="en-US" sz="1400">
                <a:solidFill>
                  <a:srgbClr val="898989"/>
                </a:solidFill>
                <a:latin typeface="FuturaTOT-Book" charset="0"/>
                <a:cs typeface="FuturaTOT-Book" charset="0"/>
              </a:rPr>
              <a:t>á</a:t>
            </a:r>
            <a:r>
              <a:rPr lang="hu-HU" sz="1400">
                <a:solidFill>
                  <a:srgbClr val="898989"/>
                </a:solidFill>
                <a:latin typeface="FuturaTOT-Book" charset="0"/>
                <a:cs typeface="FuturaTOT-Book" charset="0"/>
              </a:rPr>
              <a:t>prilis 23.</a:t>
            </a:r>
          </a:p>
        </p:txBody>
      </p:sp>
      <p:pic>
        <p:nvPicPr>
          <p:cNvPr id="68612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47763" y="1371600"/>
            <a:ext cx="6494462" cy="4857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7" name="Title 1"/>
          <p:cNvSpPr>
            <a:spLocks noGrp="1"/>
          </p:cNvSpPr>
          <p:nvPr>
            <p:ph type="title"/>
          </p:nvPr>
        </p:nvSpPr>
        <p:spPr>
          <a:xfrm>
            <a:off x="457200" y="542925"/>
            <a:ext cx="8229600" cy="706438"/>
          </a:xfrm>
        </p:spPr>
        <p:txBody>
          <a:bodyPr/>
          <a:lstStyle/>
          <a:p>
            <a:pPr eaLnBrk="1" hangingPunct="1"/>
            <a:r>
              <a:rPr lang="hu-HU" sz="4000">
                <a:latin typeface="FuturaTOT-Book" charset="0"/>
                <a:cs typeface="FuturaTOT-Book" charset="0"/>
              </a:rPr>
              <a:t>Egy igazán különleges</a:t>
            </a:r>
          </a:p>
        </p:txBody>
      </p:sp>
      <p:sp>
        <p:nvSpPr>
          <p:cNvPr id="70658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ACBF2864-864A-3049-8E26-5C09934CA53B}" type="slidenum">
              <a:rPr lang="en-US" sz="1200">
                <a:solidFill>
                  <a:srgbClr val="FFFFFF"/>
                </a:solidFill>
                <a:latin typeface="FuturaTOT" charset="0"/>
                <a:cs typeface="Arial" charset="0"/>
              </a:rPr>
              <a:pPr eaLnBrk="1" hangingPunct="1"/>
              <a:t>30</a:t>
            </a:fld>
            <a:endParaRPr lang="en-US" sz="1200">
              <a:solidFill>
                <a:srgbClr val="FFFFFF"/>
              </a:solidFill>
              <a:latin typeface="FuturaTOT" charset="0"/>
              <a:cs typeface="Arial" charset="0"/>
            </a:endParaRPr>
          </a:p>
        </p:txBody>
      </p:sp>
      <p:sp>
        <p:nvSpPr>
          <p:cNvPr id="70659" name="Subtitle 3"/>
          <p:cNvSpPr txBox="1">
            <a:spLocks/>
          </p:cNvSpPr>
          <p:nvPr/>
        </p:nvSpPr>
        <p:spPr bwMode="auto">
          <a:xfrm>
            <a:off x="2903538" y="6394450"/>
            <a:ext cx="371951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>
              <a:spcBef>
                <a:spcPct val="20000"/>
              </a:spcBef>
              <a:buClr>
                <a:srgbClr val="FCB034"/>
              </a:buClr>
              <a:buSzPct val="100000"/>
              <a:buFont typeface="Wingdings" charset="0"/>
              <a:buNone/>
            </a:pPr>
            <a:r>
              <a:rPr lang="hu-HU" sz="1400">
                <a:solidFill>
                  <a:srgbClr val="898989"/>
                </a:solidFill>
                <a:latin typeface="FuturaTOT-Book" charset="0"/>
                <a:cs typeface="FuturaTOT-Book" charset="0"/>
              </a:rPr>
              <a:t>2013. </a:t>
            </a:r>
            <a:r>
              <a:rPr lang="en-US" sz="1400">
                <a:solidFill>
                  <a:srgbClr val="898989"/>
                </a:solidFill>
                <a:latin typeface="FuturaTOT-Book" charset="0"/>
                <a:cs typeface="FuturaTOT-Book" charset="0"/>
              </a:rPr>
              <a:t>á</a:t>
            </a:r>
            <a:r>
              <a:rPr lang="hu-HU" sz="1400">
                <a:solidFill>
                  <a:srgbClr val="898989"/>
                </a:solidFill>
                <a:latin typeface="FuturaTOT-Book" charset="0"/>
                <a:cs typeface="FuturaTOT-Book" charset="0"/>
              </a:rPr>
              <a:t>prilis 23.</a:t>
            </a:r>
          </a:p>
        </p:txBody>
      </p:sp>
      <p:pic>
        <p:nvPicPr>
          <p:cNvPr id="2" name="True Blood in-app rich media ad on Variety.com iPhone app.mp4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1400664" y="1665427"/>
            <a:ext cx="6327376" cy="355585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249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5" name="Title 4"/>
          <p:cNvSpPr>
            <a:spLocks noGrp="1"/>
          </p:cNvSpPr>
          <p:nvPr>
            <p:ph type="title"/>
          </p:nvPr>
        </p:nvSpPr>
        <p:spPr>
          <a:xfrm>
            <a:off x="457200" y="519113"/>
            <a:ext cx="8229600" cy="739775"/>
          </a:xfrm>
        </p:spPr>
        <p:txBody>
          <a:bodyPr/>
          <a:lstStyle/>
          <a:p>
            <a:r>
              <a:rPr lang="en-US" sz="4200">
                <a:latin typeface="FuturaTOT-Book" charset="0"/>
                <a:cs typeface="FuturaTOT-Book" charset="0"/>
              </a:rPr>
              <a:t>Hosszú még az út, de haladunk</a:t>
            </a:r>
          </a:p>
        </p:txBody>
      </p:sp>
      <p:sp>
        <p:nvSpPr>
          <p:cNvPr id="24578" name="Content Placeholder 5"/>
          <p:cNvSpPr>
            <a:spLocks noGrp="1"/>
          </p:cNvSpPr>
          <p:nvPr>
            <p:ph idx="1"/>
          </p:nvPr>
        </p:nvSpPr>
        <p:spPr>
          <a:xfrm>
            <a:off x="457200" y="1458913"/>
            <a:ext cx="6159500" cy="4467225"/>
          </a:xfrm>
        </p:spPr>
        <p:txBody>
          <a:bodyPr/>
          <a:lstStyle/>
          <a:p>
            <a:pPr>
              <a:lnSpc>
                <a:spcPct val="110000"/>
              </a:lnSpc>
              <a:buFont typeface="Wingdings" charset="0"/>
              <a:buChar char=""/>
              <a:defRPr/>
            </a:pPr>
            <a:r>
              <a:rPr lang="en-US" b="0" dirty="0" err="1" smtClean="0">
                <a:solidFill>
                  <a:schemeClr val="bg2">
                    <a:lumMod val="75000"/>
                  </a:schemeClr>
                </a:solidFill>
                <a:latin typeface="FuturaTOT-Medi"/>
                <a:cs typeface="FuturaTOT-Medi"/>
              </a:rPr>
              <a:t>Sztenderdizálás</a:t>
            </a:r>
            <a:endParaRPr lang="en-US" b="0" dirty="0" smtClean="0">
              <a:solidFill>
                <a:schemeClr val="bg2">
                  <a:lumMod val="75000"/>
                </a:schemeClr>
              </a:solidFill>
              <a:latin typeface="FuturaTOT-Medi"/>
              <a:cs typeface="FuturaTOT-Medi"/>
            </a:endParaRPr>
          </a:p>
          <a:p>
            <a:pPr>
              <a:lnSpc>
                <a:spcPct val="110000"/>
              </a:lnSpc>
              <a:buFont typeface="Wingdings" charset="0"/>
              <a:buChar char=""/>
              <a:defRPr/>
            </a:pPr>
            <a:r>
              <a:rPr lang="en-US" b="0" dirty="0" err="1" smtClean="0">
                <a:solidFill>
                  <a:schemeClr val="bg2">
                    <a:lumMod val="75000"/>
                  </a:schemeClr>
                </a:solidFill>
                <a:latin typeface="FuturaTOT-Medi"/>
                <a:cs typeface="FuturaTOT-Medi"/>
              </a:rPr>
              <a:t>Formátumok</a:t>
            </a:r>
            <a:endParaRPr lang="en-US" b="0" dirty="0" smtClean="0">
              <a:solidFill>
                <a:schemeClr val="bg2">
                  <a:lumMod val="75000"/>
                </a:schemeClr>
              </a:solidFill>
              <a:latin typeface="FuturaTOT-Medi"/>
              <a:cs typeface="FuturaTOT-Medi"/>
            </a:endParaRPr>
          </a:p>
          <a:p>
            <a:pPr>
              <a:lnSpc>
                <a:spcPct val="110000"/>
              </a:lnSpc>
              <a:buFont typeface="Wingdings" charset="0"/>
              <a:buChar char=""/>
              <a:defRPr/>
            </a:pPr>
            <a:r>
              <a:rPr lang="en-US" b="0" dirty="0" err="1" smtClean="0">
                <a:latin typeface="FuturaTOT-Medi"/>
                <a:cs typeface="FuturaTOT-Medi"/>
              </a:rPr>
              <a:t>Ismertség</a:t>
            </a:r>
            <a:endParaRPr lang="en-US" b="0" dirty="0">
              <a:latin typeface="FuturaTOT-Medi"/>
              <a:cs typeface="FuturaTOT-Medi"/>
            </a:endParaRPr>
          </a:p>
          <a:p>
            <a:pPr>
              <a:lnSpc>
                <a:spcPct val="110000"/>
              </a:lnSpc>
              <a:buFont typeface="Wingdings" charset="0"/>
              <a:buChar char=""/>
              <a:defRPr/>
            </a:pPr>
            <a:r>
              <a:rPr lang="en-US" b="0" dirty="0" err="1" smtClean="0">
                <a:latin typeface="FuturaTOT-Medi"/>
                <a:cs typeface="FuturaTOT-Medi"/>
              </a:rPr>
              <a:t>Elfogadottság</a:t>
            </a:r>
            <a:endParaRPr lang="en-US" b="0" dirty="0" smtClean="0">
              <a:latin typeface="FuturaTOT-Medi"/>
              <a:cs typeface="FuturaTOT-Medi"/>
            </a:endParaRPr>
          </a:p>
          <a:p>
            <a:pPr>
              <a:lnSpc>
                <a:spcPct val="110000"/>
              </a:lnSpc>
              <a:buFont typeface="Wingdings" charset="0"/>
              <a:buChar char=""/>
              <a:defRPr/>
            </a:pPr>
            <a:r>
              <a:rPr lang="en-US" b="0" dirty="0" err="1" smtClean="0">
                <a:latin typeface="FuturaTOT-Medi"/>
                <a:cs typeface="FuturaTOT-Medi"/>
              </a:rPr>
              <a:t>Stratégiai</a:t>
            </a:r>
            <a:r>
              <a:rPr lang="en-US" b="0" dirty="0" smtClean="0">
                <a:latin typeface="FuturaTOT-Medi"/>
                <a:cs typeface="FuturaTOT-Medi"/>
              </a:rPr>
              <a:t> </a:t>
            </a:r>
            <a:r>
              <a:rPr lang="en-US" b="0" dirty="0" err="1" smtClean="0">
                <a:latin typeface="FuturaTOT-Medi"/>
                <a:cs typeface="FuturaTOT-Medi"/>
              </a:rPr>
              <a:t>gondolkodás</a:t>
            </a:r>
            <a:endParaRPr lang="en-US" b="0" dirty="0">
              <a:latin typeface="FuturaTOT-Medi"/>
              <a:cs typeface="FuturaTOT-Medi"/>
            </a:endParaRPr>
          </a:p>
          <a:p>
            <a:pPr>
              <a:lnSpc>
                <a:spcPct val="110000"/>
              </a:lnSpc>
              <a:buFont typeface="Wingdings" charset="0"/>
              <a:buChar char=""/>
              <a:defRPr/>
            </a:pPr>
            <a:r>
              <a:rPr lang="en-US" b="0" dirty="0" err="1" smtClean="0">
                <a:latin typeface="FuturaTOT-Medi"/>
                <a:cs typeface="FuturaTOT-Medi"/>
              </a:rPr>
              <a:t>Mobilizált</a:t>
            </a:r>
            <a:r>
              <a:rPr lang="en-US" b="0" dirty="0" smtClean="0">
                <a:latin typeface="FuturaTOT-Medi"/>
                <a:cs typeface="FuturaTOT-Medi"/>
              </a:rPr>
              <a:t> </a:t>
            </a:r>
            <a:r>
              <a:rPr lang="en-US" b="0" dirty="0" err="1" smtClean="0">
                <a:latin typeface="FuturaTOT-Medi"/>
                <a:cs typeface="FuturaTOT-Medi"/>
              </a:rPr>
              <a:t>oldalak</a:t>
            </a:r>
            <a:endParaRPr lang="en-US" b="0" dirty="0">
              <a:latin typeface="FuturaTOT-Medi"/>
              <a:cs typeface="FuturaTOT-Medi"/>
            </a:endParaRPr>
          </a:p>
          <a:p>
            <a:pPr>
              <a:lnSpc>
                <a:spcPct val="110000"/>
              </a:lnSpc>
              <a:buFont typeface="Wingdings" charset="0"/>
              <a:buChar char=""/>
              <a:defRPr/>
            </a:pPr>
            <a:r>
              <a:rPr lang="en-US" b="0" dirty="0" err="1">
                <a:latin typeface="FuturaTOT-Medi"/>
                <a:cs typeface="FuturaTOT-Medi"/>
              </a:rPr>
              <a:t>Mérés</a:t>
            </a:r>
            <a:r>
              <a:rPr lang="en-US" b="0" dirty="0">
                <a:latin typeface="FuturaTOT-Medi"/>
                <a:cs typeface="FuturaTOT-Medi"/>
              </a:rPr>
              <a:t> </a:t>
            </a:r>
            <a:r>
              <a:rPr lang="en-US" sz="2400" b="0" dirty="0">
                <a:latin typeface="FuturaTOT-Medi"/>
                <a:cs typeface="FuturaTOT-Medi"/>
              </a:rPr>
              <a:t>(</a:t>
            </a:r>
            <a:r>
              <a:rPr lang="en-US" sz="2400" b="0" dirty="0" smtClean="0">
                <a:latin typeface="FuturaTOT-Medi"/>
                <a:cs typeface="FuturaTOT-Medi"/>
              </a:rPr>
              <a:t>dkt’13</a:t>
            </a:r>
            <a:r>
              <a:rPr lang="en-US" sz="2400" b="0" dirty="0">
                <a:latin typeface="FuturaTOT-Medi"/>
                <a:cs typeface="FuturaTOT-Medi"/>
              </a:rPr>
              <a:t>)</a:t>
            </a:r>
          </a:p>
        </p:txBody>
      </p:sp>
      <p:sp>
        <p:nvSpPr>
          <p:cNvPr id="72707" name="Slide Number Placeholder 3"/>
          <p:cNvSpPr>
            <a:spLocks noGrp="1"/>
          </p:cNvSpPr>
          <p:nvPr>
            <p:ph type="sldNum" sz="quarter" idx="1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C13E6D1B-212C-444A-A329-4FFE2DF6F79F}" type="slidenum">
              <a:rPr lang="en-US" sz="1200">
                <a:solidFill>
                  <a:srgbClr val="FFFFFF"/>
                </a:solidFill>
                <a:latin typeface="FuturaTOT" charset="0"/>
                <a:cs typeface="Arial" charset="0"/>
              </a:rPr>
              <a:pPr eaLnBrk="1" hangingPunct="1"/>
              <a:t>31</a:t>
            </a:fld>
            <a:endParaRPr lang="en-US" sz="1200">
              <a:solidFill>
                <a:srgbClr val="FFFFFF"/>
              </a:solidFill>
              <a:latin typeface="FuturaTOT" charset="0"/>
              <a:cs typeface="Arial" charset="0"/>
            </a:endParaRPr>
          </a:p>
        </p:txBody>
      </p:sp>
      <p:sp>
        <p:nvSpPr>
          <p:cNvPr id="72708" name="Subtitle 3"/>
          <p:cNvSpPr txBox="1">
            <a:spLocks/>
          </p:cNvSpPr>
          <p:nvPr/>
        </p:nvSpPr>
        <p:spPr bwMode="auto">
          <a:xfrm>
            <a:off x="2903538" y="6394450"/>
            <a:ext cx="371951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>
              <a:spcBef>
                <a:spcPct val="20000"/>
              </a:spcBef>
              <a:buClr>
                <a:srgbClr val="FCB034"/>
              </a:buClr>
              <a:buSzPct val="100000"/>
              <a:buFont typeface="Wingdings" charset="0"/>
              <a:buNone/>
            </a:pPr>
            <a:r>
              <a:rPr lang="hu-HU" sz="1400">
                <a:solidFill>
                  <a:srgbClr val="898989"/>
                </a:solidFill>
                <a:latin typeface="FuturaTOT-Book" charset="0"/>
                <a:cs typeface="FuturaTOT-Book" charset="0"/>
              </a:rPr>
              <a:t>2013. </a:t>
            </a:r>
            <a:r>
              <a:rPr lang="en-US" sz="1400">
                <a:solidFill>
                  <a:srgbClr val="898989"/>
                </a:solidFill>
                <a:latin typeface="FuturaTOT-Book" charset="0"/>
                <a:cs typeface="FuturaTOT-Book" charset="0"/>
              </a:rPr>
              <a:t>á</a:t>
            </a:r>
            <a:r>
              <a:rPr lang="hu-HU" sz="1400">
                <a:solidFill>
                  <a:srgbClr val="898989"/>
                </a:solidFill>
                <a:latin typeface="FuturaTOT-Book" charset="0"/>
                <a:cs typeface="FuturaTOT-Book" charset="0"/>
              </a:rPr>
              <a:t>prilis 23.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29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C7BFD634-1F58-C44F-AA6B-65B59D40D834}" type="slidenum">
              <a:rPr lang="en-US" sz="1200">
                <a:solidFill>
                  <a:srgbClr val="FFFFFF"/>
                </a:solidFill>
                <a:latin typeface="FuturaTOT" charset="0"/>
                <a:cs typeface="Arial" charset="0"/>
              </a:rPr>
              <a:pPr eaLnBrk="1" hangingPunct="1"/>
              <a:t>32</a:t>
            </a:fld>
            <a:endParaRPr lang="en-US" sz="1200">
              <a:solidFill>
                <a:srgbClr val="FFFFFF"/>
              </a:solidFill>
              <a:latin typeface="FuturaTOT" charset="0"/>
              <a:cs typeface="Arial" charset="0"/>
            </a:endParaRPr>
          </a:p>
        </p:txBody>
      </p:sp>
      <p:sp>
        <p:nvSpPr>
          <p:cNvPr id="73730" name="Title 1"/>
          <p:cNvSpPr txBox="1">
            <a:spLocks/>
          </p:cNvSpPr>
          <p:nvPr/>
        </p:nvSpPr>
        <p:spPr bwMode="auto">
          <a:xfrm>
            <a:off x="685800" y="2928938"/>
            <a:ext cx="7772400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anchor="ctr">
            <a:spAutoFit/>
          </a:bodyPr>
          <a:lstStyle>
            <a:lvl1pPr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/>
            <a:r>
              <a:rPr lang="en-US" sz="4400" b="1">
                <a:latin typeface="FuturaTOT-Book" charset="0"/>
                <a:cs typeface="FuturaTOT-Book" charset="0"/>
              </a:rPr>
              <a:t>Köszönöm a figyelmet!</a:t>
            </a:r>
          </a:p>
        </p:txBody>
      </p:sp>
      <p:sp>
        <p:nvSpPr>
          <p:cNvPr id="73731" name="Title 1"/>
          <p:cNvSpPr txBox="1">
            <a:spLocks/>
          </p:cNvSpPr>
          <p:nvPr/>
        </p:nvSpPr>
        <p:spPr bwMode="auto">
          <a:xfrm>
            <a:off x="700088" y="3963988"/>
            <a:ext cx="7772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anchor="ctr">
            <a:spAutoFit/>
          </a:bodyPr>
          <a:lstStyle>
            <a:lvl1pPr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/>
            <a:r>
              <a:rPr lang="en-US" sz="2000">
                <a:latin typeface="FuturaTOT-Book" charset="0"/>
                <a:cs typeface="FuturaTOT-Book" charset="0"/>
              </a:rPr>
              <a:t>gabor.brindza@madhouse.hu</a:t>
            </a:r>
          </a:p>
        </p:txBody>
      </p:sp>
      <p:sp>
        <p:nvSpPr>
          <p:cNvPr id="73732" name="Subtitle 3"/>
          <p:cNvSpPr txBox="1">
            <a:spLocks/>
          </p:cNvSpPr>
          <p:nvPr/>
        </p:nvSpPr>
        <p:spPr bwMode="auto">
          <a:xfrm>
            <a:off x="2903538" y="6394450"/>
            <a:ext cx="371951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>
              <a:spcBef>
                <a:spcPct val="20000"/>
              </a:spcBef>
              <a:buClr>
                <a:srgbClr val="FCB034"/>
              </a:buClr>
              <a:buSzPct val="100000"/>
              <a:buFont typeface="Wingdings" charset="0"/>
              <a:buNone/>
            </a:pPr>
            <a:r>
              <a:rPr lang="hu-HU" sz="1400">
                <a:solidFill>
                  <a:srgbClr val="898989"/>
                </a:solidFill>
                <a:latin typeface="FuturaTOT-Book" charset="0"/>
                <a:cs typeface="FuturaTOT-Book" charset="0"/>
              </a:rPr>
              <a:t>2013. </a:t>
            </a:r>
            <a:r>
              <a:rPr lang="en-US" sz="1400">
                <a:solidFill>
                  <a:srgbClr val="898989"/>
                </a:solidFill>
                <a:latin typeface="FuturaTOT-Book" charset="0"/>
                <a:cs typeface="FuturaTOT-Book" charset="0"/>
              </a:rPr>
              <a:t>á</a:t>
            </a:r>
            <a:r>
              <a:rPr lang="hu-HU" sz="1400">
                <a:solidFill>
                  <a:srgbClr val="898989"/>
                </a:solidFill>
                <a:latin typeface="FuturaTOT-Book" charset="0"/>
                <a:cs typeface="FuturaTOT-Book" charset="0"/>
              </a:rPr>
              <a:t>prilis 4.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eme1 Totaly New ML">
  <a:themeElements>
    <a:clrScheme name="iab colors 1">
      <a:dk1>
        <a:sysClr val="windowText" lastClr="000000"/>
      </a:dk1>
      <a:lt1>
        <a:sysClr val="window" lastClr="FFFFFF"/>
      </a:lt1>
      <a:dk2>
        <a:srgbClr val="D12820"/>
      </a:dk2>
      <a:lt2>
        <a:srgbClr val="DDDEDD"/>
      </a:lt2>
      <a:accent1>
        <a:srgbClr val="E8B341"/>
      </a:accent1>
      <a:accent2>
        <a:srgbClr val="F6D361"/>
      </a:accent2>
      <a:accent3>
        <a:srgbClr val="D12820"/>
      </a:accent3>
      <a:accent4>
        <a:srgbClr val="A5A6A5"/>
      </a:accent4>
      <a:accent5>
        <a:srgbClr val="636463"/>
      </a:accent5>
      <a:accent6>
        <a:srgbClr val="3C3C3B"/>
      </a:accent6>
      <a:hlink>
        <a:srgbClr val="7A201F"/>
      </a:hlink>
      <a:folHlink>
        <a:srgbClr val="94473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3">
            <a:shade val="50000"/>
          </a:schemeClr>
        </a:lnRef>
        <a:fillRef idx="1">
          <a:schemeClr val="accent3"/>
        </a:fillRef>
        <a:effectRef idx="0">
          <a:schemeClr val="accent3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iab-template_MockUp_01.potx</Template>
  <TotalTime>21935</TotalTime>
  <Words>1350</Words>
  <Application>Microsoft Office PowerPoint</Application>
  <PresentationFormat>Diavetítés a képernyőre (4:3 oldalarány)</PresentationFormat>
  <Paragraphs>261</Paragraphs>
  <Slides>32</Slides>
  <Notes>27</Notes>
  <HiddenSlides>0</HiddenSlides>
  <MMClips>4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32</vt:i4>
      </vt:variant>
    </vt:vector>
  </HeadingPairs>
  <TitlesOfParts>
    <vt:vector size="33" baseType="lpstr">
      <vt:lpstr>Theme1 Totaly New ML</vt:lpstr>
      <vt:lpstr>Digitális marketing a gyakorlatban A piacon jelenleg elérhető mobilmarketing lehetőségek</vt:lpstr>
      <vt:lpstr>Az IAB-ről</vt:lpstr>
      <vt:lpstr>IAB Hungary</vt:lpstr>
      <vt:lpstr>IAB mobil munkacsoport</vt:lpstr>
      <vt:lpstr>Mobilhirdetési útmutató</vt:lpstr>
      <vt:lpstr>Sztenderd méretek</vt:lpstr>
      <vt:lpstr>A mobilmarketing eszköztára</vt:lpstr>
      <vt:lpstr>A mobilmarketing eszköztára</vt:lpstr>
      <vt:lpstr>Hogyan vált megkerülhetetlenné a mobil?</vt:lpstr>
      <vt:lpstr>Három dolog, ami ott van mindenkinél</vt:lpstr>
      <vt:lpstr>Már többen nézik mobilról</vt:lpstr>
      <vt:lpstr>Közelíti a mobil a desktop látogatottságot</vt:lpstr>
      <vt:lpstr>Minden harmadik telefon okos</vt:lpstr>
      <vt:lpstr>210e táblagép tavaly</vt:lpstr>
      <vt:lpstr>Okostelefon-penetráció</vt:lpstr>
      <vt:lpstr>Reklámköltési adatok  IAB Hungary Adex</vt:lpstr>
      <vt:lpstr>IAB Hungary Adex</vt:lpstr>
      <vt:lpstr>Mobil reklámköltés 2012</vt:lpstr>
      <vt:lpstr>19. dia</vt:lpstr>
      <vt:lpstr>Három fő szektor</vt:lpstr>
      <vt:lpstr>Mobil költési trend, UK</vt:lpstr>
      <vt:lpstr>Mobil költési trend, USA</vt:lpstr>
      <vt:lpstr>Formátumok, megoldások</vt:lpstr>
      <vt:lpstr>Hagyományos megjelenések</vt:lpstr>
      <vt:lpstr>Branded apps</vt:lpstr>
      <vt:lpstr>iPad megjelenések</vt:lpstr>
      <vt:lpstr>Különleges megoldások</vt:lpstr>
      <vt:lpstr>Különleges megoldások</vt:lpstr>
      <vt:lpstr>Különleges megoldások</vt:lpstr>
      <vt:lpstr>Egy igazán különleges</vt:lpstr>
      <vt:lpstr>Hosszú még az út, de haladunk</vt:lpstr>
      <vt:lpstr>32. dia</vt:lpstr>
    </vt:vector>
  </TitlesOfParts>
  <Manager>Endre Somogyi</Manager>
  <Company>IAB Hungary</Company>
  <LinksUpToDate>false</LinksUpToDate>
  <SharedDoc>false</SharedDoc>
  <HyperlinkBase/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IAB Hungary</dc:title>
  <dc:creator>Greg VanUllen;Endre Somogyi</dc:creator>
  <cp:keywords>IAB Hungary</cp:keywords>
  <cp:lastModifiedBy>havask</cp:lastModifiedBy>
  <cp:revision>490</cp:revision>
  <cp:lastPrinted>2013-04-22T09:50:54Z</cp:lastPrinted>
  <dcterms:created xsi:type="dcterms:W3CDTF">2008-07-22T20:18:09Z</dcterms:created>
  <dcterms:modified xsi:type="dcterms:W3CDTF">2013-04-24T08:57:28Z</dcterms:modified>
</cp:coreProperties>
</file>