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76" r:id="rId2"/>
    <p:sldId id="283" r:id="rId3"/>
    <p:sldId id="297" r:id="rId4"/>
    <p:sldId id="298" r:id="rId5"/>
    <p:sldId id="284" r:id="rId6"/>
    <p:sldId id="300" r:id="rId7"/>
    <p:sldId id="299" r:id="rId8"/>
    <p:sldId id="301" r:id="rId9"/>
  </p:sldIdLst>
  <p:sldSz cx="9144000" cy="5143500" type="screen16x9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5396" autoAdjust="0"/>
  </p:normalViewPr>
  <p:slideViewPr>
    <p:cSldViewPr>
      <p:cViewPr varScale="1">
        <p:scale>
          <a:sx n="88" d="100"/>
          <a:sy n="88" d="100"/>
        </p:scale>
        <p:origin x="-624" y="-6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8FCCEF-E2B9-420C-B960-7D4DF7C12098}" type="datetimeFigureOut">
              <a:rPr lang="hu-HU" smtClean="0"/>
              <a:t>2016.10.17.</a:t>
            </a:fld>
            <a:endParaRPr lang="hu-H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90D38E-DB37-43EF-9FFE-E7A9A2520B1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191595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538C0-66D3-4D31-9CCD-CA2B6D4A1649}" type="datetimeFigureOut">
              <a:rPr lang="hu-HU" smtClean="0"/>
              <a:t>2016.10.17.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95010-45BF-4098-A560-B8687853B8E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780696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538C0-66D3-4D31-9CCD-CA2B6D4A1649}" type="datetimeFigureOut">
              <a:rPr lang="hu-HU" smtClean="0"/>
              <a:t>2016.10.17.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95010-45BF-4098-A560-B8687853B8E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47753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538C0-66D3-4D31-9CCD-CA2B6D4A1649}" type="datetimeFigureOut">
              <a:rPr lang="hu-HU" smtClean="0"/>
              <a:t>2016.10.17.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95010-45BF-4098-A560-B8687853B8E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8528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538C0-66D3-4D31-9CCD-CA2B6D4A1649}" type="datetimeFigureOut">
              <a:rPr lang="hu-HU" smtClean="0"/>
              <a:t>2016.10.17.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95010-45BF-4098-A560-B8687853B8E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59702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538C0-66D3-4D31-9CCD-CA2B6D4A1649}" type="datetimeFigureOut">
              <a:rPr lang="hu-HU" smtClean="0"/>
              <a:t>2016.10.17.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95010-45BF-4098-A560-B8687853B8E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99821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538C0-66D3-4D31-9CCD-CA2B6D4A1649}" type="datetimeFigureOut">
              <a:rPr lang="hu-HU" smtClean="0"/>
              <a:t>2016.10.17.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95010-45BF-4098-A560-B8687853B8E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09860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538C0-66D3-4D31-9CCD-CA2B6D4A1649}" type="datetimeFigureOut">
              <a:rPr lang="hu-HU" smtClean="0"/>
              <a:t>2016.10.17.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95010-45BF-4098-A560-B8687853B8E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24477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538C0-66D3-4D31-9CCD-CA2B6D4A1649}" type="datetimeFigureOut">
              <a:rPr lang="hu-HU" smtClean="0"/>
              <a:t>2016.10.17.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95010-45BF-4098-A560-B8687853B8E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0409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538C0-66D3-4D31-9CCD-CA2B6D4A1649}" type="datetimeFigureOut">
              <a:rPr lang="hu-HU" smtClean="0"/>
              <a:t>2016.10.17.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95010-45BF-4098-A560-B8687853B8E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42782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538C0-66D3-4D31-9CCD-CA2B6D4A1649}" type="datetimeFigureOut">
              <a:rPr lang="hu-HU" smtClean="0"/>
              <a:t>2016.10.17.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95010-45BF-4098-A560-B8687853B8E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02604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538C0-66D3-4D31-9CCD-CA2B6D4A1649}" type="datetimeFigureOut">
              <a:rPr lang="hu-HU" smtClean="0"/>
              <a:t>2016.10.17.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95010-45BF-4098-A560-B8687853B8E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82822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8538C0-66D3-4D31-9CCD-CA2B6D4A1649}" type="datetimeFigureOut">
              <a:rPr lang="hu-HU" smtClean="0"/>
              <a:t>2016.10.17.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995010-45BF-4098-A560-B8687853B8E5}" type="slidenum">
              <a:rPr lang="hu-HU" smtClean="0"/>
              <a:t>‹#›</a:t>
            </a:fld>
            <a:endParaRPr lang="hu-HU"/>
          </a:p>
        </p:txBody>
      </p:sp>
      <p:pic>
        <p:nvPicPr>
          <p:cNvPr id="7" name="Picture 2" descr="http://logok.org/wp-content/uploads/2014/10/Telenor_logo-and-wordmark.png"/>
          <p:cNvPicPr>
            <a:picLocks noChangeAspect="1" noChangeArrowheads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4569972"/>
            <a:ext cx="902496" cy="669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7818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s://youtu.be/jvPTWd2IGFQ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1563638"/>
            <a:ext cx="698646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4800" b="1" dirty="0" smtClean="0">
                <a:solidFill>
                  <a:srgbClr val="00B0F0"/>
                </a:solidFill>
                <a:latin typeface="Telenor" panose="02000000000000000000" pitchFamily="2" charset="-18"/>
              </a:rPr>
              <a:t>t</a:t>
            </a:r>
            <a:r>
              <a:rPr lang="hu-HU" sz="4800" b="1" dirty="0" smtClean="0">
                <a:solidFill>
                  <a:schemeClr val="accent1">
                    <a:lumMod val="75000"/>
                  </a:schemeClr>
                </a:solidFill>
                <a:latin typeface="Telenor" panose="02000000000000000000" pitchFamily="2" charset="-18"/>
              </a:rPr>
              <a:t>ART</a:t>
            </a:r>
            <a:r>
              <a:rPr lang="hu-HU" sz="4800" b="1" dirty="0" smtClean="0">
                <a:solidFill>
                  <a:srgbClr val="00B0F0"/>
                </a:solidFill>
                <a:latin typeface="Telenor" panose="02000000000000000000" pitchFamily="2" charset="-18"/>
              </a:rPr>
              <a:t>alommarketing</a:t>
            </a:r>
          </a:p>
          <a:p>
            <a:r>
              <a:rPr lang="hu-HU" sz="2400" b="1" dirty="0" smtClean="0">
                <a:solidFill>
                  <a:srgbClr val="00B0F0"/>
                </a:solidFill>
                <a:latin typeface="Telenor" panose="02000000000000000000" pitchFamily="2" charset="-18"/>
              </a:rPr>
              <a:t>Kutas István, vállalati kommunikációs igazgató</a:t>
            </a:r>
          </a:p>
          <a:p>
            <a:r>
              <a:rPr lang="hu-HU" sz="2400" b="1" dirty="0" smtClean="0">
                <a:solidFill>
                  <a:srgbClr val="00B0F0"/>
                </a:solidFill>
                <a:latin typeface="Telenor" panose="02000000000000000000" pitchFamily="2" charset="-18"/>
              </a:rPr>
              <a:t>Telenor</a:t>
            </a:r>
          </a:p>
        </p:txBody>
      </p:sp>
    </p:spTree>
    <p:extLst>
      <p:ext uri="{BB962C8B-B14F-4D97-AF65-F5344CB8AC3E}">
        <p14:creationId xmlns:p14="http://schemas.microsoft.com/office/powerpoint/2010/main" val="3042175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éptalálat a következőre: „michelin guide”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4651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0" name="Picture 12" descr="http://asia361.com/wp-content/uploads/2016/04/Singapore-is-the-first-Asian-country-to-introduce-a-comprehensive-gourmet-lifestyle-web-portal-by-the-MICHELIN-guide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6848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0713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5" name="Picture 19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39203" y="0"/>
            <a:ext cx="3030863" cy="1564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1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4008" y="1397113"/>
            <a:ext cx="2994696" cy="1574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21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999"/>
          <a:stretch/>
        </p:blipFill>
        <p:spPr bwMode="auto">
          <a:xfrm>
            <a:off x="2699792" y="2789530"/>
            <a:ext cx="2880320" cy="1304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011"/>
          <a:stretch/>
        </p:blipFill>
        <p:spPr bwMode="auto">
          <a:xfrm>
            <a:off x="1626241" y="1358709"/>
            <a:ext cx="3042919" cy="1430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685492" y="0"/>
            <a:ext cx="2475155" cy="139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2646" y="-22261"/>
            <a:ext cx="2806623" cy="1419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12"/>
          <p:cNvPicPr>
            <a:picLocks noChangeAspect="1" noChangeArrowheads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685492" y="2792613"/>
            <a:ext cx="2475155" cy="236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14"/>
          <p:cNvPicPr>
            <a:picLocks noChangeAspect="1" noChangeArrowheads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2645" y="2789531"/>
            <a:ext cx="2898836" cy="1335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15"/>
          <p:cNvPicPr>
            <a:picLocks noChangeAspect="1" noChangeArrowheads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002957" y="3832980"/>
            <a:ext cx="3028452" cy="132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18"/>
          <p:cNvPicPr>
            <a:picLocks noChangeAspect="1" noChangeArrowheads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876256" y="1397113"/>
            <a:ext cx="2284391" cy="13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2"/>
          <p:cNvPicPr>
            <a:picLocks noChangeAspect="1" noChangeArrowheads="1"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173" y="2789531"/>
            <a:ext cx="2113613" cy="156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61"/>
          <a:stretch/>
        </p:blipFill>
        <p:spPr bwMode="auto">
          <a:xfrm>
            <a:off x="-12647" y="1397113"/>
            <a:ext cx="2566443" cy="1392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53797" y="-22260"/>
            <a:ext cx="2520374" cy="1419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20"/>
          <p:cNvPicPr>
            <a:picLocks noChangeAspect="1" noChangeArrowheads="1"/>
          </p:cNvPicPr>
          <p:nvPr/>
        </p:nvPicPr>
        <p:blipFill rotWithShape="1"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6315" y="4125376"/>
            <a:ext cx="2113613" cy="1032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 rotWithShape="1"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2646" y="3832980"/>
            <a:ext cx="3026041" cy="132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4254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6048480" y="954311"/>
            <a:ext cx="2875568" cy="3226544"/>
            <a:chOff x="4860032" y="924076"/>
            <a:chExt cx="2875568" cy="3226544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2191"/>
            <a:stretch/>
          </p:blipFill>
          <p:spPr bwMode="auto">
            <a:xfrm>
              <a:off x="4860032" y="924076"/>
              <a:ext cx="2875568" cy="3226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5212880" y="1109982"/>
              <a:ext cx="871288" cy="7200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859336"/>
            <a:ext cx="2871952" cy="3493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 b="531"/>
          <a:stretch/>
        </p:blipFill>
        <p:spPr bwMode="auto">
          <a:xfrm>
            <a:off x="3275856" y="0"/>
            <a:ext cx="2438400" cy="5135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6"/>
          <a:stretch/>
        </p:blipFill>
        <p:spPr bwMode="auto">
          <a:xfrm>
            <a:off x="0" y="123478"/>
            <a:ext cx="2140024" cy="602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6929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3" name="Picture 3" descr="\\Mrelin2\MCO-Press&amp;Info$\2010\ArchivE\Aws Archive\12\Okostelefon Akadémia 12\web\Okostelefon_Akadémia_12_082_web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4" b="783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9146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7" r="1283"/>
          <a:stretch/>
        </p:blipFill>
        <p:spPr bwMode="auto">
          <a:xfrm>
            <a:off x="-36511" y="0"/>
            <a:ext cx="9195424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 descr="http://hdke.hu/files/images/Ezust_penge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67"/>
          <a:stretch/>
        </p:blipFill>
        <p:spPr bwMode="auto">
          <a:xfrm rot="356704">
            <a:off x="7351722" y="4260264"/>
            <a:ext cx="1354926" cy="908730"/>
          </a:xfrm>
          <a:prstGeom prst="rect">
            <a:avLst/>
          </a:prstGeom>
          <a:noFill/>
          <a:ln w="1905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Képtalálat a következőre: „young &amp; rubicam”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56" y="4659982"/>
            <a:ext cx="800933" cy="319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9146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1079392" y="1440000"/>
            <a:ext cx="6902450" cy="1704664"/>
            <a:chOff x="971600" y="1440000"/>
            <a:chExt cx="6902450" cy="1704664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41"/>
            <a:stretch/>
          </p:blipFill>
          <p:spPr bwMode="auto">
            <a:xfrm>
              <a:off x="971600" y="1440000"/>
              <a:ext cx="6902450" cy="1704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255" t="55156" r="8009" b="18400"/>
            <a:stretch/>
          </p:blipFill>
          <p:spPr bwMode="auto">
            <a:xfrm>
              <a:off x="5868144" y="2830982"/>
              <a:ext cx="1893544" cy="259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29146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7103</TotalTime>
  <Words>8</Words>
  <Application>Microsoft Office PowerPoint</Application>
  <PresentationFormat>On-screen Show (16:9)</PresentationFormat>
  <Paragraphs>3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Telenor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Egyed Gábor</dc:creator>
  <cp:lastModifiedBy>Egyed Gábor</cp:lastModifiedBy>
  <cp:revision>120</cp:revision>
  <dcterms:created xsi:type="dcterms:W3CDTF">2016-06-05T22:13:07Z</dcterms:created>
  <dcterms:modified xsi:type="dcterms:W3CDTF">2016-10-16T22:15:43Z</dcterms:modified>
</cp:coreProperties>
</file>