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tags/tag3.xml" ContentType="application/vnd.openxmlformats-officedocument.presentationml.tags+xml"/>
  <Override PartName="/ppt/slideLayouts/slideLayout54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95" r:id="rId2"/>
    <p:sldMasterId id="2147483678" r:id="rId3"/>
    <p:sldMasterId id="2147483707" r:id="rId4"/>
  </p:sldMasterIdLst>
  <p:notesMasterIdLst>
    <p:notesMasterId r:id="rId15"/>
  </p:notesMasterIdLst>
  <p:handoutMasterIdLst>
    <p:handoutMasterId r:id="rId16"/>
  </p:handoutMasterIdLst>
  <p:sldIdLst>
    <p:sldId id="261" r:id="rId5"/>
    <p:sldId id="286" r:id="rId6"/>
    <p:sldId id="296" r:id="rId7"/>
    <p:sldId id="287" r:id="rId8"/>
    <p:sldId id="288" r:id="rId9"/>
    <p:sldId id="289" r:id="rId10"/>
    <p:sldId id="290" r:id="rId11"/>
    <p:sldId id="291" r:id="rId12"/>
    <p:sldId id="292" r:id="rId13"/>
    <p:sldId id="295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00"/>
    <a:srgbClr val="F9B200"/>
    <a:srgbClr val="FFD600"/>
  </p:clrMru>
  <p:extLst>
    <p:ext uri="{E76CE94A-603C-4142-B9EB-6D1370010A27}">
      <p14:discardImageEditData xmlns:p14="http://schemas.microsoft.com/office/powerpoint/2010/main" xmlns="" val="1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34" autoAdjust="0"/>
    <p:restoredTop sz="94689" autoAdjust="0"/>
  </p:normalViewPr>
  <p:slideViewPr>
    <p:cSldViewPr showGuides="1">
      <p:cViewPr>
        <p:scale>
          <a:sx n="66" d="100"/>
          <a:sy n="66" d="100"/>
        </p:scale>
        <p:origin x="-414" y="-204"/>
      </p:cViewPr>
      <p:guideLst>
        <p:guide orient="horz" pos="708"/>
        <p:guide orient="horz" pos="4065"/>
        <p:guide orient="horz" pos="4156"/>
        <p:guide orient="horz" pos="572"/>
        <p:guide orient="horz" pos="1298"/>
        <p:guide orient="horz" pos="1389"/>
        <p:guide orient="horz" pos="1979"/>
        <p:guide orient="horz" pos="2069"/>
        <p:guide orient="horz" pos="2659"/>
        <p:guide orient="horz" pos="2750"/>
        <p:guide orient="horz" pos="3339"/>
        <p:guide orient="horz" pos="3430"/>
        <p:guide orient="horz" pos="4020"/>
        <p:guide pos="204"/>
        <p:guide pos="5556"/>
        <p:guide pos="2835"/>
        <p:guide pos="2925"/>
        <p:guide pos="3742"/>
        <p:guide pos="3833"/>
        <p:guide pos="4649"/>
        <p:guide pos="4740"/>
        <p:guide pos="2018"/>
        <p:guide pos="1927"/>
        <p:guide pos="1111"/>
        <p:guide pos="10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2886"/>
    </p:cViewPr>
  </p:sorterViewPr>
  <p:notesViewPr>
    <p:cSldViewPr showGuides="1">
      <p:cViewPr>
        <p:scale>
          <a:sx n="75" d="100"/>
          <a:sy n="75" d="100"/>
        </p:scale>
        <p:origin x="-4026" y="-570"/>
      </p:cViewPr>
      <p:guideLst>
        <p:guide orient="horz" pos="5938"/>
        <p:guide orient="horz" pos="517"/>
        <p:guide pos="281"/>
        <p:guide pos="4001"/>
      </p:guideLst>
    </p:cSldViewPr>
  </p:notes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gray">
          <a:xfrm>
            <a:off x="5682887" y="9427979"/>
            <a:ext cx="668359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/>
            </a:lvl1pPr>
          </a:lstStyle>
          <a:p>
            <a:r>
              <a:rPr lang="en-US" sz="800" dirty="0" smtClean="0">
                <a:solidFill>
                  <a:schemeClr val="bg2"/>
                </a:solidFill>
              </a:rPr>
              <a:t>Page </a:t>
            </a:r>
            <a:fld id="{631115FC-FCCC-412E-8B45-85A3F482063D}" type="slidenum">
              <a:rPr lang="en-US" sz="800" smtClean="0">
                <a:solidFill>
                  <a:schemeClr val="bg2"/>
                </a:solidFill>
              </a:rPr>
              <a:pPr/>
              <a:t>‹#›</a:t>
            </a:fld>
            <a:endParaRPr lang="en-US" sz="800" dirty="0">
              <a:solidFill>
                <a:schemeClr val="bg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gray">
          <a:xfrm>
            <a:off x="5922417" y="204562"/>
            <a:ext cx="432000" cy="4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6088" y="9427939"/>
            <a:ext cx="4969029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en-US"/>
            </a:defPPr>
            <a:lvl1pPr>
              <a:defRPr sz="8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© </a:t>
            </a:r>
            <a:r>
              <a:rPr lang="en-US" dirty="0" err="1"/>
              <a:t>GfK</a:t>
            </a:r>
            <a:r>
              <a:rPr lang="en-US" dirty="0"/>
              <a:t> 2012 | Title of presentation | DD. Month 2012</a:t>
            </a:r>
          </a:p>
        </p:txBody>
      </p:sp>
    </p:spTree>
    <p:extLst>
      <p:ext uri="{BB962C8B-B14F-4D97-AF65-F5344CB8AC3E}">
        <p14:creationId xmlns:p14="http://schemas.microsoft.com/office/powerpoint/2010/main" xmlns="" val="16671370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 bwMode="gray">
          <a:xfrm>
            <a:off x="446088" y="8207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446088" y="4728799"/>
            <a:ext cx="5905500" cy="4455882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7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  <a:endParaRPr lang="en-US" noProof="0" dirty="0"/>
          </a:p>
        </p:txBody>
      </p:sp>
      <p:sp>
        <p:nvSpPr>
          <p:cNvPr id="13" name="Slide Number Placeholder 4"/>
          <p:cNvSpPr>
            <a:spLocks noGrp="1"/>
          </p:cNvSpPr>
          <p:nvPr>
            <p:ph type="sldNum" sz="quarter" idx="5"/>
          </p:nvPr>
        </p:nvSpPr>
        <p:spPr bwMode="gray">
          <a:xfrm>
            <a:off x="5682888" y="9427979"/>
            <a:ext cx="668700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/>
            </a:lvl1pPr>
          </a:lstStyle>
          <a:p>
            <a:r>
              <a:rPr lang="en-US" sz="800" dirty="0" smtClean="0">
                <a:solidFill>
                  <a:schemeClr val="bg2"/>
                </a:solidFill>
              </a:rPr>
              <a:t>Page </a:t>
            </a:r>
            <a:fld id="{631115FC-FCCC-412E-8B45-85A3F482063D}" type="slidenum">
              <a:rPr lang="en-US" sz="800" smtClean="0">
                <a:solidFill>
                  <a:schemeClr val="bg2"/>
                </a:solidFill>
              </a:rPr>
              <a:pPr/>
              <a:t>‹#›</a:t>
            </a:fld>
            <a:endParaRPr lang="en-US" sz="800" dirty="0">
              <a:solidFill>
                <a:schemeClr val="bg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6088" y="9427939"/>
            <a:ext cx="4969029" cy="288000"/>
          </a:xfrm>
          <a:prstGeom prst="rect">
            <a:avLst/>
          </a:prstGeom>
        </p:spPr>
        <p:txBody>
          <a:bodyPr vert="horz" lIns="0" tIns="0" rIns="0" bIns="0" rtlCol="0" anchor="b"/>
          <a:lstStyle>
            <a:defPPr>
              <a:defRPr lang="en-US"/>
            </a:defPPr>
            <a:lvl1pPr>
              <a:defRPr sz="8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© </a:t>
            </a:r>
            <a:r>
              <a:rPr lang="en-US" dirty="0" err="1"/>
              <a:t>GfK</a:t>
            </a:r>
            <a:r>
              <a:rPr lang="en-US" dirty="0"/>
              <a:t> 2012 | Title of presentation | DD. Month 2012</a:t>
            </a:r>
          </a:p>
        </p:txBody>
      </p:sp>
    </p:spTree>
    <p:extLst>
      <p:ext uri="{BB962C8B-B14F-4D97-AF65-F5344CB8AC3E}">
        <p14:creationId xmlns:p14="http://schemas.microsoft.com/office/powerpoint/2010/main" xmlns="" val="466329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indent="0" algn="l" defTabSz="914400" rtl="0" eaLnBrk="1" latinLnBrk="0" hangingPunct="1">
      <a:spcAft>
        <a:spcPts val="300"/>
      </a:spcAft>
      <a:buFont typeface="Arial" pitchFamily="34" charset="0"/>
      <a:buNone/>
      <a:defRPr sz="1000" kern="1200">
        <a:solidFill>
          <a:schemeClr val="tx2"/>
        </a:solidFill>
        <a:latin typeface="+mn-lt"/>
        <a:ea typeface="+mn-ea"/>
        <a:cs typeface="+mn-cs"/>
      </a:defRPr>
    </a:lvl1pPr>
    <a:lvl2pPr marL="0" indent="0" algn="l" defTabSz="914400" rtl="0" eaLnBrk="1" latinLnBrk="0" hangingPunct="1">
      <a:spcAft>
        <a:spcPts val="300"/>
      </a:spcAft>
      <a:buFont typeface="Arial" pitchFamily="34" charset="0"/>
      <a:buNone/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0488" indent="-90488" algn="l" defTabSz="914400" rtl="0" eaLnBrk="1" latinLnBrk="0" hangingPunct="1">
      <a:spcAft>
        <a:spcPts val="300"/>
      </a:spcAft>
      <a:buFont typeface="Arial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79388" indent="-90488" algn="l" defTabSz="914400" rtl="0" eaLnBrk="1" latinLnBrk="0" hangingPunct="1">
      <a:spcAft>
        <a:spcPts val="300"/>
      </a:spcAft>
      <a:buFont typeface="Arial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263525" indent="-88900" algn="l" defTabSz="914400" rtl="0" eaLnBrk="1" latinLnBrk="0" hangingPunct="1">
      <a:spcAft>
        <a:spcPts val="300"/>
      </a:spcAft>
      <a:buFont typeface="Arial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63525" indent="-88900" algn="l" defTabSz="914400" rtl="0" eaLnBrk="1" latinLnBrk="0" hangingPunct="1">
      <a:spcAft>
        <a:spcPts val="300"/>
      </a:spcAft>
      <a:buFont typeface="Arial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66700" indent="-88900" algn="l" defTabSz="914400" rtl="0" eaLnBrk="1" latinLnBrk="0" hangingPunct="1">
      <a:spcAft>
        <a:spcPts val="300"/>
      </a:spcAft>
      <a:buFont typeface="Arial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6700" indent="-88900" algn="l" defTabSz="914400" rtl="0" eaLnBrk="1" latinLnBrk="0" hangingPunct="1">
      <a:spcAft>
        <a:spcPts val="300"/>
      </a:spcAft>
      <a:buFont typeface="Arial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66700" indent="-88900" algn="l" defTabSz="914400" rtl="0" eaLnBrk="1" latinLnBrk="0" hangingPunct="1">
      <a:spcAft>
        <a:spcPts val="300"/>
      </a:spcAft>
      <a:buFont typeface="Arial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z="800" smtClean="0">
                <a:solidFill>
                  <a:schemeClr val="bg2"/>
                </a:solidFill>
              </a:rPr>
              <a:t>Page </a:t>
            </a:r>
            <a:fld id="{631115FC-FCCC-412E-8B45-85A3F482063D}" type="slidenum">
              <a:rPr lang="en-US" sz="800" smtClean="0">
                <a:solidFill>
                  <a:schemeClr val="bg2"/>
                </a:solidFill>
              </a:rPr>
              <a:pPr/>
              <a:t>1</a:t>
            </a:fld>
            <a:endParaRPr lang="en-US" sz="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0139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sz="800" smtClean="0">
                <a:solidFill>
                  <a:srgbClr val="EEECE1"/>
                </a:solidFill>
                <a:latin typeface="Calibri"/>
              </a:rPr>
              <a:t>Page </a:t>
            </a:r>
            <a:fld id="{631115FC-FCCC-412E-8B45-85A3F482063D}" type="slidenum">
              <a:rPr lang="en-US" sz="800" smtClean="0">
                <a:solidFill>
                  <a:srgbClr val="EEECE1"/>
                </a:solidFill>
                <a:latin typeface="Calibri"/>
              </a:rPr>
              <a:pPr/>
              <a:t>3</a:t>
            </a:fld>
            <a:endParaRPr lang="en-US" sz="800" dirty="0">
              <a:solidFill>
                <a:srgbClr val="EEECE1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0607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323528" y="2205038"/>
            <a:ext cx="8496943" cy="1584002"/>
          </a:xfrm>
        </p:spPr>
        <p:txBody>
          <a:bodyPr anchor="b"/>
          <a:lstStyle>
            <a:lvl1pPr>
              <a:defRPr sz="3800" cap="all" baseline="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529" y="3861048"/>
            <a:ext cx="8496944" cy="1439615"/>
          </a:xfrm>
        </p:spPr>
        <p:txBody>
          <a:bodyPr/>
          <a:lstStyle>
            <a:lvl1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  <a:latin typeface="Arial" pitchFamily="34" charset="0"/>
              </a:defRPr>
            </a:lvl1pPr>
            <a:lvl2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2pPr>
            <a:lvl3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3pPr>
            <a:lvl4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4pPr>
            <a:lvl5pPr marL="0" indent="0" algn="l">
              <a:spcBef>
                <a:spcPts val="300"/>
              </a:spcBef>
              <a:spcAft>
                <a:spcPts val="0"/>
              </a:spcAft>
              <a:buNone/>
              <a:defRPr sz="2000" b="0">
                <a:solidFill>
                  <a:schemeClr val="tx2"/>
                </a:solidFill>
              </a:defRPr>
            </a:lvl5pPr>
            <a:lvl6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6pPr>
            <a:lvl7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7pPr>
            <a:lvl8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8pPr>
            <a:lvl9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Click to add text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323528" y="6237312"/>
            <a:ext cx="849694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  <a:latin typeface="Arial" pitchFamily="34" charset="0"/>
              </a:defRPr>
            </a:lvl9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4" name="Rechteck 3"/>
          <p:cNvSpPr/>
          <p:nvPr userDrawn="1"/>
        </p:nvSpPr>
        <p:spPr bwMode="gray">
          <a:xfrm>
            <a:off x="0" y="6597650"/>
            <a:ext cx="9144000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/>
            <a:endParaRPr lang="en-US" sz="1600" dirty="0" err="1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5604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icture Placeholder 67"/>
          <p:cNvSpPr>
            <a:spLocks noGrp="1"/>
          </p:cNvSpPr>
          <p:nvPr>
            <p:ph type="pic" sz="quarter" idx="12"/>
          </p:nvPr>
        </p:nvSpPr>
        <p:spPr bwMode="gray">
          <a:xfrm>
            <a:off x="323528" y="1123950"/>
            <a:ext cx="8496944" cy="5473402"/>
          </a:xfrm>
          <a:noFill/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467544" y="2420888"/>
            <a:ext cx="8208912" cy="1368152"/>
          </a:xfrm>
        </p:spPr>
        <p:txBody>
          <a:bodyPr anchor="b"/>
          <a:lstStyle>
            <a:lvl1pPr>
              <a:defRPr sz="40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467543" y="3861048"/>
            <a:ext cx="8208913" cy="1512168"/>
          </a:xfrm>
        </p:spPr>
        <p:txBody>
          <a:bodyPr/>
          <a:lstStyle>
            <a:lvl1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  <a:latin typeface="Arial" pitchFamily="34" charset="0"/>
              </a:defRPr>
            </a:lvl1pPr>
            <a:lvl2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2pPr>
            <a:lvl3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3pPr>
            <a:lvl4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4pPr>
            <a:lvl5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5pPr>
            <a:lvl6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6pPr>
            <a:lvl7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7pPr>
            <a:lvl8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8pPr>
            <a:lvl9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</a:p>
          <a:p>
            <a:endParaRPr lang="en-US" dirty="0" smtClean="0"/>
          </a:p>
        </p:txBody>
      </p:sp>
      <p:grpSp>
        <p:nvGrpSpPr>
          <p:cNvPr id="10" name="Gruppieren 9"/>
          <p:cNvGrpSpPr/>
          <p:nvPr userDrawn="1"/>
        </p:nvGrpSpPr>
        <p:grpSpPr bwMode="gray">
          <a:xfrm>
            <a:off x="-324550" y="908650"/>
            <a:ext cx="216030" cy="5688790"/>
            <a:chOff x="-540710" y="908650"/>
            <a:chExt cx="432060" cy="5688790"/>
          </a:xfrm>
        </p:grpSpPr>
        <p:cxnSp>
          <p:nvCxnSpPr>
            <p:cNvPr id="11" name="Gerade Verbindung 10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 Verbindung 11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 Verbindung 12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uppieren 15"/>
          <p:cNvGrpSpPr/>
          <p:nvPr userDrawn="1"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17" name="Gerade Verbindung 16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ieren 28"/>
          <p:cNvGrpSpPr/>
          <p:nvPr userDrawn="1"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Gerade Verbindung 37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ieren 41"/>
          <p:cNvGrpSpPr/>
          <p:nvPr userDrawn="1"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43" name="Gerade Verbindung 42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Gerade Verbindung 51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52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Gerade Verbindung 53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Gerade Verbindung 54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Rechteck 55"/>
          <p:cNvSpPr/>
          <p:nvPr userDrawn="1"/>
        </p:nvSpPr>
        <p:spPr bwMode="gray">
          <a:xfrm>
            <a:off x="0" y="6597650"/>
            <a:ext cx="9144000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/>
            <a:endParaRPr lang="en-US" sz="1600" dirty="0" err="1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58" name="Text Placeholder 10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67430" y="6237312"/>
            <a:ext cx="8209140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  <a:latin typeface="Arial" pitchFamily="34" charset="0"/>
              </a:defRPr>
            </a:lvl9pPr>
          </a:lstStyle>
          <a:p>
            <a:pPr lvl="0"/>
            <a:r>
              <a:rPr lang="en-US" dirty="0" smtClean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xmlns="" val="4092582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323528" y="1052736"/>
            <a:ext cx="8496944" cy="5328592"/>
          </a:xfrm>
        </p:spPr>
        <p:txBody>
          <a:bodyPr/>
          <a:lstStyle>
            <a:lvl1pPr marL="360000" indent="-360000">
              <a:spcBef>
                <a:spcPts val="1200"/>
              </a:spcBef>
              <a:spcAft>
                <a:spcPts val="0"/>
              </a:spcAft>
              <a:buClr>
                <a:schemeClr val="tx2"/>
              </a:buClr>
              <a:buFont typeface="+mj-lt"/>
              <a:buAutoNum type="arabicPeriod"/>
              <a:defRPr sz="1800">
                <a:latin typeface="Arial" pitchFamily="34" charset="0"/>
              </a:defRPr>
            </a:lvl1pPr>
            <a:lvl2pPr marL="360000" indent="0">
              <a:spcBef>
                <a:spcPts val="300"/>
              </a:spcBef>
              <a:spcAft>
                <a:spcPts val="1200"/>
              </a:spcAft>
              <a:buClr>
                <a:schemeClr val="bg2"/>
              </a:buClr>
              <a:buFont typeface="+mj-lt"/>
              <a:buNone/>
              <a:defRPr sz="1800">
                <a:solidFill>
                  <a:schemeClr val="tx1"/>
                </a:solidFill>
                <a:latin typeface="Arial" pitchFamily="34" charset="0"/>
              </a:defRPr>
            </a:lvl2pPr>
            <a:lvl3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  <a:latin typeface="Arial" pitchFamily="34" charset="0"/>
              </a:defRPr>
            </a:lvl3pPr>
            <a:lvl4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4pPr>
            <a:lvl5pPr marL="360000" indent="0">
              <a:spcAft>
                <a:spcPts val="1200"/>
              </a:spcAft>
              <a:buFontTx/>
              <a:buNone/>
              <a:defRPr sz="1800" b="0">
                <a:solidFill>
                  <a:schemeClr val="bg2"/>
                </a:solidFill>
              </a:defRPr>
            </a:lvl5pPr>
            <a:lvl6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6pPr>
            <a:lvl7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7pPr>
            <a:lvl8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8pPr>
            <a:lvl9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522024" y="6597352"/>
            <a:ext cx="1298448" cy="14630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de-DE" sz="800" smtClean="0">
                <a:solidFill>
                  <a:schemeClr val="bg2"/>
                </a:solidFill>
                <a:latin typeface="Arial" pitchFamily="34" charset="0"/>
              </a:defRPr>
            </a:lvl1pPr>
          </a:lstStyle>
          <a:p>
            <a:pPr algn="r"/>
            <a:fld id="{1BDBE1E8-50F2-49BA-A952-1CC1DEAA5FBD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6725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for pre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0" y="2205038"/>
            <a:ext cx="9144000" cy="2447924"/>
          </a:xfrm>
          <a:gradFill>
            <a:gsLst>
              <a:gs pos="2000">
                <a:schemeClr val="accent6"/>
              </a:gs>
              <a:gs pos="100000">
                <a:srgbClr val="F9B200"/>
              </a:gs>
            </a:gsLst>
            <a:lin ang="0" scaled="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24000" tIns="0" rIns="324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de-DE" sz="3000" kern="1200" dirty="0">
                <a:solidFill>
                  <a:schemeClr val="bg1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 add text</a:t>
            </a:r>
          </a:p>
        </p:txBody>
      </p:sp>
      <p:grpSp>
        <p:nvGrpSpPr>
          <p:cNvPr id="5" name="Gruppieren 4"/>
          <p:cNvGrpSpPr/>
          <p:nvPr userDrawn="1"/>
        </p:nvGrpSpPr>
        <p:grpSpPr bwMode="gray">
          <a:xfrm>
            <a:off x="-324680" y="908650"/>
            <a:ext cx="216030" cy="5688790"/>
            <a:chOff x="-540710" y="908650"/>
            <a:chExt cx="432060" cy="5688790"/>
          </a:xfrm>
        </p:grpSpPr>
        <p:cxnSp>
          <p:nvCxnSpPr>
            <p:cNvPr id="6" name="Gerade Verbindung 5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Gerade Verbindung 6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Gerade Verbindung 8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rade Verbindung 9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 Verbindung 1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ieren 11"/>
          <p:cNvGrpSpPr/>
          <p:nvPr userDrawn="1"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13" name="Gerade Verbindung 12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uppieren 24"/>
          <p:cNvGrpSpPr/>
          <p:nvPr userDrawn="1"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26" name="Gerade Verbindung 25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ieren 37"/>
          <p:cNvGrpSpPr/>
          <p:nvPr userDrawn="1"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39" name="Gerade Verbindung 3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hteck 2"/>
          <p:cNvSpPr/>
          <p:nvPr userDrawn="1"/>
        </p:nvSpPr>
        <p:spPr bwMode="gray">
          <a:xfrm>
            <a:off x="0" y="0"/>
            <a:ext cx="9144000" cy="213285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/>
            <a:endParaRPr lang="de-DE" sz="1600" dirty="0" err="1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9605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for printing docum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hteck 63"/>
          <p:cNvSpPr/>
          <p:nvPr userDrawn="1"/>
        </p:nvSpPr>
        <p:spPr bwMode="gray">
          <a:xfrm>
            <a:off x="0" y="2636912"/>
            <a:ext cx="9144000" cy="72008"/>
          </a:xfrm>
          <a:prstGeom prst="rect">
            <a:avLst/>
          </a:prstGeom>
          <a:gradFill>
            <a:gsLst>
              <a:gs pos="2000">
                <a:schemeClr val="accent6"/>
              </a:gs>
              <a:gs pos="100000">
                <a:srgbClr val="F9B200"/>
              </a:gs>
            </a:gsLst>
            <a:lin ang="0" scaled="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0" y="2708920"/>
            <a:ext cx="9144000" cy="1440160"/>
          </a:xfrm>
        </p:spPr>
        <p:txBody>
          <a:bodyPr lIns="324000" rIns="324000" bIns="0" anchor="ctr"/>
          <a:lstStyle>
            <a:lvl1pPr>
              <a:defRPr sz="300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 lvl="0"/>
            <a:r>
              <a:rPr lang="en-US" dirty="0" smtClean="0"/>
              <a:t>Click to add text</a:t>
            </a:r>
          </a:p>
        </p:txBody>
      </p:sp>
      <p:grpSp>
        <p:nvGrpSpPr>
          <p:cNvPr id="5" name="Gruppieren 4"/>
          <p:cNvGrpSpPr/>
          <p:nvPr userDrawn="1"/>
        </p:nvGrpSpPr>
        <p:grpSpPr bwMode="gray">
          <a:xfrm>
            <a:off x="-324680" y="908650"/>
            <a:ext cx="216030" cy="5688790"/>
            <a:chOff x="-540710" y="908650"/>
            <a:chExt cx="432060" cy="5688790"/>
          </a:xfrm>
        </p:grpSpPr>
        <p:cxnSp>
          <p:nvCxnSpPr>
            <p:cNvPr id="6" name="Gerade Verbindung 5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Gerade Verbindung 6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Gerade Verbindung 8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rade Verbindung 9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 Verbindung 1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ieren 11"/>
          <p:cNvGrpSpPr/>
          <p:nvPr userDrawn="1"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13" name="Gerade Verbindung 12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uppieren 24"/>
          <p:cNvGrpSpPr/>
          <p:nvPr userDrawn="1"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26" name="Gerade Verbindung 25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ieren 37"/>
          <p:cNvGrpSpPr/>
          <p:nvPr userDrawn="1"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39" name="Gerade Verbindung 3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Rechteck 66"/>
          <p:cNvSpPr/>
          <p:nvPr userDrawn="1"/>
        </p:nvSpPr>
        <p:spPr bwMode="gray">
          <a:xfrm>
            <a:off x="0" y="4149080"/>
            <a:ext cx="9144000" cy="72008"/>
          </a:xfrm>
          <a:prstGeom prst="rect">
            <a:avLst/>
          </a:prstGeom>
          <a:gradFill>
            <a:gsLst>
              <a:gs pos="2000">
                <a:schemeClr val="accent6"/>
              </a:gs>
              <a:gs pos="100000">
                <a:srgbClr val="F9B200"/>
              </a:gs>
            </a:gsLst>
            <a:lin ang="0" scaled="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55" name="Rechteck 54"/>
          <p:cNvSpPr/>
          <p:nvPr userDrawn="1"/>
        </p:nvSpPr>
        <p:spPr bwMode="gray">
          <a:xfrm>
            <a:off x="0" y="0"/>
            <a:ext cx="9144000" cy="26369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/>
            <a:endParaRPr lang="de-DE" sz="1600" dirty="0" err="1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1137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2"/>
                </a:solidFill>
              </a:defRPr>
            </a:lvl1pPr>
            <a:lvl2pPr marL="0" indent="0"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2pPr>
            <a:lvl3pPr marL="0" indent="0"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3pPr>
            <a:lvl4pPr marL="0" indent="0">
              <a:spcBef>
                <a:spcPts val="300"/>
              </a:spcBef>
              <a:spcAft>
                <a:spcPts val="0"/>
              </a:spcAft>
              <a:buNone/>
              <a:defRPr sz="9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6pPr>
            <a:lvl7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7pPr>
            <a:lvl8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8pPr>
            <a:lvl9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91892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3" hasCustomPrompt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6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 baseline="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9173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add text</a:t>
            </a:r>
            <a:endParaRPr lang="en-GB" dirty="0"/>
          </a:p>
        </p:txBody>
      </p:sp>
      <p:sp>
        <p:nvSpPr>
          <p:cNvPr id="8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 baseline="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sz="quarter" idx="13" hasCustomPrompt="1"/>
          </p:nvPr>
        </p:nvSpPr>
        <p:spPr>
          <a:xfrm>
            <a:off x="323528" y="1052736"/>
            <a:ext cx="417703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4" hasCustomPrompt="1"/>
          </p:nvPr>
        </p:nvSpPr>
        <p:spPr>
          <a:xfrm>
            <a:off x="4644010" y="1052736"/>
            <a:ext cx="417703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250440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dirty="0" smtClean="0"/>
              <a:t>Click to add text</a:t>
            </a:r>
            <a:endParaRPr lang="en-GB" dirty="0"/>
          </a:p>
        </p:txBody>
      </p:sp>
      <p:sp>
        <p:nvSpPr>
          <p:cNvPr id="10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 baseline="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sz="quarter" idx="13" hasCustomPrompt="1"/>
          </p:nvPr>
        </p:nvSpPr>
        <p:spPr>
          <a:xfrm>
            <a:off x="323528" y="1052736"/>
            <a:ext cx="273558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4" hasCustomPrompt="1"/>
          </p:nvPr>
        </p:nvSpPr>
        <p:spPr>
          <a:xfrm>
            <a:off x="3203810" y="1052670"/>
            <a:ext cx="273558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 hasCustomPrompt="1"/>
          </p:nvPr>
        </p:nvSpPr>
        <p:spPr>
          <a:xfrm>
            <a:off x="6084210" y="1052604"/>
            <a:ext cx="273558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068451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/>
            <a:endParaRPr lang="en-US" sz="1600" dirty="0" err="1" smtClean="0">
              <a:solidFill>
                <a:schemeClr val="tx1"/>
              </a:solidFill>
              <a:latin typeface="Arial" pitchFamily="34" charset="0"/>
            </a:endParaRPr>
          </a:p>
        </p:txBody>
      </p:sp>
      <p:grpSp>
        <p:nvGrpSpPr>
          <p:cNvPr id="6" name="Gruppieren 5"/>
          <p:cNvGrpSpPr/>
          <p:nvPr/>
        </p:nvGrpSpPr>
        <p:grpSpPr bwMode="gray">
          <a:xfrm>
            <a:off x="-324680" y="908650"/>
            <a:ext cx="216030" cy="5688790"/>
            <a:chOff x="-540710" y="908650"/>
            <a:chExt cx="432060" cy="5688790"/>
          </a:xfrm>
        </p:grpSpPr>
        <p:cxnSp>
          <p:nvCxnSpPr>
            <p:cNvPr id="59" name="Gerade Verbindung 5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Gerade Verbindung 5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Gerade Verbindung 60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Gerade Verbindung 61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Gerade Verbindung 62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pieren 6"/>
          <p:cNvGrpSpPr/>
          <p:nvPr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47" name="Gerade Verbindung 46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Gerade Verbindung 51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52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Gerade Verbindung 53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Gerade Verbindung 54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Gerade Verbindung 55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Gerade Verbindung 56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Gerade Verbindung 57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ieren 7"/>
          <p:cNvGrpSpPr/>
          <p:nvPr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Gerade Verbindung 37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uppieren 8"/>
          <p:cNvGrpSpPr/>
          <p:nvPr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22" name="Gerade Verbindung 21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 bwMode="gray">
          <a:xfrm>
            <a:off x="323528" y="1124680"/>
            <a:ext cx="8496944" cy="2664683"/>
          </a:xfrm>
        </p:spPr>
        <p:txBody>
          <a:bodyPr/>
          <a:lstStyle>
            <a:lvl1pPr>
              <a:defRPr sz="3800" cap="all" baseline="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169919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e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hteck 63"/>
          <p:cNvSpPr/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/>
            <a:endParaRPr lang="en-US" sz="1600" dirty="0" err="1" smtClean="0">
              <a:solidFill>
                <a:schemeClr val="tx1"/>
              </a:solidFill>
              <a:latin typeface="Arial" pitchFamily="34" charset="0"/>
            </a:endParaRPr>
          </a:p>
        </p:txBody>
      </p:sp>
      <p:grpSp>
        <p:nvGrpSpPr>
          <p:cNvPr id="4" name="Gruppieren 3"/>
          <p:cNvGrpSpPr/>
          <p:nvPr userDrawn="1"/>
        </p:nvGrpSpPr>
        <p:grpSpPr bwMode="gray">
          <a:xfrm>
            <a:off x="-324680" y="-315520"/>
            <a:ext cx="9793360" cy="7489040"/>
            <a:chOff x="-324680" y="-315520"/>
            <a:chExt cx="9793360" cy="7489040"/>
          </a:xfrm>
        </p:grpSpPr>
        <p:grpSp>
          <p:nvGrpSpPr>
            <p:cNvPr id="6" name="Gruppieren 5"/>
            <p:cNvGrpSpPr/>
            <p:nvPr/>
          </p:nvGrpSpPr>
          <p:grpSpPr bwMode="gray">
            <a:xfrm>
              <a:off x="-32468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59" name="Gerade Verbindung 58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Gerade Verbindung 59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Gerade Verbindung 60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Gerade Verbindung 61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Gerade Verbindung 62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uppieren 6"/>
            <p:cNvGrpSpPr/>
            <p:nvPr/>
          </p:nvGrpSpPr>
          <p:grpSpPr bwMode="gray">
            <a:xfrm>
              <a:off x="323850" y="-315520"/>
              <a:ext cx="8496740" cy="216030"/>
              <a:chOff x="323850" y="-531550"/>
              <a:chExt cx="8496740" cy="432060"/>
            </a:xfrm>
          </p:grpSpPr>
          <p:cxnSp>
            <p:nvCxnSpPr>
              <p:cNvPr id="47" name="Gerade Verbindung 46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Gerade Verbindung 47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uppieren 7"/>
            <p:cNvGrpSpPr/>
            <p:nvPr/>
          </p:nvGrpSpPr>
          <p:grpSpPr bwMode="gray">
            <a:xfrm>
              <a:off x="323410" y="6957490"/>
              <a:ext cx="8496740" cy="216030"/>
              <a:chOff x="323850" y="-531550"/>
              <a:chExt cx="8496740" cy="432060"/>
            </a:xfrm>
          </p:grpSpPr>
          <p:cxnSp>
            <p:nvCxnSpPr>
              <p:cNvPr id="35" name="Gerade Verbindung 34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Gerade Verbindung 35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Gerade Verbindung 36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Gerade Verbindung 38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Gerade Verbindung 39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40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41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Gerade Verbindung 42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43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44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uppieren 8"/>
            <p:cNvGrpSpPr/>
            <p:nvPr/>
          </p:nvGrpSpPr>
          <p:grpSpPr bwMode="gray">
            <a:xfrm>
              <a:off x="925265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22" name="Gerade Verbindung 21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Gerade Verbindung 22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Gerade Verbindung 23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 Verbindung 24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25"/>
              <p:cNvCxnSpPr/>
              <p:nvPr userDrawn="1"/>
            </p:nvCxnSpPr>
            <p:spPr bwMode="gray">
              <a:xfrm>
                <a:off x="-540710" y="54452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 Verbindung 26"/>
              <p:cNvCxnSpPr/>
              <p:nvPr userDrawn="1"/>
            </p:nvCxnSpPr>
            <p:spPr bwMode="gray">
              <a:xfrm>
                <a:off x="-540710" y="53012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Gerade Verbindung 27"/>
              <p:cNvCxnSpPr/>
              <p:nvPr userDrawn="1"/>
            </p:nvCxnSpPr>
            <p:spPr bwMode="gray">
              <a:xfrm>
                <a:off x="-540710" y="43651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 Verbindung 28"/>
              <p:cNvCxnSpPr/>
              <p:nvPr userDrawn="1"/>
            </p:nvCxnSpPr>
            <p:spPr bwMode="gray">
              <a:xfrm>
                <a:off x="-540710" y="42211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 Verbindung 29"/>
              <p:cNvCxnSpPr/>
              <p:nvPr userDrawn="1"/>
            </p:nvCxnSpPr>
            <p:spPr bwMode="gray">
              <a:xfrm>
                <a:off x="-540710" y="32849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 userDrawn="1"/>
            </p:nvCxnSpPr>
            <p:spPr bwMode="gray">
              <a:xfrm>
                <a:off x="-540710" y="31409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 Verbindung 31"/>
              <p:cNvCxnSpPr/>
              <p:nvPr userDrawn="1"/>
            </p:nvCxnSpPr>
            <p:spPr bwMode="gray">
              <a:xfrm>
                <a:off x="-540710" y="22048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Gerade Verbindung 32"/>
              <p:cNvCxnSpPr/>
              <p:nvPr userDrawn="1"/>
            </p:nvCxnSpPr>
            <p:spPr bwMode="gray">
              <a:xfrm>
                <a:off x="-540710" y="20608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Gerade Verbindung 33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323850" y="1123950"/>
            <a:ext cx="8496622" cy="2665413"/>
          </a:xfrm>
        </p:spPr>
        <p:txBody>
          <a:bodyPr/>
          <a:lstStyle>
            <a:lvl1pPr>
              <a:defRPr sz="38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7517045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e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gray"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" name="Gruppieren 5"/>
          <p:cNvGrpSpPr/>
          <p:nvPr userDrawn="1"/>
        </p:nvGrpSpPr>
        <p:grpSpPr bwMode="gray">
          <a:xfrm>
            <a:off x="-324680" y="-315520"/>
            <a:ext cx="9793360" cy="7489040"/>
            <a:chOff x="-324680" y="-315520"/>
            <a:chExt cx="9793360" cy="7489040"/>
          </a:xfrm>
        </p:grpSpPr>
        <p:grpSp>
          <p:nvGrpSpPr>
            <p:cNvPr id="7" name="Gruppieren 6"/>
            <p:cNvGrpSpPr/>
            <p:nvPr/>
          </p:nvGrpSpPr>
          <p:grpSpPr bwMode="gray">
            <a:xfrm>
              <a:off x="-32468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60" name="Gerade Verbindung 59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Gerade Verbindung 60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Gerade Verbindung 61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Gerade Verbindung 62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Gerade Verbindung 63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uppieren 7"/>
            <p:cNvGrpSpPr/>
            <p:nvPr/>
          </p:nvGrpSpPr>
          <p:grpSpPr bwMode="gray">
            <a:xfrm>
              <a:off x="323850" y="-315520"/>
              <a:ext cx="8496740" cy="216030"/>
              <a:chOff x="323850" y="-531550"/>
              <a:chExt cx="8496740" cy="432060"/>
            </a:xfrm>
          </p:grpSpPr>
          <p:cxnSp>
            <p:nvCxnSpPr>
              <p:cNvPr id="48" name="Gerade Verbindung 47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Gerade Verbindung 58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uppieren 8"/>
            <p:cNvGrpSpPr/>
            <p:nvPr/>
          </p:nvGrpSpPr>
          <p:grpSpPr bwMode="gray">
            <a:xfrm>
              <a:off x="323410" y="6957490"/>
              <a:ext cx="8496740" cy="216030"/>
              <a:chOff x="323850" y="-531550"/>
              <a:chExt cx="8496740" cy="432060"/>
            </a:xfrm>
          </p:grpSpPr>
          <p:cxnSp>
            <p:nvCxnSpPr>
              <p:cNvPr id="36" name="Gerade Verbindung 35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Gerade Verbindung 36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Gerade Verbindung 38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Gerade Verbindung 39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40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41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Gerade Verbindung 42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43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44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Gerade Verbindung 46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uppieren 9"/>
            <p:cNvGrpSpPr/>
            <p:nvPr/>
          </p:nvGrpSpPr>
          <p:grpSpPr bwMode="gray">
            <a:xfrm>
              <a:off x="925265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23" name="Gerade Verbindung 22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Gerade Verbindung 23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 Verbindung 24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25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 Verbindung 26"/>
              <p:cNvCxnSpPr/>
              <p:nvPr userDrawn="1"/>
            </p:nvCxnSpPr>
            <p:spPr bwMode="gray">
              <a:xfrm>
                <a:off x="-540710" y="54452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Gerade Verbindung 27"/>
              <p:cNvCxnSpPr/>
              <p:nvPr userDrawn="1"/>
            </p:nvCxnSpPr>
            <p:spPr bwMode="gray">
              <a:xfrm>
                <a:off x="-540710" y="53012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 Verbindung 28"/>
              <p:cNvCxnSpPr/>
              <p:nvPr userDrawn="1"/>
            </p:nvCxnSpPr>
            <p:spPr bwMode="gray">
              <a:xfrm>
                <a:off x="-540710" y="43651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 Verbindung 29"/>
              <p:cNvCxnSpPr/>
              <p:nvPr userDrawn="1"/>
            </p:nvCxnSpPr>
            <p:spPr bwMode="gray">
              <a:xfrm>
                <a:off x="-540710" y="42211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 userDrawn="1"/>
            </p:nvCxnSpPr>
            <p:spPr bwMode="gray">
              <a:xfrm>
                <a:off x="-540710" y="32849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 Verbindung 31"/>
              <p:cNvCxnSpPr/>
              <p:nvPr userDrawn="1"/>
            </p:nvCxnSpPr>
            <p:spPr bwMode="gray">
              <a:xfrm>
                <a:off x="-540710" y="31409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Gerade Verbindung 32"/>
              <p:cNvCxnSpPr/>
              <p:nvPr userDrawn="1"/>
            </p:nvCxnSpPr>
            <p:spPr bwMode="gray">
              <a:xfrm>
                <a:off x="-540710" y="22048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Gerade Verbindung 33"/>
              <p:cNvCxnSpPr/>
              <p:nvPr userDrawn="1"/>
            </p:nvCxnSpPr>
            <p:spPr bwMode="gray">
              <a:xfrm>
                <a:off x="-540710" y="20608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Gerade Verbindung 34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Title 64"/>
          <p:cNvSpPr>
            <a:spLocks noGrp="1"/>
          </p:cNvSpPr>
          <p:nvPr>
            <p:ph type="title" hasCustomPrompt="1"/>
          </p:nvPr>
        </p:nvSpPr>
        <p:spPr bwMode="gray">
          <a:xfrm>
            <a:off x="323850" y="1123950"/>
            <a:ext cx="8496622" cy="2665413"/>
          </a:xfrm>
        </p:spPr>
        <p:txBody>
          <a:bodyPr/>
          <a:lstStyle>
            <a:lvl1pPr>
              <a:defRPr sz="38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01229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acts with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324000" y="3284538"/>
            <a:ext cx="1296144" cy="201672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644009" y="3284538"/>
            <a:ext cx="1296144" cy="201672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1763689" y="4653189"/>
            <a:ext cx="2736303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1763688" y="4221141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1763688" y="3284539"/>
            <a:ext cx="2736304" cy="93660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1763688" y="4869212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1763767" y="5085236"/>
            <a:ext cx="2736226" cy="21501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6084168" y="4653189"/>
            <a:ext cx="2736304" cy="216023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6084168" y="4221141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6084168" y="3284538"/>
            <a:ext cx="2736304" cy="936603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6084168" y="4869212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6084168" y="5085236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3811704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acts with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icture Placeholder 4"/>
          <p:cNvSpPr>
            <a:spLocks noGrp="1"/>
          </p:cNvSpPr>
          <p:nvPr>
            <p:ph type="pic" sz="quarter" idx="26" hasCustomPrompt="1"/>
          </p:nvPr>
        </p:nvSpPr>
        <p:spPr bwMode="gray">
          <a:xfrm>
            <a:off x="323850" y="2205038"/>
            <a:ext cx="1295400" cy="2016050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45" name="Picture Placeholder 4"/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4645025" y="2205038"/>
            <a:ext cx="1295400" cy="2016050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46" name="Text Placeholder 3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1763609" y="3573016"/>
            <a:ext cx="2736953" cy="216023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0"/>
            <a:r>
              <a:rPr lang="en-US" dirty="0" smtClean="0"/>
              <a:t>[phone number]</a:t>
            </a:r>
          </a:p>
        </p:txBody>
      </p:sp>
      <p:sp>
        <p:nvSpPr>
          <p:cNvPr id="47" name="Text Placeholder 3"/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1763688" y="3140968"/>
            <a:ext cx="273687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48" name="Text Placeholder 3"/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1763688" y="2205038"/>
            <a:ext cx="2736304" cy="935931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49" name="Text Placeholder 3"/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1763687" y="3789040"/>
            <a:ext cx="2736875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1763767" y="4005064"/>
            <a:ext cx="2736226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51" name="Text Placeholder 3"/>
          <p:cNvSpPr>
            <a:spLocks noGrp="1"/>
          </p:cNvSpPr>
          <p:nvPr>
            <p:ph type="body" sz="quarter" idx="33" hasCustomPrompt="1"/>
          </p:nvPr>
        </p:nvSpPr>
        <p:spPr bwMode="gray">
          <a:xfrm>
            <a:off x="6084168" y="3573017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quarter" idx="34" hasCustomPrompt="1"/>
          </p:nvPr>
        </p:nvSpPr>
        <p:spPr bwMode="gray">
          <a:xfrm>
            <a:off x="6084168" y="3140968"/>
            <a:ext cx="2736304" cy="21676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53" name="Text Placeholder 3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6084168" y="2205038"/>
            <a:ext cx="2736304" cy="935931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6084168" y="3789040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6084168" y="4005064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56" name="Picture Placeholder 4"/>
          <p:cNvSpPr>
            <a:spLocks noGrp="1"/>
          </p:cNvSpPr>
          <p:nvPr>
            <p:ph type="pic" sz="quarter" idx="38" hasCustomPrompt="1"/>
          </p:nvPr>
        </p:nvSpPr>
        <p:spPr bwMode="gray">
          <a:xfrm>
            <a:off x="323528" y="4365625"/>
            <a:ext cx="1295400" cy="2015703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57" name="Picture Placeholder 4"/>
          <p:cNvSpPr>
            <a:spLocks noGrp="1"/>
          </p:cNvSpPr>
          <p:nvPr>
            <p:ph type="pic" sz="quarter" idx="39" hasCustomPrompt="1"/>
          </p:nvPr>
        </p:nvSpPr>
        <p:spPr bwMode="gray">
          <a:xfrm>
            <a:off x="4644703" y="4365625"/>
            <a:ext cx="1295400" cy="2015703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58" name="Text Placeholder 3"/>
          <p:cNvSpPr>
            <a:spLocks noGrp="1"/>
          </p:cNvSpPr>
          <p:nvPr>
            <p:ph type="body" sz="quarter" idx="40" hasCustomPrompt="1"/>
          </p:nvPr>
        </p:nvSpPr>
        <p:spPr bwMode="gray">
          <a:xfrm>
            <a:off x="1763688" y="5733733"/>
            <a:ext cx="273687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59" name="Text Placeholder 3"/>
          <p:cNvSpPr>
            <a:spLocks noGrp="1"/>
          </p:cNvSpPr>
          <p:nvPr>
            <p:ph type="body" sz="quarter" idx="41" hasCustomPrompt="1"/>
          </p:nvPr>
        </p:nvSpPr>
        <p:spPr bwMode="gray">
          <a:xfrm>
            <a:off x="1763688" y="5301209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60" name="Text Placeholder 3"/>
          <p:cNvSpPr>
            <a:spLocks noGrp="1"/>
          </p:cNvSpPr>
          <p:nvPr>
            <p:ph type="body" sz="quarter" idx="42" hasCustomPrompt="1"/>
          </p:nvPr>
        </p:nvSpPr>
        <p:spPr bwMode="gray">
          <a:xfrm>
            <a:off x="1763688" y="4365625"/>
            <a:ext cx="2736304" cy="93558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61" name="Text Placeholder 3"/>
          <p:cNvSpPr>
            <a:spLocks noGrp="1"/>
          </p:cNvSpPr>
          <p:nvPr>
            <p:ph type="body" sz="quarter" idx="43" hasCustomPrompt="1"/>
          </p:nvPr>
        </p:nvSpPr>
        <p:spPr bwMode="gray">
          <a:xfrm>
            <a:off x="1763688" y="5949236"/>
            <a:ext cx="273687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62" name="Text Placeholder 3"/>
          <p:cNvSpPr>
            <a:spLocks noGrp="1"/>
          </p:cNvSpPr>
          <p:nvPr>
            <p:ph type="body" sz="quarter" idx="44" hasCustomPrompt="1"/>
          </p:nvPr>
        </p:nvSpPr>
        <p:spPr bwMode="gray">
          <a:xfrm>
            <a:off x="1763688" y="6164739"/>
            <a:ext cx="273687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45" hasCustomPrompt="1"/>
          </p:nvPr>
        </p:nvSpPr>
        <p:spPr bwMode="gray">
          <a:xfrm>
            <a:off x="6084168" y="5733743"/>
            <a:ext cx="273630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46" hasCustomPrompt="1"/>
          </p:nvPr>
        </p:nvSpPr>
        <p:spPr bwMode="gray">
          <a:xfrm>
            <a:off x="6084168" y="5301209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65" name="Text Placeholder 3"/>
          <p:cNvSpPr>
            <a:spLocks noGrp="1"/>
          </p:cNvSpPr>
          <p:nvPr>
            <p:ph type="body" sz="quarter" idx="47" hasCustomPrompt="1"/>
          </p:nvPr>
        </p:nvSpPr>
        <p:spPr bwMode="gray">
          <a:xfrm>
            <a:off x="6084168" y="4365625"/>
            <a:ext cx="2736304" cy="93558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66" name="Text Placeholder 3"/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6084168" y="5949246"/>
            <a:ext cx="273630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67" name="Text Placeholder 3"/>
          <p:cNvSpPr>
            <a:spLocks noGrp="1"/>
          </p:cNvSpPr>
          <p:nvPr>
            <p:ph type="body" sz="quarter" idx="49" hasCustomPrompt="1"/>
          </p:nvPr>
        </p:nvSpPr>
        <p:spPr bwMode="gray">
          <a:xfrm>
            <a:off x="6084168" y="6164749"/>
            <a:ext cx="273630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5465401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gray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>
          <a:xfrm>
            <a:off x="323528" y="1123950"/>
            <a:ext cx="8496944" cy="2665413"/>
          </a:xfrm>
        </p:spPr>
        <p:txBody>
          <a:bodyPr anchor="b"/>
          <a:lstStyle>
            <a:lvl1pPr>
              <a:defRPr sz="38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noProof="0" dirty="0" smtClean="0"/>
              <a:t>Click to add text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323528" y="6237312"/>
            <a:ext cx="8496944" cy="216024"/>
          </a:xfrm>
        </p:spPr>
        <p:txBody>
          <a:bodyPr anchor="b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 baseline="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noProof="0" dirty="0" smtClean="0"/>
              <a:t>Click to add text</a:t>
            </a:r>
          </a:p>
        </p:txBody>
      </p:sp>
      <p:grpSp>
        <p:nvGrpSpPr>
          <p:cNvPr id="5" name="Gruppieren 4"/>
          <p:cNvGrpSpPr/>
          <p:nvPr userDrawn="1"/>
        </p:nvGrpSpPr>
        <p:grpSpPr bwMode="gray">
          <a:xfrm>
            <a:off x="-324680" y="-315520"/>
            <a:ext cx="9793360" cy="7489040"/>
            <a:chOff x="-324680" y="-315520"/>
            <a:chExt cx="9793360" cy="7489040"/>
          </a:xfrm>
        </p:grpSpPr>
        <p:grpSp>
          <p:nvGrpSpPr>
            <p:cNvPr id="7" name="Gruppieren 6"/>
            <p:cNvGrpSpPr/>
            <p:nvPr/>
          </p:nvGrpSpPr>
          <p:grpSpPr bwMode="gray">
            <a:xfrm>
              <a:off x="-32468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60" name="Gerade Verbindung 59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Gerade Verbindung 60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Gerade Verbindung 61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Gerade Verbindung 62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Gerade Verbindung 63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uppieren 7"/>
            <p:cNvGrpSpPr/>
            <p:nvPr/>
          </p:nvGrpSpPr>
          <p:grpSpPr bwMode="gray">
            <a:xfrm>
              <a:off x="323850" y="-315520"/>
              <a:ext cx="8496740" cy="216030"/>
              <a:chOff x="323850" y="-531550"/>
              <a:chExt cx="8496740" cy="432060"/>
            </a:xfrm>
          </p:grpSpPr>
          <p:cxnSp>
            <p:nvCxnSpPr>
              <p:cNvPr id="48" name="Gerade Verbindung 47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Gerade Verbindung 58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uppieren 8"/>
            <p:cNvGrpSpPr/>
            <p:nvPr/>
          </p:nvGrpSpPr>
          <p:grpSpPr bwMode="gray">
            <a:xfrm>
              <a:off x="323410" y="6957490"/>
              <a:ext cx="8496740" cy="216030"/>
              <a:chOff x="323850" y="-531550"/>
              <a:chExt cx="8496740" cy="432060"/>
            </a:xfrm>
          </p:grpSpPr>
          <p:cxnSp>
            <p:nvCxnSpPr>
              <p:cNvPr id="36" name="Gerade Verbindung 35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Gerade Verbindung 36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Gerade Verbindung 38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Gerade Verbindung 39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40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41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Gerade Verbindung 42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43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44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Gerade Verbindung 46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uppieren 9"/>
            <p:cNvGrpSpPr/>
            <p:nvPr/>
          </p:nvGrpSpPr>
          <p:grpSpPr bwMode="gray">
            <a:xfrm>
              <a:off x="925265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23" name="Gerade Verbindung 22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Gerade Verbindung 23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 Verbindung 24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25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 Verbindung 26"/>
              <p:cNvCxnSpPr/>
              <p:nvPr userDrawn="1"/>
            </p:nvCxnSpPr>
            <p:spPr bwMode="gray">
              <a:xfrm>
                <a:off x="-540710" y="54452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Gerade Verbindung 27"/>
              <p:cNvCxnSpPr/>
              <p:nvPr userDrawn="1"/>
            </p:nvCxnSpPr>
            <p:spPr bwMode="gray">
              <a:xfrm>
                <a:off x="-540710" y="53012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 Verbindung 28"/>
              <p:cNvCxnSpPr/>
              <p:nvPr userDrawn="1"/>
            </p:nvCxnSpPr>
            <p:spPr bwMode="gray">
              <a:xfrm>
                <a:off x="-540710" y="43651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 Verbindung 29"/>
              <p:cNvCxnSpPr/>
              <p:nvPr userDrawn="1"/>
            </p:nvCxnSpPr>
            <p:spPr bwMode="gray">
              <a:xfrm>
                <a:off x="-540710" y="42211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 userDrawn="1"/>
            </p:nvCxnSpPr>
            <p:spPr bwMode="gray">
              <a:xfrm>
                <a:off x="-540710" y="32849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 Verbindung 31"/>
              <p:cNvCxnSpPr/>
              <p:nvPr userDrawn="1"/>
            </p:nvCxnSpPr>
            <p:spPr bwMode="gray">
              <a:xfrm>
                <a:off x="-540710" y="31409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Gerade Verbindung 32"/>
              <p:cNvCxnSpPr/>
              <p:nvPr userDrawn="1"/>
            </p:nvCxnSpPr>
            <p:spPr bwMode="gray">
              <a:xfrm>
                <a:off x="-540710" y="22048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Gerade Verbindung 33"/>
              <p:cNvCxnSpPr/>
              <p:nvPr userDrawn="1"/>
            </p:nvCxnSpPr>
            <p:spPr bwMode="gray">
              <a:xfrm>
                <a:off x="-540710" y="20608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Gerade Verbindung 34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6" name="Text Placeholder 5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323528" y="6021288"/>
            <a:ext cx="8496944" cy="216024"/>
          </a:xfrm>
        </p:spPr>
        <p:txBody>
          <a:bodyPr anchor="b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 baseline="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noProof="0" dirty="0" smtClean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xmlns="" val="3688797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ia számának helye 2"/>
          <p:cNvSpPr>
            <a:spLocks noGrp="1"/>
          </p:cNvSpPr>
          <p:nvPr>
            <p:ph type="sldNum" sz="quarter" idx="10"/>
          </p:nvPr>
        </p:nvSpPr>
        <p:spPr>
          <a:xfrm>
            <a:off x="8763000" y="1524000"/>
            <a:ext cx="3810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6C1365E-8198-492D-9D87-ECDF487593FC}" type="slidenum">
              <a:rPr lang="en-US"/>
              <a:pPr/>
              <a:t>‹#›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>
          <a:xfrm>
            <a:off x="8763000" y="1524000"/>
            <a:ext cx="3810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76C79AE-F1E1-49E5-96C0-E63EA2657FFB}" type="slidenum">
              <a:rPr lang="en-US"/>
              <a:pPr/>
              <a:t>‹#›</a:t>
            </a:fld>
            <a:endParaRPr 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323528" y="2205038"/>
            <a:ext cx="8496943" cy="1584002"/>
          </a:xfrm>
        </p:spPr>
        <p:txBody>
          <a:bodyPr anchor="b"/>
          <a:lstStyle>
            <a:lvl1pPr>
              <a:defRPr sz="3800" cap="all" baseline="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529" y="3861048"/>
            <a:ext cx="8496944" cy="1439615"/>
          </a:xfrm>
        </p:spPr>
        <p:txBody>
          <a:bodyPr/>
          <a:lstStyle>
            <a:lvl1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  <a:latin typeface="Arial" pitchFamily="34" charset="0"/>
              </a:defRPr>
            </a:lvl1pPr>
            <a:lvl2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2pPr>
            <a:lvl3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3pPr>
            <a:lvl4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4pPr>
            <a:lvl5pPr marL="0" indent="0" algn="l">
              <a:spcBef>
                <a:spcPts val="300"/>
              </a:spcBef>
              <a:spcAft>
                <a:spcPts val="0"/>
              </a:spcAft>
              <a:buNone/>
              <a:defRPr sz="2000" b="0">
                <a:solidFill>
                  <a:schemeClr val="tx2"/>
                </a:solidFill>
              </a:defRPr>
            </a:lvl5pPr>
            <a:lvl6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6pPr>
            <a:lvl7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7pPr>
            <a:lvl8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8pPr>
            <a:lvl9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Click to add text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323528" y="6237312"/>
            <a:ext cx="849694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  <a:latin typeface="Arial" pitchFamily="34" charset="0"/>
              </a:defRPr>
            </a:lvl9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4" name="Rechteck 3"/>
          <p:cNvSpPr/>
          <p:nvPr userDrawn="1"/>
        </p:nvSpPr>
        <p:spPr bwMode="gray">
          <a:xfrm>
            <a:off x="0" y="6597650"/>
            <a:ext cx="9144000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 err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5604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icture Placeholder 67"/>
          <p:cNvSpPr>
            <a:spLocks noGrp="1"/>
          </p:cNvSpPr>
          <p:nvPr>
            <p:ph type="pic" sz="quarter" idx="12"/>
          </p:nvPr>
        </p:nvSpPr>
        <p:spPr bwMode="gray">
          <a:xfrm>
            <a:off x="323528" y="1123950"/>
            <a:ext cx="8496944" cy="5473402"/>
          </a:xfrm>
          <a:noFill/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hu-HU" smtClean="0"/>
              <a:t>Kép beszúrásához kattintson az ikonra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467544" y="2420888"/>
            <a:ext cx="8208912" cy="1368152"/>
          </a:xfrm>
        </p:spPr>
        <p:txBody>
          <a:bodyPr anchor="b"/>
          <a:lstStyle>
            <a:lvl1pPr>
              <a:defRPr sz="40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467543" y="3861048"/>
            <a:ext cx="8208913" cy="1512168"/>
          </a:xfrm>
        </p:spPr>
        <p:txBody>
          <a:bodyPr/>
          <a:lstStyle>
            <a:lvl1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  <a:latin typeface="Arial" pitchFamily="34" charset="0"/>
              </a:defRPr>
            </a:lvl1pPr>
            <a:lvl2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2pPr>
            <a:lvl3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3pPr>
            <a:lvl4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4pPr>
            <a:lvl5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5pPr>
            <a:lvl6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6pPr>
            <a:lvl7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7pPr>
            <a:lvl8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8pPr>
            <a:lvl9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</a:p>
          <a:p>
            <a:endParaRPr lang="en-US" dirty="0" smtClean="0"/>
          </a:p>
        </p:txBody>
      </p:sp>
      <p:grpSp>
        <p:nvGrpSpPr>
          <p:cNvPr id="4" name="Gruppieren 9"/>
          <p:cNvGrpSpPr/>
          <p:nvPr userDrawn="1"/>
        </p:nvGrpSpPr>
        <p:grpSpPr bwMode="gray">
          <a:xfrm>
            <a:off x="-324550" y="908650"/>
            <a:ext cx="216030" cy="5688790"/>
            <a:chOff x="-540710" y="908650"/>
            <a:chExt cx="432060" cy="5688790"/>
          </a:xfrm>
        </p:grpSpPr>
        <p:cxnSp>
          <p:nvCxnSpPr>
            <p:cNvPr id="11" name="Gerade Verbindung 10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 Verbindung 11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 Verbindung 12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15"/>
          <p:cNvGrpSpPr/>
          <p:nvPr userDrawn="1"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17" name="Gerade Verbindung 16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ieren 28"/>
          <p:cNvGrpSpPr/>
          <p:nvPr userDrawn="1"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Gerade Verbindung 37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pieren 41"/>
          <p:cNvGrpSpPr/>
          <p:nvPr userDrawn="1"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43" name="Gerade Verbindung 42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Gerade Verbindung 51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52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Gerade Verbindung 53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Gerade Verbindung 54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Rechteck 55"/>
          <p:cNvSpPr/>
          <p:nvPr userDrawn="1"/>
        </p:nvSpPr>
        <p:spPr bwMode="gray">
          <a:xfrm>
            <a:off x="0" y="6597650"/>
            <a:ext cx="9144000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 err="1">
              <a:solidFill>
                <a:srgbClr val="000000"/>
              </a:solidFill>
            </a:endParaRPr>
          </a:p>
        </p:txBody>
      </p:sp>
      <p:sp>
        <p:nvSpPr>
          <p:cNvPr id="58" name="Text Placeholder 10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67430" y="6237312"/>
            <a:ext cx="8209140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  <a:latin typeface="Arial" pitchFamily="34" charset="0"/>
              </a:defRPr>
            </a:lvl9pPr>
          </a:lstStyle>
          <a:p>
            <a:pPr lvl="0"/>
            <a:r>
              <a:rPr lang="en-US" dirty="0" smtClean="0"/>
              <a:t>Click to add text</a:t>
            </a:r>
          </a:p>
        </p:txBody>
      </p:sp>
    </p:spTree>
    <p:extLst>
      <p:ext uri="{BB962C8B-B14F-4D97-AF65-F5344CB8AC3E}">
        <p14:creationId xmlns="" xmlns:p14="http://schemas.microsoft.com/office/powerpoint/2010/main" val="4092582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323528" y="1052736"/>
            <a:ext cx="8496944" cy="5328592"/>
          </a:xfrm>
        </p:spPr>
        <p:txBody>
          <a:bodyPr/>
          <a:lstStyle>
            <a:lvl1pPr marL="360000" indent="-360000">
              <a:spcBef>
                <a:spcPts val="1200"/>
              </a:spcBef>
              <a:spcAft>
                <a:spcPts val="0"/>
              </a:spcAft>
              <a:buClr>
                <a:schemeClr val="tx2"/>
              </a:buClr>
              <a:buFont typeface="+mj-lt"/>
              <a:buAutoNum type="arabicPeriod"/>
              <a:defRPr sz="1800">
                <a:latin typeface="Arial" pitchFamily="34" charset="0"/>
              </a:defRPr>
            </a:lvl1pPr>
            <a:lvl2pPr marL="360000" indent="0">
              <a:spcBef>
                <a:spcPts val="300"/>
              </a:spcBef>
              <a:spcAft>
                <a:spcPts val="1200"/>
              </a:spcAft>
              <a:buClr>
                <a:schemeClr val="bg2"/>
              </a:buClr>
              <a:buFont typeface="+mj-lt"/>
              <a:buNone/>
              <a:defRPr sz="1800">
                <a:solidFill>
                  <a:schemeClr val="tx1"/>
                </a:solidFill>
                <a:latin typeface="Arial" pitchFamily="34" charset="0"/>
              </a:defRPr>
            </a:lvl2pPr>
            <a:lvl3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  <a:latin typeface="Arial" pitchFamily="34" charset="0"/>
              </a:defRPr>
            </a:lvl3pPr>
            <a:lvl4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4pPr>
            <a:lvl5pPr marL="360000" indent="0">
              <a:spcAft>
                <a:spcPts val="1200"/>
              </a:spcAft>
              <a:buFontTx/>
              <a:buNone/>
              <a:defRPr sz="1800" b="0">
                <a:solidFill>
                  <a:schemeClr val="bg2"/>
                </a:solidFill>
              </a:defRPr>
            </a:lvl5pPr>
            <a:lvl6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6pPr>
            <a:lvl7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7pPr>
            <a:lvl8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8pPr>
            <a:lvl9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522024" y="6597352"/>
            <a:ext cx="1298448" cy="14630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de-DE" sz="800" smtClean="0">
                <a:solidFill>
                  <a:schemeClr val="bg2"/>
                </a:solidFill>
                <a:latin typeface="Arial" pitchFamily="34" charset="0"/>
              </a:defRPr>
            </a:lvl1pPr>
          </a:lstStyle>
          <a:p>
            <a:pPr algn="r"/>
            <a:fld id="{1BDBE1E8-50F2-49BA-A952-1CC1DEAA5FBD}" type="slidenum">
              <a:rPr lang="en-US">
                <a:solidFill>
                  <a:srgbClr val="928580"/>
                </a:solidFill>
              </a:rPr>
              <a:pPr algn="r"/>
              <a:t>‹#›</a:t>
            </a:fld>
            <a:endParaRPr lang="en-US" dirty="0">
              <a:solidFill>
                <a:srgbClr val="92858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725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for pre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0" y="2205038"/>
            <a:ext cx="9144000" cy="2447924"/>
          </a:xfrm>
          <a:gradFill>
            <a:gsLst>
              <a:gs pos="2000">
                <a:schemeClr val="accent6"/>
              </a:gs>
              <a:gs pos="100000">
                <a:srgbClr val="F9B200"/>
              </a:gs>
            </a:gsLst>
            <a:lin ang="0" scaled="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24000" tIns="0" rIns="324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de-DE" sz="3000" kern="1200" dirty="0">
                <a:solidFill>
                  <a:schemeClr val="bg1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 add text</a:t>
            </a:r>
          </a:p>
        </p:txBody>
      </p:sp>
      <p:grpSp>
        <p:nvGrpSpPr>
          <p:cNvPr id="4" name="Gruppieren 4"/>
          <p:cNvGrpSpPr/>
          <p:nvPr userDrawn="1"/>
        </p:nvGrpSpPr>
        <p:grpSpPr bwMode="gray">
          <a:xfrm>
            <a:off x="-324680" y="908650"/>
            <a:ext cx="216030" cy="5688790"/>
            <a:chOff x="-540710" y="908650"/>
            <a:chExt cx="432060" cy="5688790"/>
          </a:xfrm>
        </p:grpSpPr>
        <p:cxnSp>
          <p:nvCxnSpPr>
            <p:cNvPr id="6" name="Gerade Verbindung 5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Gerade Verbindung 6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Gerade Verbindung 8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rade Verbindung 9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 Verbindung 1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11"/>
          <p:cNvGrpSpPr/>
          <p:nvPr userDrawn="1"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13" name="Gerade Verbindung 12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ieren 24"/>
          <p:cNvGrpSpPr/>
          <p:nvPr userDrawn="1"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26" name="Gerade Verbindung 25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ieren 37"/>
          <p:cNvGrpSpPr/>
          <p:nvPr userDrawn="1"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39" name="Gerade Verbindung 3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hteck 2"/>
          <p:cNvSpPr/>
          <p:nvPr userDrawn="1"/>
        </p:nvSpPr>
        <p:spPr bwMode="gray">
          <a:xfrm>
            <a:off x="0" y="0"/>
            <a:ext cx="9144000" cy="213285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9605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for printing docum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hteck 63"/>
          <p:cNvSpPr/>
          <p:nvPr userDrawn="1"/>
        </p:nvSpPr>
        <p:spPr bwMode="gray">
          <a:xfrm>
            <a:off x="0" y="2636912"/>
            <a:ext cx="9144000" cy="72008"/>
          </a:xfrm>
          <a:prstGeom prst="rect">
            <a:avLst/>
          </a:prstGeom>
          <a:gradFill>
            <a:gsLst>
              <a:gs pos="2000">
                <a:schemeClr val="accent6"/>
              </a:gs>
              <a:gs pos="100000">
                <a:srgbClr val="F9B200"/>
              </a:gs>
            </a:gsLst>
            <a:lin ang="0" scaled="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>
              <a:solidFill>
                <a:srgbClr val="000000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0" y="2708920"/>
            <a:ext cx="9144000" cy="1440160"/>
          </a:xfrm>
        </p:spPr>
        <p:txBody>
          <a:bodyPr lIns="324000" rIns="324000" bIns="0" anchor="ctr"/>
          <a:lstStyle>
            <a:lvl1pPr>
              <a:defRPr sz="300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 lvl="0"/>
            <a:r>
              <a:rPr lang="en-US" dirty="0" smtClean="0"/>
              <a:t>Click to add text</a:t>
            </a:r>
          </a:p>
        </p:txBody>
      </p:sp>
      <p:grpSp>
        <p:nvGrpSpPr>
          <p:cNvPr id="2" name="Gruppieren 4"/>
          <p:cNvGrpSpPr/>
          <p:nvPr userDrawn="1"/>
        </p:nvGrpSpPr>
        <p:grpSpPr bwMode="gray">
          <a:xfrm>
            <a:off x="-324680" y="908650"/>
            <a:ext cx="216030" cy="5688790"/>
            <a:chOff x="-540710" y="908650"/>
            <a:chExt cx="432060" cy="5688790"/>
          </a:xfrm>
        </p:grpSpPr>
        <p:cxnSp>
          <p:nvCxnSpPr>
            <p:cNvPr id="6" name="Gerade Verbindung 5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Gerade Verbindung 6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Gerade Verbindung 8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rade Verbindung 9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 Verbindung 1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pieren 11"/>
          <p:cNvGrpSpPr/>
          <p:nvPr userDrawn="1"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13" name="Gerade Verbindung 12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uppieren 24"/>
          <p:cNvGrpSpPr/>
          <p:nvPr userDrawn="1"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26" name="Gerade Verbindung 25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37"/>
          <p:cNvGrpSpPr/>
          <p:nvPr userDrawn="1"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39" name="Gerade Verbindung 3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Rechteck 66"/>
          <p:cNvSpPr/>
          <p:nvPr userDrawn="1"/>
        </p:nvSpPr>
        <p:spPr bwMode="gray">
          <a:xfrm>
            <a:off x="0" y="4149080"/>
            <a:ext cx="9144000" cy="72008"/>
          </a:xfrm>
          <a:prstGeom prst="rect">
            <a:avLst/>
          </a:prstGeom>
          <a:gradFill>
            <a:gsLst>
              <a:gs pos="2000">
                <a:schemeClr val="accent6"/>
              </a:gs>
              <a:gs pos="100000">
                <a:srgbClr val="F9B200"/>
              </a:gs>
            </a:gsLst>
            <a:lin ang="0" scaled="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>
              <a:solidFill>
                <a:srgbClr val="000000"/>
              </a:solidFill>
            </a:endParaRPr>
          </a:p>
        </p:txBody>
      </p:sp>
      <p:sp>
        <p:nvSpPr>
          <p:cNvPr id="55" name="Rechteck 54"/>
          <p:cNvSpPr/>
          <p:nvPr userDrawn="1"/>
        </p:nvSpPr>
        <p:spPr bwMode="gray">
          <a:xfrm>
            <a:off x="0" y="0"/>
            <a:ext cx="9144000" cy="26369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1137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2"/>
                </a:solidFill>
              </a:defRPr>
            </a:lvl1pPr>
            <a:lvl2pPr marL="0" indent="0"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2pPr>
            <a:lvl3pPr marL="0" indent="0"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3pPr>
            <a:lvl4pPr marL="0" indent="0">
              <a:spcBef>
                <a:spcPts val="300"/>
              </a:spcBef>
              <a:spcAft>
                <a:spcPts val="0"/>
              </a:spcAft>
              <a:buNone/>
              <a:defRPr sz="9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6pPr>
            <a:lvl7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7pPr>
            <a:lvl8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8pPr>
            <a:lvl9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991892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3" hasCustomPrompt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6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 baseline="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9173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add text</a:t>
            </a:r>
            <a:endParaRPr lang="en-GB" dirty="0"/>
          </a:p>
        </p:txBody>
      </p:sp>
      <p:sp>
        <p:nvSpPr>
          <p:cNvPr id="8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 baseline="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sz="quarter" idx="13" hasCustomPrompt="1"/>
          </p:nvPr>
        </p:nvSpPr>
        <p:spPr>
          <a:xfrm>
            <a:off x="323528" y="1052736"/>
            <a:ext cx="417703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4" hasCustomPrompt="1"/>
          </p:nvPr>
        </p:nvSpPr>
        <p:spPr>
          <a:xfrm>
            <a:off x="4644010" y="1052736"/>
            <a:ext cx="417703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</p:spTree>
    <p:extLst>
      <p:ext uri="{BB962C8B-B14F-4D97-AF65-F5344CB8AC3E}">
        <p14:creationId xmlns="" xmlns:p14="http://schemas.microsoft.com/office/powerpoint/2010/main" val="2250440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dirty="0" smtClean="0"/>
              <a:t>Click to add text</a:t>
            </a:r>
            <a:endParaRPr lang="en-GB" dirty="0"/>
          </a:p>
        </p:txBody>
      </p:sp>
      <p:sp>
        <p:nvSpPr>
          <p:cNvPr id="10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 baseline="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sz="quarter" idx="13" hasCustomPrompt="1"/>
          </p:nvPr>
        </p:nvSpPr>
        <p:spPr>
          <a:xfrm>
            <a:off x="323528" y="1052736"/>
            <a:ext cx="273558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4" hasCustomPrompt="1"/>
          </p:nvPr>
        </p:nvSpPr>
        <p:spPr>
          <a:xfrm>
            <a:off x="3203810" y="1052670"/>
            <a:ext cx="273558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 hasCustomPrompt="1"/>
          </p:nvPr>
        </p:nvSpPr>
        <p:spPr>
          <a:xfrm>
            <a:off x="6084210" y="1052604"/>
            <a:ext cx="273558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</p:spTree>
    <p:extLst>
      <p:ext uri="{BB962C8B-B14F-4D97-AF65-F5344CB8AC3E}">
        <p14:creationId xmlns="" xmlns:p14="http://schemas.microsoft.com/office/powerpoint/2010/main" val="2068451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 err="1">
              <a:solidFill>
                <a:srgbClr val="000000"/>
              </a:solidFill>
            </a:endParaRPr>
          </a:p>
        </p:txBody>
      </p:sp>
      <p:grpSp>
        <p:nvGrpSpPr>
          <p:cNvPr id="4" name="Gruppieren 5"/>
          <p:cNvGrpSpPr/>
          <p:nvPr/>
        </p:nvGrpSpPr>
        <p:grpSpPr bwMode="gray">
          <a:xfrm>
            <a:off x="-324680" y="908650"/>
            <a:ext cx="216030" cy="5688790"/>
            <a:chOff x="-540710" y="908650"/>
            <a:chExt cx="432060" cy="5688790"/>
          </a:xfrm>
        </p:grpSpPr>
        <p:cxnSp>
          <p:nvCxnSpPr>
            <p:cNvPr id="59" name="Gerade Verbindung 5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Gerade Verbindung 5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Gerade Verbindung 60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Gerade Verbindung 61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Gerade Verbindung 62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6"/>
          <p:cNvGrpSpPr/>
          <p:nvPr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47" name="Gerade Verbindung 46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Gerade Verbindung 51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52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Gerade Verbindung 53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Gerade Verbindung 54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Gerade Verbindung 55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Gerade Verbindung 56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Gerade Verbindung 57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ieren 7"/>
          <p:cNvGrpSpPr/>
          <p:nvPr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Gerade Verbindung 37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pieren 8"/>
          <p:cNvGrpSpPr/>
          <p:nvPr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22" name="Gerade Verbindung 21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 bwMode="gray">
          <a:xfrm>
            <a:off x="323528" y="1124680"/>
            <a:ext cx="8496944" cy="2664683"/>
          </a:xfrm>
        </p:spPr>
        <p:txBody>
          <a:bodyPr/>
          <a:lstStyle>
            <a:lvl1pPr>
              <a:defRPr sz="3800" cap="all" baseline="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169919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e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hteck 63"/>
          <p:cNvSpPr/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 err="1">
              <a:solidFill>
                <a:srgbClr val="000000"/>
              </a:solidFill>
            </a:endParaRPr>
          </a:p>
        </p:txBody>
      </p:sp>
      <p:grpSp>
        <p:nvGrpSpPr>
          <p:cNvPr id="3" name="Gruppieren 3"/>
          <p:cNvGrpSpPr/>
          <p:nvPr userDrawn="1"/>
        </p:nvGrpSpPr>
        <p:grpSpPr bwMode="gray">
          <a:xfrm>
            <a:off x="-324680" y="-315520"/>
            <a:ext cx="9793360" cy="7489040"/>
            <a:chOff x="-324680" y="-315520"/>
            <a:chExt cx="9793360" cy="7489040"/>
          </a:xfrm>
        </p:grpSpPr>
        <p:grpSp>
          <p:nvGrpSpPr>
            <p:cNvPr id="4" name="Gruppieren 5"/>
            <p:cNvGrpSpPr/>
            <p:nvPr/>
          </p:nvGrpSpPr>
          <p:grpSpPr bwMode="gray">
            <a:xfrm>
              <a:off x="-32468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59" name="Gerade Verbindung 58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Gerade Verbindung 59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Gerade Verbindung 60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Gerade Verbindung 61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Gerade Verbindung 62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Gruppieren 6"/>
            <p:cNvGrpSpPr/>
            <p:nvPr/>
          </p:nvGrpSpPr>
          <p:grpSpPr bwMode="gray">
            <a:xfrm>
              <a:off x="323850" y="-315520"/>
              <a:ext cx="8496740" cy="216030"/>
              <a:chOff x="323850" y="-531550"/>
              <a:chExt cx="8496740" cy="432060"/>
            </a:xfrm>
          </p:grpSpPr>
          <p:cxnSp>
            <p:nvCxnSpPr>
              <p:cNvPr id="47" name="Gerade Verbindung 46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Gerade Verbindung 47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Gruppieren 7"/>
            <p:cNvGrpSpPr/>
            <p:nvPr/>
          </p:nvGrpSpPr>
          <p:grpSpPr bwMode="gray">
            <a:xfrm>
              <a:off x="323410" y="6957490"/>
              <a:ext cx="8496740" cy="216030"/>
              <a:chOff x="323850" y="-531550"/>
              <a:chExt cx="8496740" cy="432060"/>
            </a:xfrm>
          </p:grpSpPr>
          <p:cxnSp>
            <p:nvCxnSpPr>
              <p:cNvPr id="35" name="Gerade Verbindung 34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Gerade Verbindung 35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Gerade Verbindung 36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Gerade Verbindung 38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Gerade Verbindung 39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40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41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Gerade Verbindung 42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43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44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uppieren 8"/>
            <p:cNvGrpSpPr/>
            <p:nvPr/>
          </p:nvGrpSpPr>
          <p:grpSpPr bwMode="gray">
            <a:xfrm>
              <a:off x="925265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22" name="Gerade Verbindung 21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Gerade Verbindung 22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Gerade Verbindung 23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 Verbindung 24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25"/>
              <p:cNvCxnSpPr/>
              <p:nvPr userDrawn="1"/>
            </p:nvCxnSpPr>
            <p:spPr bwMode="gray">
              <a:xfrm>
                <a:off x="-540710" y="54452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 Verbindung 26"/>
              <p:cNvCxnSpPr/>
              <p:nvPr userDrawn="1"/>
            </p:nvCxnSpPr>
            <p:spPr bwMode="gray">
              <a:xfrm>
                <a:off x="-540710" y="53012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Gerade Verbindung 27"/>
              <p:cNvCxnSpPr/>
              <p:nvPr userDrawn="1"/>
            </p:nvCxnSpPr>
            <p:spPr bwMode="gray">
              <a:xfrm>
                <a:off x="-540710" y="43651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 Verbindung 28"/>
              <p:cNvCxnSpPr/>
              <p:nvPr userDrawn="1"/>
            </p:nvCxnSpPr>
            <p:spPr bwMode="gray">
              <a:xfrm>
                <a:off x="-540710" y="42211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 Verbindung 29"/>
              <p:cNvCxnSpPr/>
              <p:nvPr userDrawn="1"/>
            </p:nvCxnSpPr>
            <p:spPr bwMode="gray">
              <a:xfrm>
                <a:off x="-540710" y="32849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 userDrawn="1"/>
            </p:nvCxnSpPr>
            <p:spPr bwMode="gray">
              <a:xfrm>
                <a:off x="-540710" y="31409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 Verbindung 31"/>
              <p:cNvCxnSpPr/>
              <p:nvPr userDrawn="1"/>
            </p:nvCxnSpPr>
            <p:spPr bwMode="gray">
              <a:xfrm>
                <a:off x="-540710" y="22048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Gerade Verbindung 32"/>
              <p:cNvCxnSpPr/>
              <p:nvPr userDrawn="1"/>
            </p:nvCxnSpPr>
            <p:spPr bwMode="gray">
              <a:xfrm>
                <a:off x="-540710" y="20608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Gerade Verbindung 33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323850" y="1123950"/>
            <a:ext cx="8496622" cy="2665413"/>
          </a:xfrm>
        </p:spPr>
        <p:txBody>
          <a:bodyPr/>
          <a:lstStyle>
            <a:lvl1pPr>
              <a:defRPr sz="38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7517045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e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gray"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Gruppieren 5"/>
          <p:cNvGrpSpPr/>
          <p:nvPr userDrawn="1"/>
        </p:nvGrpSpPr>
        <p:grpSpPr bwMode="gray">
          <a:xfrm>
            <a:off x="-324680" y="-315520"/>
            <a:ext cx="9793360" cy="7489040"/>
            <a:chOff x="-324680" y="-315520"/>
            <a:chExt cx="9793360" cy="7489040"/>
          </a:xfrm>
        </p:grpSpPr>
        <p:grpSp>
          <p:nvGrpSpPr>
            <p:cNvPr id="4" name="Gruppieren 6"/>
            <p:cNvGrpSpPr/>
            <p:nvPr/>
          </p:nvGrpSpPr>
          <p:grpSpPr bwMode="gray">
            <a:xfrm>
              <a:off x="-32468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60" name="Gerade Verbindung 59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Gerade Verbindung 60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Gerade Verbindung 61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Gerade Verbindung 62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Gerade Verbindung 63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Gruppieren 7"/>
            <p:cNvGrpSpPr/>
            <p:nvPr/>
          </p:nvGrpSpPr>
          <p:grpSpPr bwMode="gray">
            <a:xfrm>
              <a:off x="323850" y="-315520"/>
              <a:ext cx="8496740" cy="216030"/>
              <a:chOff x="323850" y="-531550"/>
              <a:chExt cx="8496740" cy="432060"/>
            </a:xfrm>
          </p:grpSpPr>
          <p:cxnSp>
            <p:nvCxnSpPr>
              <p:cNvPr id="48" name="Gerade Verbindung 47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Gerade Verbindung 58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Gruppieren 8"/>
            <p:cNvGrpSpPr/>
            <p:nvPr/>
          </p:nvGrpSpPr>
          <p:grpSpPr bwMode="gray">
            <a:xfrm>
              <a:off x="323410" y="6957490"/>
              <a:ext cx="8496740" cy="216030"/>
              <a:chOff x="323850" y="-531550"/>
              <a:chExt cx="8496740" cy="432060"/>
            </a:xfrm>
          </p:grpSpPr>
          <p:cxnSp>
            <p:nvCxnSpPr>
              <p:cNvPr id="36" name="Gerade Verbindung 35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Gerade Verbindung 36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Gerade Verbindung 38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Gerade Verbindung 39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40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41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Gerade Verbindung 42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43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44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Gerade Verbindung 46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uppieren 9"/>
            <p:cNvGrpSpPr/>
            <p:nvPr/>
          </p:nvGrpSpPr>
          <p:grpSpPr bwMode="gray">
            <a:xfrm>
              <a:off x="925265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23" name="Gerade Verbindung 22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Gerade Verbindung 23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 Verbindung 24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25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 Verbindung 26"/>
              <p:cNvCxnSpPr/>
              <p:nvPr userDrawn="1"/>
            </p:nvCxnSpPr>
            <p:spPr bwMode="gray">
              <a:xfrm>
                <a:off x="-540710" y="54452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Gerade Verbindung 27"/>
              <p:cNvCxnSpPr/>
              <p:nvPr userDrawn="1"/>
            </p:nvCxnSpPr>
            <p:spPr bwMode="gray">
              <a:xfrm>
                <a:off x="-540710" y="53012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 Verbindung 28"/>
              <p:cNvCxnSpPr/>
              <p:nvPr userDrawn="1"/>
            </p:nvCxnSpPr>
            <p:spPr bwMode="gray">
              <a:xfrm>
                <a:off x="-540710" y="43651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 Verbindung 29"/>
              <p:cNvCxnSpPr/>
              <p:nvPr userDrawn="1"/>
            </p:nvCxnSpPr>
            <p:spPr bwMode="gray">
              <a:xfrm>
                <a:off x="-540710" y="42211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 userDrawn="1"/>
            </p:nvCxnSpPr>
            <p:spPr bwMode="gray">
              <a:xfrm>
                <a:off x="-540710" y="32849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 Verbindung 31"/>
              <p:cNvCxnSpPr/>
              <p:nvPr userDrawn="1"/>
            </p:nvCxnSpPr>
            <p:spPr bwMode="gray">
              <a:xfrm>
                <a:off x="-540710" y="31409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Gerade Verbindung 32"/>
              <p:cNvCxnSpPr/>
              <p:nvPr userDrawn="1"/>
            </p:nvCxnSpPr>
            <p:spPr bwMode="gray">
              <a:xfrm>
                <a:off x="-540710" y="22048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Gerade Verbindung 33"/>
              <p:cNvCxnSpPr/>
              <p:nvPr userDrawn="1"/>
            </p:nvCxnSpPr>
            <p:spPr bwMode="gray">
              <a:xfrm>
                <a:off x="-540710" y="20608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Gerade Verbindung 34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Title 64"/>
          <p:cNvSpPr>
            <a:spLocks noGrp="1"/>
          </p:cNvSpPr>
          <p:nvPr>
            <p:ph type="title" hasCustomPrompt="1"/>
          </p:nvPr>
        </p:nvSpPr>
        <p:spPr bwMode="gray">
          <a:xfrm>
            <a:off x="323850" y="1123950"/>
            <a:ext cx="8496622" cy="2665413"/>
          </a:xfrm>
        </p:spPr>
        <p:txBody>
          <a:bodyPr/>
          <a:lstStyle>
            <a:lvl1pPr>
              <a:defRPr sz="38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701229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acts with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324000" y="3284538"/>
            <a:ext cx="1296144" cy="201672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644009" y="3284538"/>
            <a:ext cx="1296144" cy="201672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1763689" y="4653189"/>
            <a:ext cx="2736303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1763688" y="4221141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1763688" y="3284539"/>
            <a:ext cx="2736304" cy="93660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1763688" y="4869212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1763767" y="5085236"/>
            <a:ext cx="2736226" cy="21501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6084168" y="4653189"/>
            <a:ext cx="2736304" cy="216023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6084168" y="4221141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6084168" y="3284538"/>
            <a:ext cx="2736304" cy="936603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6084168" y="4869212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6084168" y="5085236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3811704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acts with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icture Placeholder 4"/>
          <p:cNvSpPr>
            <a:spLocks noGrp="1"/>
          </p:cNvSpPr>
          <p:nvPr>
            <p:ph type="pic" sz="quarter" idx="26" hasCustomPrompt="1"/>
          </p:nvPr>
        </p:nvSpPr>
        <p:spPr bwMode="gray">
          <a:xfrm>
            <a:off x="323850" y="2205038"/>
            <a:ext cx="1295400" cy="2016050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45" name="Picture Placeholder 4"/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4645025" y="2205038"/>
            <a:ext cx="1295400" cy="2016050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46" name="Text Placeholder 3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1763609" y="3573016"/>
            <a:ext cx="2736953" cy="216023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0"/>
            <a:r>
              <a:rPr lang="en-US" dirty="0" smtClean="0"/>
              <a:t>[phone number]</a:t>
            </a:r>
          </a:p>
        </p:txBody>
      </p:sp>
      <p:sp>
        <p:nvSpPr>
          <p:cNvPr id="47" name="Text Placeholder 3"/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1763688" y="3140968"/>
            <a:ext cx="273687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48" name="Text Placeholder 3"/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1763688" y="2205038"/>
            <a:ext cx="2736304" cy="935931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49" name="Text Placeholder 3"/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1763687" y="3789040"/>
            <a:ext cx="2736875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1763767" y="4005064"/>
            <a:ext cx="2736226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51" name="Text Placeholder 3"/>
          <p:cNvSpPr>
            <a:spLocks noGrp="1"/>
          </p:cNvSpPr>
          <p:nvPr>
            <p:ph type="body" sz="quarter" idx="33" hasCustomPrompt="1"/>
          </p:nvPr>
        </p:nvSpPr>
        <p:spPr bwMode="gray">
          <a:xfrm>
            <a:off x="6084168" y="3573017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quarter" idx="34" hasCustomPrompt="1"/>
          </p:nvPr>
        </p:nvSpPr>
        <p:spPr bwMode="gray">
          <a:xfrm>
            <a:off x="6084168" y="3140968"/>
            <a:ext cx="2736304" cy="21676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53" name="Text Placeholder 3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6084168" y="2205038"/>
            <a:ext cx="2736304" cy="935931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6084168" y="3789040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6084168" y="4005064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56" name="Picture Placeholder 4"/>
          <p:cNvSpPr>
            <a:spLocks noGrp="1"/>
          </p:cNvSpPr>
          <p:nvPr>
            <p:ph type="pic" sz="quarter" idx="38" hasCustomPrompt="1"/>
          </p:nvPr>
        </p:nvSpPr>
        <p:spPr bwMode="gray">
          <a:xfrm>
            <a:off x="323528" y="4365625"/>
            <a:ext cx="1295400" cy="2015703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57" name="Picture Placeholder 4"/>
          <p:cNvSpPr>
            <a:spLocks noGrp="1"/>
          </p:cNvSpPr>
          <p:nvPr>
            <p:ph type="pic" sz="quarter" idx="39" hasCustomPrompt="1"/>
          </p:nvPr>
        </p:nvSpPr>
        <p:spPr bwMode="gray">
          <a:xfrm>
            <a:off x="4644703" y="4365625"/>
            <a:ext cx="1295400" cy="2015703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58" name="Text Placeholder 3"/>
          <p:cNvSpPr>
            <a:spLocks noGrp="1"/>
          </p:cNvSpPr>
          <p:nvPr>
            <p:ph type="body" sz="quarter" idx="40" hasCustomPrompt="1"/>
          </p:nvPr>
        </p:nvSpPr>
        <p:spPr bwMode="gray">
          <a:xfrm>
            <a:off x="1763688" y="5733733"/>
            <a:ext cx="273687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59" name="Text Placeholder 3"/>
          <p:cNvSpPr>
            <a:spLocks noGrp="1"/>
          </p:cNvSpPr>
          <p:nvPr>
            <p:ph type="body" sz="quarter" idx="41" hasCustomPrompt="1"/>
          </p:nvPr>
        </p:nvSpPr>
        <p:spPr bwMode="gray">
          <a:xfrm>
            <a:off x="1763688" y="5301209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60" name="Text Placeholder 3"/>
          <p:cNvSpPr>
            <a:spLocks noGrp="1"/>
          </p:cNvSpPr>
          <p:nvPr>
            <p:ph type="body" sz="quarter" idx="42" hasCustomPrompt="1"/>
          </p:nvPr>
        </p:nvSpPr>
        <p:spPr bwMode="gray">
          <a:xfrm>
            <a:off x="1763688" y="4365625"/>
            <a:ext cx="2736304" cy="93558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61" name="Text Placeholder 3"/>
          <p:cNvSpPr>
            <a:spLocks noGrp="1"/>
          </p:cNvSpPr>
          <p:nvPr>
            <p:ph type="body" sz="quarter" idx="43" hasCustomPrompt="1"/>
          </p:nvPr>
        </p:nvSpPr>
        <p:spPr bwMode="gray">
          <a:xfrm>
            <a:off x="1763688" y="5949236"/>
            <a:ext cx="273687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62" name="Text Placeholder 3"/>
          <p:cNvSpPr>
            <a:spLocks noGrp="1"/>
          </p:cNvSpPr>
          <p:nvPr>
            <p:ph type="body" sz="quarter" idx="44" hasCustomPrompt="1"/>
          </p:nvPr>
        </p:nvSpPr>
        <p:spPr bwMode="gray">
          <a:xfrm>
            <a:off x="1763688" y="6164739"/>
            <a:ext cx="273687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45" hasCustomPrompt="1"/>
          </p:nvPr>
        </p:nvSpPr>
        <p:spPr bwMode="gray">
          <a:xfrm>
            <a:off x="6084168" y="5733743"/>
            <a:ext cx="273630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46" hasCustomPrompt="1"/>
          </p:nvPr>
        </p:nvSpPr>
        <p:spPr bwMode="gray">
          <a:xfrm>
            <a:off x="6084168" y="5301209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65" name="Text Placeholder 3"/>
          <p:cNvSpPr>
            <a:spLocks noGrp="1"/>
          </p:cNvSpPr>
          <p:nvPr>
            <p:ph type="body" sz="quarter" idx="47" hasCustomPrompt="1"/>
          </p:nvPr>
        </p:nvSpPr>
        <p:spPr bwMode="gray">
          <a:xfrm>
            <a:off x="6084168" y="4365625"/>
            <a:ext cx="2736304" cy="93558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66" name="Text Placeholder 3"/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6084168" y="5949246"/>
            <a:ext cx="273630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67" name="Text Placeholder 3"/>
          <p:cNvSpPr>
            <a:spLocks noGrp="1"/>
          </p:cNvSpPr>
          <p:nvPr>
            <p:ph type="body" sz="quarter" idx="49" hasCustomPrompt="1"/>
          </p:nvPr>
        </p:nvSpPr>
        <p:spPr bwMode="gray">
          <a:xfrm>
            <a:off x="6084168" y="6164749"/>
            <a:ext cx="273630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5465401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gray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>
          <a:xfrm>
            <a:off x="323528" y="1123950"/>
            <a:ext cx="8496944" cy="2665413"/>
          </a:xfrm>
        </p:spPr>
        <p:txBody>
          <a:bodyPr anchor="b"/>
          <a:lstStyle>
            <a:lvl1pPr>
              <a:defRPr sz="38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noProof="0" dirty="0" smtClean="0"/>
              <a:t>Click to add text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323528" y="6237312"/>
            <a:ext cx="8496944" cy="216024"/>
          </a:xfrm>
        </p:spPr>
        <p:txBody>
          <a:bodyPr anchor="b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 baseline="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noProof="0" dirty="0" smtClean="0"/>
              <a:t>Click to add text</a:t>
            </a:r>
          </a:p>
        </p:txBody>
      </p:sp>
      <p:grpSp>
        <p:nvGrpSpPr>
          <p:cNvPr id="2" name="Gruppieren 4"/>
          <p:cNvGrpSpPr/>
          <p:nvPr userDrawn="1"/>
        </p:nvGrpSpPr>
        <p:grpSpPr bwMode="gray">
          <a:xfrm>
            <a:off x="-324680" y="-315520"/>
            <a:ext cx="9793360" cy="7489040"/>
            <a:chOff x="-324680" y="-315520"/>
            <a:chExt cx="9793360" cy="7489040"/>
          </a:xfrm>
        </p:grpSpPr>
        <p:grpSp>
          <p:nvGrpSpPr>
            <p:cNvPr id="4" name="Gruppieren 6"/>
            <p:cNvGrpSpPr/>
            <p:nvPr/>
          </p:nvGrpSpPr>
          <p:grpSpPr bwMode="gray">
            <a:xfrm>
              <a:off x="-32468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60" name="Gerade Verbindung 59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Gerade Verbindung 60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Gerade Verbindung 61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Gerade Verbindung 62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Gerade Verbindung 63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Gruppieren 7"/>
            <p:cNvGrpSpPr/>
            <p:nvPr/>
          </p:nvGrpSpPr>
          <p:grpSpPr bwMode="gray">
            <a:xfrm>
              <a:off x="323850" y="-315520"/>
              <a:ext cx="8496740" cy="216030"/>
              <a:chOff x="323850" y="-531550"/>
              <a:chExt cx="8496740" cy="432060"/>
            </a:xfrm>
          </p:grpSpPr>
          <p:cxnSp>
            <p:nvCxnSpPr>
              <p:cNvPr id="48" name="Gerade Verbindung 47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Gerade Verbindung 58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uppieren 8"/>
            <p:cNvGrpSpPr/>
            <p:nvPr/>
          </p:nvGrpSpPr>
          <p:grpSpPr bwMode="gray">
            <a:xfrm>
              <a:off x="323410" y="6957490"/>
              <a:ext cx="8496740" cy="216030"/>
              <a:chOff x="323850" y="-531550"/>
              <a:chExt cx="8496740" cy="432060"/>
            </a:xfrm>
          </p:grpSpPr>
          <p:cxnSp>
            <p:nvCxnSpPr>
              <p:cNvPr id="36" name="Gerade Verbindung 35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Gerade Verbindung 36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Gerade Verbindung 38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Gerade Verbindung 39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40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41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Gerade Verbindung 42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43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44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Gerade Verbindung 46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uppieren 9"/>
            <p:cNvGrpSpPr/>
            <p:nvPr/>
          </p:nvGrpSpPr>
          <p:grpSpPr bwMode="gray">
            <a:xfrm>
              <a:off x="925265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23" name="Gerade Verbindung 22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Gerade Verbindung 23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 Verbindung 24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25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 Verbindung 26"/>
              <p:cNvCxnSpPr/>
              <p:nvPr userDrawn="1"/>
            </p:nvCxnSpPr>
            <p:spPr bwMode="gray">
              <a:xfrm>
                <a:off x="-540710" y="54452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Gerade Verbindung 27"/>
              <p:cNvCxnSpPr/>
              <p:nvPr userDrawn="1"/>
            </p:nvCxnSpPr>
            <p:spPr bwMode="gray">
              <a:xfrm>
                <a:off x="-540710" y="53012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 Verbindung 28"/>
              <p:cNvCxnSpPr/>
              <p:nvPr userDrawn="1"/>
            </p:nvCxnSpPr>
            <p:spPr bwMode="gray">
              <a:xfrm>
                <a:off x="-540710" y="43651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 Verbindung 29"/>
              <p:cNvCxnSpPr/>
              <p:nvPr userDrawn="1"/>
            </p:nvCxnSpPr>
            <p:spPr bwMode="gray">
              <a:xfrm>
                <a:off x="-540710" y="42211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 userDrawn="1"/>
            </p:nvCxnSpPr>
            <p:spPr bwMode="gray">
              <a:xfrm>
                <a:off x="-540710" y="32849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 Verbindung 31"/>
              <p:cNvCxnSpPr/>
              <p:nvPr userDrawn="1"/>
            </p:nvCxnSpPr>
            <p:spPr bwMode="gray">
              <a:xfrm>
                <a:off x="-540710" y="31409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Gerade Verbindung 32"/>
              <p:cNvCxnSpPr/>
              <p:nvPr userDrawn="1"/>
            </p:nvCxnSpPr>
            <p:spPr bwMode="gray">
              <a:xfrm>
                <a:off x="-540710" y="22048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Gerade Verbindung 33"/>
              <p:cNvCxnSpPr/>
              <p:nvPr userDrawn="1"/>
            </p:nvCxnSpPr>
            <p:spPr bwMode="gray">
              <a:xfrm>
                <a:off x="-540710" y="20608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Gerade Verbindung 34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6" name="Text Placeholder 5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323528" y="6021288"/>
            <a:ext cx="8496944" cy="216024"/>
          </a:xfrm>
        </p:spPr>
        <p:txBody>
          <a:bodyPr anchor="b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 baseline="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noProof="0" dirty="0" smtClean="0"/>
              <a:t>Click to add text</a:t>
            </a:r>
          </a:p>
        </p:txBody>
      </p:sp>
    </p:spTree>
    <p:extLst>
      <p:ext uri="{BB962C8B-B14F-4D97-AF65-F5344CB8AC3E}">
        <p14:creationId xmlns="" xmlns:p14="http://schemas.microsoft.com/office/powerpoint/2010/main" val="3688797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gray">
          <a:xfrm>
            <a:off x="323528" y="2205038"/>
            <a:ext cx="8496943" cy="1584002"/>
          </a:xfrm>
        </p:spPr>
        <p:txBody>
          <a:bodyPr anchor="b"/>
          <a:lstStyle>
            <a:lvl1pPr>
              <a:defRPr sz="3800" cap="all" baseline="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323529" y="3861048"/>
            <a:ext cx="8496944" cy="1439615"/>
          </a:xfrm>
        </p:spPr>
        <p:txBody>
          <a:bodyPr/>
          <a:lstStyle>
            <a:lvl1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  <a:latin typeface="Arial" pitchFamily="34" charset="0"/>
              </a:defRPr>
            </a:lvl1pPr>
            <a:lvl2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2pPr>
            <a:lvl3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3pPr>
            <a:lvl4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4pPr>
            <a:lvl5pPr marL="0" indent="0" algn="l">
              <a:spcBef>
                <a:spcPts val="300"/>
              </a:spcBef>
              <a:spcAft>
                <a:spcPts val="0"/>
              </a:spcAft>
              <a:buNone/>
              <a:defRPr sz="2000" b="0">
                <a:solidFill>
                  <a:schemeClr val="tx2"/>
                </a:solidFill>
              </a:defRPr>
            </a:lvl5pPr>
            <a:lvl6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6pPr>
            <a:lvl7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7pPr>
            <a:lvl8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8pPr>
            <a:lvl9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tx2"/>
                </a:solidFill>
              </a:defRPr>
            </a:lvl9pPr>
          </a:lstStyle>
          <a:p>
            <a:r>
              <a:rPr lang="en-US" dirty="0" smtClean="0"/>
              <a:t>Click to add text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323528" y="6237312"/>
            <a:ext cx="849694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  <a:latin typeface="Arial" pitchFamily="34" charset="0"/>
              </a:defRPr>
            </a:lvl9pPr>
          </a:lstStyle>
          <a:p>
            <a:pPr lvl="0"/>
            <a:r>
              <a:rPr lang="en-US" dirty="0" smtClean="0"/>
              <a:t>Click to add text</a:t>
            </a:r>
          </a:p>
        </p:txBody>
      </p:sp>
      <p:sp>
        <p:nvSpPr>
          <p:cNvPr id="4" name="Rechteck 3"/>
          <p:cNvSpPr/>
          <p:nvPr userDrawn="1"/>
        </p:nvSpPr>
        <p:spPr bwMode="gray">
          <a:xfrm>
            <a:off x="0" y="6597650"/>
            <a:ext cx="9144000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 err="1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5604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icture Placeholder 67"/>
          <p:cNvSpPr>
            <a:spLocks noGrp="1"/>
          </p:cNvSpPr>
          <p:nvPr>
            <p:ph type="pic" sz="quarter" idx="12"/>
          </p:nvPr>
        </p:nvSpPr>
        <p:spPr bwMode="gray">
          <a:xfrm>
            <a:off x="323528" y="1123950"/>
            <a:ext cx="8496944" cy="5473402"/>
          </a:xfrm>
          <a:noFill/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467544" y="2420888"/>
            <a:ext cx="8208912" cy="1368152"/>
          </a:xfrm>
        </p:spPr>
        <p:txBody>
          <a:bodyPr anchor="b"/>
          <a:lstStyle>
            <a:lvl1pPr>
              <a:defRPr sz="40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467543" y="3861048"/>
            <a:ext cx="8208913" cy="1512168"/>
          </a:xfrm>
        </p:spPr>
        <p:txBody>
          <a:bodyPr/>
          <a:lstStyle>
            <a:lvl1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  <a:latin typeface="Arial" pitchFamily="34" charset="0"/>
              </a:defRPr>
            </a:lvl1pPr>
            <a:lvl2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2pPr>
            <a:lvl3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3pPr>
            <a:lvl4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4pPr>
            <a:lvl5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5pPr>
            <a:lvl6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6pPr>
            <a:lvl7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7pPr>
            <a:lvl8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8pPr>
            <a:lvl9pPr marL="0" indent="0" algn="l">
              <a:spcBef>
                <a:spcPts val="3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</a:p>
          <a:p>
            <a:endParaRPr lang="en-US" dirty="0" smtClean="0"/>
          </a:p>
        </p:txBody>
      </p:sp>
      <p:grpSp>
        <p:nvGrpSpPr>
          <p:cNvPr id="4" name="Gruppieren 9"/>
          <p:cNvGrpSpPr/>
          <p:nvPr userDrawn="1"/>
        </p:nvGrpSpPr>
        <p:grpSpPr bwMode="gray">
          <a:xfrm>
            <a:off x="-324550" y="908650"/>
            <a:ext cx="216030" cy="5688790"/>
            <a:chOff x="-540710" y="908650"/>
            <a:chExt cx="432060" cy="5688790"/>
          </a:xfrm>
        </p:grpSpPr>
        <p:cxnSp>
          <p:nvCxnSpPr>
            <p:cNvPr id="11" name="Gerade Verbindung 10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 Verbindung 11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Gerade Verbindung 12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15"/>
          <p:cNvGrpSpPr/>
          <p:nvPr userDrawn="1"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17" name="Gerade Verbindung 16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ieren 28"/>
          <p:cNvGrpSpPr/>
          <p:nvPr userDrawn="1"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Gerade Verbindung 37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pieren 41"/>
          <p:cNvGrpSpPr/>
          <p:nvPr userDrawn="1"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43" name="Gerade Verbindung 42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Gerade Verbindung 51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52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Gerade Verbindung 53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Gerade Verbindung 54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Rechteck 55"/>
          <p:cNvSpPr/>
          <p:nvPr userDrawn="1"/>
        </p:nvSpPr>
        <p:spPr bwMode="gray">
          <a:xfrm>
            <a:off x="0" y="6597650"/>
            <a:ext cx="9144000" cy="2603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 err="1" smtClean="0">
              <a:solidFill>
                <a:srgbClr val="000000"/>
              </a:solidFill>
            </a:endParaRPr>
          </a:p>
        </p:txBody>
      </p:sp>
      <p:sp>
        <p:nvSpPr>
          <p:cNvPr id="58" name="Text Placeholder 10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467430" y="6237312"/>
            <a:ext cx="8209140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2"/>
                </a:solidFill>
                <a:latin typeface="Arial" pitchFamily="34" charset="0"/>
              </a:defRPr>
            </a:lvl9pPr>
          </a:lstStyle>
          <a:p>
            <a:pPr lvl="0"/>
            <a:r>
              <a:rPr lang="en-US" dirty="0" smtClean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xmlns="" val="4092582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323528" y="1052736"/>
            <a:ext cx="8496944" cy="5328592"/>
          </a:xfrm>
        </p:spPr>
        <p:txBody>
          <a:bodyPr/>
          <a:lstStyle>
            <a:lvl1pPr marL="360000" indent="-360000">
              <a:spcBef>
                <a:spcPts val="1200"/>
              </a:spcBef>
              <a:spcAft>
                <a:spcPts val="0"/>
              </a:spcAft>
              <a:buClr>
                <a:schemeClr val="tx2"/>
              </a:buClr>
              <a:buFont typeface="+mj-lt"/>
              <a:buAutoNum type="arabicPeriod"/>
              <a:defRPr sz="1800">
                <a:latin typeface="Arial" pitchFamily="34" charset="0"/>
              </a:defRPr>
            </a:lvl1pPr>
            <a:lvl2pPr marL="360000" indent="0">
              <a:spcBef>
                <a:spcPts val="300"/>
              </a:spcBef>
              <a:spcAft>
                <a:spcPts val="1200"/>
              </a:spcAft>
              <a:buClr>
                <a:schemeClr val="bg2"/>
              </a:buClr>
              <a:buFont typeface="+mj-lt"/>
              <a:buNone/>
              <a:defRPr sz="1800">
                <a:solidFill>
                  <a:schemeClr val="tx1"/>
                </a:solidFill>
                <a:latin typeface="Arial" pitchFamily="34" charset="0"/>
              </a:defRPr>
            </a:lvl2pPr>
            <a:lvl3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  <a:latin typeface="Arial" pitchFamily="34" charset="0"/>
              </a:defRPr>
            </a:lvl3pPr>
            <a:lvl4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4pPr>
            <a:lvl5pPr marL="360000" indent="0">
              <a:spcAft>
                <a:spcPts val="1200"/>
              </a:spcAft>
              <a:buFontTx/>
              <a:buNone/>
              <a:defRPr sz="1800" b="0">
                <a:solidFill>
                  <a:schemeClr val="bg2"/>
                </a:solidFill>
              </a:defRPr>
            </a:lvl5pPr>
            <a:lvl6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6pPr>
            <a:lvl7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7pPr>
            <a:lvl8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8pPr>
            <a:lvl9pPr marL="360000" indent="0">
              <a:spcAft>
                <a:spcPts val="1200"/>
              </a:spcAft>
              <a:buFontTx/>
              <a:buNone/>
              <a:defRPr sz="1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endParaRPr lang="en-US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522024" y="6597352"/>
            <a:ext cx="1298448" cy="14630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de-DE" sz="800" smtClean="0">
                <a:solidFill>
                  <a:schemeClr val="bg2"/>
                </a:solidFill>
                <a:latin typeface="Arial" pitchFamily="34" charset="0"/>
              </a:defRPr>
            </a:lvl1pPr>
          </a:lstStyle>
          <a:p>
            <a:pPr algn="r"/>
            <a:fld id="{1BDBE1E8-50F2-49BA-A952-1CC1DEAA5FBD}" type="slidenum">
              <a:rPr lang="en-US">
                <a:solidFill>
                  <a:srgbClr val="928580"/>
                </a:solidFill>
              </a:rPr>
              <a:pPr algn="r"/>
              <a:t>‹#›</a:t>
            </a:fld>
            <a:endParaRPr lang="en-US" dirty="0">
              <a:solidFill>
                <a:srgbClr val="9285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7252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for pre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0" y="2205038"/>
            <a:ext cx="9144000" cy="2447924"/>
          </a:xfrm>
          <a:gradFill>
            <a:gsLst>
              <a:gs pos="2000">
                <a:schemeClr val="accent6"/>
              </a:gs>
              <a:gs pos="100000">
                <a:srgbClr val="F9B200"/>
              </a:gs>
            </a:gsLst>
            <a:lin ang="0" scaled="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24000" tIns="0" rIns="324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de-DE" sz="3000" kern="1200" dirty="0">
                <a:solidFill>
                  <a:schemeClr val="bg1"/>
                </a:solidFill>
                <a:latin typeface="Aria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 add text</a:t>
            </a:r>
          </a:p>
        </p:txBody>
      </p:sp>
      <p:grpSp>
        <p:nvGrpSpPr>
          <p:cNvPr id="4" name="Gruppieren 4"/>
          <p:cNvGrpSpPr/>
          <p:nvPr userDrawn="1"/>
        </p:nvGrpSpPr>
        <p:grpSpPr bwMode="gray">
          <a:xfrm>
            <a:off x="-324680" y="908650"/>
            <a:ext cx="216030" cy="5688790"/>
            <a:chOff x="-540710" y="908650"/>
            <a:chExt cx="432060" cy="5688790"/>
          </a:xfrm>
        </p:grpSpPr>
        <p:cxnSp>
          <p:nvCxnSpPr>
            <p:cNvPr id="6" name="Gerade Verbindung 5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Gerade Verbindung 6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Gerade Verbindung 8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rade Verbindung 9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 Verbindung 1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11"/>
          <p:cNvGrpSpPr/>
          <p:nvPr userDrawn="1"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13" name="Gerade Verbindung 12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ieren 24"/>
          <p:cNvGrpSpPr/>
          <p:nvPr userDrawn="1"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26" name="Gerade Verbindung 25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ieren 37"/>
          <p:cNvGrpSpPr/>
          <p:nvPr userDrawn="1"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39" name="Gerade Verbindung 3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hteck 2"/>
          <p:cNvSpPr/>
          <p:nvPr userDrawn="1"/>
        </p:nvSpPr>
        <p:spPr bwMode="gray">
          <a:xfrm>
            <a:off x="0" y="0"/>
            <a:ext cx="9144000" cy="213285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9605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for printing docum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hteck 63"/>
          <p:cNvSpPr/>
          <p:nvPr userDrawn="1"/>
        </p:nvSpPr>
        <p:spPr bwMode="gray">
          <a:xfrm>
            <a:off x="0" y="2636912"/>
            <a:ext cx="9144000" cy="72008"/>
          </a:xfrm>
          <a:prstGeom prst="rect">
            <a:avLst/>
          </a:prstGeom>
          <a:gradFill>
            <a:gsLst>
              <a:gs pos="2000">
                <a:schemeClr val="accent6"/>
              </a:gs>
              <a:gs pos="100000">
                <a:srgbClr val="F9B200"/>
              </a:gs>
            </a:gsLst>
            <a:lin ang="0" scaled="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 smtClean="0">
              <a:solidFill>
                <a:srgbClr val="000000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0" y="2708920"/>
            <a:ext cx="9144000" cy="1440160"/>
          </a:xfrm>
        </p:spPr>
        <p:txBody>
          <a:bodyPr lIns="324000" rIns="324000" bIns="0" anchor="ctr"/>
          <a:lstStyle>
            <a:lvl1pPr>
              <a:defRPr sz="300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 lvl="0"/>
            <a:r>
              <a:rPr lang="en-US" dirty="0" smtClean="0"/>
              <a:t>Click to add text</a:t>
            </a:r>
          </a:p>
        </p:txBody>
      </p:sp>
      <p:grpSp>
        <p:nvGrpSpPr>
          <p:cNvPr id="2" name="Gruppieren 4"/>
          <p:cNvGrpSpPr/>
          <p:nvPr userDrawn="1"/>
        </p:nvGrpSpPr>
        <p:grpSpPr bwMode="gray">
          <a:xfrm>
            <a:off x="-324680" y="908650"/>
            <a:ext cx="216030" cy="5688790"/>
            <a:chOff x="-540710" y="908650"/>
            <a:chExt cx="432060" cy="5688790"/>
          </a:xfrm>
        </p:grpSpPr>
        <p:cxnSp>
          <p:nvCxnSpPr>
            <p:cNvPr id="6" name="Gerade Verbindung 5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Gerade Verbindung 6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Gerade Verbindung 8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Gerade Verbindung 9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 Verbindung 1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pieren 11"/>
          <p:cNvGrpSpPr/>
          <p:nvPr userDrawn="1"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13" name="Gerade Verbindung 12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Gerade Verbindung 13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Gerade Verbindung 14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 Verbindung 15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uppieren 24"/>
          <p:cNvGrpSpPr/>
          <p:nvPr userDrawn="1"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26" name="Gerade Verbindung 25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37"/>
          <p:cNvGrpSpPr/>
          <p:nvPr userDrawn="1"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39" name="Gerade Verbindung 3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Rechteck 66"/>
          <p:cNvSpPr/>
          <p:nvPr userDrawn="1"/>
        </p:nvSpPr>
        <p:spPr bwMode="gray">
          <a:xfrm>
            <a:off x="0" y="4149080"/>
            <a:ext cx="9144000" cy="72008"/>
          </a:xfrm>
          <a:prstGeom prst="rect">
            <a:avLst/>
          </a:prstGeom>
          <a:gradFill>
            <a:gsLst>
              <a:gs pos="2000">
                <a:schemeClr val="accent6"/>
              </a:gs>
              <a:gs pos="100000">
                <a:srgbClr val="F9B200"/>
              </a:gs>
            </a:gsLst>
            <a:lin ang="0" scaled="0"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 smtClean="0">
              <a:solidFill>
                <a:srgbClr val="000000"/>
              </a:solidFill>
            </a:endParaRPr>
          </a:p>
        </p:txBody>
      </p:sp>
      <p:sp>
        <p:nvSpPr>
          <p:cNvPr id="55" name="Rechteck 54"/>
          <p:cNvSpPr/>
          <p:nvPr userDrawn="1"/>
        </p:nvSpPr>
        <p:spPr bwMode="gray">
          <a:xfrm>
            <a:off x="0" y="0"/>
            <a:ext cx="9144000" cy="26369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600" dirty="0" err="1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1137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2"/>
                </a:solidFill>
              </a:defRPr>
            </a:lvl1pPr>
            <a:lvl2pPr marL="0" indent="0"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2pPr>
            <a:lvl3pPr marL="0" indent="0">
              <a:spcBef>
                <a:spcPts val="300"/>
              </a:spcBef>
              <a:spcAft>
                <a:spcPts val="0"/>
              </a:spcAft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3pPr>
            <a:lvl4pPr marL="0" indent="0">
              <a:spcBef>
                <a:spcPts val="300"/>
              </a:spcBef>
              <a:spcAft>
                <a:spcPts val="0"/>
              </a:spcAft>
              <a:buNone/>
              <a:defRPr sz="9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6pPr>
            <a:lvl7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7pPr>
            <a:lvl8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8pPr>
            <a:lvl9pPr marL="0" indent="0">
              <a:spcBef>
                <a:spcPts val="300"/>
              </a:spcBef>
              <a:buFont typeface="Arial" pitchFamily="34" charset="0"/>
              <a:buNone/>
              <a:defRPr sz="9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918920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3" hasCustomPrompt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6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 baseline="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9173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noProof="0" dirty="0" smtClean="0"/>
              <a:t>Click to add text</a:t>
            </a:r>
            <a:endParaRPr lang="en-GB" dirty="0"/>
          </a:p>
        </p:txBody>
      </p:sp>
      <p:sp>
        <p:nvSpPr>
          <p:cNvPr id="8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 baseline="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sz="quarter" idx="13" hasCustomPrompt="1"/>
          </p:nvPr>
        </p:nvSpPr>
        <p:spPr>
          <a:xfrm>
            <a:off x="323528" y="1052736"/>
            <a:ext cx="417703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4" hasCustomPrompt="1"/>
          </p:nvPr>
        </p:nvSpPr>
        <p:spPr>
          <a:xfrm>
            <a:off x="4644010" y="1052736"/>
            <a:ext cx="417703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250440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/>
          <a:p>
            <a:r>
              <a:rPr lang="en-US" dirty="0" smtClean="0"/>
              <a:t>Click to add text</a:t>
            </a:r>
            <a:endParaRPr lang="en-GB" dirty="0"/>
          </a:p>
        </p:txBody>
      </p:sp>
      <p:sp>
        <p:nvSpPr>
          <p:cNvPr id="10" name="Textplatzhalter 6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323850" y="6453188"/>
            <a:ext cx="8496300" cy="144462"/>
          </a:xfrm>
        </p:spPr>
        <p:txBody>
          <a:bodyPr tIns="0" bIns="3600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 baseline="0">
                <a:solidFill>
                  <a:schemeClr val="bg2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None/>
              <a:defRPr sz="800">
                <a:solidFill>
                  <a:schemeClr val="bg2"/>
                </a:solidFill>
              </a:defRPr>
            </a:lvl4pPr>
            <a:lvl5pPr marL="0" indent="0">
              <a:spcBef>
                <a:spcPts val="300"/>
              </a:spcBef>
              <a:spcAft>
                <a:spcPts val="0"/>
              </a:spcAft>
              <a:buNone/>
              <a:defRPr sz="900" b="0">
                <a:solidFill>
                  <a:schemeClr val="bg2"/>
                </a:solidFill>
              </a:defRPr>
            </a:lvl5pPr>
            <a:lvl6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6pPr>
            <a:lvl7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7pPr>
            <a:lvl8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8pPr>
            <a:lvl9pPr marL="0" indent="0">
              <a:spcBef>
                <a:spcPts val="0"/>
              </a:spcBef>
              <a:buFont typeface="Arial" pitchFamily="34" charset="0"/>
              <a:buNone/>
              <a:defRPr sz="800">
                <a:solidFill>
                  <a:schemeClr val="bg2"/>
                </a:solidFill>
              </a:defRPr>
            </a:lvl9pPr>
          </a:lstStyle>
          <a:p>
            <a:pPr lvl="0"/>
            <a:r>
              <a:rPr lang="en-US" noProof="0" dirty="0" smtClean="0"/>
              <a:t>[Source information]</a:t>
            </a:r>
          </a:p>
        </p:txBody>
      </p:sp>
      <p:sp>
        <p:nvSpPr>
          <p:cNvPr id="13" name="Content Placeholder 4"/>
          <p:cNvSpPr>
            <a:spLocks noGrp="1"/>
          </p:cNvSpPr>
          <p:nvPr>
            <p:ph sz="quarter" idx="13" hasCustomPrompt="1"/>
          </p:nvPr>
        </p:nvSpPr>
        <p:spPr>
          <a:xfrm>
            <a:off x="323528" y="1052736"/>
            <a:ext cx="273558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4" hasCustomPrompt="1"/>
          </p:nvPr>
        </p:nvSpPr>
        <p:spPr>
          <a:xfrm>
            <a:off x="3203810" y="1052670"/>
            <a:ext cx="273558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 hasCustomPrompt="1"/>
          </p:nvPr>
        </p:nvSpPr>
        <p:spPr>
          <a:xfrm>
            <a:off x="6084210" y="1052604"/>
            <a:ext cx="2735585" cy="5328592"/>
          </a:xfrm>
        </p:spPr>
        <p:txBody>
          <a:bodyPr/>
          <a:lstStyle/>
          <a:p>
            <a:pPr lvl="0"/>
            <a:r>
              <a:rPr lang="en-US" dirty="0" smtClean="0"/>
              <a:t>Click to add text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</a:p>
          <a:p>
            <a:pPr lvl="6"/>
            <a:r>
              <a:rPr lang="en-US" dirty="0" smtClean="0"/>
              <a:t>Seventh level</a:t>
            </a:r>
          </a:p>
          <a:p>
            <a:pPr lvl="7"/>
            <a:r>
              <a:rPr lang="en-US" dirty="0" smtClean="0"/>
              <a:t>Eighth level</a:t>
            </a:r>
          </a:p>
          <a:p>
            <a:pPr lvl="8"/>
            <a:r>
              <a:rPr lang="en-US" dirty="0" smtClean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068451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 err="1" smtClean="0">
              <a:solidFill>
                <a:srgbClr val="000000"/>
              </a:solidFill>
            </a:endParaRPr>
          </a:p>
        </p:txBody>
      </p:sp>
      <p:grpSp>
        <p:nvGrpSpPr>
          <p:cNvPr id="4" name="Gruppieren 5"/>
          <p:cNvGrpSpPr/>
          <p:nvPr/>
        </p:nvGrpSpPr>
        <p:grpSpPr bwMode="gray">
          <a:xfrm>
            <a:off x="-324680" y="908650"/>
            <a:ext cx="216030" cy="5688790"/>
            <a:chOff x="-540710" y="908650"/>
            <a:chExt cx="432060" cy="5688790"/>
          </a:xfrm>
        </p:grpSpPr>
        <p:cxnSp>
          <p:nvCxnSpPr>
            <p:cNvPr id="59" name="Gerade Verbindung 5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Gerade Verbindung 5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Gerade Verbindung 60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Gerade Verbindung 61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Gerade Verbindung 62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ieren 6"/>
          <p:cNvGrpSpPr/>
          <p:nvPr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47" name="Gerade Verbindung 46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Gerade Verbindung 51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52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Gerade Verbindung 53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Gerade Verbindung 54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Gerade Verbindung 55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Gerade Verbindung 56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Gerade Verbindung 57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ieren 7"/>
          <p:cNvGrpSpPr/>
          <p:nvPr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Gerade Verbindung 35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Gerade Verbindung 36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Gerade Verbindung 37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pieren 8"/>
          <p:cNvGrpSpPr/>
          <p:nvPr/>
        </p:nvGrpSpPr>
        <p:grpSpPr bwMode="gray">
          <a:xfrm>
            <a:off x="9252650" y="908650"/>
            <a:ext cx="216030" cy="5688790"/>
            <a:chOff x="-540710" y="908650"/>
            <a:chExt cx="432060" cy="5688790"/>
          </a:xfrm>
        </p:grpSpPr>
        <p:cxnSp>
          <p:nvCxnSpPr>
            <p:cNvPr id="22" name="Gerade Verbindung 21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 bwMode="gray">
          <a:xfrm>
            <a:off x="323528" y="1124680"/>
            <a:ext cx="8496944" cy="2664683"/>
          </a:xfrm>
        </p:spPr>
        <p:txBody>
          <a:bodyPr/>
          <a:lstStyle>
            <a:lvl1pPr>
              <a:defRPr sz="3800" cap="all" baseline="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169919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e 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hteck 63"/>
          <p:cNvSpPr/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 err="1" smtClean="0">
              <a:solidFill>
                <a:srgbClr val="000000"/>
              </a:solidFill>
            </a:endParaRPr>
          </a:p>
        </p:txBody>
      </p:sp>
      <p:grpSp>
        <p:nvGrpSpPr>
          <p:cNvPr id="3" name="Gruppieren 3"/>
          <p:cNvGrpSpPr/>
          <p:nvPr userDrawn="1"/>
        </p:nvGrpSpPr>
        <p:grpSpPr bwMode="gray">
          <a:xfrm>
            <a:off x="-324680" y="-315520"/>
            <a:ext cx="9793360" cy="7489040"/>
            <a:chOff x="-324680" y="-315520"/>
            <a:chExt cx="9793360" cy="7489040"/>
          </a:xfrm>
        </p:grpSpPr>
        <p:grpSp>
          <p:nvGrpSpPr>
            <p:cNvPr id="4" name="Gruppieren 5"/>
            <p:cNvGrpSpPr/>
            <p:nvPr/>
          </p:nvGrpSpPr>
          <p:grpSpPr bwMode="gray">
            <a:xfrm>
              <a:off x="-32468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59" name="Gerade Verbindung 58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Gerade Verbindung 59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Gerade Verbindung 60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Gerade Verbindung 61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Gerade Verbindung 62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Gruppieren 6"/>
            <p:cNvGrpSpPr/>
            <p:nvPr/>
          </p:nvGrpSpPr>
          <p:grpSpPr bwMode="gray">
            <a:xfrm>
              <a:off x="323850" y="-315520"/>
              <a:ext cx="8496740" cy="216030"/>
              <a:chOff x="323850" y="-531550"/>
              <a:chExt cx="8496740" cy="432060"/>
            </a:xfrm>
          </p:grpSpPr>
          <p:cxnSp>
            <p:nvCxnSpPr>
              <p:cNvPr id="47" name="Gerade Verbindung 46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Gerade Verbindung 47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Gruppieren 7"/>
            <p:cNvGrpSpPr/>
            <p:nvPr/>
          </p:nvGrpSpPr>
          <p:grpSpPr bwMode="gray">
            <a:xfrm>
              <a:off x="323410" y="6957490"/>
              <a:ext cx="8496740" cy="216030"/>
              <a:chOff x="323850" y="-531550"/>
              <a:chExt cx="8496740" cy="432060"/>
            </a:xfrm>
          </p:grpSpPr>
          <p:cxnSp>
            <p:nvCxnSpPr>
              <p:cNvPr id="35" name="Gerade Verbindung 34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Gerade Verbindung 35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Gerade Verbindung 36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Gerade Verbindung 38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Gerade Verbindung 39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40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41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Gerade Verbindung 42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43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44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uppieren 8"/>
            <p:cNvGrpSpPr/>
            <p:nvPr/>
          </p:nvGrpSpPr>
          <p:grpSpPr bwMode="gray">
            <a:xfrm>
              <a:off x="925265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22" name="Gerade Verbindung 21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Gerade Verbindung 22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Gerade Verbindung 23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 Verbindung 24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25"/>
              <p:cNvCxnSpPr/>
              <p:nvPr userDrawn="1"/>
            </p:nvCxnSpPr>
            <p:spPr bwMode="gray">
              <a:xfrm>
                <a:off x="-540710" y="54452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 Verbindung 26"/>
              <p:cNvCxnSpPr/>
              <p:nvPr userDrawn="1"/>
            </p:nvCxnSpPr>
            <p:spPr bwMode="gray">
              <a:xfrm>
                <a:off x="-540710" y="53012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Gerade Verbindung 27"/>
              <p:cNvCxnSpPr/>
              <p:nvPr userDrawn="1"/>
            </p:nvCxnSpPr>
            <p:spPr bwMode="gray">
              <a:xfrm>
                <a:off x="-540710" y="43651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 Verbindung 28"/>
              <p:cNvCxnSpPr/>
              <p:nvPr userDrawn="1"/>
            </p:nvCxnSpPr>
            <p:spPr bwMode="gray">
              <a:xfrm>
                <a:off x="-540710" y="42211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 Verbindung 29"/>
              <p:cNvCxnSpPr/>
              <p:nvPr userDrawn="1"/>
            </p:nvCxnSpPr>
            <p:spPr bwMode="gray">
              <a:xfrm>
                <a:off x="-540710" y="32849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 userDrawn="1"/>
            </p:nvCxnSpPr>
            <p:spPr bwMode="gray">
              <a:xfrm>
                <a:off x="-540710" y="31409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 Verbindung 31"/>
              <p:cNvCxnSpPr/>
              <p:nvPr userDrawn="1"/>
            </p:nvCxnSpPr>
            <p:spPr bwMode="gray">
              <a:xfrm>
                <a:off x="-540710" y="22048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Gerade Verbindung 32"/>
              <p:cNvCxnSpPr/>
              <p:nvPr userDrawn="1"/>
            </p:nvCxnSpPr>
            <p:spPr bwMode="gray">
              <a:xfrm>
                <a:off x="-540710" y="20608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Gerade Verbindung 33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gray">
          <a:xfrm>
            <a:off x="323850" y="1123950"/>
            <a:ext cx="8496622" cy="2665413"/>
          </a:xfrm>
        </p:spPr>
        <p:txBody>
          <a:bodyPr/>
          <a:lstStyle>
            <a:lvl1pPr>
              <a:defRPr sz="38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7517045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e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gray"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3" name="Gruppieren 5"/>
          <p:cNvGrpSpPr/>
          <p:nvPr userDrawn="1"/>
        </p:nvGrpSpPr>
        <p:grpSpPr bwMode="gray">
          <a:xfrm>
            <a:off x="-324680" y="-315520"/>
            <a:ext cx="9793360" cy="7489040"/>
            <a:chOff x="-324680" y="-315520"/>
            <a:chExt cx="9793360" cy="7489040"/>
          </a:xfrm>
        </p:grpSpPr>
        <p:grpSp>
          <p:nvGrpSpPr>
            <p:cNvPr id="4" name="Gruppieren 6"/>
            <p:cNvGrpSpPr/>
            <p:nvPr/>
          </p:nvGrpSpPr>
          <p:grpSpPr bwMode="gray">
            <a:xfrm>
              <a:off x="-32468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60" name="Gerade Verbindung 59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Gerade Verbindung 60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Gerade Verbindung 61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Gerade Verbindung 62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Gerade Verbindung 63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Gruppieren 7"/>
            <p:cNvGrpSpPr/>
            <p:nvPr/>
          </p:nvGrpSpPr>
          <p:grpSpPr bwMode="gray">
            <a:xfrm>
              <a:off x="323850" y="-315520"/>
              <a:ext cx="8496740" cy="216030"/>
              <a:chOff x="323850" y="-531550"/>
              <a:chExt cx="8496740" cy="432060"/>
            </a:xfrm>
          </p:grpSpPr>
          <p:cxnSp>
            <p:nvCxnSpPr>
              <p:cNvPr id="48" name="Gerade Verbindung 47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Gerade Verbindung 58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Gruppieren 8"/>
            <p:cNvGrpSpPr/>
            <p:nvPr/>
          </p:nvGrpSpPr>
          <p:grpSpPr bwMode="gray">
            <a:xfrm>
              <a:off x="323410" y="6957490"/>
              <a:ext cx="8496740" cy="216030"/>
              <a:chOff x="323850" y="-531550"/>
              <a:chExt cx="8496740" cy="432060"/>
            </a:xfrm>
          </p:grpSpPr>
          <p:cxnSp>
            <p:nvCxnSpPr>
              <p:cNvPr id="36" name="Gerade Verbindung 35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Gerade Verbindung 36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Gerade Verbindung 38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Gerade Verbindung 39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40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41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Gerade Verbindung 42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43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44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Gerade Verbindung 46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uppieren 9"/>
            <p:cNvGrpSpPr/>
            <p:nvPr/>
          </p:nvGrpSpPr>
          <p:grpSpPr bwMode="gray">
            <a:xfrm>
              <a:off x="925265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23" name="Gerade Verbindung 22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Gerade Verbindung 23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 Verbindung 24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25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 Verbindung 26"/>
              <p:cNvCxnSpPr/>
              <p:nvPr userDrawn="1"/>
            </p:nvCxnSpPr>
            <p:spPr bwMode="gray">
              <a:xfrm>
                <a:off x="-540710" y="54452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Gerade Verbindung 27"/>
              <p:cNvCxnSpPr/>
              <p:nvPr userDrawn="1"/>
            </p:nvCxnSpPr>
            <p:spPr bwMode="gray">
              <a:xfrm>
                <a:off x="-540710" y="53012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 Verbindung 28"/>
              <p:cNvCxnSpPr/>
              <p:nvPr userDrawn="1"/>
            </p:nvCxnSpPr>
            <p:spPr bwMode="gray">
              <a:xfrm>
                <a:off x="-540710" y="43651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 Verbindung 29"/>
              <p:cNvCxnSpPr/>
              <p:nvPr userDrawn="1"/>
            </p:nvCxnSpPr>
            <p:spPr bwMode="gray">
              <a:xfrm>
                <a:off x="-540710" y="42211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 userDrawn="1"/>
            </p:nvCxnSpPr>
            <p:spPr bwMode="gray">
              <a:xfrm>
                <a:off x="-540710" y="32849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 Verbindung 31"/>
              <p:cNvCxnSpPr/>
              <p:nvPr userDrawn="1"/>
            </p:nvCxnSpPr>
            <p:spPr bwMode="gray">
              <a:xfrm>
                <a:off x="-540710" y="31409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Gerade Verbindung 32"/>
              <p:cNvCxnSpPr/>
              <p:nvPr userDrawn="1"/>
            </p:nvCxnSpPr>
            <p:spPr bwMode="gray">
              <a:xfrm>
                <a:off x="-540710" y="22048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Gerade Verbindung 33"/>
              <p:cNvCxnSpPr/>
              <p:nvPr userDrawn="1"/>
            </p:nvCxnSpPr>
            <p:spPr bwMode="gray">
              <a:xfrm>
                <a:off x="-540710" y="20608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Gerade Verbindung 34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Title 64"/>
          <p:cNvSpPr>
            <a:spLocks noGrp="1"/>
          </p:cNvSpPr>
          <p:nvPr>
            <p:ph type="title" hasCustomPrompt="1"/>
          </p:nvPr>
        </p:nvSpPr>
        <p:spPr bwMode="gray">
          <a:xfrm>
            <a:off x="323850" y="1123950"/>
            <a:ext cx="8496622" cy="2665413"/>
          </a:xfrm>
        </p:spPr>
        <p:txBody>
          <a:bodyPr/>
          <a:lstStyle>
            <a:lvl1pPr>
              <a:defRPr sz="38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01229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acts with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5" hasCustomPrompt="1"/>
          </p:nvPr>
        </p:nvSpPr>
        <p:spPr bwMode="gray">
          <a:xfrm>
            <a:off x="324000" y="3284538"/>
            <a:ext cx="1296144" cy="201672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644009" y="3284538"/>
            <a:ext cx="1296144" cy="201672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1763689" y="4653189"/>
            <a:ext cx="2736303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1763688" y="4221141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1763688" y="3284539"/>
            <a:ext cx="2736304" cy="936602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1763688" y="4869212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1763767" y="5085236"/>
            <a:ext cx="2736226" cy="21501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6084168" y="4653189"/>
            <a:ext cx="2736304" cy="216023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6084168" y="4221141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6084168" y="3284538"/>
            <a:ext cx="2736304" cy="936603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6084168" y="4869212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6084168" y="5085236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3811704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ntacts with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icture Placeholder 4"/>
          <p:cNvSpPr>
            <a:spLocks noGrp="1"/>
          </p:cNvSpPr>
          <p:nvPr>
            <p:ph type="pic" sz="quarter" idx="26" hasCustomPrompt="1"/>
          </p:nvPr>
        </p:nvSpPr>
        <p:spPr bwMode="gray">
          <a:xfrm>
            <a:off x="323850" y="2205038"/>
            <a:ext cx="1295400" cy="2016050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45" name="Picture Placeholder 4"/>
          <p:cNvSpPr>
            <a:spLocks noGrp="1"/>
          </p:cNvSpPr>
          <p:nvPr>
            <p:ph type="pic" sz="quarter" idx="27" hasCustomPrompt="1"/>
          </p:nvPr>
        </p:nvSpPr>
        <p:spPr bwMode="gray">
          <a:xfrm>
            <a:off x="4645025" y="2205038"/>
            <a:ext cx="1295400" cy="2016050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46" name="Text Placeholder 3"/>
          <p:cNvSpPr>
            <a:spLocks noGrp="1"/>
          </p:cNvSpPr>
          <p:nvPr>
            <p:ph type="body" sz="quarter" idx="28" hasCustomPrompt="1"/>
          </p:nvPr>
        </p:nvSpPr>
        <p:spPr bwMode="gray">
          <a:xfrm>
            <a:off x="1763609" y="3573016"/>
            <a:ext cx="2736953" cy="216023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0"/>
            <a:r>
              <a:rPr lang="en-US" dirty="0" smtClean="0"/>
              <a:t>[phone number]</a:t>
            </a:r>
          </a:p>
        </p:txBody>
      </p:sp>
      <p:sp>
        <p:nvSpPr>
          <p:cNvPr id="47" name="Text Placeholder 3"/>
          <p:cNvSpPr>
            <a:spLocks noGrp="1"/>
          </p:cNvSpPr>
          <p:nvPr>
            <p:ph type="body" sz="quarter" idx="29" hasCustomPrompt="1"/>
          </p:nvPr>
        </p:nvSpPr>
        <p:spPr bwMode="gray">
          <a:xfrm>
            <a:off x="1763688" y="3140968"/>
            <a:ext cx="273687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48" name="Text Placeholder 3"/>
          <p:cNvSpPr>
            <a:spLocks noGrp="1"/>
          </p:cNvSpPr>
          <p:nvPr>
            <p:ph type="body" sz="quarter" idx="30" hasCustomPrompt="1"/>
          </p:nvPr>
        </p:nvSpPr>
        <p:spPr bwMode="gray">
          <a:xfrm>
            <a:off x="1763688" y="2205038"/>
            <a:ext cx="2736304" cy="935931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49" name="Text Placeholder 3"/>
          <p:cNvSpPr>
            <a:spLocks noGrp="1"/>
          </p:cNvSpPr>
          <p:nvPr>
            <p:ph type="body" sz="quarter" idx="31" hasCustomPrompt="1"/>
          </p:nvPr>
        </p:nvSpPr>
        <p:spPr bwMode="gray">
          <a:xfrm>
            <a:off x="1763687" y="3789040"/>
            <a:ext cx="2736875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50" name="Text Placeholder 3"/>
          <p:cNvSpPr>
            <a:spLocks noGrp="1"/>
          </p:cNvSpPr>
          <p:nvPr>
            <p:ph type="body" sz="quarter" idx="32" hasCustomPrompt="1"/>
          </p:nvPr>
        </p:nvSpPr>
        <p:spPr bwMode="gray">
          <a:xfrm>
            <a:off x="1763767" y="4005064"/>
            <a:ext cx="2736226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51" name="Text Placeholder 3"/>
          <p:cNvSpPr>
            <a:spLocks noGrp="1"/>
          </p:cNvSpPr>
          <p:nvPr>
            <p:ph type="body" sz="quarter" idx="33" hasCustomPrompt="1"/>
          </p:nvPr>
        </p:nvSpPr>
        <p:spPr bwMode="gray">
          <a:xfrm>
            <a:off x="6084168" y="3573017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quarter" idx="34" hasCustomPrompt="1"/>
          </p:nvPr>
        </p:nvSpPr>
        <p:spPr bwMode="gray">
          <a:xfrm>
            <a:off x="6084168" y="3140968"/>
            <a:ext cx="2736304" cy="21676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53" name="Text Placeholder 3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6084168" y="2205038"/>
            <a:ext cx="2736304" cy="935931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6084168" y="3789040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6084168" y="4005064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56" name="Picture Placeholder 4"/>
          <p:cNvSpPr>
            <a:spLocks noGrp="1"/>
          </p:cNvSpPr>
          <p:nvPr>
            <p:ph type="pic" sz="quarter" idx="38" hasCustomPrompt="1"/>
          </p:nvPr>
        </p:nvSpPr>
        <p:spPr bwMode="gray">
          <a:xfrm>
            <a:off x="323528" y="4365625"/>
            <a:ext cx="1295400" cy="2015703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57" name="Picture Placeholder 4"/>
          <p:cNvSpPr>
            <a:spLocks noGrp="1"/>
          </p:cNvSpPr>
          <p:nvPr>
            <p:ph type="pic" sz="quarter" idx="39" hasCustomPrompt="1"/>
          </p:nvPr>
        </p:nvSpPr>
        <p:spPr bwMode="gray">
          <a:xfrm>
            <a:off x="4644703" y="4365625"/>
            <a:ext cx="1295400" cy="2015703"/>
          </a:xfrm>
        </p:spPr>
        <p:txBody>
          <a:bodyPr/>
          <a:lstStyle>
            <a:lvl1pPr marL="0" indent="0">
              <a:buNone/>
              <a:defRPr>
                <a:latin typeface="Arial" pitchFamily="34" charset="0"/>
              </a:defRPr>
            </a:lvl1pPr>
          </a:lstStyle>
          <a:p>
            <a:r>
              <a:rPr lang="de-DE" dirty="0" smtClean="0"/>
              <a:t>Picture</a:t>
            </a:r>
            <a:endParaRPr lang="en-US" dirty="0"/>
          </a:p>
        </p:txBody>
      </p:sp>
      <p:sp>
        <p:nvSpPr>
          <p:cNvPr id="58" name="Text Placeholder 3"/>
          <p:cNvSpPr>
            <a:spLocks noGrp="1"/>
          </p:cNvSpPr>
          <p:nvPr>
            <p:ph type="body" sz="quarter" idx="40" hasCustomPrompt="1"/>
          </p:nvPr>
        </p:nvSpPr>
        <p:spPr bwMode="gray">
          <a:xfrm>
            <a:off x="1763688" y="5733733"/>
            <a:ext cx="273687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59" name="Text Placeholder 3"/>
          <p:cNvSpPr>
            <a:spLocks noGrp="1"/>
          </p:cNvSpPr>
          <p:nvPr>
            <p:ph type="body" sz="quarter" idx="41" hasCustomPrompt="1"/>
          </p:nvPr>
        </p:nvSpPr>
        <p:spPr bwMode="gray">
          <a:xfrm>
            <a:off x="1763688" y="5301209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60" name="Text Placeholder 3"/>
          <p:cNvSpPr>
            <a:spLocks noGrp="1"/>
          </p:cNvSpPr>
          <p:nvPr>
            <p:ph type="body" sz="quarter" idx="42" hasCustomPrompt="1"/>
          </p:nvPr>
        </p:nvSpPr>
        <p:spPr bwMode="gray">
          <a:xfrm>
            <a:off x="1763688" y="4365625"/>
            <a:ext cx="2736304" cy="93558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61" name="Text Placeholder 3"/>
          <p:cNvSpPr>
            <a:spLocks noGrp="1"/>
          </p:cNvSpPr>
          <p:nvPr>
            <p:ph type="body" sz="quarter" idx="43" hasCustomPrompt="1"/>
          </p:nvPr>
        </p:nvSpPr>
        <p:spPr bwMode="gray">
          <a:xfrm>
            <a:off x="1763688" y="5949236"/>
            <a:ext cx="273687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62" name="Text Placeholder 3"/>
          <p:cNvSpPr>
            <a:spLocks noGrp="1"/>
          </p:cNvSpPr>
          <p:nvPr>
            <p:ph type="body" sz="quarter" idx="44" hasCustomPrompt="1"/>
          </p:nvPr>
        </p:nvSpPr>
        <p:spPr bwMode="gray">
          <a:xfrm>
            <a:off x="1763688" y="6164739"/>
            <a:ext cx="273687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45" hasCustomPrompt="1"/>
          </p:nvPr>
        </p:nvSpPr>
        <p:spPr bwMode="gray">
          <a:xfrm>
            <a:off x="6084168" y="5733743"/>
            <a:ext cx="273630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[phone number]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46" hasCustomPrompt="1"/>
          </p:nvPr>
        </p:nvSpPr>
        <p:spPr bwMode="gray">
          <a:xfrm>
            <a:off x="6084168" y="5301209"/>
            <a:ext cx="2736304" cy="21602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[title]</a:t>
            </a:r>
          </a:p>
        </p:txBody>
      </p:sp>
      <p:sp>
        <p:nvSpPr>
          <p:cNvPr id="65" name="Text Placeholder 3"/>
          <p:cNvSpPr>
            <a:spLocks noGrp="1"/>
          </p:cNvSpPr>
          <p:nvPr>
            <p:ph type="body" sz="quarter" idx="47" hasCustomPrompt="1"/>
          </p:nvPr>
        </p:nvSpPr>
        <p:spPr bwMode="gray">
          <a:xfrm>
            <a:off x="6084168" y="4365625"/>
            <a:ext cx="2736304" cy="935584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latin typeface="Arial" pitchFamily="34" charset="0"/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4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 b="0"/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400"/>
            </a:lvl9pPr>
          </a:lstStyle>
          <a:p>
            <a:pPr lvl="0"/>
            <a:r>
              <a:rPr lang="en-US" dirty="0" smtClean="0"/>
              <a:t>[name]</a:t>
            </a:r>
          </a:p>
        </p:txBody>
      </p:sp>
      <p:sp>
        <p:nvSpPr>
          <p:cNvPr id="66" name="Text Placeholder 3"/>
          <p:cNvSpPr>
            <a:spLocks noGrp="1"/>
          </p:cNvSpPr>
          <p:nvPr>
            <p:ph type="body" sz="quarter" idx="48" hasCustomPrompt="1"/>
          </p:nvPr>
        </p:nvSpPr>
        <p:spPr bwMode="gray">
          <a:xfrm>
            <a:off x="6084168" y="5949246"/>
            <a:ext cx="273630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[email address]</a:t>
            </a:r>
          </a:p>
        </p:txBody>
      </p:sp>
      <p:sp>
        <p:nvSpPr>
          <p:cNvPr id="67" name="Text Placeholder 3"/>
          <p:cNvSpPr>
            <a:spLocks noGrp="1"/>
          </p:cNvSpPr>
          <p:nvPr>
            <p:ph type="body" sz="quarter" idx="49" hasCustomPrompt="1"/>
          </p:nvPr>
        </p:nvSpPr>
        <p:spPr bwMode="gray">
          <a:xfrm>
            <a:off x="6084168" y="6164749"/>
            <a:ext cx="2736304" cy="215535"/>
          </a:xfrm>
        </p:spPr>
        <p:txBody>
          <a:bodyPr tIns="0" anchor="b" anchorCtr="0"/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None/>
              <a:defRPr sz="1200"/>
            </a:lvl2pPr>
            <a:lvl3pPr marL="0" indent="0" algn="l">
              <a:spcBef>
                <a:spcPts val="0"/>
              </a:spcBef>
              <a:spcAft>
                <a:spcPts val="0"/>
              </a:spcAft>
              <a:buFontTx/>
              <a:buNone/>
              <a:tabLst>
                <a:tab pos="630238" algn="l"/>
              </a:tabLst>
              <a:defRPr sz="1200"/>
            </a:lvl3pPr>
            <a:lvl4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tx1"/>
                </a:solidFill>
              </a:defRPr>
            </a:lvl4pPr>
            <a:lvl5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Arial" pitchFamily="34" charset="0"/>
              </a:defRPr>
            </a:lvl5pPr>
            <a:lvl6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6pPr>
            <a:lvl7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7pPr>
            <a:lvl8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8pPr>
            <a:lvl9pPr marL="0" indent="0" algn="l">
              <a:spcBef>
                <a:spcPts val="0"/>
              </a:spcBef>
              <a:spcAft>
                <a:spcPts val="0"/>
              </a:spcAft>
              <a:buFontTx/>
              <a:buNone/>
              <a:defRPr sz="1200"/>
            </a:lvl9pPr>
          </a:lstStyle>
          <a:p>
            <a:pPr lvl="4"/>
            <a:r>
              <a:rPr lang="en-US" dirty="0" smtClean="0"/>
              <a:t>[country]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/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Click to add 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5465401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gray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hasCustomPrompt="1"/>
          </p:nvPr>
        </p:nvSpPr>
        <p:spPr bwMode="gray">
          <a:xfrm>
            <a:off x="323528" y="1123950"/>
            <a:ext cx="8496944" cy="2665413"/>
          </a:xfrm>
        </p:spPr>
        <p:txBody>
          <a:bodyPr anchor="b"/>
          <a:lstStyle>
            <a:lvl1pPr>
              <a:defRPr sz="3800" cap="all" baseline="0">
                <a:solidFill>
                  <a:schemeClr val="bg1"/>
                </a:solidFill>
                <a:latin typeface="Arial" pitchFamily="34" charset="0"/>
              </a:defRPr>
            </a:lvl1pPr>
          </a:lstStyle>
          <a:p>
            <a:r>
              <a:rPr lang="en-US" noProof="0" dirty="0" smtClean="0"/>
              <a:t>Click to add text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323528" y="6237312"/>
            <a:ext cx="8496944" cy="216024"/>
          </a:xfrm>
        </p:spPr>
        <p:txBody>
          <a:bodyPr anchor="b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 baseline="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noProof="0" dirty="0" smtClean="0"/>
              <a:t>Click to add text</a:t>
            </a:r>
          </a:p>
        </p:txBody>
      </p:sp>
      <p:grpSp>
        <p:nvGrpSpPr>
          <p:cNvPr id="2" name="Gruppieren 4"/>
          <p:cNvGrpSpPr/>
          <p:nvPr userDrawn="1"/>
        </p:nvGrpSpPr>
        <p:grpSpPr bwMode="gray">
          <a:xfrm>
            <a:off x="-324680" y="-315520"/>
            <a:ext cx="9793360" cy="7489040"/>
            <a:chOff x="-324680" y="-315520"/>
            <a:chExt cx="9793360" cy="7489040"/>
          </a:xfrm>
        </p:grpSpPr>
        <p:grpSp>
          <p:nvGrpSpPr>
            <p:cNvPr id="4" name="Gruppieren 6"/>
            <p:cNvGrpSpPr/>
            <p:nvPr/>
          </p:nvGrpSpPr>
          <p:grpSpPr bwMode="gray">
            <a:xfrm>
              <a:off x="-32468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60" name="Gerade Verbindung 59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Gerade Verbindung 60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Gerade Verbindung 61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Gerade Verbindung 62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Gerade Verbindung 63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Gruppieren 7"/>
            <p:cNvGrpSpPr/>
            <p:nvPr/>
          </p:nvGrpSpPr>
          <p:grpSpPr bwMode="gray">
            <a:xfrm>
              <a:off x="323850" y="-315520"/>
              <a:ext cx="8496740" cy="216030"/>
              <a:chOff x="323850" y="-531550"/>
              <a:chExt cx="8496740" cy="432060"/>
            </a:xfrm>
          </p:grpSpPr>
          <p:cxnSp>
            <p:nvCxnSpPr>
              <p:cNvPr id="48" name="Gerade Verbindung 47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Gerade Verbindung 51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Gerade Verbindung 58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uppieren 8"/>
            <p:cNvGrpSpPr/>
            <p:nvPr/>
          </p:nvGrpSpPr>
          <p:grpSpPr bwMode="gray">
            <a:xfrm>
              <a:off x="323410" y="6957490"/>
              <a:ext cx="8496740" cy="216030"/>
              <a:chOff x="323850" y="-531550"/>
              <a:chExt cx="8496740" cy="432060"/>
            </a:xfrm>
          </p:grpSpPr>
          <p:cxnSp>
            <p:nvCxnSpPr>
              <p:cNvPr id="36" name="Gerade Verbindung 35"/>
              <p:cNvCxnSpPr/>
              <p:nvPr userDrawn="1"/>
            </p:nvCxnSpPr>
            <p:spPr bwMode="gray">
              <a:xfrm rot="5400000">
                <a:off x="10782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Gerade Verbindung 36"/>
              <p:cNvCxnSpPr/>
              <p:nvPr userDrawn="1"/>
            </p:nvCxnSpPr>
            <p:spPr bwMode="gray">
              <a:xfrm rot="5400000">
                <a:off x="1403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Gerade Verbindung 37"/>
              <p:cNvCxnSpPr/>
              <p:nvPr userDrawn="1"/>
            </p:nvCxnSpPr>
            <p:spPr bwMode="gray">
              <a:xfrm rot="5400000">
                <a:off x="15475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Gerade Verbindung 38"/>
              <p:cNvCxnSpPr/>
              <p:nvPr userDrawn="1"/>
            </p:nvCxnSpPr>
            <p:spPr bwMode="gray">
              <a:xfrm rot="5400000">
                <a:off x="28437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Gerade Verbindung 39"/>
              <p:cNvCxnSpPr/>
              <p:nvPr userDrawn="1"/>
            </p:nvCxnSpPr>
            <p:spPr bwMode="gray">
              <a:xfrm rot="5400000">
                <a:off x="29877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Gerade Verbindung 40"/>
              <p:cNvCxnSpPr/>
              <p:nvPr userDrawn="1"/>
            </p:nvCxnSpPr>
            <p:spPr bwMode="gray">
              <a:xfrm rot="5400000">
                <a:off x="42839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Gerade Verbindung 41"/>
              <p:cNvCxnSpPr/>
              <p:nvPr userDrawn="1"/>
            </p:nvCxnSpPr>
            <p:spPr bwMode="gray">
              <a:xfrm rot="5400000">
                <a:off x="44279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Gerade Verbindung 42"/>
              <p:cNvCxnSpPr/>
              <p:nvPr userDrawn="1"/>
            </p:nvCxnSpPr>
            <p:spPr bwMode="gray">
              <a:xfrm rot="5400000">
                <a:off x="57241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43"/>
              <p:cNvCxnSpPr/>
              <p:nvPr userDrawn="1"/>
            </p:nvCxnSpPr>
            <p:spPr bwMode="gray">
              <a:xfrm rot="5400000">
                <a:off x="58681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Gerade Verbindung 44"/>
              <p:cNvCxnSpPr/>
              <p:nvPr userDrawn="1"/>
            </p:nvCxnSpPr>
            <p:spPr bwMode="gray">
              <a:xfrm rot="5400000">
                <a:off x="71643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 rot="5400000">
                <a:off x="730838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Gerade Verbindung 46"/>
              <p:cNvCxnSpPr/>
              <p:nvPr userDrawn="1"/>
            </p:nvCxnSpPr>
            <p:spPr bwMode="gray">
              <a:xfrm rot="5400000">
                <a:off x="8604560" y="-3155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uppieren 9"/>
            <p:cNvGrpSpPr/>
            <p:nvPr/>
          </p:nvGrpSpPr>
          <p:grpSpPr bwMode="gray">
            <a:xfrm>
              <a:off x="9252650" y="908650"/>
              <a:ext cx="216030" cy="5688790"/>
              <a:chOff x="-540710" y="908650"/>
              <a:chExt cx="432060" cy="5688790"/>
            </a:xfrm>
          </p:grpSpPr>
          <p:cxnSp>
            <p:nvCxnSpPr>
              <p:cNvPr id="23" name="Gerade Verbindung 22"/>
              <p:cNvCxnSpPr/>
              <p:nvPr userDrawn="1"/>
            </p:nvCxnSpPr>
            <p:spPr bwMode="gray">
              <a:xfrm>
                <a:off x="-540710" y="11246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Gerade Verbindung 23"/>
              <p:cNvCxnSpPr/>
              <p:nvPr userDrawn="1"/>
            </p:nvCxnSpPr>
            <p:spPr bwMode="gray">
              <a:xfrm>
                <a:off x="-540710" y="90865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 Verbindung 24"/>
              <p:cNvCxnSpPr/>
              <p:nvPr userDrawn="1"/>
            </p:nvCxnSpPr>
            <p:spPr bwMode="gray">
              <a:xfrm>
                <a:off x="-540710" y="659744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 Verbindung 25"/>
              <p:cNvCxnSpPr/>
              <p:nvPr userDrawn="1"/>
            </p:nvCxnSpPr>
            <p:spPr bwMode="gray">
              <a:xfrm>
                <a:off x="-540710" y="645342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Gerade Verbindung 26"/>
              <p:cNvCxnSpPr/>
              <p:nvPr userDrawn="1"/>
            </p:nvCxnSpPr>
            <p:spPr bwMode="gray">
              <a:xfrm>
                <a:off x="-540710" y="54452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Gerade Verbindung 27"/>
              <p:cNvCxnSpPr/>
              <p:nvPr userDrawn="1"/>
            </p:nvCxnSpPr>
            <p:spPr bwMode="gray">
              <a:xfrm>
                <a:off x="-540710" y="53012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 Verbindung 28"/>
              <p:cNvCxnSpPr/>
              <p:nvPr userDrawn="1"/>
            </p:nvCxnSpPr>
            <p:spPr bwMode="gray">
              <a:xfrm>
                <a:off x="-540710" y="43651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 Verbindung 29"/>
              <p:cNvCxnSpPr/>
              <p:nvPr userDrawn="1"/>
            </p:nvCxnSpPr>
            <p:spPr bwMode="gray">
              <a:xfrm>
                <a:off x="-540710" y="42211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 Verbindung 30"/>
              <p:cNvCxnSpPr/>
              <p:nvPr userDrawn="1"/>
            </p:nvCxnSpPr>
            <p:spPr bwMode="gray">
              <a:xfrm>
                <a:off x="-540710" y="328498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 Verbindung 31"/>
              <p:cNvCxnSpPr/>
              <p:nvPr userDrawn="1"/>
            </p:nvCxnSpPr>
            <p:spPr bwMode="gray">
              <a:xfrm>
                <a:off x="-540710" y="314096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Gerade Verbindung 32"/>
              <p:cNvCxnSpPr/>
              <p:nvPr userDrawn="1"/>
            </p:nvCxnSpPr>
            <p:spPr bwMode="gray">
              <a:xfrm>
                <a:off x="-540710" y="220483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Gerade Verbindung 33"/>
              <p:cNvCxnSpPr/>
              <p:nvPr userDrawn="1"/>
            </p:nvCxnSpPr>
            <p:spPr bwMode="gray">
              <a:xfrm>
                <a:off x="-540710" y="20608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Gerade Verbindung 34"/>
              <p:cNvCxnSpPr/>
              <p:nvPr userDrawn="1"/>
            </p:nvCxnSpPr>
            <p:spPr bwMode="gray">
              <a:xfrm>
                <a:off x="-540710" y="6381410"/>
                <a:ext cx="4320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6" name="Text Placeholder 5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323528" y="6021288"/>
            <a:ext cx="8496944" cy="216024"/>
          </a:xfrm>
        </p:spPr>
        <p:txBody>
          <a:bodyPr anchor="b"/>
          <a:lstStyle>
            <a:lvl1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 baseline="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noProof="0" dirty="0" smtClean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xmlns="" val="3688797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250825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2627313" y="6245225"/>
            <a:ext cx="2895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5940425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57ECDFB-AACC-4BE6-B599-F5A533376B9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ags" Target="../tags/tag4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tags" Target="../tags/tag3.xml"/><Relationship Id="rId2" Type="http://schemas.openxmlformats.org/officeDocument/2006/relationships/slideLayout" Target="../slideLayouts/slideLayout30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3.xml"/><Relationship Id="rId19" Type="http://schemas.openxmlformats.org/officeDocument/2006/relationships/tags" Target="../tags/tag6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gray">
          <a:xfrm>
            <a:off x="8170863" y="260560"/>
            <a:ext cx="649287" cy="64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323850" y="260648"/>
            <a:ext cx="6335713" cy="64740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US" noProof="0" dirty="0" smtClean="0"/>
              <a:t>Click to add text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9"/>
            </p:custDataLst>
          </p:nvPr>
        </p:nvSpPr>
        <p:spPr bwMode="gray">
          <a:xfrm>
            <a:off x="323528" y="1052736"/>
            <a:ext cx="8496944" cy="5328592"/>
          </a:xfrm>
          <a:prstGeom prst="rect">
            <a:avLst/>
          </a:prstGeom>
        </p:spPr>
        <p:txBody>
          <a:bodyPr vert="horz" lIns="0" tIns="18000" rIns="0" bIns="0" rtlCol="0" anchor="t" anchorCtr="0">
            <a:noAutofit/>
          </a:bodyPr>
          <a:lstStyle/>
          <a:p>
            <a:pPr lvl="0"/>
            <a:r>
              <a:rPr lang="en-US" noProof="0" dirty="0" smtClean="0"/>
              <a:t>Click to add text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6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</a:p>
        </p:txBody>
      </p:sp>
      <p:sp>
        <p:nvSpPr>
          <p:cNvPr id="4" name="VCT_Marker_ID_4" hidden="1"/>
          <p:cNvSpPr/>
          <p:nvPr>
            <p:custDataLst>
              <p:tags r:id="rId20"/>
            </p:custDataLst>
          </p:nvPr>
        </p:nvSpPr>
        <p:spPr bwMode="gray">
          <a:xfrm>
            <a:off x="1270000" y="127000"/>
            <a:ext cx="127000" cy="127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Courier New" pitchFamily="49" charset="0"/>
              <a:buNone/>
            </a:pPr>
            <a:endParaRPr lang="en-US" sz="160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grpSp>
        <p:nvGrpSpPr>
          <p:cNvPr id="12" name="Gruppieren 11"/>
          <p:cNvGrpSpPr/>
          <p:nvPr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ieren 37"/>
          <p:cNvGrpSpPr/>
          <p:nvPr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ieren 57"/>
          <p:cNvGrpSpPr/>
          <p:nvPr/>
        </p:nvGrpSpPr>
        <p:grpSpPr bwMode="gray">
          <a:xfrm>
            <a:off x="9252650" y="908562"/>
            <a:ext cx="216030" cy="5688790"/>
            <a:chOff x="-540710" y="908650"/>
            <a:chExt cx="432060" cy="5688790"/>
          </a:xfrm>
        </p:grpSpPr>
        <p:cxnSp>
          <p:nvCxnSpPr>
            <p:cNvPr id="59" name="Gerade Verbindung 5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Gerade Verbindung 5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Gerade Verbindung 61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Gerade Verbindung 62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Gerade Verbindung 79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Gerade Verbindung 80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Gerade Verbindung 81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Gerade Verbindung 82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Gerade Verbindung 83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Gerade Verbindung 84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Gerade Verbindung 85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Gerade Verbindung 86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Gerade Verbindung 88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uppieren 55"/>
          <p:cNvGrpSpPr/>
          <p:nvPr userDrawn="1"/>
        </p:nvGrpSpPr>
        <p:grpSpPr bwMode="gray">
          <a:xfrm>
            <a:off x="-324550" y="908650"/>
            <a:ext cx="216030" cy="5688790"/>
            <a:chOff x="-540710" y="908650"/>
            <a:chExt cx="432060" cy="5688790"/>
          </a:xfrm>
        </p:grpSpPr>
        <p:cxnSp>
          <p:nvCxnSpPr>
            <p:cNvPr id="57" name="Gerade Verbindung 56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Gerade Verbindung 60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Gerade Verbindung 63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Gerade Verbindung 64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Gerade Verbindung 65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Gerade Verbindung 66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Gerade Verbindung 67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Gerade Verbindung 68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Gerade Verbindung 69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Gerade Verbindung 70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Gerade Verbindung 71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Gerade Verbindung 72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Gerade Verbindung 73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hteck 13"/>
          <p:cNvSpPr/>
          <p:nvPr userDrawn="1"/>
        </p:nvSpPr>
        <p:spPr bwMode="gray">
          <a:xfrm>
            <a:off x="324390" y="6597440"/>
            <a:ext cx="7056000" cy="144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8" indent="0">
              <a:tabLst/>
            </a:pPr>
            <a:r>
              <a:rPr lang="en-US" sz="800" noProof="0" dirty="0" smtClean="0">
                <a:solidFill>
                  <a:schemeClr val="bg2"/>
                </a:solidFill>
                <a:latin typeface="Arial" pitchFamily="34" charset="0"/>
              </a:rPr>
              <a:t>© </a:t>
            </a:r>
            <a:r>
              <a:rPr lang="en-US" sz="800" noProof="0" dirty="0" err="1" smtClean="0">
                <a:solidFill>
                  <a:schemeClr val="bg2"/>
                </a:solidFill>
                <a:latin typeface="Arial" pitchFamily="34" charset="0"/>
              </a:rPr>
              <a:t>GfK</a:t>
            </a:r>
            <a:r>
              <a:rPr lang="en-US" sz="800" noProof="0" dirty="0" smtClean="0">
                <a:solidFill>
                  <a:schemeClr val="bg2"/>
                </a:solidFill>
                <a:latin typeface="Arial" pitchFamily="34" charset="0"/>
              </a:rPr>
              <a:t> 2012 </a:t>
            </a:r>
            <a:r>
              <a:rPr lang="hu-HU" sz="800" noProof="0" dirty="0" smtClean="0">
                <a:solidFill>
                  <a:schemeClr val="bg2"/>
                </a:solidFill>
                <a:latin typeface="Arial" pitchFamily="34" charset="0"/>
              </a:rPr>
              <a:t>| </a:t>
            </a:r>
            <a:r>
              <a:rPr lang="hu-HU" sz="800" noProof="0" dirty="0" smtClean="0">
                <a:solidFill>
                  <a:schemeClr val="bg2"/>
                </a:solidFill>
                <a:latin typeface="Arial" pitchFamily="34" charset="0"/>
              </a:rPr>
              <a:t>Hazai</a:t>
            </a:r>
            <a:r>
              <a:rPr lang="hu-HU" sz="800" baseline="0" noProof="0" dirty="0" smtClean="0">
                <a:solidFill>
                  <a:schemeClr val="bg2"/>
                </a:solidFill>
                <a:latin typeface="Arial" pitchFamily="34" charset="0"/>
              </a:rPr>
              <a:t> fogyasztói  trendek alakulása</a:t>
            </a:r>
            <a:r>
              <a:rPr lang="hu-HU" sz="800" kern="1200" noProof="0" dirty="0" smtClean="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rPr>
              <a:t> </a:t>
            </a:r>
            <a:r>
              <a:rPr lang="hu-HU" sz="800" kern="1200" noProof="0" dirty="0" smtClean="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rPr>
              <a:t>| 2012. </a:t>
            </a:r>
            <a:r>
              <a:rPr lang="hu-HU" sz="800" kern="1200" noProof="0" dirty="0" smtClean="0">
                <a:solidFill>
                  <a:schemeClr val="bg2"/>
                </a:solidFill>
                <a:latin typeface="Arial" pitchFamily="34" charset="0"/>
                <a:ea typeface="+mn-ea"/>
                <a:cs typeface="+mn-cs"/>
              </a:rPr>
              <a:t>április 04.</a:t>
            </a:r>
            <a:endParaRPr lang="en-US" sz="800" kern="1200" noProof="0" dirty="0" smtClean="0">
              <a:solidFill>
                <a:schemeClr val="bg2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75" name="Rechteck 74"/>
          <p:cNvSpPr/>
          <p:nvPr userDrawn="1"/>
        </p:nvSpPr>
        <p:spPr bwMode="gray">
          <a:xfrm>
            <a:off x="7523970" y="6597440"/>
            <a:ext cx="1296620" cy="144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r"/>
            <a:fld id="{C2ABCC37-C314-4D17-9583-6D754EDEC568}" type="slidenum">
              <a:rPr lang="en-US" sz="800" noProof="0" smtClean="0">
                <a:solidFill>
                  <a:schemeClr val="bg2"/>
                </a:solidFill>
                <a:latin typeface="Arial" pitchFamily="34" charset="0"/>
              </a:rPr>
              <a:pPr lvl="0" algn="r"/>
              <a:t>‹#›</a:t>
            </a:fld>
            <a:endParaRPr lang="en-US" sz="800" noProof="0" smtClean="0">
              <a:solidFill>
                <a:schemeClr val="bg2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7133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9" r:id="rId3"/>
    <p:sldLayoutId id="2147483676" r:id="rId4"/>
    <p:sldLayoutId id="2147483677" r:id="rId5"/>
    <p:sldLayoutId id="2147483654" r:id="rId6"/>
    <p:sldLayoutId id="2147483650" r:id="rId7"/>
    <p:sldLayoutId id="2147483652" r:id="rId8"/>
    <p:sldLayoutId id="2147483675" r:id="rId9"/>
    <p:sldLayoutId id="2147483664" r:id="rId10"/>
    <p:sldLayoutId id="2147483673" r:id="rId11"/>
    <p:sldLayoutId id="2147483665" r:id="rId12"/>
    <p:sldLayoutId id="2147483668" r:id="rId13"/>
    <p:sldLayoutId id="2147483670" r:id="rId14"/>
    <p:sldLayoutId id="2147483671" r:id="rId15"/>
    <p:sldLayoutId id="2147483724" r:id="rId16"/>
    <p:sldLayoutId id="2147483725" r:id="rId17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kern="1200">
          <a:solidFill>
            <a:schemeClr val="tx1"/>
          </a:solidFill>
          <a:latin typeface="Arial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600"/>
        </a:spcBef>
        <a:spcAft>
          <a:spcPts val="0"/>
        </a:spcAft>
        <a:buFont typeface="Arial" pitchFamily="34" charset="0"/>
        <a:buNone/>
        <a:defRPr sz="18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1pPr>
      <a:lvl2pPr marL="0" indent="0" algn="l" defTabSz="914400" rtl="0" eaLnBrk="1" latinLnBrk="0" hangingPunct="1">
        <a:spcBef>
          <a:spcPts val="600"/>
        </a:spcBef>
        <a:spcAft>
          <a:spcPts val="0"/>
        </a:spcAft>
        <a:buFont typeface="Arial" pitchFamily="34" charset="0"/>
        <a:buNone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80975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36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b="0" kern="1200" baseline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6pPr>
      <a:lvl7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7pPr>
      <a:lvl8pPr marL="542925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8pPr>
      <a:lvl9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4720B-2013-44A9-97FB-365BCABDE68A}" type="datetimeFigureOut">
              <a:rPr lang="hu-HU" smtClean="0"/>
              <a:pPr/>
              <a:t>2012.04.03.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6ECE0-899F-4AEA-B7E7-704B080E52D3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8170863" y="260560"/>
            <a:ext cx="649287" cy="6492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323850" y="260648"/>
            <a:ext cx="6335713" cy="64740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US" noProof="0" dirty="0" smtClean="0"/>
              <a:t>Click to add text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7"/>
            </p:custDataLst>
          </p:nvPr>
        </p:nvSpPr>
        <p:spPr bwMode="gray">
          <a:xfrm>
            <a:off x="323528" y="1052736"/>
            <a:ext cx="8496944" cy="5328592"/>
          </a:xfrm>
          <a:prstGeom prst="rect">
            <a:avLst/>
          </a:prstGeom>
        </p:spPr>
        <p:txBody>
          <a:bodyPr vert="horz" lIns="0" tIns="18000" rIns="0" bIns="0" rtlCol="0" anchor="t" anchorCtr="0">
            <a:noAutofit/>
          </a:bodyPr>
          <a:lstStyle/>
          <a:p>
            <a:pPr lvl="0"/>
            <a:r>
              <a:rPr lang="en-US" noProof="0" dirty="0" smtClean="0"/>
              <a:t>Click to add text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6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</a:p>
        </p:txBody>
      </p:sp>
      <p:sp>
        <p:nvSpPr>
          <p:cNvPr id="4" name="VCT_Marker_ID_4" hidden="1"/>
          <p:cNvSpPr/>
          <p:nvPr>
            <p:custDataLst>
              <p:tags r:id="rId18"/>
            </p:custDataLst>
          </p:nvPr>
        </p:nvSpPr>
        <p:spPr bwMode="gray">
          <a:xfrm>
            <a:off x="1270000" y="127000"/>
            <a:ext cx="127000" cy="127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buFont typeface="Courier New" pitchFamily="49" charset="0"/>
              <a:buNone/>
            </a:pPr>
            <a:endParaRPr lang="en-US" sz="1600" dirty="0">
              <a:solidFill>
                <a:srgbClr val="000000"/>
              </a:solidFill>
            </a:endParaRPr>
          </a:p>
        </p:txBody>
      </p:sp>
      <p:grpSp>
        <p:nvGrpSpPr>
          <p:cNvPr id="5" name="Gruppieren 11"/>
          <p:cNvGrpSpPr/>
          <p:nvPr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ieren 37"/>
          <p:cNvGrpSpPr/>
          <p:nvPr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pieren 57"/>
          <p:cNvGrpSpPr/>
          <p:nvPr/>
        </p:nvGrpSpPr>
        <p:grpSpPr bwMode="gray">
          <a:xfrm>
            <a:off x="9252650" y="908562"/>
            <a:ext cx="216030" cy="5688790"/>
            <a:chOff x="-540710" y="908650"/>
            <a:chExt cx="432060" cy="5688790"/>
          </a:xfrm>
        </p:grpSpPr>
        <p:cxnSp>
          <p:nvCxnSpPr>
            <p:cNvPr id="59" name="Gerade Verbindung 5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Gerade Verbindung 5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Gerade Verbindung 61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Gerade Verbindung 62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Gerade Verbindung 79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Gerade Verbindung 80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Gerade Verbindung 81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Gerade Verbindung 82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Gerade Verbindung 83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Gerade Verbindung 84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Gerade Verbindung 85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Gerade Verbindung 86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Gerade Verbindung 88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ieren 55"/>
          <p:cNvGrpSpPr/>
          <p:nvPr/>
        </p:nvGrpSpPr>
        <p:grpSpPr bwMode="gray">
          <a:xfrm>
            <a:off x="-324550" y="908650"/>
            <a:ext cx="216030" cy="5688790"/>
            <a:chOff x="-540710" y="908650"/>
            <a:chExt cx="432060" cy="5688790"/>
          </a:xfrm>
        </p:grpSpPr>
        <p:cxnSp>
          <p:nvCxnSpPr>
            <p:cNvPr id="57" name="Gerade Verbindung 56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Gerade Verbindung 60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Gerade Verbindung 63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Gerade Verbindung 64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Gerade Verbindung 65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Gerade Verbindung 66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Gerade Verbindung 67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Gerade Verbindung 68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Gerade Verbindung 69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Gerade Verbindung 70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Gerade Verbindung 71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Gerade Verbindung 72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Gerade Verbindung 73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hteck 13"/>
          <p:cNvSpPr/>
          <p:nvPr/>
        </p:nvSpPr>
        <p:spPr bwMode="gray">
          <a:xfrm>
            <a:off x="324390" y="6597440"/>
            <a:ext cx="7056000" cy="144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8"/>
            <a:r>
              <a:rPr lang="en-US" sz="800" dirty="0">
                <a:solidFill>
                  <a:srgbClr val="928580"/>
                </a:solidFill>
              </a:rPr>
              <a:t>© </a:t>
            </a:r>
            <a:r>
              <a:rPr lang="en-US" sz="800" dirty="0" err="1">
                <a:solidFill>
                  <a:srgbClr val="928580"/>
                </a:solidFill>
              </a:rPr>
              <a:t>GfK</a:t>
            </a:r>
            <a:r>
              <a:rPr lang="en-US" sz="800" dirty="0">
                <a:solidFill>
                  <a:srgbClr val="928580"/>
                </a:solidFill>
              </a:rPr>
              <a:t> 2012 | </a:t>
            </a:r>
            <a:r>
              <a:rPr lang="hu-HU" sz="800" dirty="0" smtClean="0">
                <a:solidFill>
                  <a:srgbClr val="928580"/>
                </a:solidFill>
              </a:rPr>
              <a:t>A fogyasztás modernizálódásának korlátai</a:t>
            </a:r>
            <a:r>
              <a:rPr lang="en-US" sz="800" dirty="0" smtClean="0">
                <a:solidFill>
                  <a:srgbClr val="928580"/>
                </a:solidFill>
              </a:rPr>
              <a:t> </a:t>
            </a:r>
            <a:r>
              <a:rPr lang="en-US" sz="800" dirty="0">
                <a:solidFill>
                  <a:srgbClr val="928580"/>
                </a:solidFill>
              </a:rPr>
              <a:t>| </a:t>
            </a:r>
            <a:r>
              <a:rPr lang="en-US" sz="800" dirty="0" smtClean="0">
                <a:solidFill>
                  <a:srgbClr val="928580"/>
                </a:solidFill>
              </a:rPr>
              <a:t>2012</a:t>
            </a:r>
            <a:r>
              <a:rPr lang="hu-HU" sz="800" dirty="0" smtClean="0">
                <a:solidFill>
                  <a:srgbClr val="928580"/>
                </a:solidFill>
              </a:rPr>
              <a:t>. március 21.</a:t>
            </a:r>
            <a:endParaRPr lang="en-US" sz="800" dirty="0">
              <a:solidFill>
                <a:srgbClr val="928580"/>
              </a:solidFill>
            </a:endParaRPr>
          </a:p>
        </p:txBody>
      </p:sp>
      <p:sp>
        <p:nvSpPr>
          <p:cNvPr id="75" name="Rechteck 74"/>
          <p:cNvSpPr/>
          <p:nvPr/>
        </p:nvSpPr>
        <p:spPr bwMode="gray">
          <a:xfrm>
            <a:off x="7523970" y="6597440"/>
            <a:ext cx="1296620" cy="144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fld id="{C2ABCC37-C314-4D17-9583-6D754EDEC568}" type="slidenum">
              <a:rPr lang="en-US" sz="800">
                <a:solidFill>
                  <a:srgbClr val="928580"/>
                </a:solidFill>
              </a:rPr>
              <a:pPr algn="r"/>
              <a:t>‹#›</a:t>
            </a:fld>
            <a:endParaRPr lang="en-US" sz="800">
              <a:solidFill>
                <a:srgbClr val="92858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7133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kern="1200">
          <a:solidFill>
            <a:schemeClr val="tx1"/>
          </a:solidFill>
          <a:latin typeface="Arial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600"/>
        </a:spcBef>
        <a:spcAft>
          <a:spcPts val="0"/>
        </a:spcAft>
        <a:buFont typeface="Arial" pitchFamily="34" charset="0"/>
        <a:buNone/>
        <a:defRPr sz="18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1pPr>
      <a:lvl2pPr marL="0" indent="0" algn="l" defTabSz="914400" rtl="0" eaLnBrk="1" latinLnBrk="0" hangingPunct="1">
        <a:spcBef>
          <a:spcPts val="600"/>
        </a:spcBef>
        <a:spcAft>
          <a:spcPts val="0"/>
        </a:spcAft>
        <a:buFont typeface="Arial" pitchFamily="34" charset="0"/>
        <a:buNone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80975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36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b="0" kern="1200" baseline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6pPr>
      <a:lvl7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7pPr>
      <a:lvl8pPr marL="542925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8pPr>
      <a:lvl9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gray">
          <a:xfrm>
            <a:off x="8170863" y="260560"/>
            <a:ext cx="649287" cy="64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323850" y="260648"/>
            <a:ext cx="6335713" cy="64740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US" noProof="0" dirty="0" smtClean="0"/>
              <a:t>Click to add text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8"/>
            </p:custDataLst>
          </p:nvPr>
        </p:nvSpPr>
        <p:spPr bwMode="gray">
          <a:xfrm>
            <a:off x="323528" y="1052736"/>
            <a:ext cx="8496944" cy="5328592"/>
          </a:xfrm>
          <a:prstGeom prst="rect">
            <a:avLst/>
          </a:prstGeom>
        </p:spPr>
        <p:txBody>
          <a:bodyPr vert="horz" lIns="0" tIns="18000" rIns="0" bIns="0" rtlCol="0" anchor="t" anchorCtr="0">
            <a:noAutofit/>
          </a:bodyPr>
          <a:lstStyle/>
          <a:p>
            <a:pPr lvl="0"/>
            <a:r>
              <a:rPr lang="en-US" noProof="0" dirty="0" smtClean="0"/>
              <a:t>Click to add text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  <a:p>
            <a:pPr lvl="5"/>
            <a:r>
              <a:rPr lang="en-US" noProof="0" dirty="0" smtClean="0"/>
              <a:t>Sixth level</a:t>
            </a:r>
          </a:p>
          <a:p>
            <a:pPr lvl="6"/>
            <a:r>
              <a:rPr lang="en-US" noProof="0" dirty="0" smtClean="0"/>
              <a:t>Seventh level</a:t>
            </a:r>
          </a:p>
          <a:p>
            <a:pPr lvl="6"/>
            <a:r>
              <a:rPr lang="en-US" noProof="0" dirty="0" smtClean="0"/>
              <a:t>Eighth level</a:t>
            </a:r>
          </a:p>
          <a:p>
            <a:pPr lvl="8"/>
            <a:r>
              <a:rPr lang="en-US" noProof="0" dirty="0" smtClean="0"/>
              <a:t>Ninth level</a:t>
            </a:r>
          </a:p>
        </p:txBody>
      </p:sp>
      <p:sp>
        <p:nvSpPr>
          <p:cNvPr id="4" name="VCT_Marker_ID_4" hidden="1"/>
          <p:cNvSpPr/>
          <p:nvPr>
            <p:custDataLst>
              <p:tags r:id="rId19"/>
            </p:custDataLst>
          </p:nvPr>
        </p:nvSpPr>
        <p:spPr bwMode="gray">
          <a:xfrm>
            <a:off x="1270000" y="127000"/>
            <a:ext cx="127000" cy="127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buFont typeface="Courier New" pitchFamily="49" charset="0"/>
              <a:buNone/>
            </a:pPr>
            <a:endParaRPr lang="en-US" sz="1600" dirty="0" smtClean="0">
              <a:solidFill>
                <a:srgbClr val="000000"/>
              </a:solidFill>
            </a:endParaRPr>
          </a:p>
        </p:txBody>
      </p:sp>
      <p:grpSp>
        <p:nvGrpSpPr>
          <p:cNvPr id="5" name="Gruppieren 11"/>
          <p:cNvGrpSpPr/>
          <p:nvPr/>
        </p:nvGrpSpPr>
        <p:grpSpPr bwMode="gray">
          <a:xfrm>
            <a:off x="323850" y="-315520"/>
            <a:ext cx="8496740" cy="216030"/>
            <a:chOff x="323850" y="-531550"/>
            <a:chExt cx="8496740" cy="432060"/>
          </a:xfrm>
        </p:grpSpPr>
        <p:cxnSp>
          <p:nvCxnSpPr>
            <p:cNvPr id="23" name="Gerade Verbindung 22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29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31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32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33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Gerade Verbindung 34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uppieren 37"/>
          <p:cNvGrpSpPr/>
          <p:nvPr/>
        </p:nvGrpSpPr>
        <p:grpSpPr bwMode="gray">
          <a:xfrm>
            <a:off x="323410" y="6957490"/>
            <a:ext cx="8496740" cy="216030"/>
            <a:chOff x="323850" y="-531550"/>
            <a:chExt cx="8496740" cy="432060"/>
          </a:xfrm>
        </p:grpSpPr>
        <p:cxnSp>
          <p:nvCxnSpPr>
            <p:cNvPr id="39" name="Gerade Verbindung 38"/>
            <p:cNvCxnSpPr/>
            <p:nvPr userDrawn="1"/>
          </p:nvCxnSpPr>
          <p:spPr bwMode="gray">
            <a:xfrm rot="5400000">
              <a:off x="10782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 rot="5400000">
              <a:off x="1403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 rot="5400000">
              <a:off x="15475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 rot="5400000">
              <a:off x="28437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Gerade Verbindung 42"/>
            <p:cNvCxnSpPr/>
            <p:nvPr userDrawn="1"/>
          </p:nvCxnSpPr>
          <p:spPr bwMode="gray">
            <a:xfrm rot="5400000">
              <a:off x="29877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Gerade Verbindung 43"/>
            <p:cNvCxnSpPr/>
            <p:nvPr userDrawn="1"/>
          </p:nvCxnSpPr>
          <p:spPr bwMode="gray">
            <a:xfrm rot="5400000">
              <a:off x="42839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Gerade Verbindung 44"/>
            <p:cNvCxnSpPr/>
            <p:nvPr userDrawn="1"/>
          </p:nvCxnSpPr>
          <p:spPr bwMode="gray">
            <a:xfrm rot="5400000">
              <a:off x="44279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Gerade Verbindung 45"/>
            <p:cNvCxnSpPr/>
            <p:nvPr userDrawn="1"/>
          </p:nvCxnSpPr>
          <p:spPr bwMode="gray">
            <a:xfrm rot="5400000">
              <a:off x="57241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Gerade Verbindung 46"/>
            <p:cNvCxnSpPr/>
            <p:nvPr userDrawn="1"/>
          </p:nvCxnSpPr>
          <p:spPr bwMode="gray">
            <a:xfrm rot="5400000">
              <a:off x="58681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Gerade Verbindung 47"/>
            <p:cNvCxnSpPr/>
            <p:nvPr userDrawn="1"/>
          </p:nvCxnSpPr>
          <p:spPr bwMode="gray">
            <a:xfrm rot="5400000">
              <a:off x="71643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Gerade Verbindung 48"/>
            <p:cNvCxnSpPr/>
            <p:nvPr userDrawn="1"/>
          </p:nvCxnSpPr>
          <p:spPr bwMode="gray">
            <a:xfrm rot="5400000">
              <a:off x="730838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 rot="5400000">
              <a:off x="8604560" y="-3155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pieren 57"/>
          <p:cNvGrpSpPr/>
          <p:nvPr/>
        </p:nvGrpSpPr>
        <p:grpSpPr bwMode="gray">
          <a:xfrm>
            <a:off x="9252650" y="908562"/>
            <a:ext cx="216030" cy="5688790"/>
            <a:chOff x="-540710" y="908650"/>
            <a:chExt cx="432060" cy="5688790"/>
          </a:xfrm>
        </p:grpSpPr>
        <p:cxnSp>
          <p:nvCxnSpPr>
            <p:cNvPr id="59" name="Gerade Verbindung 58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Gerade Verbindung 59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Gerade Verbindung 61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Gerade Verbindung 62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Gerade Verbindung 79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Gerade Verbindung 80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Gerade Verbindung 81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Gerade Verbindung 82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Gerade Verbindung 83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Gerade Verbindung 84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Gerade Verbindung 85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Gerade Verbindung 86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Gerade Verbindung 88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ieren 55"/>
          <p:cNvGrpSpPr/>
          <p:nvPr userDrawn="1"/>
        </p:nvGrpSpPr>
        <p:grpSpPr bwMode="gray">
          <a:xfrm>
            <a:off x="-324550" y="908650"/>
            <a:ext cx="216030" cy="5688790"/>
            <a:chOff x="-540710" y="908650"/>
            <a:chExt cx="432060" cy="5688790"/>
          </a:xfrm>
        </p:grpSpPr>
        <p:cxnSp>
          <p:nvCxnSpPr>
            <p:cNvPr id="57" name="Gerade Verbindung 56"/>
            <p:cNvCxnSpPr/>
            <p:nvPr userDrawn="1"/>
          </p:nvCxnSpPr>
          <p:spPr bwMode="gray">
            <a:xfrm>
              <a:off x="-540710" y="11246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Gerade Verbindung 60"/>
            <p:cNvCxnSpPr/>
            <p:nvPr userDrawn="1"/>
          </p:nvCxnSpPr>
          <p:spPr bwMode="gray">
            <a:xfrm>
              <a:off x="-540710" y="90865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Gerade Verbindung 63"/>
            <p:cNvCxnSpPr/>
            <p:nvPr userDrawn="1"/>
          </p:nvCxnSpPr>
          <p:spPr bwMode="gray">
            <a:xfrm>
              <a:off x="-540710" y="659744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Gerade Verbindung 64"/>
            <p:cNvCxnSpPr/>
            <p:nvPr userDrawn="1"/>
          </p:nvCxnSpPr>
          <p:spPr bwMode="gray">
            <a:xfrm>
              <a:off x="-540710" y="645342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Gerade Verbindung 65"/>
            <p:cNvCxnSpPr/>
            <p:nvPr userDrawn="1"/>
          </p:nvCxnSpPr>
          <p:spPr bwMode="gray">
            <a:xfrm>
              <a:off x="-540710" y="54452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Gerade Verbindung 66"/>
            <p:cNvCxnSpPr/>
            <p:nvPr userDrawn="1"/>
          </p:nvCxnSpPr>
          <p:spPr bwMode="gray">
            <a:xfrm>
              <a:off x="-540710" y="53012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Gerade Verbindung 67"/>
            <p:cNvCxnSpPr/>
            <p:nvPr userDrawn="1"/>
          </p:nvCxnSpPr>
          <p:spPr bwMode="gray">
            <a:xfrm>
              <a:off x="-540710" y="43651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Gerade Verbindung 68"/>
            <p:cNvCxnSpPr/>
            <p:nvPr userDrawn="1"/>
          </p:nvCxnSpPr>
          <p:spPr bwMode="gray">
            <a:xfrm>
              <a:off x="-540710" y="42211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Gerade Verbindung 69"/>
            <p:cNvCxnSpPr/>
            <p:nvPr userDrawn="1"/>
          </p:nvCxnSpPr>
          <p:spPr bwMode="gray">
            <a:xfrm>
              <a:off x="-540710" y="328498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Gerade Verbindung 70"/>
            <p:cNvCxnSpPr/>
            <p:nvPr userDrawn="1"/>
          </p:nvCxnSpPr>
          <p:spPr bwMode="gray">
            <a:xfrm>
              <a:off x="-540710" y="314096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Gerade Verbindung 71"/>
            <p:cNvCxnSpPr/>
            <p:nvPr userDrawn="1"/>
          </p:nvCxnSpPr>
          <p:spPr bwMode="gray">
            <a:xfrm>
              <a:off x="-540710" y="220483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Gerade Verbindung 72"/>
            <p:cNvCxnSpPr/>
            <p:nvPr userDrawn="1"/>
          </p:nvCxnSpPr>
          <p:spPr bwMode="gray">
            <a:xfrm>
              <a:off x="-540710" y="20608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Gerade Verbindung 73"/>
            <p:cNvCxnSpPr/>
            <p:nvPr userDrawn="1"/>
          </p:nvCxnSpPr>
          <p:spPr bwMode="gray">
            <a:xfrm>
              <a:off x="-540710" y="6381410"/>
              <a:ext cx="4320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hteck 13"/>
          <p:cNvSpPr/>
          <p:nvPr userDrawn="1"/>
        </p:nvSpPr>
        <p:spPr bwMode="gray">
          <a:xfrm>
            <a:off x="324390" y="6597440"/>
            <a:ext cx="7056000" cy="144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8"/>
            <a:r>
              <a:rPr lang="en-US" sz="800" dirty="0" smtClean="0">
                <a:solidFill>
                  <a:srgbClr val="928580"/>
                </a:solidFill>
              </a:rPr>
              <a:t>© </a:t>
            </a:r>
            <a:r>
              <a:rPr lang="en-US" sz="800" dirty="0" err="1" smtClean="0">
                <a:solidFill>
                  <a:srgbClr val="928580"/>
                </a:solidFill>
              </a:rPr>
              <a:t>GfK</a:t>
            </a:r>
            <a:r>
              <a:rPr lang="en-US" sz="800" dirty="0" smtClean="0">
                <a:solidFill>
                  <a:srgbClr val="928580"/>
                </a:solidFill>
              </a:rPr>
              <a:t> 2012 | </a:t>
            </a:r>
            <a:r>
              <a:rPr lang="hu-HU" sz="800" dirty="0" smtClean="0">
                <a:solidFill>
                  <a:srgbClr val="928580"/>
                </a:solidFill>
              </a:rPr>
              <a:t>A fogyasztás modernizálódásának korlátai</a:t>
            </a:r>
            <a:r>
              <a:rPr lang="en-US" sz="800" dirty="0" smtClean="0">
                <a:solidFill>
                  <a:srgbClr val="928580"/>
                </a:solidFill>
              </a:rPr>
              <a:t>| 2012</a:t>
            </a:r>
            <a:r>
              <a:rPr lang="hu-HU" sz="800" dirty="0" smtClean="0">
                <a:solidFill>
                  <a:srgbClr val="928580"/>
                </a:solidFill>
              </a:rPr>
              <a:t>. március 21.</a:t>
            </a:r>
            <a:endParaRPr lang="en-US" sz="800" dirty="0" smtClean="0">
              <a:solidFill>
                <a:srgbClr val="928580"/>
              </a:solidFill>
            </a:endParaRPr>
          </a:p>
        </p:txBody>
      </p:sp>
      <p:sp>
        <p:nvSpPr>
          <p:cNvPr id="75" name="Rechteck 74"/>
          <p:cNvSpPr/>
          <p:nvPr userDrawn="1"/>
        </p:nvSpPr>
        <p:spPr bwMode="gray">
          <a:xfrm>
            <a:off x="7523970" y="6597440"/>
            <a:ext cx="1296620" cy="144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r"/>
            <a:fld id="{C2ABCC37-C314-4D17-9583-6D754EDEC568}" type="slidenum">
              <a:rPr lang="en-US" sz="800" smtClean="0">
                <a:solidFill>
                  <a:srgbClr val="928580"/>
                </a:solidFill>
              </a:rPr>
              <a:pPr algn="r"/>
              <a:t>‹#›</a:t>
            </a:fld>
            <a:endParaRPr lang="en-US" sz="800" smtClean="0">
              <a:solidFill>
                <a:srgbClr val="9285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7133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000" kern="1200">
          <a:solidFill>
            <a:schemeClr val="tx1"/>
          </a:solidFill>
          <a:latin typeface="Arial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600"/>
        </a:spcBef>
        <a:spcAft>
          <a:spcPts val="0"/>
        </a:spcAft>
        <a:buFont typeface="Arial" pitchFamily="34" charset="0"/>
        <a:buNone/>
        <a:defRPr sz="18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1pPr>
      <a:lvl2pPr marL="0" indent="0" algn="l" defTabSz="914400" rtl="0" eaLnBrk="1" latinLnBrk="0" hangingPunct="1">
        <a:spcBef>
          <a:spcPts val="600"/>
        </a:spcBef>
        <a:spcAft>
          <a:spcPts val="0"/>
        </a:spcAft>
        <a:buFont typeface="Arial" pitchFamily="34" charset="0"/>
        <a:buNone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80975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36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b="0" kern="1200" baseline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6pPr>
      <a:lvl7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7pPr>
      <a:lvl8pPr marL="542925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8pPr>
      <a:lvl9pPr marL="540000" indent="-180975" algn="l" defTabSz="914400" rtl="0" eaLnBrk="1" latinLnBrk="0" hangingPunct="1">
        <a:spcBef>
          <a:spcPts val="300"/>
        </a:spcBef>
        <a:spcAft>
          <a:spcPts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 bwMode="gray"/>
        <p:txBody>
          <a:bodyPr/>
          <a:lstStyle/>
          <a:p>
            <a:r>
              <a:rPr lang="hu-HU" dirty="0" smtClean="0"/>
              <a:t>Hazai fogyasztói trendek alakulása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endParaRPr lang="hu-HU" dirty="0" smtClean="0"/>
          </a:p>
          <a:p>
            <a:r>
              <a:rPr lang="hu-HU" dirty="0" smtClean="0"/>
              <a:t>Kozák Ákos, Budapest, 2012. </a:t>
            </a:r>
            <a:r>
              <a:rPr lang="hu-HU" dirty="0" smtClean="0"/>
              <a:t>április 04.</a:t>
            </a:r>
            <a:endParaRPr lang="hu-HU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6441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1" y="260648"/>
            <a:ext cx="5544330" cy="647402"/>
          </a:xfrm>
        </p:spPr>
        <p:txBody>
          <a:bodyPr/>
          <a:lstStyle/>
          <a:p>
            <a:r>
              <a:rPr lang="hu-HU" sz="2800" dirty="0"/>
              <a:t>15 év a magyar társadalomban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236547" name="Picture 3" descr="C:\Documents and Settings\HorvathAn\Dokumentumok\Képek\hullámvasút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2513" y="1554163"/>
            <a:ext cx="7454900" cy="4414837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236548" name="Object 4"/>
          <p:cNvGraphicFramePr>
            <a:graphicFrameLocks noChangeAspect="1"/>
          </p:cNvGraphicFramePr>
          <p:nvPr/>
        </p:nvGraphicFramePr>
        <p:xfrm>
          <a:off x="326007" y="1657350"/>
          <a:ext cx="8710613" cy="4778375"/>
        </p:xfrm>
        <a:graphic>
          <a:graphicData uri="http://schemas.openxmlformats.org/presentationml/2006/ole">
            <p:oleObj spid="_x0000_s100354" name="Chart" r:id="rId4" imgW="8734349" imgH="4791026" progId="MSGraph.Chart.8">
              <p:embed followColorScheme="full"/>
            </p:oleObj>
          </a:graphicData>
        </a:graphic>
      </p:graphicFrame>
      <p:sp>
        <p:nvSpPr>
          <p:cNvPr id="236549" name="Text Box 5"/>
          <p:cNvSpPr txBox="1">
            <a:spLocks noChangeArrowheads="1"/>
          </p:cNvSpPr>
          <p:nvPr/>
        </p:nvSpPr>
        <p:spPr bwMode="auto">
          <a:xfrm rot="-2945598">
            <a:off x="1293019" y="1422973"/>
            <a:ext cx="1511300" cy="840230"/>
          </a:xfrm>
          <a:prstGeom prst="rect">
            <a:avLst/>
          </a:prstGeom>
          <a:solidFill>
            <a:schemeClr val="bg1">
              <a:alpha val="50000"/>
            </a:schemeClr>
          </a:solidFill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hu-HU" sz="1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Eufória és cselekvési vágy</a:t>
            </a:r>
          </a:p>
        </p:txBody>
      </p:sp>
      <p:sp>
        <p:nvSpPr>
          <p:cNvPr id="236550" name="Text Box 6"/>
          <p:cNvSpPr txBox="1">
            <a:spLocks noChangeArrowheads="1"/>
          </p:cNvSpPr>
          <p:nvPr/>
        </p:nvSpPr>
        <p:spPr bwMode="auto">
          <a:xfrm rot="10759288">
            <a:off x="200025" y="985838"/>
            <a:ext cx="452438" cy="501491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hu-HU" sz="2000" b="1" i="1">
                <a:latin typeface="Tahoma" pitchFamily="34" charset="0"/>
              </a:rPr>
              <a:t>Az érzelmek – kötődés intenzitása</a:t>
            </a:r>
          </a:p>
        </p:txBody>
      </p:sp>
      <p:sp>
        <p:nvSpPr>
          <p:cNvPr id="236551" name="Text Box 7"/>
          <p:cNvSpPr txBox="1">
            <a:spLocks noChangeArrowheads="1"/>
          </p:cNvSpPr>
          <p:nvPr/>
        </p:nvSpPr>
        <p:spPr bwMode="auto">
          <a:xfrm rot="-2799856">
            <a:off x="2430463" y="1841279"/>
            <a:ext cx="2630488" cy="840230"/>
          </a:xfrm>
          <a:prstGeom prst="rect">
            <a:avLst/>
          </a:prstGeom>
          <a:solidFill>
            <a:schemeClr val="bg1">
              <a:alpha val="50000"/>
            </a:schemeClr>
          </a:solidFill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hu-HU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Mégsem olyan egy-szerű (és nekünk kell megvívni a </a:t>
            </a:r>
            <a:r>
              <a:rPr lang="hu-H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csatát)</a:t>
            </a:r>
            <a:endParaRPr lang="hu-HU" sz="1800" b="1" dirty="0">
              <a:solidFill>
                <a:schemeClr val="folHlink"/>
              </a:solidFill>
              <a:latin typeface="Tahoma" pitchFamily="34" charset="0"/>
            </a:endParaRPr>
          </a:p>
        </p:txBody>
      </p:sp>
      <p:sp>
        <p:nvSpPr>
          <p:cNvPr id="236552" name="Text Box 8"/>
          <p:cNvSpPr txBox="1">
            <a:spLocks noChangeArrowheads="1"/>
          </p:cNvSpPr>
          <p:nvPr/>
        </p:nvSpPr>
        <p:spPr bwMode="auto">
          <a:xfrm rot="-2700824">
            <a:off x="4355307" y="1900779"/>
            <a:ext cx="2684462" cy="1089529"/>
          </a:xfrm>
          <a:prstGeom prst="rect">
            <a:avLst/>
          </a:prstGeom>
          <a:solidFill>
            <a:schemeClr val="bg1">
              <a:alpha val="50000"/>
            </a:schemeClr>
          </a:solidFill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hu-HU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A magyar gazdaság gyakorlatilag betagozódik a nagy európai rendszerben</a:t>
            </a:r>
          </a:p>
        </p:txBody>
      </p:sp>
      <p:sp>
        <p:nvSpPr>
          <p:cNvPr id="236553" name="Text Box 9"/>
          <p:cNvSpPr txBox="1">
            <a:spLocks noChangeArrowheads="1"/>
          </p:cNvSpPr>
          <p:nvPr/>
        </p:nvSpPr>
        <p:spPr bwMode="auto">
          <a:xfrm rot="-2700824">
            <a:off x="6168232" y="1601535"/>
            <a:ext cx="2806700" cy="1089529"/>
          </a:xfrm>
          <a:prstGeom prst="rect">
            <a:avLst/>
          </a:prstGeom>
          <a:solidFill>
            <a:schemeClr val="bg1">
              <a:alpha val="50000"/>
            </a:schemeClr>
          </a:solidFill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hu-HU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Kezdünk tisztán látni:</a:t>
            </a:r>
          </a:p>
          <a:p>
            <a:pPr>
              <a:lnSpc>
                <a:spcPct val="90000"/>
              </a:lnSpc>
            </a:pPr>
            <a:r>
              <a:rPr lang="hu-HU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Itt már minden az EU-felkészülés jegyében történik</a:t>
            </a:r>
          </a:p>
        </p:txBody>
      </p:sp>
      <p:sp>
        <p:nvSpPr>
          <p:cNvPr id="236554" name="Text Box 10"/>
          <p:cNvSpPr txBox="1">
            <a:spLocks noChangeArrowheads="1"/>
          </p:cNvSpPr>
          <p:nvPr/>
        </p:nvSpPr>
        <p:spPr bwMode="auto">
          <a:xfrm>
            <a:off x="1311275" y="6211888"/>
            <a:ext cx="6394450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u-HU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Gazdasági- és politikatörténeti változások</a:t>
            </a:r>
          </a:p>
        </p:txBody>
      </p:sp>
      <p:sp>
        <p:nvSpPr>
          <p:cNvPr id="236555" name="Text Box 11"/>
          <p:cNvSpPr txBox="1">
            <a:spLocks noChangeArrowheads="1"/>
          </p:cNvSpPr>
          <p:nvPr/>
        </p:nvSpPr>
        <p:spPr bwMode="auto">
          <a:xfrm>
            <a:off x="1768475" y="2435225"/>
            <a:ext cx="431800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>
                <a:latin typeface="Tahoma" pitchFamily="34" charset="0"/>
                <a:sym typeface="Wingdings" pitchFamily="2" charset="2"/>
              </a:rPr>
              <a:t></a:t>
            </a:r>
            <a:endParaRPr lang="hu-HU">
              <a:latin typeface="Tahoma" pitchFamily="34" charset="0"/>
            </a:endParaRPr>
          </a:p>
        </p:txBody>
      </p:sp>
      <p:sp>
        <p:nvSpPr>
          <p:cNvPr id="236556" name="Text Box 12"/>
          <p:cNvSpPr txBox="1">
            <a:spLocks noChangeArrowheads="1"/>
          </p:cNvSpPr>
          <p:nvPr/>
        </p:nvSpPr>
        <p:spPr bwMode="auto">
          <a:xfrm>
            <a:off x="3079750" y="3306763"/>
            <a:ext cx="431800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>
                <a:latin typeface="Tahoma" pitchFamily="34" charset="0"/>
                <a:sym typeface="Wingdings" pitchFamily="2" charset="2"/>
              </a:rPr>
              <a:t></a:t>
            </a:r>
            <a:endParaRPr lang="hu-HU">
              <a:latin typeface="Tahoma" pitchFamily="34" charset="0"/>
            </a:endParaRPr>
          </a:p>
        </p:txBody>
      </p:sp>
      <p:sp>
        <p:nvSpPr>
          <p:cNvPr id="236557" name="Text Box 13"/>
          <p:cNvSpPr txBox="1">
            <a:spLocks noChangeArrowheads="1"/>
          </p:cNvSpPr>
          <p:nvPr/>
        </p:nvSpPr>
        <p:spPr bwMode="auto">
          <a:xfrm>
            <a:off x="4794250" y="3527425"/>
            <a:ext cx="431800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>
                <a:latin typeface="Tahoma" pitchFamily="34" charset="0"/>
                <a:sym typeface="Wingdings" pitchFamily="2" charset="2"/>
              </a:rPr>
              <a:t></a:t>
            </a:r>
            <a:endParaRPr lang="hu-HU">
              <a:latin typeface="Tahoma" pitchFamily="34" charset="0"/>
            </a:endParaRPr>
          </a:p>
        </p:txBody>
      </p:sp>
      <p:sp>
        <p:nvSpPr>
          <p:cNvPr id="236558" name="Text Box 14"/>
          <p:cNvSpPr txBox="1">
            <a:spLocks noChangeArrowheads="1"/>
          </p:cNvSpPr>
          <p:nvPr/>
        </p:nvSpPr>
        <p:spPr bwMode="auto">
          <a:xfrm>
            <a:off x="7112000" y="3114675"/>
            <a:ext cx="430213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>
                <a:latin typeface="Tahoma" pitchFamily="34" charset="0"/>
                <a:sym typeface="Wingdings" pitchFamily="2" charset="2"/>
              </a:rPr>
              <a:t></a:t>
            </a:r>
            <a:endParaRPr lang="hu-HU">
              <a:latin typeface="Tahoma" pitchFamily="34" charset="0"/>
            </a:endParaRPr>
          </a:p>
        </p:txBody>
      </p:sp>
      <p:sp>
        <p:nvSpPr>
          <p:cNvPr id="236559" name="Text Box 15"/>
          <p:cNvSpPr txBox="1">
            <a:spLocks noChangeArrowheads="1"/>
          </p:cNvSpPr>
          <p:nvPr/>
        </p:nvSpPr>
        <p:spPr bwMode="auto">
          <a:xfrm>
            <a:off x="8272463" y="2671763"/>
            <a:ext cx="430212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b="1">
                <a:latin typeface="Tahoma" pitchFamily="34" charset="0"/>
                <a:sym typeface="Wingdings" pitchFamily="2" charset="2"/>
              </a:rPr>
              <a:t>?</a:t>
            </a:r>
            <a:endParaRPr lang="hu-HU" b="1">
              <a:latin typeface="Tahoma" pitchFamily="34" charset="0"/>
            </a:endParaRPr>
          </a:p>
        </p:txBody>
      </p:sp>
      <p:sp>
        <p:nvSpPr>
          <p:cNvPr id="236560" name="Text Box 16"/>
          <p:cNvSpPr txBox="1">
            <a:spLocks noChangeArrowheads="1"/>
          </p:cNvSpPr>
          <p:nvPr/>
        </p:nvSpPr>
        <p:spPr bwMode="auto">
          <a:xfrm>
            <a:off x="8262938" y="3671888"/>
            <a:ext cx="431800" cy="4572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b="1">
                <a:latin typeface="Tahoma" pitchFamily="34" charset="0"/>
                <a:sym typeface="Wingdings" pitchFamily="2" charset="2"/>
              </a:rPr>
              <a:t>?</a:t>
            </a:r>
            <a:endParaRPr lang="hu-HU" b="1">
              <a:latin typeface="Tahoma" pitchFamily="34" charset="0"/>
            </a:endParaRPr>
          </a:p>
        </p:txBody>
      </p:sp>
    </p:spTree>
  </p:cSld>
  <p:clrMapOvr>
    <a:masterClrMapping/>
  </p:clrMapOvr>
  <p:transition spd="med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6030" y="1340710"/>
            <a:ext cx="8820590" cy="4824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 bwMode="gray"/>
        <p:txBody>
          <a:bodyPr/>
          <a:lstStyle/>
          <a:p>
            <a:r>
              <a:rPr lang="hu-HU" dirty="0" smtClean="0"/>
              <a:t>Forrás: Retail Marketing Management, David Gilbert nyomán</a:t>
            </a:r>
            <a:endParaRPr lang="en-US" dirty="0"/>
          </a:p>
        </p:txBody>
      </p:sp>
      <p:sp>
        <p:nvSpPr>
          <p:cNvPr id="39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648"/>
            <a:ext cx="6552469" cy="647402"/>
          </a:xfrm>
        </p:spPr>
        <p:txBody>
          <a:bodyPr/>
          <a:lstStyle/>
          <a:p>
            <a:r>
              <a:rPr lang="hu-HU" sz="2800" dirty="0" smtClean="0"/>
              <a:t>Újabb 10 </a:t>
            </a:r>
            <a:r>
              <a:rPr lang="hu-HU" sz="2800" dirty="0"/>
              <a:t>év a magyar társadalomban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grpSp>
        <p:nvGrpSpPr>
          <p:cNvPr id="2" name="Csoportba foglalás 50"/>
          <p:cNvGrpSpPr/>
          <p:nvPr/>
        </p:nvGrpSpPr>
        <p:grpSpPr>
          <a:xfrm>
            <a:off x="467430" y="1340710"/>
            <a:ext cx="7993110" cy="4824670"/>
            <a:chOff x="467430" y="1340710"/>
            <a:chExt cx="7993110" cy="4824670"/>
          </a:xfrm>
        </p:grpSpPr>
        <p:grpSp>
          <p:nvGrpSpPr>
            <p:cNvPr id="4" name="Csoportba foglalás 39"/>
            <p:cNvGrpSpPr/>
            <p:nvPr/>
          </p:nvGrpSpPr>
          <p:grpSpPr>
            <a:xfrm>
              <a:off x="467430" y="1340710"/>
              <a:ext cx="7993110" cy="4824670"/>
              <a:chOff x="1259540" y="2060810"/>
              <a:chExt cx="6328500" cy="3672510"/>
            </a:xfrm>
          </p:grpSpPr>
          <p:cxnSp>
            <p:nvCxnSpPr>
              <p:cNvPr id="7" name="Egyenes összekötő nyíllal 6"/>
              <p:cNvCxnSpPr/>
              <p:nvPr/>
            </p:nvCxnSpPr>
            <p:spPr>
              <a:xfrm flipV="1">
                <a:off x="1259540" y="2060810"/>
                <a:ext cx="0" cy="3168440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headEnd type="none" w="med" len="med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Egyenes összekötő nyíllal 9"/>
              <p:cNvCxnSpPr/>
              <p:nvPr/>
            </p:nvCxnSpPr>
            <p:spPr>
              <a:xfrm flipV="1">
                <a:off x="1259540" y="5229250"/>
                <a:ext cx="6328500" cy="8380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headEnd type="none" w="med" len="med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Egyenes összekötő 13"/>
              <p:cNvCxnSpPr/>
              <p:nvPr/>
            </p:nvCxnSpPr>
            <p:spPr>
              <a:xfrm>
                <a:off x="161959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Egyenes összekötő 14"/>
              <p:cNvCxnSpPr/>
              <p:nvPr/>
            </p:nvCxnSpPr>
            <p:spPr>
              <a:xfrm>
                <a:off x="219567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Egyenes összekötő 15"/>
              <p:cNvCxnSpPr/>
              <p:nvPr/>
            </p:nvCxnSpPr>
            <p:spPr>
              <a:xfrm>
                <a:off x="284376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Egyenes összekötő 16"/>
              <p:cNvCxnSpPr/>
              <p:nvPr/>
            </p:nvCxnSpPr>
            <p:spPr>
              <a:xfrm>
                <a:off x="334783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Egyenes összekötő 17"/>
              <p:cNvCxnSpPr/>
              <p:nvPr/>
            </p:nvCxnSpPr>
            <p:spPr>
              <a:xfrm>
                <a:off x="385190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Egyenes összekötő 20"/>
              <p:cNvCxnSpPr/>
              <p:nvPr/>
            </p:nvCxnSpPr>
            <p:spPr>
              <a:xfrm>
                <a:off x="442798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Egyenes összekötő 22"/>
              <p:cNvCxnSpPr/>
              <p:nvPr/>
            </p:nvCxnSpPr>
            <p:spPr>
              <a:xfrm>
                <a:off x="500406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Egyenes összekötő 23"/>
              <p:cNvCxnSpPr/>
              <p:nvPr/>
            </p:nvCxnSpPr>
            <p:spPr>
              <a:xfrm>
                <a:off x="550813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Egyenes összekötő 24"/>
              <p:cNvCxnSpPr/>
              <p:nvPr/>
            </p:nvCxnSpPr>
            <p:spPr>
              <a:xfrm>
                <a:off x="601220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Egyenes összekötő 25"/>
              <p:cNvCxnSpPr/>
              <p:nvPr/>
            </p:nvCxnSpPr>
            <p:spPr>
              <a:xfrm>
                <a:off x="658828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Egyenes összekötő 26"/>
              <p:cNvCxnSpPr/>
              <p:nvPr/>
            </p:nvCxnSpPr>
            <p:spPr>
              <a:xfrm>
                <a:off x="7092350" y="5157240"/>
                <a:ext cx="0" cy="14402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Szövegdoboz 27"/>
              <p:cNvSpPr txBox="1"/>
              <p:nvPr/>
            </p:nvSpPr>
            <p:spPr>
              <a:xfrm>
                <a:off x="154758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04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9" name="Szövegdoboz 28"/>
              <p:cNvSpPr txBox="1"/>
              <p:nvPr/>
            </p:nvSpPr>
            <p:spPr>
              <a:xfrm>
                <a:off x="212366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05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0" name="Szövegdoboz 29"/>
              <p:cNvSpPr txBox="1"/>
              <p:nvPr/>
            </p:nvSpPr>
            <p:spPr>
              <a:xfrm>
                <a:off x="269974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06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1" name="Szövegdoboz 30"/>
              <p:cNvSpPr txBox="1"/>
              <p:nvPr/>
            </p:nvSpPr>
            <p:spPr>
              <a:xfrm>
                <a:off x="320381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07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2" name="Szövegdoboz 31"/>
              <p:cNvSpPr txBox="1"/>
              <p:nvPr/>
            </p:nvSpPr>
            <p:spPr>
              <a:xfrm>
                <a:off x="370788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08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3" name="Szövegdoboz 32"/>
              <p:cNvSpPr txBox="1"/>
              <p:nvPr/>
            </p:nvSpPr>
            <p:spPr>
              <a:xfrm>
                <a:off x="435597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09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4" name="Szövegdoboz 33"/>
              <p:cNvSpPr txBox="1"/>
              <p:nvPr/>
            </p:nvSpPr>
            <p:spPr>
              <a:xfrm>
                <a:off x="493205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10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5" name="Szövegdoboz 34"/>
              <p:cNvSpPr txBox="1"/>
              <p:nvPr/>
            </p:nvSpPr>
            <p:spPr>
              <a:xfrm>
                <a:off x="543612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11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6" name="Szövegdoboz 35"/>
              <p:cNvSpPr txBox="1"/>
              <p:nvPr/>
            </p:nvSpPr>
            <p:spPr>
              <a:xfrm>
                <a:off x="594019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12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7" name="Szövegdoboz 36"/>
              <p:cNvSpPr txBox="1"/>
              <p:nvPr/>
            </p:nvSpPr>
            <p:spPr>
              <a:xfrm>
                <a:off x="644426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13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8" name="Szövegdoboz 37"/>
              <p:cNvSpPr txBox="1"/>
              <p:nvPr/>
            </p:nvSpPr>
            <p:spPr>
              <a:xfrm>
                <a:off x="6948330" y="5445280"/>
                <a:ext cx="288040" cy="28804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>
                  <a:spcBef>
                    <a:spcPts val="300"/>
                  </a:spcBef>
                </a:pPr>
                <a:r>
                  <a:rPr lang="hu-HU" sz="1600" dirty="0" smtClean="0">
                    <a:latin typeface="Arial" pitchFamily="34" charset="0"/>
                    <a:cs typeface="Arial" pitchFamily="34" charset="0"/>
                  </a:rPr>
                  <a:t>14</a:t>
                </a:r>
                <a:endParaRPr lang="hu-HU" sz="16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45" name="Szabadkézi sokszög 44"/>
            <p:cNvSpPr/>
            <p:nvPr/>
          </p:nvSpPr>
          <p:spPr>
            <a:xfrm>
              <a:off x="885371" y="4085772"/>
              <a:ext cx="3947886" cy="849085"/>
            </a:xfrm>
            <a:custGeom>
              <a:avLst/>
              <a:gdLst>
                <a:gd name="connsiteX0" fmla="*/ 0 w 3947886"/>
                <a:gd name="connsiteY0" fmla="*/ 849085 h 849085"/>
                <a:gd name="connsiteX1" fmla="*/ 1567543 w 3947886"/>
                <a:gd name="connsiteY1" fmla="*/ 21771 h 849085"/>
                <a:gd name="connsiteX2" fmla="*/ 3947886 w 3947886"/>
                <a:gd name="connsiteY2" fmla="*/ 718457 h 849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47886" h="849085">
                  <a:moveTo>
                    <a:pt x="0" y="849085"/>
                  </a:moveTo>
                  <a:cubicBezTo>
                    <a:pt x="454781" y="446313"/>
                    <a:pt x="909562" y="43542"/>
                    <a:pt x="1567543" y="21771"/>
                  </a:cubicBezTo>
                  <a:cubicBezTo>
                    <a:pt x="2225524" y="0"/>
                    <a:pt x="3086705" y="359228"/>
                    <a:pt x="3947886" y="718457"/>
                  </a:cubicBezTo>
                </a:path>
              </a:pathLst>
            </a:cu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6" name="Szabadkézi sokszög 45"/>
            <p:cNvSpPr/>
            <p:nvPr/>
          </p:nvSpPr>
          <p:spPr>
            <a:xfrm>
              <a:off x="4818743" y="4255105"/>
              <a:ext cx="3541486" cy="960361"/>
            </a:xfrm>
            <a:custGeom>
              <a:avLst/>
              <a:gdLst>
                <a:gd name="connsiteX0" fmla="*/ 0 w 3541486"/>
                <a:gd name="connsiteY0" fmla="*/ 563638 h 960361"/>
                <a:gd name="connsiteX1" fmla="*/ 116114 w 3541486"/>
                <a:gd name="connsiteY1" fmla="*/ 839409 h 960361"/>
                <a:gd name="connsiteX2" fmla="*/ 290286 w 3541486"/>
                <a:gd name="connsiteY2" fmla="*/ 839409 h 960361"/>
                <a:gd name="connsiteX3" fmla="*/ 928914 w 3541486"/>
                <a:gd name="connsiteY3" fmla="*/ 113695 h 960361"/>
                <a:gd name="connsiteX4" fmla="*/ 1204686 w 3541486"/>
                <a:gd name="connsiteY4" fmla="*/ 157238 h 960361"/>
                <a:gd name="connsiteX5" fmla="*/ 1407886 w 3541486"/>
                <a:gd name="connsiteY5" fmla="*/ 433009 h 960361"/>
                <a:gd name="connsiteX6" fmla="*/ 3541486 w 3541486"/>
                <a:gd name="connsiteY6" fmla="*/ 824895 h 960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41486" h="960361">
                  <a:moveTo>
                    <a:pt x="0" y="563638"/>
                  </a:moveTo>
                  <a:cubicBezTo>
                    <a:pt x="33866" y="678542"/>
                    <a:pt x="67733" y="793447"/>
                    <a:pt x="116114" y="839409"/>
                  </a:cubicBezTo>
                  <a:cubicBezTo>
                    <a:pt x="164495" y="885371"/>
                    <a:pt x="154819" y="960361"/>
                    <a:pt x="290286" y="839409"/>
                  </a:cubicBezTo>
                  <a:cubicBezTo>
                    <a:pt x="425753" y="718457"/>
                    <a:pt x="776514" y="227390"/>
                    <a:pt x="928914" y="113695"/>
                  </a:cubicBezTo>
                  <a:cubicBezTo>
                    <a:pt x="1081314" y="0"/>
                    <a:pt x="1124857" y="104019"/>
                    <a:pt x="1204686" y="157238"/>
                  </a:cubicBezTo>
                  <a:cubicBezTo>
                    <a:pt x="1284515" y="210457"/>
                    <a:pt x="1018419" y="321733"/>
                    <a:pt x="1407886" y="433009"/>
                  </a:cubicBezTo>
                  <a:cubicBezTo>
                    <a:pt x="1797353" y="544285"/>
                    <a:pt x="2669419" y="684590"/>
                    <a:pt x="3541486" y="824895"/>
                  </a:cubicBezTo>
                </a:path>
              </a:pathLst>
            </a:cu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7" name="Szövegdoboz 46"/>
            <p:cNvSpPr txBox="1"/>
            <p:nvPr/>
          </p:nvSpPr>
          <p:spPr>
            <a:xfrm rot="19036279">
              <a:off x="1561041" y="2849868"/>
              <a:ext cx="2088290" cy="4320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>
                <a:spcBef>
                  <a:spcPts val="300"/>
                </a:spcBef>
              </a:pPr>
              <a:r>
                <a:rPr lang="hu-HU" sz="1600" dirty="0" smtClean="0">
                  <a:latin typeface="Arial" pitchFamily="34" charset="0"/>
                  <a:cs typeface="Arial" pitchFamily="34" charset="0"/>
                </a:rPr>
                <a:t>„</a:t>
              </a:r>
              <a:r>
                <a:rPr lang="hu-HU" sz="2000" dirty="0" err="1" smtClean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Öszödölés</a:t>
              </a:r>
              <a:r>
                <a:rPr lang="hu-HU" sz="1600" dirty="0" smtClean="0">
                  <a:latin typeface="Arial" pitchFamily="34" charset="0"/>
                  <a:cs typeface="Arial" pitchFamily="34" charset="0"/>
                </a:rPr>
                <a:t>”</a:t>
              </a:r>
              <a:endParaRPr lang="hu-HU" sz="1600" dirty="0" smtClean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8" name="Szövegdoboz 47"/>
            <p:cNvSpPr txBox="1"/>
            <p:nvPr/>
          </p:nvSpPr>
          <p:spPr>
            <a:xfrm rot="19036279">
              <a:off x="2731175" y="2783743"/>
              <a:ext cx="2495453" cy="4320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>
                <a:spcBef>
                  <a:spcPts val="300"/>
                </a:spcBef>
              </a:pPr>
              <a:r>
                <a:rPr lang="hu-HU" sz="2000" dirty="0" smtClean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Recesszió kezdete”</a:t>
              </a:r>
              <a:endParaRPr lang="hu-HU" sz="2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" name="Szövegdoboz 48"/>
            <p:cNvSpPr txBox="1"/>
            <p:nvPr/>
          </p:nvSpPr>
          <p:spPr>
            <a:xfrm rot="19036279">
              <a:off x="4907044" y="3512082"/>
              <a:ext cx="773138" cy="4320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>
                <a:spcBef>
                  <a:spcPts val="300"/>
                </a:spcBef>
              </a:pPr>
              <a:r>
                <a:rPr lang="hu-HU" sz="2000" dirty="0" smtClean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2/3</a:t>
              </a:r>
              <a:endParaRPr lang="hu-HU" sz="16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0" name="Szövegdoboz 49"/>
            <p:cNvSpPr txBox="1"/>
            <p:nvPr/>
          </p:nvSpPr>
          <p:spPr>
            <a:xfrm rot="19036279">
              <a:off x="6557100" y="3308643"/>
              <a:ext cx="1782641" cy="60385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>
                <a:spcBef>
                  <a:spcPts val="300"/>
                </a:spcBef>
              </a:pPr>
              <a:r>
                <a:rPr lang="hu-HU" sz="2000" dirty="0" smtClean="0">
                  <a:solidFill>
                    <a:srgbClr val="0000FF"/>
                  </a:solidFill>
                  <a:latin typeface="Arial" pitchFamily="34" charset="0"/>
                  <a:cs typeface="Arial" pitchFamily="34" charset="0"/>
                </a:rPr>
                <a:t>Gazdasági mélyrepülés</a:t>
              </a:r>
              <a:endParaRPr lang="hu-HU" sz="2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2203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2" name="Picture 2" descr="spir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70" y="908650"/>
            <a:ext cx="8763000" cy="4633442"/>
          </a:xfrm>
          <a:prstGeom prst="rect">
            <a:avLst/>
          </a:prstGeom>
          <a:noFill/>
        </p:spPr>
      </p:pic>
      <p:sp>
        <p:nvSpPr>
          <p:cNvPr id="194563" name="Rectangle 3"/>
          <p:cNvSpPr>
            <a:spLocks noGrp="1" noChangeArrowheads="1"/>
          </p:cNvSpPr>
          <p:nvPr>
            <p:ph type="title"/>
          </p:nvPr>
        </p:nvSpPr>
        <p:spPr>
          <a:xfrm>
            <a:off x="251400" y="188550"/>
            <a:ext cx="7272127" cy="430887"/>
          </a:xfrm>
          <a:noFill/>
        </p:spPr>
        <p:txBody>
          <a:bodyPr wrap="square">
            <a:spAutoFit/>
          </a:bodyPr>
          <a:lstStyle/>
          <a:p>
            <a:r>
              <a:rPr lang="hu-HU" sz="2800" dirty="0"/>
              <a:t>Általános értékorientáció Magyarországon </a:t>
            </a:r>
            <a:r>
              <a:rPr lang="de-DE" sz="2800" dirty="0"/>
              <a:t>1/2</a:t>
            </a:r>
          </a:p>
        </p:txBody>
      </p:sp>
      <p:sp>
        <p:nvSpPr>
          <p:cNvPr id="194582" name="Text Box 22"/>
          <p:cNvSpPr txBox="1">
            <a:spLocks noChangeArrowheads="1"/>
          </p:cNvSpPr>
          <p:nvPr/>
        </p:nvSpPr>
        <p:spPr bwMode="auto">
          <a:xfrm>
            <a:off x="34925" y="5877340"/>
            <a:ext cx="834715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DE" sz="1000" baseline="30000" dirty="0">
                <a:latin typeface="Tahoma" pitchFamily="34" charset="0"/>
              </a:rPr>
              <a:t>1 </a:t>
            </a:r>
            <a:r>
              <a:rPr lang="hu-HU" sz="1100" i="1" dirty="0">
                <a:latin typeface="+mj-lt"/>
              </a:rPr>
              <a:t>Kérdés: Mi a fontos Önnek? Jelölje meg minden sorban azt az állítást, amelyik az Ön személyes életelveinek leginkább megfelel</a:t>
            </a:r>
            <a:r>
              <a:rPr lang="hu-HU" sz="1000" dirty="0">
                <a:latin typeface="Tahoma" pitchFamily="34" charset="0"/>
              </a:rPr>
              <a:t>!</a:t>
            </a:r>
            <a:r>
              <a:rPr lang="en-US" sz="1000" dirty="0">
                <a:latin typeface="Tahoma" pitchFamily="34" charset="0"/>
              </a:rPr>
              <a:t> </a:t>
            </a:r>
            <a:endParaRPr lang="de-DE" sz="1000" dirty="0">
              <a:latin typeface="Tahoma" pitchFamily="34" charset="0"/>
            </a:endParaRPr>
          </a:p>
        </p:txBody>
      </p:sp>
      <p:grpSp>
        <p:nvGrpSpPr>
          <p:cNvPr id="42" name="Csoportba foglalás 41"/>
          <p:cNvGrpSpPr/>
          <p:nvPr/>
        </p:nvGrpSpPr>
        <p:grpSpPr>
          <a:xfrm>
            <a:off x="107950" y="1065213"/>
            <a:ext cx="8655050" cy="4225925"/>
            <a:chOff x="107950" y="1065213"/>
            <a:chExt cx="8655050" cy="4225925"/>
          </a:xfrm>
        </p:grpSpPr>
        <p:sp>
          <p:nvSpPr>
            <p:cNvPr id="194564" name="Rectangle 4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65" name="Rectangle 5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66" name="Rectangle 6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67" name="Rectangle 7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68" name="Rectangle 8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69" name="Rectangle 9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0" name="Rectangle 10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1" name="Rectangle 11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2" name="Rectangle 12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3" name="Rectangle 13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4" name="Rectangle 14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5" name="Rectangle 15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6" name="Rectangle 16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7" name="Rectangle 17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8" name="Rectangle 18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79" name="Rectangle 19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80" name="Rectangle 20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4581" name="Rectangle 21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graphicFrame>
          <p:nvGraphicFramePr>
            <p:cNvPr id="194583" name="Object 23"/>
            <p:cNvGraphicFramePr>
              <a:graphicFrameLocks/>
            </p:cNvGraphicFramePr>
            <p:nvPr/>
          </p:nvGraphicFramePr>
          <p:xfrm>
            <a:off x="2282825" y="1692275"/>
            <a:ext cx="3598863" cy="3598863"/>
          </p:xfrm>
          <a:graphic>
            <a:graphicData uri="http://schemas.openxmlformats.org/presentationml/2006/ole">
              <p:oleObj spid="_x0000_s101378" name="Chart" r:id="rId4" imgW="6096000" imgH="4067251" progId="MSGraph.Chart.8">
                <p:embed followColorScheme="full"/>
              </p:oleObj>
            </a:graphicData>
          </a:graphic>
        </p:graphicFrame>
        <p:graphicFrame>
          <p:nvGraphicFramePr>
            <p:cNvPr id="194584" name="Object 2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641725" y="1341438"/>
            <a:ext cx="2198688" cy="3578225"/>
          </p:xfrm>
          <a:graphic>
            <a:graphicData uri="http://schemas.openxmlformats.org/presentationml/2006/ole">
              <p:oleObj spid="_x0000_s101379" name="Chart" r:id="rId5" imgW="7020010" imgH="6315169" progId="MSGraph.Chart.8">
                <p:embed followColorScheme="full"/>
              </p:oleObj>
            </a:graphicData>
          </a:graphic>
        </p:graphicFrame>
        <p:graphicFrame>
          <p:nvGraphicFramePr>
            <p:cNvPr id="194585" name="Object 25">
              <a:hlinkClick r:id="" action="ppaction://ole?verb=0"/>
            </p:cNvPr>
            <p:cNvGraphicFramePr>
              <a:graphicFrameLocks/>
            </p:cNvGraphicFramePr>
            <p:nvPr>
              <p:ph idx="1"/>
            </p:nvPr>
          </p:nvGraphicFramePr>
          <p:xfrm>
            <a:off x="3979863" y="1762125"/>
            <a:ext cx="1479550" cy="3289300"/>
          </p:xfrm>
          <a:graphic>
            <a:graphicData uri="http://schemas.openxmlformats.org/presentationml/2006/ole">
              <p:oleObj spid="_x0000_s101380" name="Chart" r:id="rId6" imgW="7029477" imgH="6324636" progId="MSGraph.Chart.8">
                <p:embed followColorScheme="full"/>
              </p:oleObj>
            </a:graphicData>
          </a:graphic>
        </p:graphicFrame>
        <p:sp>
          <p:nvSpPr>
            <p:cNvPr id="194586" name="Rectangle 26"/>
            <p:cNvSpPr>
              <a:spLocks noChangeArrowheads="1"/>
            </p:cNvSpPr>
            <p:nvPr/>
          </p:nvSpPr>
          <p:spPr bwMode="auto">
            <a:xfrm>
              <a:off x="107950" y="1589088"/>
              <a:ext cx="2089150" cy="3524250"/>
            </a:xfrm>
            <a:prstGeom prst="rect">
              <a:avLst/>
            </a:prstGeom>
            <a:solidFill>
              <a:srgbClr val="F8F8F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 b="1">
                  <a:latin typeface="Tahoma" pitchFamily="34" charset="0"/>
                </a:rPr>
                <a:t>Értékorientáció</a:t>
              </a:r>
              <a:endParaRPr lang="en-US" sz="1100" b="1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en-US" sz="1100">
                  <a:latin typeface="Tahoma" pitchFamily="34" charset="0"/>
                </a:rPr>
                <a:t>puritan</a:t>
              </a:r>
              <a:r>
                <a:rPr lang="hu-HU" sz="1100">
                  <a:latin typeface="Tahoma" pitchFamily="34" charset="0"/>
                </a:rPr>
                <a:t>izmus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en-US" sz="1100">
                  <a:latin typeface="Tahoma" pitchFamily="34" charset="0"/>
                </a:rPr>
                <a:t>s</a:t>
              </a:r>
              <a:r>
                <a:rPr lang="hu-HU" sz="1100">
                  <a:latin typeface="Tahoma" pitchFamily="34" charset="0"/>
                </a:rPr>
                <a:t>zexualitás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családközpontúság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énközpontúság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en-US" sz="1100">
                  <a:latin typeface="Tahoma" pitchFamily="34" charset="0"/>
                </a:rPr>
                <a:t>individu</a:t>
              </a:r>
              <a:r>
                <a:rPr lang="hu-HU" sz="1100">
                  <a:latin typeface="Tahoma" pitchFamily="34" charset="0"/>
                </a:rPr>
                <a:t>alitás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alkalmazkodás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környezttudatosság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környzet iránti közöny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biztonság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kockázatvállalás</a:t>
              </a:r>
            </a:p>
            <a:p>
              <a:pPr>
                <a:lnSpc>
                  <a:spcPct val="50000"/>
                </a:lnSpc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közösségi orientáció</a:t>
              </a:r>
              <a:endParaRPr lang="en-US" sz="1100">
                <a:latin typeface="Tahoma" pitchFamily="34" charset="0"/>
              </a:endParaRPr>
            </a:p>
            <a:p>
              <a:pPr>
                <a:lnSpc>
                  <a:spcPct val="50000"/>
                </a:lnSpc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elszigetelődés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jövőre irányultság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jelenre irányultság</a:t>
              </a:r>
              <a:endParaRPr lang="en-US" sz="1100">
                <a:latin typeface="Tahoma" pitchFamily="34" charset="0"/>
              </a:endParaRPr>
            </a:p>
          </p:txBody>
        </p:sp>
        <p:sp>
          <p:nvSpPr>
            <p:cNvPr id="194587" name="Rectangle 27"/>
            <p:cNvSpPr>
              <a:spLocks noChangeArrowheads="1"/>
            </p:cNvSpPr>
            <p:nvPr/>
          </p:nvSpPr>
          <p:spPr bwMode="auto">
            <a:xfrm>
              <a:off x="6237288" y="1600200"/>
              <a:ext cx="2525712" cy="3527425"/>
            </a:xfrm>
            <a:prstGeom prst="rect">
              <a:avLst/>
            </a:prstGeom>
            <a:solidFill>
              <a:srgbClr val="F8F8F8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 b="1" dirty="0">
                  <a:latin typeface="Tahoma" pitchFamily="34" charset="0"/>
                </a:rPr>
                <a:t>Témák</a:t>
              </a:r>
              <a:r>
                <a:rPr lang="en-US" sz="1100" b="1" baseline="30000" dirty="0">
                  <a:latin typeface="Tahoma" pitchFamily="34" charset="0"/>
                </a:rPr>
                <a:t>1</a:t>
              </a: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Önuralmat gyakorolni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15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A szexuális tapasztalatokat bővíteni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Család</a:t>
              </a:r>
              <a:r>
                <a:rPr lang="en-US" sz="900" dirty="0">
                  <a:latin typeface="Tahoma" pitchFamily="34" charset="0"/>
                </a:rPr>
                <a:t> </a:t>
              </a:r>
            </a:p>
            <a:p>
              <a:pPr>
                <a:spcAft>
                  <a:spcPts val="15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Függetlennek maradni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Saját magamhoz hű maradni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15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Úgy élni, mint mások</a:t>
              </a:r>
              <a:r>
                <a:rPr lang="en-US" sz="900" dirty="0">
                  <a:latin typeface="Tahoma" pitchFamily="34" charset="0"/>
                </a:rPr>
                <a:t> </a:t>
              </a: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Környezet- és energiatudatosan élni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15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en-US" sz="900" dirty="0">
                  <a:latin typeface="Tahoma" pitchFamily="34" charset="0"/>
                </a:rPr>
                <a:t>N</a:t>
              </a:r>
              <a:r>
                <a:rPr lang="hu-HU" sz="900" dirty="0" err="1">
                  <a:latin typeface="Tahoma" pitchFamily="34" charset="0"/>
                </a:rPr>
                <a:t>em</a:t>
              </a:r>
              <a:r>
                <a:rPr lang="hu-HU" sz="900" dirty="0">
                  <a:latin typeface="Tahoma" pitchFamily="34" charset="0"/>
                </a:rPr>
                <a:t> mindig bűntudattal élni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Elővigyázatosnak lenni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15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Kockáztatni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A szabadidőt a barátokkal élvezni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15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Zavartalanul kiengedni</a:t>
              </a:r>
              <a:endParaRPr lang="en-US" sz="900" dirty="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Gondolni a jövőre</a:t>
              </a:r>
              <a:r>
                <a:rPr lang="en-US" sz="900" dirty="0">
                  <a:latin typeface="Tahoma" pitchFamily="34" charset="0"/>
                </a:rPr>
                <a:t> </a:t>
              </a:r>
            </a:p>
            <a:p>
              <a:pPr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 dirty="0">
                  <a:latin typeface="Tahoma" pitchFamily="34" charset="0"/>
                </a:rPr>
                <a:t>Élvezni az életet itt és  most</a:t>
              </a:r>
              <a:endParaRPr lang="en-US" sz="900" dirty="0">
                <a:latin typeface="Tahoma" pitchFamily="34" charset="0"/>
              </a:endParaRPr>
            </a:p>
          </p:txBody>
        </p:sp>
        <p:sp>
          <p:nvSpPr>
            <p:cNvPr id="194588" name="Text Box 28"/>
            <p:cNvSpPr txBox="1">
              <a:spLocks noChangeArrowheads="1"/>
            </p:cNvSpPr>
            <p:nvPr/>
          </p:nvSpPr>
          <p:spPr bwMode="auto">
            <a:xfrm>
              <a:off x="2398713" y="1589088"/>
              <a:ext cx="976312" cy="168275"/>
            </a:xfrm>
            <a:prstGeom prst="rect">
              <a:avLst/>
            </a:prstGeom>
            <a:solidFill>
              <a:srgbClr val="F8F8F8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 b="1">
                  <a:latin typeface="Tahoma" pitchFamily="34" charset="0"/>
                </a:rPr>
                <a:t>Százalékok</a:t>
              </a:r>
              <a:endParaRPr lang="en-GB" sz="1100" b="1">
                <a:latin typeface="Tahoma" pitchFamily="34" charset="0"/>
              </a:endParaRPr>
            </a:p>
          </p:txBody>
        </p:sp>
        <p:sp>
          <p:nvSpPr>
            <p:cNvPr id="194589" name="Oval 29"/>
            <p:cNvSpPr>
              <a:spLocks noChangeArrowheads="1"/>
            </p:cNvSpPr>
            <p:nvPr/>
          </p:nvSpPr>
          <p:spPr bwMode="blackWhite">
            <a:xfrm>
              <a:off x="5846763" y="2346325"/>
              <a:ext cx="238125" cy="219075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69</a:t>
              </a:r>
            </a:p>
          </p:txBody>
        </p:sp>
        <p:sp>
          <p:nvSpPr>
            <p:cNvPr id="194590" name="Oval 30"/>
            <p:cNvSpPr>
              <a:spLocks noChangeArrowheads="1"/>
            </p:cNvSpPr>
            <p:nvPr/>
          </p:nvSpPr>
          <p:spPr bwMode="blackWhite">
            <a:xfrm>
              <a:off x="5846763" y="2867025"/>
              <a:ext cx="238125" cy="219075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88</a:t>
              </a:r>
            </a:p>
          </p:txBody>
        </p:sp>
        <p:sp>
          <p:nvSpPr>
            <p:cNvPr id="194591" name="Oval 31"/>
            <p:cNvSpPr>
              <a:spLocks noChangeArrowheads="1"/>
            </p:cNvSpPr>
            <p:nvPr/>
          </p:nvSpPr>
          <p:spPr bwMode="blackWhite">
            <a:xfrm>
              <a:off x="5846763" y="3371850"/>
              <a:ext cx="238125" cy="219075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71</a:t>
              </a:r>
            </a:p>
          </p:txBody>
        </p:sp>
        <p:sp>
          <p:nvSpPr>
            <p:cNvPr id="194592" name="Oval 32"/>
            <p:cNvSpPr>
              <a:spLocks noChangeArrowheads="1"/>
            </p:cNvSpPr>
            <p:nvPr/>
          </p:nvSpPr>
          <p:spPr bwMode="blackWhite">
            <a:xfrm>
              <a:off x="5846763" y="3803650"/>
              <a:ext cx="238125" cy="219075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67</a:t>
              </a:r>
            </a:p>
          </p:txBody>
        </p:sp>
        <p:sp>
          <p:nvSpPr>
            <p:cNvPr id="194593" name="Oval 33"/>
            <p:cNvSpPr>
              <a:spLocks noChangeArrowheads="1"/>
            </p:cNvSpPr>
            <p:nvPr/>
          </p:nvSpPr>
          <p:spPr bwMode="blackWhite">
            <a:xfrm>
              <a:off x="5846763" y="4306888"/>
              <a:ext cx="238125" cy="219075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60</a:t>
              </a:r>
            </a:p>
          </p:txBody>
        </p:sp>
        <p:sp>
          <p:nvSpPr>
            <p:cNvPr id="194594" name="Oval 34"/>
            <p:cNvSpPr>
              <a:spLocks noChangeArrowheads="1"/>
            </p:cNvSpPr>
            <p:nvPr/>
          </p:nvSpPr>
          <p:spPr bwMode="blackWhite">
            <a:xfrm>
              <a:off x="5845175" y="4794250"/>
              <a:ext cx="238125" cy="219075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47</a:t>
              </a:r>
            </a:p>
          </p:txBody>
        </p:sp>
        <p:sp>
          <p:nvSpPr>
            <p:cNvPr id="194595" name="Oval 35"/>
            <p:cNvSpPr>
              <a:spLocks noChangeArrowheads="1"/>
            </p:cNvSpPr>
            <p:nvPr/>
          </p:nvSpPr>
          <p:spPr bwMode="blackWhite">
            <a:xfrm>
              <a:off x="5846763" y="1870075"/>
              <a:ext cx="238125" cy="219075"/>
            </a:xfrm>
            <a:prstGeom prst="ellipse">
              <a:avLst/>
            </a:prstGeom>
            <a:solidFill>
              <a:srgbClr val="0000FF"/>
            </a:solidFill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63</a:t>
              </a:r>
            </a:p>
          </p:txBody>
        </p:sp>
        <p:grpSp>
          <p:nvGrpSpPr>
            <p:cNvPr id="2" name="Group 36"/>
            <p:cNvGrpSpPr>
              <a:grpSpLocks/>
            </p:cNvGrpSpPr>
            <p:nvPr/>
          </p:nvGrpSpPr>
          <p:grpSpPr bwMode="auto">
            <a:xfrm>
              <a:off x="5221288" y="1065213"/>
              <a:ext cx="1189037" cy="409575"/>
              <a:chOff x="4241" y="671"/>
              <a:chExt cx="749" cy="258"/>
            </a:xfrm>
          </p:grpSpPr>
          <p:sp>
            <p:nvSpPr>
              <p:cNvPr id="194597" name="AutoShape 37"/>
              <p:cNvSpPr>
                <a:spLocks noChangeArrowheads="1"/>
              </p:cNvSpPr>
              <p:nvPr/>
            </p:nvSpPr>
            <p:spPr bwMode="auto">
              <a:xfrm>
                <a:off x="4241" y="671"/>
                <a:ext cx="725" cy="258"/>
              </a:xfrm>
              <a:prstGeom prst="roundRect">
                <a:avLst>
                  <a:gd name="adj" fmla="val 16667"/>
                </a:avLst>
              </a:prstGeom>
              <a:solidFill>
                <a:srgbClr val="F8F8F8"/>
              </a:soli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/>
              <a:lstStyle/>
              <a:p>
                <a:endParaRPr lang="en-GB" sz="1000">
                  <a:latin typeface="Tahoma" pitchFamily="34" charset="0"/>
                </a:endParaRPr>
              </a:p>
            </p:txBody>
          </p:sp>
          <p:sp>
            <p:nvSpPr>
              <p:cNvPr id="194598" name="Text Box 38"/>
              <p:cNvSpPr txBox="1">
                <a:spLocks noChangeArrowheads="1"/>
              </p:cNvSpPr>
              <p:nvPr/>
            </p:nvSpPr>
            <p:spPr bwMode="auto">
              <a:xfrm>
                <a:off x="4331" y="687"/>
                <a:ext cx="659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>
                  <a:spcAft>
                    <a:spcPts val="200"/>
                  </a:spcAft>
                </a:pPr>
                <a:r>
                  <a:rPr lang="de-DE" sz="1000">
                    <a:latin typeface="Tahoma" pitchFamily="34" charset="0"/>
                  </a:rPr>
                  <a:t>Referenc</a:t>
                </a:r>
                <a:r>
                  <a:rPr lang="hu-HU" sz="1000">
                    <a:latin typeface="Tahoma" pitchFamily="34" charset="0"/>
                  </a:rPr>
                  <a:t>ia értékek</a:t>
                </a:r>
                <a:endParaRPr lang="de-DE" sz="1000">
                  <a:latin typeface="Tahoma" pitchFamily="34" charset="0"/>
                </a:endParaRPr>
              </a:p>
            </p:txBody>
          </p:sp>
          <p:sp>
            <p:nvSpPr>
              <p:cNvPr id="194599" name="Oval 39"/>
              <p:cNvSpPr>
                <a:spLocks noChangeArrowheads="1"/>
              </p:cNvSpPr>
              <p:nvPr/>
            </p:nvSpPr>
            <p:spPr bwMode="blackWhite">
              <a:xfrm>
                <a:off x="4604" y="789"/>
                <a:ext cx="226" cy="111"/>
              </a:xfrm>
              <a:prstGeom prst="ellipse">
                <a:avLst/>
              </a:pr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800" b="1">
                    <a:solidFill>
                      <a:schemeClr val="bg1"/>
                    </a:solidFill>
                    <a:latin typeface="Tahoma" pitchFamily="34" charset="0"/>
                  </a:rPr>
                  <a:t>WEC</a:t>
                </a:r>
              </a:p>
            </p:txBody>
          </p:sp>
          <p:sp>
            <p:nvSpPr>
              <p:cNvPr id="194600" name="Oval 40"/>
              <p:cNvSpPr>
                <a:spLocks noChangeArrowheads="1"/>
              </p:cNvSpPr>
              <p:nvPr/>
            </p:nvSpPr>
            <p:spPr bwMode="auto">
              <a:xfrm>
                <a:off x="4348" y="791"/>
                <a:ext cx="227" cy="111"/>
              </a:xfrm>
              <a:prstGeom prst="ellipse">
                <a:avLst/>
              </a:prstGeom>
              <a:solidFill>
                <a:srgbClr val="339966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800" b="1">
                    <a:solidFill>
                      <a:schemeClr val="bg1"/>
                    </a:solidFill>
                    <a:latin typeface="Tahoma" pitchFamily="34" charset="0"/>
                  </a:rPr>
                  <a:t>EEC</a:t>
                </a:r>
              </a:p>
            </p:txBody>
          </p:sp>
        </p:grpSp>
      </p:grpSp>
    </p:spTree>
  </p:cSld>
  <p:clrMapOvr>
    <a:masterClrMapping/>
  </p:clrMapOvr>
  <p:transition spd="med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12D79-CA2F-4DBB-8979-57C6E0AF3687}" type="slidenum">
              <a:rPr lang="en-US"/>
              <a:pPr/>
              <a:t>5</a:t>
            </a:fld>
            <a:endParaRPr lang="en-US">
              <a:solidFill>
                <a:schemeClr val="tx2"/>
              </a:solidFill>
            </a:endParaRPr>
          </a:p>
        </p:txBody>
      </p:sp>
      <p:pic>
        <p:nvPicPr>
          <p:cNvPr id="195586" name="Picture 2" descr="spir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610" y="836640"/>
            <a:ext cx="8763000" cy="4824670"/>
          </a:xfrm>
          <a:prstGeom prst="rect">
            <a:avLst/>
          </a:prstGeom>
          <a:noFill/>
        </p:spPr>
      </p:pic>
      <p:sp>
        <p:nvSpPr>
          <p:cNvPr id="195587" name="Rectangle 3"/>
          <p:cNvSpPr>
            <a:spLocks noGrp="1" noChangeArrowheads="1"/>
          </p:cNvSpPr>
          <p:nvPr>
            <p:ph type="title"/>
          </p:nvPr>
        </p:nvSpPr>
        <p:spPr>
          <a:xfrm>
            <a:off x="251400" y="188550"/>
            <a:ext cx="7345020" cy="430887"/>
          </a:xfrm>
          <a:noFill/>
        </p:spPr>
        <p:txBody>
          <a:bodyPr wrap="square">
            <a:spAutoFit/>
          </a:bodyPr>
          <a:lstStyle/>
          <a:p>
            <a:r>
              <a:rPr lang="hu-HU" sz="2800" dirty="0"/>
              <a:t>Általános értékorientáció Magyarországon 2/</a:t>
            </a:r>
            <a:r>
              <a:rPr lang="hu-HU" sz="2800" dirty="0" err="1"/>
              <a:t>2</a:t>
            </a:r>
            <a:endParaRPr lang="de-DE" sz="2800" dirty="0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89" name="Rectangle 5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1" name="Rectangle 7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2" name="Rectangle 8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3" name="Rectangle 9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4" name="Rectangle 10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5" name="Rectangle 11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6" name="Rectangle 12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7" name="Rectangle 13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8" name="Rectangle 14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599" name="Rectangle 15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600" name="Rectangle 16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601" name="Rectangle 17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602" name="Rectangle 18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603" name="Rectangle 19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604" name="Rectangle 20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5605" name="Rectangle 21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graphicFrame>
        <p:nvGraphicFramePr>
          <p:cNvPr id="195606" name="Object 22"/>
          <p:cNvGraphicFramePr>
            <a:graphicFrameLocks/>
          </p:cNvGraphicFramePr>
          <p:nvPr/>
        </p:nvGraphicFramePr>
        <p:xfrm>
          <a:off x="2282825" y="1692275"/>
          <a:ext cx="3598863" cy="3598863"/>
        </p:xfrm>
        <a:graphic>
          <a:graphicData uri="http://schemas.openxmlformats.org/presentationml/2006/ole">
            <p:oleObj spid="_x0000_s102402" name="Chart" r:id="rId4" imgW="6096000" imgH="4067251" progId="MSGraph.Chart.8">
              <p:embed followColorScheme="full"/>
            </p:oleObj>
          </a:graphicData>
        </a:graphic>
      </p:graphicFrame>
      <p:graphicFrame>
        <p:nvGraphicFramePr>
          <p:cNvPr id="195607" name="Object 23">
            <a:hlinkClick r:id="" action="ppaction://ole?verb=0"/>
          </p:cNvPr>
          <p:cNvGraphicFramePr>
            <a:graphicFrameLocks/>
          </p:cNvGraphicFramePr>
          <p:nvPr/>
        </p:nvGraphicFramePr>
        <p:xfrm>
          <a:off x="3851275" y="1330325"/>
          <a:ext cx="2614613" cy="3571875"/>
        </p:xfrm>
        <a:graphic>
          <a:graphicData uri="http://schemas.openxmlformats.org/presentationml/2006/ole">
            <p:oleObj spid="_x0000_s102403" name="Chart" r:id="rId5" imgW="7020010" imgH="6315169" progId="MSGraph.Chart.8">
              <p:embed followColorScheme="full"/>
            </p:oleObj>
          </a:graphicData>
        </a:graphic>
      </p:graphicFrame>
      <p:graphicFrame>
        <p:nvGraphicFramePr>
          <p:cNvPr id="195608" name="Object 24">
            <a:hlinkClick r:id="" action="ppaction://ole?verb=0"/>
          </p:cNvPr>
          <p:cNvGraphicFramePr>
            <a:graphicFrameLocks/>
          </p:cNvGraphicFramePr>
          <p:nvPr>
            <p:ph idx="1"/>
          </p:nvPr>
        </p:nvGraphicFramePr>
        <p:xfrm>
          <a:off x="4427538" y="1773238"/>
          <a:ext cx="1479550" cy="3289300"/>
        </p:xfrm>
        <a:graphic>
          <a:graphicData uri="http://schemas.openxmlformats.org/presentationml/2006/ole">
            <p:oleObj spid="_x0000_s102404" name="Chart" r:id="rId6" imgW="7029477" imgH="6324636" progId="MSGraph.Chart.8">
              <p:embed followColorScheme="full"/>
            </p:oleObj>
          </a:graphicData>
        </a:graphic>
      </p:graphicFrame>
      <p:sp>
        <p:nvSpPr>
          <p:cNvPr id="195609" name="Rectangle 25"/>
          <p:cNvSpPr>
            <a:spLocks noChangeArrowheads="1"/>
          </p:cNvSpPr>
          <p:nvPr/>
        </p:nvSpPr>
        <p:spPr bwMode="auto">
          <a:xfrm>
            <a:off x="107950" y="1589088"/>
            <a:ext cx="2089150" cy="3590925"/>
          </a:xfrm>
          <a:prstGeom prst="rect">
            <a:avLst/>
          </a:prstGeom>
          <a:solidFill>
            <a:srgbClr val="F8F8F8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 b="1">
                <a:latin typeface="Tahoma" pitchFamily="34" charset="0"/>
              </a:rPr>
              <a:t>Érték orientáció</a:t>
            </a:r>
            <a:endParaRPr lang="en-US" sz="1100" b="1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folyamatosság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változás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karrierközpontúság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szabadidő központúság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Istenben hinni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az emberiségben bízni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létezni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birtokolni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menekülés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en-US" sz="1100">
                <a:latin typeface="Tahoma" pitchFamily="34" charset="0"/>
              </a:rPr>
              <a:t>rea</a:t>
            </a:r>
            <a:r>
              <a:rPr lang="hu-HU" sz="1100">
                <a:latin typeface="Tahoma" pitchFamily="34" charset="0"/>
              </a:rPr>
              <a:t>litás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hibridizáció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en-US" sz="1100">
                <a:latin typeface="Tahoma" pitchFamily="34" charset="0"/>
              </a:rPr>
              <a:t>fatali</a:t>
            </a:r>
            <a:r>
              <a:rPr lang="hu-HU" sz="1100">
                <a:latin typeface="Tahoma" pitchFamily="34" charset="0"/>
              </a:rPr>
              <a:t>zmus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en-US" sz="1100">
                <a:latin typeface="Tahoma" pitchFamily="34" charset="0"/>
              </a:rPr>
              <a:t>material</a:t>
            </a:r>
            <a:r>
              <a:rPr lang="hu-HU" sz="1100">
                <a:latin typeface="Tahoma" pitchFamily="34" charset="0"/>
              </a:rPr>
              <a:t>izmus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en-US" sz="1100">
                <a:latin typeface="Tahoma" pitchFamily="34" charset="0"/>
              </a:rPr>
              <a:t>po</a:t>
            </a:r>
            <a:r>
              <a:rPr lang="hu-HU" sz="1100">
                <a:latin typeface="Tahoma" pitchFamily="34" charset="0"/>
              </a:rPr>
              <a:t>sztmaterializmus</a:t>
            </a:r>
            <a:endParaRPr lang="en-US" sz="1100">
              <a:latin typeface="Tahoma" pitchFamily="34" charset="0"/>
            </a:endParaRPr>
          </a:p>
        </p:txBody>
      </p:sp>
      <p:sp>
        <p:nvSpPr>
          <p:cNvPr id="195610" name="Rectangle 26"/>
          <p:cNvSpPr>
            <a:spLocks noChangeArrowheads="1"/>
          </p:cNvSpPr>
          <p:nvPr/>
        </p:nvSpPr>
        <p:spPr bwMode="auto">
          <a:xfrm>
            <a:off x="6156325" y="1557338"/>
            <a:ext cx="2967038" cy="3527425"/>
          </a:xfrm>
          <a:prstGeom prst="rect">
            <a:avLst/>
          </a:prstGeom>
          <a:solidFill>
            <a:srgbClr val="F8F8F8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 b="1">
                <a:latin typeface="Tahoma" pitchFamily="34" charset="0"/>
              </a:rPr>
              <a:t>Témák</a:t>
            </a:r>
            <a:r>
              <a:rPr lang="en-US" sz="1100" b="1" baseline="30000">
                <a:latin typeface="Tahoma" pitchFamily="34" charset="0"/>
              </a:rPr>
              <a:t>1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Elfogadni a dolgokat ahogy alakulnak</a:t>
            </a:r>
            <a:endParaRPr lang="en-US" sz="900">
              <a:latin typeface="Tahoma" pitchFamily="34" charset="0"/>
            </a:endParaRP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Mindig új dolgokat keresni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Több pénzért feláldoznám a szabadidőmet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en-US" sz="900">
                <a:latin typeface="Tahoma" pitchFamily="34" charset="0"/>
              </a:rPr>
              <a:t>F</a:t>
            </a:r>
            <a:r>
              <a:rPr lang="hu-HU" sz="900">
                <a:latin typeface="Tahoma" pitchFamily="34" charset="0"/>
              </a:rPr>
              <a:t>ontosabb nekem a szabadidő, mint a nagyobb jövedelem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Bízni Istenben</a:t>
            </a:r>
            <a:endParaRPr lang="en-US" sz="900">
              <a:latin typeface="Tahoma" pitchFamily="34" charset="0"/>
            </a:endParaRP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Az emberekben bízni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A személyiséget kibontakoztatni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Sok pénzt keresni</a:t>
            </a:r>
            <a:endParaRPr lang="en-US" sz="9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Szeretem, ha a TV kiragad a hétköznapokból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A TV számomra elsősorban információforrás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A hagyományoson és a modernen nyugvó jövőt teremteni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Elfogadni a dolgokat ahogy alakulnak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en-US" sz="900">
                <a:latin typeface="Tahoma" pitchFamily="34" charset="0"/>
              </a:rPr>
              <a:t>S</a:t>
            </a:r>
            <a:r>
              <a:rPr lang="hu-HU" sz="900">
                <a:latin typeface="Tahoma" pitchFamily="34" charset="0"/>
              </a:rPr>
              <a:t>ikerre és jólétre kell törekedni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A személyiséget kell kibontakoztatni</a:t>
            </a:r>
            <a:endParaRPr lang="en-US" sz="900">
              <a:latin typeface="Tahoma" pitchFamily="34" charset="0"/>
            </a:endParaRPr>
          </a:p>
        </p:txBody>
      </p:sp>
      <p:sp>
        <p:nvSpPr>
          <p:cNvPr id="195611" name="Text Box 27"/>
          <p:cNvSpPr txBox="1">
            <a:spLocks noChangeArrowheads="1"/>
          </p:cNvSpPr>
          <p:nvPr/>
        </p:nvSpPr>
        <p:spPr bwMode="auto">
          <a:xfrm>
            <a:off x="2398713" y="1589088"/>
            <a:ext cx="976312" cy="168275"/>
          </a:xfrm>
          <a:prstGeom prst="rect">
            <a:avLst/>
          </a:prstGeom>
          <a:solidFill>
            <a:srgbClr val="F8F8F8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 b="1">
                <a:latin typeface="Tahoma" pitchFamily="34" charset="0"/>
              </a:rPr>
              <a:t>Százalékok</a:t>
            </a:r>
            <a:endParaRPr lang="en-GB" sz="1100" b="1">
              <a:latin typeface="Tahoma" pitchFamily="34" charset="0"/>
            </a:endParaRP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5656263" y="1849438"/>
            <a:ext cx="239712" cy="3163887"/>
            <a:chOff x="3563" y="1120"/>
            <a:chExt cx="151" cy="1993"/>
          </a:xfrm>
        </p:grpSpPr>
        <p:sp>
          <p:nvSpPr>
            <p:cNvPr id="195613" name="Oval 29"/>
            <p:cNvSpPr>
              <a:spLocks noChangeArrowheads="1"/>
            </p:cNvSpPr>
            <p:nvPr/>
          </p:nvSpPr>
          <p:spPr bwMode="blackWhite">
            <a:xfrm>
              <a:off x="3564" y="1120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56</a:t>
              </a:r>
            </a:p>
          </p:txBody>
        </p:sp>
        <p:sp>
          <p:nvSpPr>
            <p:cNvPr id="195614" name="Oval 30"/>
            <p:cNvSpPr>
              <a:spLocks noChangeArrowheads="1"/>
            </p:cNvSpPr>
            <p:nvPr/>
          </p:nvSpPr>
          <p:spPr bwMode="blackWhite">
            <a:xfrm>
              <a:off x="3564" y="1438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37</a:t>
              </a:r>
            </a:p>
          </p:txBody>
        </p:sp>
        <p:sp>
          <p:nvSpPr>
            <p:cNvPr id="195615" name="Oval 31"/>
            <p:cNvSpPr>
              <a:spLocks noChangeArrowheads="1"/>
            </p:cNvSpPr>
            <p:nvPr/>
          </p:nvSpPr>
          <p:spPr bwMode="blackWhite">
            <a:xfrm>
              <a:off x="3564" y="1755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50</a:t>
              </a:r>
            </a:p>
          </p:txBody>
        </p:sp>
        <p:sp>
          <p:nvSpPr>
            <p:cNvPr id="195616" name="Oval 32"/>
            <p:cNvSpPr>
              <a:spLocks noChangeArrowheads="1"/>
            </p:cNvSpPr>
            <p:nvPr/>
          </p:nvSpPr>
          <p:spPr bwMode="blackWhite">
            <a:xfrm>
              <a:off x="3564" y="2073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75</a:t>
              </a:r>
            </a:p>
          </p:txBody>
        </p:sp>
        <p:sp>
          <p:nvSpPr>
            <p:cNvPr id="195617" name="Oval 33"/>
            <p:cNvSpPr>
              <a:spLocks noChangeArrowheads="1"/>
            </p:cNvSpPr>
            <p:nvPr/>
          </p:nvSpPr>
          <p:spPr bwMode="blackWhite">
            <a:xfrm>
              <a:off x="3564" y="2366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53</a:t>
              </a:r>
            </a:p>
          </p:txBody>
        </p:sp>
        <p:sp>
          <p:nvSpPr>
            <p:cNvPr id="195618" name="Oval 34"/>
            <p:cNvSpPr>
              <a:spLocks noChangeArrowheads="1"/>
            </p:cNvSpPr>
            <p:nvPr/>
          </p:nvSpPr>
          <p:spPr bwMode="blackWhite">
            <a:xfrm>
              <a:off x="3564" y="2662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42</a:t>
              </a:r>
            </a:p>
          </p:txBody>
        </p:sp>
        <p:sp>
          <p:nvSpPr>
            <p:cNvPr id="195619" name="Oval 35"/>
            <p:cNvSpPr>
              <a:spLocks noChangeArrowheads="1"/>
            </p:cNvSpPr>
            <p:nvPr/>
          </p:nvSpPr>
          <p:spPr bwMode="blackWhite">
            <a:xfrm>
              <a:off x="3563" y="2975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rgbClr val="F8F8F8"/>
                  </a:solidFill>
                  <a:latin typeface="Tahoma" pitchFamily="34" charset="0"/>
                </a:rPr>
                <a:t>38</a:t>
              </a:r>
            </a:p>
          </p:txBody>
        </p:sp>
      </p:grp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5003800" y="1065213"/>
            <a:ext cx="1246188" cy="409575"/>
            <a:chOff x="4241" y="671"/>
            <a:chExt cx="785" cy="258"/>
          </a:xfrm>
        </p:grpSpPr>
        <p:sp>
          <p:nvSpPr>
            <p:cNvPr id="195621" name="AutoShape 37"/>
            <p:cNvSpPr>
              <a:spLocks noChangeArrowheads="1"/>
            </p:cNvSpPr>
            <p:nvPr/>
          </p:nvSpPr>
          <p:spPr bwMode="auto">
            <a:xfrm>
              <a:off x="4241" y="671"/>
              <a:ext cx="725" cy="258"/>
            </a:xfrm>
            <a:prstGeom prst="roundRect">
              <a:avLst>
                <a:gd name="adj" fmla="val 16667"/>
              </a:avLst>
            </a:prstGeom>
            <a:solidFill>
              <a:srgbClr val="F8F8F8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/>
            <a:lstStyle/>
            <a:p>
              <a:endParaRPr lang="en-GB" sz="1000">
                <a:latin typeface="Tahoma" pitchFamily="34" charset="0"/>
              </a:endParaRPr>
            </a:p>
          </p:txBody>
        </p:sp>
        <p:sp>
          <p:nvSpPr>
            <p:cNvPr id="195622" name="Text Box 38"/>
            <p:cNvSpPr txBox="1">
              <a:spLocks noChangeArrowheads="1"/>
            </p:cNvSpPr>
            <p:nvPr/>
          </p:nvSpPr>
          <p:spPr bwMode="auto">
            <a:xfrm>
              <a:off x="4331" y="687"/>
              <a:ext cx="695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de-DE" sz="1000">
                  <a:latin typeface="Tahoma" pitchFamily="34" charset="0"/>
                </a:rPr>
                <a:t>Referenc</a:t>
              </a:r>
              <a:r>
                <a:rPr lang="hu-HU" sz="1000">
                  <a:latin typeface="Tahoma" pitchFamily="34" charset="0"/>
                </a:rPr>
                <a:t>ia értékek</a:t>
              </a:r>
              <a:r>
                <a:rPr lang="de-DE" sz="1000">
                  <a:latin typeface="Tahoma" pitchFamily="34" charset="0"/>
                </a:rPr>
                <a:t>s</a:t>
              </a:r>
            </a:p>
          </p:txBody>
        </p:sp>
        <p:sp>
          <p:nvSpPr>
            <p:cNvPr id="195623" name="Oval 39"/>
            <p:cNvSpPr>
              <a:spLocks noChangeArrowheads="1"/>
            </p:cNvSpPr>
            <p:nvPr/>
          </p:nvSpPr>
          <p:spPr bwMode="blackWhite">
            <a:xfrm>
              <a:off x="4604" y="789"/>
              <a:ext cx="226" cy="111"/>
            </a:xfrm>
            <a:prstGeom prst="ellipse">
              <a:avLst/>
            </a:prstGeom>
            <a:solidFill>
              <a:srgbClr val="0000FF"/>
            </a:solidFill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800" b="1">
                  <a:solidFill>
                    <a:schemeClr val="bg1"/>
                  </a:solidFill>
                  <a:latin typeface="Tahoma" pitchFamily="34" charset="0"/>
                </a:rPr>
                <a:t>WEC</a:t>
              </a:r>
            </a:p>
          </p:txBody>
        </p:sp>
        <p:sp>
          <p:nvSpPr>
            <p:cNvPr id="195624" name="Oval 40"/>
            <p:cNvSpPr>
              <a:spLocks noChangeArrowheads="1"/>
            </p:cNvSpPr>
            <p:nvPr/>
          </p:nvSpPr>
          <p:spPr bwMode="auto">
            <a:xfrm>
              <a:off x="4348" y="791"/>
              <a:ext cx="227" cy="111"/>
            </a:xfrm>
            <a:prstGeom prst="ellipse">
              <a:avLst/>
            </a:prstGeom>
            <a:solidFill>
              <a:srgbClr val="339966"/>
            </a:solidFill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800" b="1">
                  <a:solidFill>
                    <a:schemeClr val="bg1"/>
                  </a:solidFill>
                  <a:latin typeface="Tahoma" pitchFamily="34" charset="0"/>
                </a:rPr>
                <a:t>EEC</a:t>
              </a:r>
            </a:p>
          </p:txBody>
        </p:sp>
      </p:grpSp>
      <p:sp>
        <p:nvSpPr>
          <p:cNvPr id="195625" name="Text Box 41"/>
          <p:cNvSpPr txBox="1">
            <a:spLocks noChangeArrowheads="1"/>
          </p:cNvSpPr>
          <p:nvPr/>
        </p:nvSpPr>
        <p:spPr bwMode="auto">
          <a:xfrm>
            <a:off x="34925" y="5589300"/>
            <a:ext cx="834074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DE" sz="1000" baseline="30000" dirty="0">
                <a:latin typeface="Tahoma" pitchFamily="34" charset="0"/>
              </a:rPr>
              <a:t>1 </a:t>
            </a:r>
            <a:r>
              <a:rPr lang="hu-HU" sz="1100" i="1" dirty="0">
                <a:latin typeface="+mj-lt"/>
              </a:rPr>
              <a:t>Kérdés: Mi a fontos Önnek? Jelölje meg minden sorban azt az állítást, amelyik az Ön személyes életelveinek leginkább megfelel!</a:t>
            </a:r>
            <a:r>
              <a:rPr lang="en-US" sz="1100" i="1" dirty="0">
                <a:latin typeface="+mj-lt"/>
              </a:rPr>
              <a:t> </a:t>
            </a:r>
            <a:endParaRPr lang="de-DE" sz="1100" i="1" dirty="0">
              <a:latin typeface="+mj-lt"/>
            </a:endParaRPr>
          </a:p>
        </p:txBody>
      </p:sp>
    </p:spTree>
  </p:cSld>
  <p:clrMapOvr>
    <a:masterClrMapping/>
  </p:clrMapOvr>
  <p:transition spd="med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 descr="spir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70" y="980660"/>
            <a:ext cx="8870380" cy="4464620"/>
          </a:xfrm>
          <a:prstGeom prst="rect">
            <a:avLst/>
          </a:prstGeom>
          <a:noFill/>
        </p:spPr>
      </p:pic>
      <p:sp>
        <p:nvSpPr>
          <p:cNvPr id="197635" name="Rectangle 3"/>
          <p:cNvSpPr>
            <a:spLocks noGrp="1" noChangeArrowheads="1"/>
          </p:cNvSpPr>
          <p:nvPr>
            <p:ph type="title"/>
          </p:nvPr>
        </p:nvSpPr>
        <p:spPr>
          <a:xfrm>
            <a:off x="179390" y="118886"/>
            <a:ext cx="8003340" cy="861774"/>
          </a:xfrm>
          <a:noFill/>
        </p:spPr>
        <p:txBody>
          <a:bodyPr wrap="square">
            <a:spAutoFit/>
          </a:bodyPr>
          <a:lstStyle/>
          <a:p>
            <a:r>
              <a:rPr lang="hu-HU" sz="2800" dirty="0"/>
              <a:t>Fogyasztáshoz kapcsolódó értékorientációk Magyarországon 1/2</a:t>
            </a:r>
            <a:endParaRPr lang="de-DE" sz="2800" dirty="0"/>
          </a:p>
        </p:txBody>
      </p:sp>
      <p:sp>
        <p:nvSpPr>
          <p:cNvPr id="197636" name="Rectangle 4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37" name="Rectangle 5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38" name="Rectangle 6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39" name="Rectangle 7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0" name="Rectangle 8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1" name="Rectangle 9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2" name="Rectangle 10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3" name="Rectangle 11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4" name="Rectangle 12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5" name="Rectangle 13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6" name="Rectangle 14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7" name="Rectangle 15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8" name="Rectangle 16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49" name="Rectangle 17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50" name="Rectangle 18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51" name="Rectangle 19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52" name="Rectangle 20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sp>
        <p:nvSpPr>
          <p:cNvPr id="197653" name="Rectangle 21"/>
          <p:cNvSpPr>
            <a:spLocks noChangeArrowheads="1"/>
          </p:cNvSpPr>
          <p:nvPr/>
        </p:nvSpPr>
        <p:spPr bwMode="auto">
          <a:xfrm>
            <a:off x="755650" y="1504950"/>
            <a:ext cx="1588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GB"/>
          </a:p>
        </p:txBody>
      </p:sp>
      <p:graphicFrame>
        <p:nvGraphicFramePr>
          <p:cNvPr id="197654" name="Object 22"/>
          <p:cNvGraphicFramePr>
            <a:graphicFrameLocks/>
          </p:cNvGraphicFramePr>
          <p:nvPr/>
        </p:nvGraphicFramePr>
        <p:xfrm>
          <a:off x="2282825" y="1846263"/>
          <a:ext cx="3598863" cy="3598862"/>
        </p:xfrm>
        <a:graphic>
          <a:graphicData uri="http://schemas.openxmlformats.org/presentationml/2006/ole">
            <p:oleObj spid="_x0000_s103426" name="Chart" r:id="rId4" imgW="6096000" imgH="4067251" progId="MSGraph.Chart.8">
              <p:embed followColorScheme="full"/>
            </p:oleObj>
          </a:graphicData>
        </a:graphic>
      </p:graphicFrame>
      <p:graphicFrame>
        <p:nvGraphicFramePr>
          <p:cNvPr id="197655" name="Object 23">
            <a:hlinkClick r:id="" action="ppaction://ole?verb=0"/>
          </p:cNvPr>
          <p:cNvGraphicFramePr>
            <a:graphicFrameLocks/>
          </p:cNvGraphicFramePr>
          <p:nvPr>
            <p:ph idx="1"/>
          </p:nvPr>
        </p:nvGraphicFramePr>
        <p:xfrm>
          <a:off x="4394200" y="1916113"/>
          <a:ext cx="1295400" cy="3289300"/>
        </p:xfrm>
        <a:graphic>
          <a:graphicData uri="http://schemas.openxmlformats.org/presentationml/2006/ole">
            <p:oleObj spid="_x0000_s103427" name="Chart" r:id="rId5" imgW="7029477" imgH="6324636" progId="MSGraph.Chart.8">
              <p:embed followColorScheme="full"/>
            </p:oleObj>
          </a:graphicData>
        </a:graphic>
      </p:graphicFrame>
      <p:graphicFrame>
        <p:nvGraphicFramePr>
          <p:cNvPr id="197656" name="Object 24">
            <a:hlinkClick r:id="" action="ppaction://ole?verb=0"/>
          </p:cNvPr>
          <p:cNvGraphicFramePr>
            <a:graphicFrameLocks/>
          </p:cNvGraphicFramePr>
          <p:nvPr/>
        </p:nvGraphicFramePr>
        <p:xfrm>
          <a:off x="4006850" y="1485900"/>
          <a:ext cx="2592388" cy="3167063"/>
        </p:xfrm>
        <a:graphic>
          <a:graphicData uri="http://schemas.openxmlformats.org/presentationml/2006/ole">
            <p:oleObj spid="_x0000_s103428" name="Chart" r:id="rId6" imgW="7020010" imgH="6315169" progId="MSGraph.Chart.8">
              <p:embed followColorScheme="full"/>
            </p:oleObj>
          </a:graphicData>
        </a:graphic>
      </p:graphicFrame>
      <p:sp>
        <p:nvSpPr>
          <p:cNvPr id="197657" name="Rectangle 25"/>
          <p:cNvSpPr>
            <a:spLocks noChangeArrowheads="1"/>
          </p:cNvSpPr>
          <p:nvPr/>
        </p:nvSpPr>
        <p:spPr bwMode="auto">
          <a:xfrm>
            <a:off x="107950" y="1743075"/>
            <a:ext cx="2089150" cy="2613025"/>
          </a:xfrm>
          <a:prstGeom prst="rect">
            <a:avLst/>
          </a:prstGeom>
          <a:solidFill>
            <a:srgbClr val="F8F8F8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 b="1">
                <a:latin typeface="Tahoma" pitchFamily="34" charset="0"/>
              </a:rPr>
              <a:t>Értékorientáció</a:t>
            </a:r>
            <a:endParaRPr lang="en-US" sz="1100" b="1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beolvadás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kiválás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en-US" sz="1100">
                <a:latin typeface="Tahoma" pitchFamily="34" charset="0"/>
              </a:rPr>
              <a:t>puritani</a:t>
            </a:r>
            <a:r>
              <a:rPr lang="hu-HU" sz="1100">
                <a:latin typeface="Tahoma" pitchFamily="34" charset="0"/>
              </a:rPr>
              <a:t>zmus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en-US" sz="1100">
                <a:latin typeface="Tahoma" pitchFamily="34" charset="0"/>
              </a:rPr>
              <a:t>hedoni</a:t>
            </a:r>
            <a:r>
              <a:rPr lang="hu-HU" sz="1100">
                <a:latin typeface="Tahoma" pitchFamily="34" charset="0"/>
              </a:rPr>
              <a:t>zmus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időtlenség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divat tudatosság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életstílus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életszínvonal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alapvető hasznon</a:t>
            </a:r>
            <a:endParaRPr lang="en-US" sz="11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>
                <a:latin typeface="Tahoma" pitchFamily="34" charset="0"/>
              </a:rPr>
              <a:t>hozzáadott érték</a:t>
            </a:r>
            <a:endParaRPr lang="en-US" sz="1100">
              <a:latin typeface="Tahoma" pitchFamily="34" charset="0"/>
            </a:endParaRPr>
          </a:p>
        </p:txBody>
      </p:sp>
      <p:sp>
        <p:nvSpPr>
          <p:cNvPr id="197658" name="Rectangle 26"/>
          <p:cNvSpPr>
            <a:spLocks noChangeArrowheads="1"/>
          </p:cNvSpPr>
          <p:nvPr/>
        </p:nvSpPr>
        <p:spPr bwMode="auto">
          <a:xfrm>
            <a:off x="6237288" y="1711325"/>
            <a:ext cx="2549525" cy="2549525"/>
          </a:xfrm>
          <a:prstGeom prst="rect">
            <a:avLst/>
          </a:prstGeom>
          <a:solidFill>
            <a:srgbClr val="F8F8F8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Aft>
                <a:spcPts val="10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 b="1">
                <a:latin typeface="Tahoma" pitchFamily="34" charset="0"/>
              </a:rPr>
              <a:t>Témák</a:t>
            </a:r>
            <a:r>
              <a:rPr lang="en-US" sz="1100" b="1" baseline="30000">
                <a:latin typeface="Tahoma" pitchFamily="34" charset="0"/>
              </a:rPr>
              <a:t>1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Nem számít, hogy van-e másnak is ugyanolyan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Olyan dolgokat szeretek venni, ami másnak nincs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Azt kell megvenni, amire szükség van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Azt kell megvenni, ami tetszik</a:t>
            </a:r>
            <a:endParaRPr lang="en-US" sz="9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Az időtálló dolgokhoz kell ragaszkodni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Követni kell a divatot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Mindig figyelek a környezetem véleményére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15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Nem figyelek a locsogásra</a:t>
            </a:r>
            <a:endParaRPr lang="en-US" sz="900">
              <a:latin typeface="Tahoma" pitchFamily="34" charset="0"/>
            </a:endParaRP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Lényeg, hogy egy autó működjék</a:t>
            </a:r>
            <a:r>
              <a:rPr lang="en-US" sz="900">
                <a:latin typeface="Tahoma" pitchFamily="34" charset="0"/>
              </a:rPr>
              <a:t> </a:t>
            </a:r>
          </a:p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900">
                <a:latin typeface="Tahoma" pitchFamily="34" charset="0"/>
              </a:rPr>
              <a:t>Egy kocsinak jól is kell kinéznie</a:t>
            </a:r>
            <a:r>
              <a:rPr lang="en-US" sz="900">
                <a:latin typeface="Tahoma" pitchFamily="34" charset="0"/>
              </a:rPr>
              <a:t> </a:t>
            </a:r>
          </a:p>
        </p:txBody>
      </p:sp>
      <p:sp>
        <p:nvSpPr>
          <p:cNvPr id="197659" name="Text Box 27"/>
          <p:cNvSpPr txBox="1">
            <a:spLocks noChangeArrowheads="1"/>
          </p:cNvSpPr>
          <p:nvPr/>
        </p:nvSpPr>
        <p:spPr bwMode="auto">
          <a:xfrm>
            <a:off x="2398713" y="1743075"/>
            <a:ext cx="976312" cy="168275"/>
          </a:xfrm>
          <a:prstGeom prst="rect">
            <a:avLst/>
          </a:prstGeom>
          <a:solidFill>
            <a:srgbClr val="F8F8F8"/>
          </a:solidFill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Aft>
                <a:spcPts val="200"/>
              </a:spcAft>
              <a:buClr>
                <a:schemeClr val="accent2"/>
              </a:buClr>
              <a:buFont typeface="Wingdings" pitchFamily="2" charset="2"/>
              <a:buNone/>
            </a:pPr>
            <a:r>
              <a:rPr lang="hu-HU" sz="1100" b="1">
                <a:latin typeface="Tahoma" pitchFamily="34" charset="0"/>
              </a:rPr>
              <a:t>Százalékok</a:t>
            </a:r>
            <a:endParaRPr lang="en-GB" sz="1100" b="1">
              <a:latin typeface="Tahoma" pitchFamily="34" charset="0"/>
            </a:endParaRP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5846763" y="1978025"/>
            <a:ext cx="238125" cy="2152650"/>
            <a:chOff x="3683" y="1149"/>
            <a:chExt cx="150" cy="1356"/>
          </a:xfrm>
        </p:grpSpPr>
        <p:sp>
          <p:nvSpPr>
            <p:cNvPr id="197661" name="Oval 29"/>
            <p:cNvSpPr>
              <a:spLocks noChangeArrowheads="1"/>
            </p:cNvSpPr>
            <p:nvPr/>
          </p:nvSpPr>
          <p:spPr bwMode="blackWhite">
            <a:xfrm>
              <a:off x="3683" y="1149"/>
              <a:ext cx="150" cy="138"/>
            </a:xfrm>
            <a:prstGeom prst="ellipse">
              <a:avLst/>
            </a:prstGeom>
            <a:solidFill>
              <a:srgbClr val="0000FF"/>
            </a:solidFill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chemeClr val="bg1"/>
                  </a:solidFill>
                  <a:latin typeface="Tahoma" pitchFamily="34" charset="0"/>
                </a:rPr>
                <a:t>76</a:t>
              </a:r>
            </a:p>
          </p:txBody>
        </p:sp>
        <p:sp>
          <p:nvSpPr>
            <p:cNvPr id="197662" name="Oval 30"/>
            <p:cNvSpPr>
              <a:spLocks noChangeArrowheads="1"/>
            </p:cNvSpPr>
            <p:nvPr/>
          </p:nvSpPr>
          <p:spPr bwMode="blackWhite">
            <a:xfrm>
              <a:off x="3683" y="1449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chemeClr val="bg1"/>
                  </a:solidFill>
                  <a:latin typeface="Tahoma" pitchFamily="34" charset="0"/>
                </a:rPr>
                <a:t>61</a:t>
              </a:r>
            </a:p>
          </p:txBody>
        </p:sp>
        <p:sp>
          <p:nvSpPr>
            <p:cNvPr id="197663" name="Oval 31"/>
            <p:cNvSpPr>
              <a:spLocks noChangeArrowheads="1"/>
            </p:cNvSpPr>
            <p:nvPr/>
          </p:nvSpPr>
          <p:spPr bwMode="blackWhite">
            <a:xfrm>
              <a:off x="3683" y="1777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chemeClr val="bg1"/>
                  </a:solidFill>
                  <a:latin typeface="Tahoma" pitchFamily="34" charset="0"/>
                </a:rPr>
                <a:t>62</a:t>
              </a:r>
            </a:p>
          </p:txBody>
        </p:sp>
        <p:sp>
          <p:nvSpPr>
            <p:cNvPr id="197664" name="Oval 32"/>
            <p:cNvSpPr>
              <a:spLocks noChangeArrowheads="1"/>
            </p:cNvSpPr>
            <p:nvPr/>
          </p:nvSpPr>
          <p:spPr bwMode="blackWhite">
            <a:xfrm>
              <a:off x="3683" y="2095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chemeClr val="bg1"/>
                  </a:solidFill>
                  <a:latin typeface="Tahoma" pitchFamily="34" charset="0"/>
                </a:rPr>
                <a:t>61</a:t>
              </a:r>
            </a:p>
          </p:txBody>
        </p:sp>
        <p:sp>
          <p:nvSpPr>
            <p:cNvPr id="197665" name="Oval 33"/>
            <p:cNvSpPr>
              <a:spLocks noChangeArrowheads="1"/>
            </p:cNvSpPr>
            <p:nvPr/>
          </p:nvSpPr>
          <p:spPr bwMode="blackWhite">
            <a:xfrm>
              <a:off x="3683" y="2367"/>
              <a:ext cx="150" cy="138"/>
            </a:xfrm>
            <a:prstGeom prst="ellipse">
              <a:avLst/>
            </a:prstGeom>
            <a:solidFill>
              <a:srgbClr val="0000FF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1000" b="1">
                  <a:solidFill>
                    <a:schemeClr val="bg1"/>
                  </a:solidFill>
                  <a:latin typeface="Tahoma" pitchFamily="34" charset="0"/>
                </a:rPr>
                <a:t>72</a:t>
              </a:r>
            </a:p>
          </p:txBody>
        </p:sp>
      </p:grpSp>
      <p:grpSp>
        <p:nvGrpSpPr>
          <p:cNvPr id="3" name="Group 34"/>
          <p:cNvGrpSpPr>
            <a:grpSpLocks/>
          </p:cNvGrpSpPr>
          <p:nvPr/>
        </p:nvGrpSpPr>
        <p:grpSpPr bwMode="auto">
          <a:xfrm>
            <a:off x="5221288" y="1065213"/>
            <a:ext cx="1189037" cy="409575"/>
            <a:chOff x="4241" y="671"/>
            <a:chExt cx="749" cy="258"/>
          </a:xfrm>
        </p:grpSpPr>
        <p:sp>
          <p:nvSpPr>
            <p:cNvPr id="197667" name="AutoShape 35"/>
            <p:cNvSpPr>
              <a:spLocks noChangeArrowheads="1"/>
            </p:cNvSpPr>
            <p:nvPr/>
          </p:nvSpPr>
          <p:spPr bwMode="auto">
            <a:xfrm>
              <a:off x="4241" y="671"/>
              <a:ext cx="725" cy="258"/>
            </a:xfrm>
            <a:prstGeom prst="roundRect">
              <a:avLst>
                <a:gd name="adj" fmla="val 16667"/>
              </a:avLst>
            </a:prstGeom>
            <a:solidFill>
              <a:srgbClr val="F8F8F8"/>
            </a:solidFill>
            <a:ln w="317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/>
            <a:lstStyle/>
            <a:p>
              <a:endParaRPr lang="en-GB" sz="1000">
                <a:latin typeface="Tahoma" pitchFamily="34" charset="0"/>
              </a:endParaRPr>
            </a:p>
          </p:txBody>
        </p:sp>
        <p:sp>
          <p:nvSpPr>
            <p:cNvPr id="197668" name="Text Box 36"/>
            <p:cNvSpPr txBox="1">
              <a:spLocks noChangeArrowheads="1"/>
            </p:cNvSpPr>
            <p:nvPr/>
          </p:nvSpPr>
          <p:spPr bwMode="auto">
            <a:xfrm>
              <a:off x="4331" y="687"/>
              <a:ext cx="659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0" tIns="0" rIns="0" bIns="0">
              <a:spAutoFit/>
            </a:bodyPr>
            <a:lstStyle/>
            <a:p>
              <a:pPr>
                <a:spcAft>
                  <a:spcPts val="200"/>
                </a:spcAft>
              </a:pPr>
              <a:r>
                <a:rPr lang="de-DE" sz="1000">
                  <a:latin typeface="Tahoma" pitchFamily="34" charset="0"/>
                </a:rPr>
                <a:t>Referenc</a:t>
              </a:r>
              <a:r>
                <a:rPr lang="hu-HU" sz="1000">
                  <a:latin typeface="Tahoma" pitchFamily="34" charset="0"/>
                </a:rPr>
                <a:t>ia értékek</a:t>
              </a:r>
              <a:endParaRPr lang="de-DE" sz="1000">
                <a:latin typeface="Tahoma" pitchFamily="34" charset="0"/>
              </a:endParaRPr>
            </a:p>
          </p:txBody>
        </p:sp>
        <p:sp>
          <p:nvSpPr>
            <p:cNvPr id="197669" name="Oval 37"/>
            <p:cNvSpPr>
              <a:spLocks noChangeArrowheads="1"/>
            </p:cNvSpPr>
            <p:nvPr/>
          </p:nvSpPr>
          <p:spPr bwMode="blackWhite">
            <a:xfrm>
              <a:off x="4604" y="789"/>
              <a:ext cx="226" cy="111"/>
            </a:xfrm>
            <a:prstGeom prst="ellipse">
              <a:avLst/>
            </a:prstGeom>
            <a:solidFill>
              <a:srgbClr val="0000FF"/>
            </a:solidFill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800" b="1">
                  <a:solidFill>
                    <a:schemeClr val="bg1"/>
                  </a:solidFill>
                  <a:latin typeface="Tahoma" pitchFamily="34" charset="0"/>
                </a:rPr>
                <a:t>WEC</a:t>
              </a:r>
            </a:p>
          </p:txBody>
        </p:sp>
        <p:sp>
          <p:nvSpPr>
            <p:cNvPr id="197670" name="Oval 38"/>
            <p:cNvSpPr>
              <a:spLocks noChangeArrowheads="1"/>
            </p:cNvSpPr>
            <p:nvPr/>
          </p:nvSpPr>
          <p:spPr bwMode="auto">
            <a:xfrm>
              <a:off x="4348" y="791"/>
              <a:ext cx="227" cy="111"/>
            </a:xfrm>
            <a:prstGeom prst="ellipse">
              <a:avLst/>
            </a:prstGeom>
            <a:solidFill>
              <a:srgbClr val="339966"/>
            </a:solidFill>
            <a:ln w="31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/>
              <a:r>
                <a:rPr lang="de-DE" sz="800" b="1">
                  <a:solidFill>
                    <a:schemeClr val="bg1"/>
                  </a:solidFill>
                  <a:latin typeface="Tahoma" pitchFamily="34" charset="0"/>
                </a:rPr>
                <a:t>EEC</a:t>
              </a:r>
            </a:p>
          </p:txBody>
        </p:sp>
      </p:grpSp>
      <p:sp>
        <p:nvSpPr>
          <p:cNvPr id="197671" name="Text Box 39"/>
          <p:cNvSpPr txBox="1">
            <a:spLocks noChangeArrowheads="1"/>
          </p:cNvSpPr>
          <p:nvPr/>
        </p:nvSpPr>
        <p:spPr bwMode="auto">
          <a:xfrm>
            <a:off x="34925" y="5661310"/>
            <a:ext cx="827181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DE" sz="1000" baseline="30000" dirty="0">
                <a:latin typeface="Tahoma" pitchFamily="34" charset="0"/>
              </a:rPr>
              <a:t>1 </a:t>
            </a:r>
            <a:r>
              <a:rPr lang="hu-HU" sz="1100" i="1" dirty="0">
                <a:latin typeface="+mj-lt"/>
              </a:rPr>
              <a:t>Kérdés: Mi a fontos Önnek? Jelölje meg minden sorban azt az állítást, amelyik az Ön személyes életelveinek leginkább megfelel!</a:t>
            </a:r>
            <a:r>
              <a:rPr lang="en-US" sz="1100" i="1" dirty="0">
                <a:latin typeface="+mj-lt"/>
              </a:rPr>
              <a:t> </a:t>
            </a:r>
            <a:endParaRPr lang="de-DE" sz="1100" i="1" dirty="0">
              <a:latin typeface="+mj-lt"/>
            </a:endParaRPr>
          </a:p>
        </p:txBody>
      </p:sp>
    </p:spTree>
  </p:cSld>
  <p:clrMapOvr>
    <a:masterClrMapping/>
  </p:clrMapOvr>
  <p:transition spd="med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8" name="Picture 2" descr="spir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12720"/>
            <a:ext cx="9036620" cy="4345402"/>
          </a:xfrm>
          <a:prstGeom prst="rect">
            <a:avLst/>
          </a:prstGeom>
          <a:noFill/>
        </p:spPr>
      </p:pic>
      <p:sp>
        <p:nvSpPr>
          <p:cNvPr id="198659" name="Rectangle 3"/>
          <p:cNvSpPr>
            <a:spLocks noGrp="1" noChangeArrowheads="1"/>
          </p:cNvSpPr>
          <p:nvPr>
            <p:ph type="title"/>
          </p:nvPr>
        </p:nvSpPr>
        <p:spPr>
          <a:xfrm>
            <a:off x="251400" y="190896"/>
            <a:ext cx="7781925" cy="861774"/>
          </a:xfrm>
          <a:noFill/>
        </p:spPr>
        <p:txBody>
          <a:bodyPr>
            <a:spAutoFit/>
          </a:bodyPr>
          <a:lstStyle/>
          <a:p>
            <a:r>
              <a:rPr lang="hu-HU" sz="2800" dirty="0"/>
              <a:t>Fogyasztáshoz kapcsolódó értékorientációk Magyarországon 2/</a:t>
            </a:r>
            <a:r>
              <a:rPr lang="hu-HU" sz="2800" dirty="0" err="1"/>
              <a:t>2</a:t>
            </a:r>
            <a:endParaRPr lang="de-DE" sz="2800" dirty="0"/>
          </a:p>
        </p:txBody>
      </p:sp>
      <p:graphicFrame>
        <p:nvGraphicFramePr>
          <p:cNvPr id="198678" name="Object 22"/>
          <p:cNvGraphicFramePr>
            <a:graphicFrameLocks/>
          </p:cNvGraphicFramePr>
          <p:nvPr/>
        </p:nvGraphicFramePr>
        <p:xfrm>
          <a:off x="2282825" y="1739900"/>
          <a:ext cx="3598863" cy="3417888"/>
        </p:xfrm>
        <a:graphic>
          <a:graphicData uri="http://schemas.openxmlformats.org/presentationml/2006/ole">
            <p:oleObj spid="_x0000_s104450" name="Chart" r:id="rId4" imgW="6096000" imgH="4067251" progId="MSGraph.Chart.8">
              <p:embed followColorScheme="full"/>
            </p:oleObj>
          </a:graphicData>
        </a:graphic>
      </p:graphicFrame>
      <p:graphicFrame>
        <p:nvGraphicFramePr>
          <p:cNvPr id="198679" name="Object 23">
            <a:hlinkClick r:id="" action="ppaction://ole?verb=0"/>
          </p:cNvPr>
          <p:cNvGraphicFramePr>
            <a:graphicFrameLocks/>
          </p:cNvGraphicFramePr>
          <p:nvPr>
            <p:ph idx="1"/>
          </p:nvPr>
        </p:nvGraphicFramePr>
        <p:xfrm>
          <a:off x="4254500" y="1838325"/>
          <a:ext cx="1296988" cy="2670175"/>
        </p:xfrm>
        <a:graphic>
          <a:graphicData uri="http://schemas.openxmlformats.org/presentationml/2006/ole">
            <p:oleObj spid="_x0000_s104451" name="Chart" r:id="rId5" imgW="7029477" imgH="6324636" progId="MSGraph.Chart.8">
              <p:embed followColorScheme="full"/>
            </p:oleObj>
          </a:graphicData>
        </a:graphic>
      </p:graphicFrame>
      <p:grpSp>
        <p:nvGrpSpPr>
          <p:cNvPr id="40" name="Csoportba foglalás 39"/>
          <p:cNvGrpSpPr/>
          <p:nvPr/>
        </p:nvGrpSpPr>
        <p:grpSpPr>
          <a:xfrm>
            <a:off x="107950" y="1484520"/>
            <a:ext cx="9036050" cy="3168650"/>
            <a:chOff x="107950" y="1065213"/>
            <a:chExt cx="9036050" cy="3168650"/>
          </a:xfrm>
        </p:grpSpPr>
        <p:sp>
          <p:nvSpPr>
            <p:cNvPr id="198660" name="Rectangle 4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61" name="Rectangle 5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62" name="Rectangle 6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63" name="Rectangle 7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64" name="Rectangle 8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65" name="Rectangle 9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66" name="Rectangle 10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67" name="Rectangle 11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68" name="Rectangle 12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69" name="Rectangle 13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70" name="Rectangle 14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71" name="Rectangle 15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72" name="Rectangle 16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73" name="Rectangle 17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74" name="Rectangle 18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75" name="Rectangle 19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76" name="Rectangle 20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198677" name="Rectangle 21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graphicFrame>
          <p:nvGraphicFramePr>
            <p:cNvPr id="198680" name="Object 24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4006850" y="1398588"/>
            <a:ext cx="1644650" cy="2835275"/>
          </p:xfrm>
          <a:graphic>
            <a:graphicData uri="http://schemas.openxmlformats.org/presentationml/2006/ole">
              <p:oleObj spid="_x0000_s104452" name="Chart" r:id="rId6" imgW="7020010" imgH="6315169" progId="MSGraph.Chart.8">
                <p:embed followColorScheme="full"/>
              </p:oleObj>
            </a:graphicData>
          </a:graphic>
        </p:graphicFrame>
        <p:sp>
          <p:nvSpPr>
            <p:cNvPr id="198681" name="Rectangle 25"/>
            <p:cNvSpPr>
              <a:spLocks noChangeArrowheads="1"/>
            </p:cNvSpPr>
            <p:nvPr/>
          </p:nvSpPr>
          <p:spPr bwMode="auto">
            <a:xfrm>
              <a:off x="107950" y="1790700"/>
              <a:ext cx="2089150" cy="2124075"/>
            </a:xfrm>
            <a:prstGeom prst="rect">
              <a:avLst/>
            </a:prstGeom>
            <a:solidFill>
              <a:srgbClr val="F8F8F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 b="1">
                  <a:latin typeface="Tahoma" pitchFamily="34" charset="0"/>
                </a:rPr>
                <a:t>Értékorientáció</a:t>
              </a:r>
              <a:endParaRPr lang="en-US" sz="1100" b="1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fogyasztás csökkentése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fogyasztás kiterjesztése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en-US" sz="1100">
                  <a:latin typeface="Tahoma" pitchFamily="34" charset="0"/>
                </a:rPr>
                <a:t>a</a:t>
              </a:r>
              <a:r>
                <a:rPr lang="hu-HU" sz="1100">
                  <a:latin typeface="Tahoma" pitchFamily="34" charset="0"/>
                </a:rPr>
                <a:t>ktivitás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en-US" sz="1100">
                  <a:latin typeface="Tahoma" pitchFamily="34" charset="0"/>
                </a:rPr>
                <a:t>pass</a:t>
              </a:r>
              <a:r>
                <a:rPr lang="hu-HU" sz="1100">
                  <a:latin typeface="Tahoma" pitchFamily="34" charset="0"/>
                </a:rPr>
                <a:t>zivitás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a vásárlás öröm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a vásárlás teher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minőségközpontúság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árközpontúság</a:t>
              </a:r>
              <a:endParaRPr lang="en-US" sz="1100">
                <a:latin typeface="Tahoma" pitchFamily="34" charset="0"/>
              </a:endParaRPr>
            </a:p>
          </p:txBody>
        </p:sp>
        <p:sp>
          <p:nvSpPr>
            <p:cNvPr id="198682" name="Rectangle 26"/>
            <p:cNvSpPr>
              <a:spLocks noChangeArrowheads="1"/>
            </p:cNvSpPr>
            <p:nvPr/>
          </p:nvSpPr>
          <p:spPr bwMode="auto">
            <a:xfrm>
              <a:off x="6237288" y="1758950"/>
              <a:ext cx="2906712" cy="2060575"/>
            </a:xfrm>
            <a:prstGeom prst="rect">
              <a:avLst/>
            </a:prstGeom>
            <a:solidFill>
              <a:srgbClr val="F8F8F8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 b="1">
                  <a:latin typeface="Tahoma" pitchFamily="34" charset="0"/>
                </a:rPr>
                <a:t>Témák</a:t>
              </a:r>
              <a:r>
                <a:rPr lang="en-US" sz="1100" b="1" baseline="30000">
                  <a:latin typeface="Tahoma" pitchFamily="34" charset="0"/>
                </a:rPr>
                <a:t>1</a:t>
              </a: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>
                  <a:latin typeface="Tahoma" pitchFamily="34" charset="0"/>
                </a:rPr>
                <a:t>Kicsivel több szerénység mindannyiunknak jót tenne</a:t>
              </a:r>
              <a:endParaRPr lang="en-US" sz="900">
                <a:latin typeface="Tahoma" pitchFamily="34" charset="0"/>
              </a:endParaRPr>
            </a:p>
            <a:p>
              <a:pPr>
                <a:spcAft>
                  <a:spcPts val="15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>
                  <a:latin typeface="Tahoma" pitchFamily="34" charset="0"/>
                </a:rPr>
                <a:t>Az ember nyugodtan megengedhet magának ezt-azt</a:t>
              </a:r>
              <a:endParaRPr lang="en-US" sz="9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>
                  <a:latin typeface="Tahoma" pitchFamily="34" charset="0"/>
                </a:rPr>
                <a:t>Legszívesebben magam javítom az elromlott dolgokat</a:t>
              </a:r>
              <a:endParaRPr lang="en-US" sz="900">
                <a:latin typeface="Tahoma" pitchFamily="34" charset="0"/>
              </a:endParaRPr>
            </a:p>
            <a:p>
              <a:pPr>
                <a:spcAft>
                  <a:spcPts val="15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>
                  <a:latin typeface="Tahoma" pitchFamily="34" charset="0"/>
                </a:rPr>
                <a:t>Megjavíttatom a dolgokat</a:t>
              </a:r>
              <a:r>
                <a:rPr lang="en-US" sz="900">
                  <a:latin typeface="Tahoma" pitchFamily="34" charset="0"/>
                </a:rPr>
                <a:t> </a:t>
              </a: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>
                  <a:latin typeface="Tahoma" pitchFamily="34" charset="0"/>
                </a:rPr>
                <a:t>A bevásárlás szórakoztat </a:t>
              </a:r>
              <a:r>
                <a:rPr lang="en-US" sz="900">
                  <a:latin typeface="Tahoma" pitchFamily="34" charset="0"/>
                </a:rPr>
                <a:t> </a:t>
              </a:r>
            </a:p>
            <a:p>
              <a:pPr>
                <a:spcAft>
                  <a:spcPts val="15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>
                  <a:latin typeface="Tahoma" pitchFamily="34" charset="0"/>
                </a:rPr>
                <a:t>A bevásárlás fárasztó</a:t>
              </a:r>
              <a:r>
                <a:rPr lang="en-US" sz="900">
                  <a:latin typeface="Tahoma" pitchFamily="34" charset="0"/>
                </a:rPr>
                <a:t> </a:t>
              </a: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>
                  <a:latin typeface="Tahoma" pitchFamily="34" charset="0"/>
                </a:rPr>
                <a:t>Vásárlásnál legfontosabb a minőség</a:t>
              </a:r>
              <a:endParaRPr lang="en-US" sz="900">
                <a:latin typeface="Tahoma" pitchFamily="34" charset="0"/>
              </a:endParaRPr>
            </a:p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900">
                  <a:latin typeface="Tahoma" pitchFamily="34" charset="0"/>
                </a:rPr>
                <a:t>Vásárlásnál legfontosabb  az ár</a:t>
              </a:r>
              <a:r>
                <a:rPr lang="en-US" sz="900">
                  <a:latin typeface="Tahoma" pitchFamily="34" charset="0"/>
                </a:rPr>
                <a:t> </a:t>
              </a:r>
            </a:p>
          </p:txBody>
        </p:sp>
        <p:sp>
          <p:nvSpPr>
            <p:cNvPr id="198683" name="Text Box 27"/>
            <p:cNvSpPr txBox="1">
              <a:spLocks noChangeArrowheads="1"/>
            </p:cNvSpPr>
            <p:nvPr/>
          </p:nvSpPr>
          <p:spPr bwMode="auto">
            <a:xfrm>
              <a:off x="2398713" y="1790700"/>
              <a:ext cx="976312" cy="168275"/>
            </a:xfrm>
            <a:prstGeom prst="rect">
              <a:avLst/>
            </a:prstGeom>
            <a:solidFill>
              <a:srgbClr val="F8F8F8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 b="1">
                  <a:latin typeface="Tahoma" pitchFamily="34" charset="0"/>
                </a:rPr>
                <a:t>Százalékok</a:t>
              </a:r>
              <a:endParaRPr lang="en-GB" sz="1100" b="1">
                <a:latin typeface="Tahoma" pitchFamily="34" charset="0"/>
              </a:endParaRPr>
            </a:p>
          </p:txBody>
        </p:sp>
        <p:grpSp>
          <p:nvGrpSpPr>
            <p:cNvPr id="2" name="Group 28"/>
            <p:cNvGrpSpPr>
              <a:grpSpLocks/>
            </p:cNvGrpSpPr>
            <p:nvPr/>
          </p:nvGrpSpPr>
          <p:grpSpPr bwMode="auto">
            <a:xfrm>
              <a:off x="5846763" y="2001838"/>
              <a:ext cx="238125" cy="1720850"/>
              <a:chOff x="3683" y="1134"/>
              <a:chExt cx="150" cy="1084"/>
            </a:xfrm>
          </p:grpSpPr>
          <p:sp>
            <p:nvSpPr>
              <p:cNvPr id="198685" name="Oval 29"/>
              <p:cNvSpPr>
                <a:spLocks noChangeArrowheads="1"/>
              </p:cNvSpPr>
              <p:nvPr/>
            </p:nvSpPr>
            <p:spPr bwMode="blackWhite">
              <a:xfrm>
                <a:off x="3683" y="1134"/>
                <a:ext cx="150" cy="138"/>
              </a:xfrm>
              <a:prstGeom prst="ellipse">
                <a:avLst/>
              </a:prstGeom>
              <a:solidFill>
                <a:srgbClr val="0000FF"/>
              </a:soli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rgbClr val="F8F8F8"/>
                    </a:solidFill>
                    <a:latin typeface="Tahoma" pitchFamily="34" charset="0"/>
                  </a:rPr>
                  <a:t>61</a:t>
                </a:r>
              </a:p>
            </p:txBody>
          </p:sp>
          <p:sp>
            <p:nvSpPr>
              <p:cNvPr id="198686" name="Oval 30"/>
              <p:cNvSpPr>
                <a:spLocks noChangeArrowheads="1"/>
              </p:cNvSpPr>
              <p:nvPr/>
            </p:nvSpPr>
            <p:spPr bwMode="blackWhite">
              <a:xfrm>
                <a:off x="3683" y="1434"/>
                <a:ext cx="150" cy="138"/>
              </a:xfrm>
              <a:prstGeom prst="ellipse">
                <a:avLst/>
              </a:prstGeom>
              <a:solidFill>
                <a:srgbClr val="0000FF"/>
              </a:soli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rgbClr val="F8F8F8"/>
                    </a:solidFill>
                    <a:latin typeface="Tahoma" pitchFamily="34" charset="0"/>
                  </a:rPr>
                  <a:t>48</a:t>
                </a:r>
              </a:p>
            </p:txBody>
          </p:sp>
          <p:sp>
            <p:nvSpPr>
              <p:cNvPr id="198687" name="Oval 31"/>
              <p:cNvSpPr>
                <a:spLocks noChangeArrowheads="1"/>
              </p:cNvSpPr>
              <p:nvPr/>
            </p:nvSpPr>
            <p:spPr bwMode="blackWhite">
              <a:xfrm>
                <a:off x="3683" y="1762"/>
                <a:ext cx="150" cy="138"/>
              </a:xfrm>
              <a:prstGeom prst="ellipse">
                <a:avLst/>
              </a:prstGeom>
              <a:solidFill>
                <a:srgbClr val="0000FF"/>
              </a:soli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rgbClr val="F8F8F8"/>
                    </a:solidFill>
                    <a:latin typeface="Tahoma" pitchFamily="34" charset="0"/>
                  </a:rPr>
                  <a:t>60</a:t>
                </a:r>
              </a:p>
            </p:txBody>
          </p:sp>
          <p:sp>
            <p:nvSpPr>
              <p:cNvPr id="198688" name="Oval 32"/>
              <p:cNvSpPr>
                <a:spLocks noChangeArrowheads="1"/>
              </p:cNvSpPr>
              <p:nvPr/>
            </p:nvSpPr>
            <p:spPr bwMode="blackWhite">
              <a:xfrm>
                <a:off x="3683" y="2080"/>
                <a:ext cx="150" cy="138"/>
              </a:xfrm>
              <a:prstGeom prst="ellipse">
                <a:avLst/>
              </a:prstGeom>
              <a:solidFill>
                <a:srgbClr val="0000FF"/>
              </a:soli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rgbClr val="F8F8F8"/>
                    </a:solidFill>
                    <a:latin typeface="Tahoma" pitchFamily="34" charset="0"/>
                  </a:rPr>
                  <a:t>52</a:t>
                </a:r>
              </a:p>
            </p:txBody>
          </p:sp>
        </p:grpSp>
        <p:grpSp>
          <p:nvGrpSpPr>
            <p:cNvPr id="3" name="Group 33"/>
            <p:cNvGrpSpPr>
              <a:grpSpLocks/>
            </p:cNvGrpSpPr>
            <p:nvPr/>
          </p:nvGrpSpPr>
          <p:grpSpPr bwMode="auto">
            <a:xfrm>
              <a:off x="5221288" y="1065213"/>
              <a:ext cx="1189037" cy="409575"/>
              <a:chOff x="4241" y="671"/>
              <a:chExt cx="749" cy="258"/>
            </a:xfrm>
          </p:grpSpPr>
          <p:sp>
            <p:nvSpPr>
              <p:cNvPr id="198690" name="AutoShape 34"/>
              <p:cNvSpPr>
                <a:spLocks noChangeArrowheads="1"/>
              </p:cNvSpPr>
              <p:nvPr/>
            </p:nvSpPr>
            <p:spPr bwMode="auto">
              <a:xfrm>
                <a:off x="4241" y="671"/>
                <a:ext cx="725" cy="258"/>
              </a:xfrm>
              <a:prstGeom prst="roundRect">
                <a:avLst>
                  <a:gd name="adj" fmla="val 16667"/>
                </a:avLst>
              </a:prstGeom>
              <a:solidFill>
                <a:srgbClr val="F8F8F8"/>
              </a:soli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/>
              <a:lstStyle/>
              <a:p>
                <a:endParaRPr lang="en-GB" sz="1000">
                  <a:latin typeface="Tahoma" pitchFamily="34" charset="0"/>
                </a:endParaRPr>
              </a:p>
            </p:txBody>
          </p:sp>
          <p:sp>
            <p:nvSpPr>
              <p:cNvPr id="198691" name="Text Box 35"/>
              <p:cNvSpPr txBox="1">
                <a:spLocks noChangeArrowheads="1"/>
              </p:cNvSpPr>
              <p:nvPr/>
            </p:nvSpPr>
            <p:spPr bwMode="auto">
              <a:xfrm>
                <a:off x="4331" y="687"/>
                <a:ext cx="659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>
                  <a:spcAft>
                    <a:spcPts val="200"/>
                  </a:spcAft>
                </a:pPr>
                <a:r>
                  <a:rPr lang="de-DE" sz="1000">
                    <a:latin typeface="Tahoma" pitchFamily="34" charset="0"/>
                  </a:rPr>
                  <a:t>Referenc</a:t>
                </a:r>
                <a:r>
                  <a:rPr lang="hu-HU" sz="1000">
                    <a:latin typeface="Tahoma" pitchFamily="34" charset="0"/>
                  </a:rPr>
                  <a:t>ia értékek</a:t>
                </a:r>
                <a:endParaRPr lang="de-DE" sz="1000">
                  <a:latin typeface="Tahoma" pitchFamily="34" charset="0"/>
                </a:endParaRPr>
              </a:p>
            </p:txBody>
          </p:sp>
          <p:sp>
            <p:nvSpPr>
              <p:cNvPr id="198692" name="Oval 36"/>
              <p:cNvSpPr>
                <a:spLocks noChangeArrowheads="1"/>
              </p:cNvSpPr>
              <p:nvPr/>
            </p:nvSpPr>
            <p:spPr bwMode="blackWhite">
              <a:xfrm>
                <a:off x="4604" y="789"/>
                <a:ext cx="226" cy="111"/>
              </a:xfrm>
              <a:prstGeom prst="ellipse">
                <a:avLst/>
              </a:pr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800" b="1">
                    <a:solidFill>
                      <a:schemeClr val="bg1"/>
                    </a:solidFill>
                    <a:latin typeface="Tahoma" pitchFamily="34" charset="0"/>
                  </a:rPr>
                  <a:t>WEC</a:t>
                </a:r>
              </a:p>
            </p:txBody>
          </p:sp>
          <p:sp>
            <p:nvSpPr>
              <p:cNvPr id="198693" name="Oval 37"/>
              <p:cNvSpPr>
                <a:spLocks noChangeArrowheads="1"/>
              </p:cNvSpPr>
              <p:nvPr/>
            </p:nvSpPr>
            <p:spPr bwMode="auto">
              <a:xfrm>
                <a:off x="4348" y="791"/>
                <a:ext cx="227" cy="111"/>
              </a:xfrm>
              <a:prstGeom prst="ellipse">
                <a:avLst/>
              </a:prstGeom>
              <a:solidFill>
                <a:srgbClr val="339966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800" b="1">
                    <a:solidFill>
                      <a:schemeClr val="bg1"/>
                    </a:solidFill>
                    <a:latin typeface="Tahoma" pitchFamily="34" charset="0"/>
                  </a:rPr>
                  <a:t>EEC</a:t>
                </a:r>
              </a:p>
            </p:txBody>
          </p:sp>
        </p:grpSp>
      </p:grpSp>
      <p:sp>
        <p:nvSpPr>
          <p:cNvPr id="198694" name="Text Box 38"/>
          <p:cNvSpPr txBox="1">
            <a:spLocks noChangeArrowheads="1"/>
          </p:cNvSpPr>
          <p:nvPr/>
        </p:nvSpPr>
        <p:spPr bwMode="auto">
          <a:xfrm>
            <a:off x="34925" y="5157240"/>
            <a:ext cx="827822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DE" sz="1100" i="1" baseline="30000" dirty="0">
                <a:latin typeface="+mj-lt"/>
              </a:rPr>
              <a:t>1 </a:t>
            </a:r>
            <a:r>
              <a:rPr lang="hu-HU" sz="1100" i="1" dirty="0">
                <a:latin typeface="+mj-lt"/>
              </a:rPr>
              <a:t>Kérdés: Mi a fontos Önnek? Jelölje meg minden sorban azt az állítást, amelyik az Ön személyes életelveinek leginkább megfelel!</a:t>
            </a:r>
            <a:r>
              <a:rPr lang="en-US" sz="1100" i="1" dirty="0">
                <a:latin typeface="+mj-lt"/>
              </a:rPr>
              <a:t> </a:t>
            </a:r>
            <a:endParaRPr lang="de-DE" sz="1100" i="1" dirty="0">
              <a:latin typeface="+mj-lt"/>
            </a:endParaRPr>
          </a:p>
        </p:txBody>
      </p:sp>
    </p:spTree>
  </p:cSld>
  <p:clrMapOvr>
    <a:masterClrMapping/>
  </p:clrMapOvr>
  <p:transition spd="med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40710"/>
            <a:ext cx="8820590" cy="4536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1731" name="Rectangle 3"/>
          <p:cNvSpPr>
            <a:spLocks noGrp="1" noChangeArrowheads="1"/>
          </p:cNvSpPr>
          <p:nvPr>
            <p:ph type="title"/>
          </p:nvPr>
        </p:nvSpPr>
        <p:spPr>
          <a:xfrm>
            <a:off x="251400" y="422513"/>
            <a:ext cx="7056980" cy="430887"/>
          </a:xfrm>
          <a:noFill/>
        </p:spPr>
        <p:txBody>
          <a:bodyPr wrap="square">
            <a:spAutoFit/>
          </a:bodyPr>
          <a:lstStyle/>
          <a:p>
            <a:r>
              <a:rPr lang="hu-HU" sz="2800" dirty="0"/>
              <a:t>A jövő ideális élelmiszere Magyarországon</a:t>
            </a:r>
            <a:r>
              <a:rPr lang="de-DE" sz="2800" dirty="0"/>
              <a:t> </a:t>
            </a:r>
          </a:p>
        </p:txBody>
      </p:sp>
      <p:sp>
        <p:nvSpPr>
          <p:cNvPr id="201750" name="Text Box 22"/>
          <p:cNvSpPr txBox="1">
            <a:spLocks noChangeArrowheads="1"/>
          </p:cNvSpPr>
          <p:nvPr/>
        </p:nvSpPr>
        <p:spPr bwMode="auto">
          <a:xfrm>
            <a:off x="179388" y="5992813"/>
            <a:ext cx="5007781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de-DE" sz="1100" i="1" baseline="30000" dirty="0">
                <a:latin typeface="+mj-lt"/>
              </a:rPr>
              <a:t>1 </a:t>
            </a:r>
            <a:r>
              <a:rPr lang="hu-HU" sz="1100" i="1" dirty="0">
                <a:latin typeface="+mj-lt"/>
              </a:rPr>
              <a:t>Kérdés: Ha a jövő élelmiszerére gondol, melyiket venné meg legszívesebben?</a:t>
            </a:r>
            <a:r>
              <a:rPr lang="en-US" sz="1100" i="1" dirty="0">
                <a:latin typeface="+mj-lt"/>
              </a:rPr>
              <a:t> </a:t>
            </a:r>
            <a:endParaRPr lang="de-DE" sz="1100" i="1" dirty="0">
              <a:latin typeface="+mj-lt"/>
            </a:endParaRPr>
          </a:p>
        </p:txBody>
      </p:sp>
      <p:grpSp>
        <p:nvGrpSpPr>
          <p:cNvPr id="43" name="Csoportba foglalás 42"/>
          <p:cNvGrpSpPr/>
          <p:nvPr/>
        </p:nvGrpSpPr>
        <p:grpSpPr>
          <a:xfrm>
            <a:off x="467430" y="1353253"/>
            <a:ext cx="8353160" cy="4020017"/>
            <a:chOff x="107950" y="1065213"/>
            <a:chExt cx="7820025" cy="3443287"/>
          </a:xfrm>
        </p:grpSpPr>
        <p:sp>
          <p:nvSpPr>
            <p:cNvPr id="201732" name="Rectangle 4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33" name="Rectangle 5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34" name="Rectangle 6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35" name="Rectangle 7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36" name="Rectangle 8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37" name="Rectangle 9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38" name="Rectangle 10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39" name="Rectangle 11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0" name="Rectangle 12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1" name="Rectangle 13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2" name="Rectangle 14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3" name="Rectangle 15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4" name="Rectangle 16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5" name="Rectangle 17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6" name="Rectangle 18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7" name="Rectangle 19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8" name="Rectangle 20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49" name="Rectangle 21"/>
            <p:cNvSpPr>
              <a:spLocks noChangeArrowheads="1"/>
            </p:cNvSpPr>
            <p:nvPr/>
          </p:nvSpPr>
          <p:spPr bwMode="auto">
            <a:xfrm>
              <a:off x="755650" y="1504950"/>
              <a:ext cx="1588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GB"/>
            </a:p>
          </p:txBody>
        </p:sp>
        <p:sp>
          <p:nvSpPr>
            <p:cNvPr id="201751" name="Rectangle 23"/>
            <p:cNvSpPr>
              <a:spLocks noChangeArrowheads="1"/>
            </p:cNvSpPr>
            <p:nvPr/>
          </p:nvSpPr>
          <p:spPr bwMode="auto">
            <a:xfrm>
              <a:off x="107950" y="1746250"/>
              <a:ext cx="3384550" cy="2540000"/>
            </a:xfrm>
            <a:prstGeom prst="rect">
              <a:avLst/>
            </a:prstGeom>
            <a:solidFill>
              <a:srgbClr val="F8F8F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>
                <a:spcAft>
                  <a:spcPts val="10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 b="1">
                  <a:latin typeface="Tahoma" pitchFamily="34" charset="0"/>
                </a:rPr>
                <a:t>Témák</a:t>
              </a:r>
              <a:r>
                <a:rPr lang="en-US" sz="1100" b="1" baseline="30000">
                  <a:latin typeface="Tahoma" pitchFamily="34" charset="0"/>
                </a:rPr>
                <a:t>1</a:t>
              </a:r>
            </a:p>
            <a:p>
              <a:pPr>
                <a:spcAft>
                  <a:spcPts val="21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en-US" sz="1100">
                  <a:latin typeface="Tahoma" pitchFamily="34" charset="0"/>
                </a:rPr>
                <a:t>Bio</a:t>
              </a:r>
              <a:r>
                <a:rPr lang="hu-HU" sz="1100">
                  <a:latin typeface="Tahoma" pitchFamily="34" charset="0"/>
                </a:rPr>
                <a:t>élelmiszer, tartósító és adalékanyagok nélkül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1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Olyan élelmiszer, amely egyszerre táplál és ápol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1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en-US" sz="1100">
                  <a:latin typeface="Tahoma" pitchFamily="34" charset="0"/>
                </a:rPr>
                <a:t>Ene</a:t>
              </a:r>
              <a:r>
                <a:rPr lang="hu-HU" sz="1100">
                  <a:latin typeface="Tahoma" pitchFamily="34" charset="0"/>
                </a:rPr>
                <a:t>rgiában és fehérjeépítő elemekben gazdag élelmiszer, amely növeli az életerőt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1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Olyan élelmiszer, amely egyszerre táplál és szépít</a:t>
              </a:r>
              <a:endParaRPr lang="en-US" sz="1100">
                <a:latin typeface="Tahoma" pitchFamily="34" charset="0"/>
              </a:endParaRPr>
            </a:p>
            <a:p>
              <a:pPr>
                <a:spcAft>
                  <a:spcPts val="21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>
                  <a:latin typeface="Tahoma" pitchFamily="34" charset="0"/>
                </a:rPr>
                <a:t>A lehető legtökéletesebb termék előállítása céljából tudományosan módosított élelmiszer</a:t>
              </a:r>
              <a:endParaRPr lang="en-US" sz="1100">
                <a:latin typeface="Tahoma" pitchFamily="34" charset="0"/>
              </a:endParaRPr>
            </a:p>
          </p:txBody>
        </p:sp>
        <p:sp>
          <p:nvSpPr>
            <p:cNvPr id="201752" name="Text Box 24"/>
            <p:cNvSpPr txBox="1">
              <a:spLocks noChangeArrowheads="1"/>
            </p:cNvSpPr>
            <p:nvPr/>
          </p:nvSpPr>
          <p:spPr bwMode="auto">
            <a:xfrm>
              <a:off x="3640138" y="1746250"/>
              <a:ext cx="976312" cy="168275"/>
            </a:xfrm>
            <a:prstGeom prst="rect">
              <a:avLst/>
            </a:prstGeom>
            <a:solidFill>
              <a:srgbClr val="F8F8F8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>
                <a:spcAft>
                  <a:spcPts val="200"/>
                </a:spcAft>
                <a:buClr>
                  <a:schemeClr val="accent2"/>
                </a:buClr>
                <a:buFont typeface="Wingdings" pitchFamily="2" charset="2"/>
                <a:buNone/>
              </a:pPr>
              <a:r>
                <a:rPr lang="hu-HU" sz="1100" b="1">
                  <a:latin typeface="Tahoma" pitchFamily="34" charset="0"/>
                </a:rPr>
                <a:t>Százalékok</a:t>
              </a:r>
              <a:endParaRPr lang="en-GB" sz="1100" b="1">
                <a:latin typeface="Tahoma" pitchFamily="34" charset="0"/>
              </a:endParaRPr>
            </a:p>
          </p:txBody>
        </p:sp>
        <p:graphicFrame>
          <p:nvGraphicFramePr>
            <p:cNvPr id="201753" name="Object 25"/>
            <p:cNvGraphicFramePr>
              <a:graphicFrameLocks/>
            </p:cNvGraphicFramePr>
            <p:nvPr/>
          </p:nvGraphicFramePr>
          <p:xfrm>
            <a:off x="3543300" y="1746250"/>
            <a:ext cx="3836988" cy="2762250"/>
          </p:xfrm>
          <a:graphic>
            <a:graphicData uri="http://schemas.openxmlformats.org/presentationml/2006/ole">
              <p:oleObj spid="_x0000_s105474" name="Chart" r:id="rId4" imgW="6096000" imgH="4076718" progId="MSGraph.Chart.8">
                <p:embed followColorScheme="full"/>
              </p:oleObj>
            </a:graphicData>
          </a:graphic>
        </p:graphicFrame>
        <p:grpSp>
          <p:nvGrpSpPr>
            <p:cNvPr id="2" name="Group 26"/>
            <p:cNvGrpSpPr>
              <a:grpSpLocks/>
            </p:cNvGrpSpPr>
            <p:nvPr/>
          </p:nvGrpSpPr>
          <p:grpSpPr bwMode="auto">
            <a:xfrm>
              <a:off x="7059613" y="2016125"/>
              <a:ext cx="558800" cy="2249488"/>
              <a:chOff x="4447" y="1270"/>
              <a:chExt cx="352" cy="1417"/>
            </a:xfrm>
          </p:grpSpPr>
          <p:sp>
            <p:nvSpPr>
              <p:cNvPr id="201755" name="Oval 27"/>
              <p:cNvSpPr>
                <a:spLocks noChangeArrowheads="1"/>
              </p:cNvSpPr>
              <p:nvPr/>
            </p:nvSpPr>
            <p:spPr bwMode="blackWhite">
              <a:xfrm>
                <a:off x="4649" y="1270"/>
                <a:ext cx="150" cy="138"/>
              </a:xfrm>
              <a:prstGeom prst="ellipse">
                <a:avLst/>
              </a:pr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40</a:t>
                </a:r>
              </a:p>
            </p:txBody>
          </p:sp>
          <p:sp>
            <p:nvSpPr>
              <p:cNvPr id="201756" name="Oval 28"/>
              <p:cNvSpPr>
                <a:spLocks noChangeArrowheads="1"/>
              </p:cNvSpPr>
              <p:nvPr/>
            </p:nvSpPr>
            <p:spPr bwMode="blackWhite">
              <a:xfrm>
                <a:off x="4635" y="1588"/>
                <a:ext cx="150" cy="138"/>
              </a:xfrm>
              <a:prstGeom prst="ellipse">
                <a:avLst/>
              </a:pr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43</a:t>
                </a:r>
              </a:p>
            </p:txBody>
          </p:sp>
          <p:sp>
            <p:nvSpPr>
              <p:cNvPr id="201757" name="Oval 29"/>
              <p:cNvSpPr>
                <a:spLocks noChangeArrowheads="1"/>
              </p:cNvSpPr>
              <p:nvPr/>
            </p:nvSpPr>
            <p:spPr bwMode="blackWhite">
              <a:xfrm>
                <a:off x="4635" y="1907"/>
                <a:ext cx="150" cy="138"/>
              </a:xfrm>
              <a:prstGeom prst="ellipse">
                <a:avLst/>
              </a:pr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33</a:t>
                </a:r>
              </a:p>
            </p:txBody>
          </p:sp>
          <p:sp>
            <p:nvSpPr>
              <p:cNvPr id="201758" name="Oval 30"/>
              <p:cNvSpPr>
                <a:spLocks noChangeArrowheads="1"/>
              </p:cNvSpPr>
              <p:nvPr/>
            </p:nvSpPr>
            <p:spPr bwMode="blackWhite">
              <a:xfrm>
                <a:off x="4635" y="2225"/>
                <a:ext cx="150" cy="138"/>
              </a:xfrm>
              <a:prstGeom prst="ellipse">
                <a:avLst/>
              </a:pr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16</a:t>
                </a:r>
              </a:p>
            </p:txBody>
          </p:sp>
          <p:sp>
            <p:nvSpPr>
              <p:cNvPr id="201759" name="Oval 31"/>
              <p:cNvSpPr>
                <a:spLocks noChangeArrowheads="1"/>
              </p:cNvSpPr>
              <p:nvPr/>
            </p:nvSpPr>
            <p:spPr bwMode="blackWhite">
              <a:xfrm>
                <a:off x="4635" y="2549"/>
                <a:ext cx="150" cy="138"/>
              </a:xfrm>
              <a:prstGeom prst="ellipse">
                <a:avLst/>
              </a:prstGeom>
              <a:solidFill>
                <a:srgbClr val="0000FF"/>
              </a:soli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5</a:t>
                </a:r>
              </a:p>
            </p:txBody>
          </p:sp>
          <p:sp>
            <p:nvSpPr>
              <p:cNvPr id="201760" name="Oval 32"/>
              <p:cNvSpPr>
                <a:spLocks noChangeArrowheads="1"/>
              </p:cNvSpPr>
              <p:nvPr/>
            </p:nvSpPr>
            <p:spPr bwMode="auto">
              <a:xfrm>
                <a:off x="4447" y="1275"/>
                <a:ext cx="150" cy="138"/>
              </a:xfrm>
              <a:prstGeom prst="ellipse">
                <a:avLst/>
              </a:prstGeom>
              <a:solidFill>
                <a:srgbClr val="339966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62</a:t>
                </a:r>
              </a:p>
            </p:txBody>
          </p:sp>
          <p:sp>
            <p:nvSpPr>
              <p:cNvPr id="201761" name="Oval 33"/>
              <p:cNvSpPr>
                <a:spLocks noChangeArrowheads="1"/>
              </p:cNvSpPr>
              <p:nvPr/>
            </p:nvSpPr>
            <p:spPr bwMode="auto">
              <a:xfrm>
                <a:off x="4447" y="1593"/>
                <a:ext cx="150" cy="138"/>
              </a:xfrm>
              <a:prstGeom prst="ellipse">
                <a:avLst/>
              </a:prstGeom>
              <a:solidFill>
                <a:srgbClr val="339966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30</a:t>
                </a:r>
              </a:p>
            </p:txBody>
          </p:sp>
          <p:sp>
            <p:nvSpPr>
              <p:cNvPr id="201762" name="Oval 34"/>
              <p:cNvSpPr>
                <a:spLocks noChangeArrowheads="1"/>
              </p:cNvSpPr>
              <p:nvPr/>
            </p:nvSpPr>
            <p:spPr bwMode="auto">
              <a:xfrm>
                <a:off x="4447" y="1912"/>
                <a:ext cx="150" cy="138"/>
              </a:xfrm>
              <a:prstGeom prst="ellipse">
                <a:avLst/>
              </a:prstGeom>
              <a:solidFill>
                <a:srgbClr val="339966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28</a:t>
                </a:r>
              </a:p>
            </p:txBody>
          </p:sp>
          <p:sp>
            <p:nvSpPr>
              <p:cNvPr id="201763" name="Oval 35"/>
              <p:cNvSpPr>
                <a:spLocks noChangeArrowheads="1"/>
              </p:cNvSpPr>
              <p:nvPr/>
            </p:nvSpPr>
            <p:spPr bwMode="auto">
              <a:xfrm>
                <a:off x="4447" y="2230"/>
                <a:ext cx="150" cy="138"/>
              </a:xfrm>
              <a:prstGeom prst="ellipse">
                <a:avLst/>
              </a:prstGeom>
              <a:solidFill>
                <a:srgbClr val="339966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14</a:t>
                </a:r>
              </a:p>
            </p:txBody>
          </p:sp>
          <p:sp>
            <p:nvSpPr>
              <p:cNvPr id="201764" name="Oval 36"/>
              <p:cNvSpPr>
                <a:spLocks noChangeArrowheads="1"/>
              </p:cNvSpPr>
              <p:nvPr/>
            </p:nvSpPr>
            <p:spPr bwMode="auto">
              <a:xfrm>
                <a:off x="4447" y="2549"/>
                <a:ext cx="150" cy="138"/>
              </a:xfrm>
              <a:prstGeom prst="ellipse">
                <a:avLst/>
              </a:prstGeom>
              <a:solidFill>
                <a:srgbClr val="339966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1000" b="1">
                    <a:solidFill>
                      <a:schemeClr val="bg1"/>
                    </a:solidFill>
                    <a:latin typeface="Tahoma" pitchFamily="34" charset="0"/>
                  </a:rPr>
                  <a:t>5</a:t>
                </a:r>
              </a:p>
            </p:txBody>
          </p:sp>
        </p:grpSp>
        <p:grpSp>
          <p:nvGrpSpPr>
            <p:cNvPr id="3" name="Group 37"/>
            <p:cNvGrpSpPr>
              <a:grpSpLocks/>
            </p:cNvGrpSpPr>
            <p:nvPr/>
          </p:nvGrpSpPr>
          <p:grpSpPr bwMode="auto">
            <a:xfrm>
              <a:off x="6738938" y="1065213"/>
              <a:ext cx="1189037" cy="409575"/>
              <a:chOff x="4241" y="671"/>
              <a:chExt cx="749" cy="258"/>
            </a:xfrm>
          </p:grpSpPr>
          <p:sp>
            <p:nvSpPr>
              <p:cNvPr id="201766" name="AutoShape 38"/>
              <p:cNvSpPr>
                <a:spLocks noChangeArrowheads="1"/>
              </p:cNvSpPr>
              <p:nvPr/>
            </p:nvSpPr>
            <p:spPr bwMode="auto">
              <a:xfrm>
                <a:off x="4241" y="671"/>
                <a:ext cx="725" cy="258"/>
              </a:xfrm>
              <a:prstGeom prst="roundRect">
                <a:avLst>
                  <a:gd name="adj" fmla="val 16667"/>
                </a:avLst>
              </a:prstGeom>
              <a:solidFill>
                <a:srgbClr val="F8F8F8"/>
              </a:solidFill>
              <a:ln w="3175" algn="ctr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/>
              <a:lstStyle/>
              <a:p>
                <a:endParaRPr lang="en-GB" sz="1000">
                  <a:latin typeface="Tahoma" pitchFamily="34" charset="0"/>
                </a:endParaRPr>
              </a:p>
            </p:txBody>
          </p:sp>
          <p:sp>
            <p:nvSpPr>
              <p:cNvPr id="201767" name="Text Box 39"/>
              <p:cNvSpPr txBox="1">
                <a:spLocks noChangeArrowheads="1"/>
              </p:cNvSpPr>
              <p:nvPr/>
            </p:nvSpPr>
            <p:spPr bwMode="auto">
              <a:xfrm>
                <a:off x="4331" y="687"/>
                <a:ext cx="659" cy="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>
                  <a:spcAft>
                    <a:spcPts val="200"/>
                  </a:spcAft>
                </a:pPr>
                <a:r>
                  <a:rPr lang="de-DE" sz="1000">
                    <a:latin typeface="Tahoma" pitchFamily="34" charset="0"/>
                  </a:rPr>
                  <a:t>Referenc</a:t>
                </a:r>
                <a:r>
                  <a:rPr lang="hu-HU" sz="1000">
                    <a:latin typeface="Tahoma" pitchFamily="34" charset="0"/>
                  </a:rPr>
                  <a:t>ia értékek</a:t>
                </a:r>
                <a:endParaRPr lang="de-DE" sz="1000">
                  <a:latin typeface="Tahoma" pitchFamily="34" charset="0"/>
                </a:endParaRPr>
              </a:p>
            </p:txBody>
          </p:sp>
          <p:sp>
            <p:nvSpPr>
              <p:cNvPr id="201768" name="Oval 40"/>
              <p:cNvSpPr>
                <a:spLocks noChangeArrowheads="1"/>
              </p:cNvSpPr>
              <p:nvPr/>
            </p:nvSpPr>
            <p:spPr bwMode="blackWhite">
              <a:xfrm>
                <a:off x="4604" y="789"/>
                <a:ext cx="226" cy="111"/>
              </a:xfrm>
              <a:prstGeom prst="ellipse">
                <a:avLst/>
              </a:pr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800" b="1">
                    <a:solidFill>
                      <a:schemeClr val="bg1"/>
                    </a:solidFill>
                    <a:latin typeface="Tahoma" pitchFamily="34" charset="0"/>
                  </a:rPr>
                  <a:t>WEC</a:t>
                </a:r>
              </a:p>
            </p:txBody>
          </p:sp>
          <p:sp>
            <p:nvSpPr>
              <p:cNvPr id="201769" name="Oval 41"/>
              <p:cNvSpPr>
                <a:spLocks noChangeArrowheads="1"/>
              </p:cNvSpPr>
              <p:nvPr/>
            </p:nvSpPr>
            <p:spPr bwMode="auto">
              <a:xfrm>
                <a:off x="4348" y="791"/>
                <a:ext cx="227" cy="111"/>
              </a:xfrm>
              <a:prstGeom prst="ellipse">
                <a:avLst/>
              </a:prstGeom>
              <a:solidFill>
                <a:srgbClr val="339966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lIns="0" tIns="0" rIns="0" bIns="0" anchor="ctr">
                <a:spAutoFit/>
              </a:bodyPr>
              <a:lstStyle/>
              <a:p>
                <a:pPr algn="ctr"/>
                <a:r>
                  <a:rPr lang="de-DE" sz="800" b="1">
                    <a:solidFill>
                      <a:schemeClr val="bg1"/>
                    </a:solidFill>
                    <a:latin typeface="Tahoma" pitchFamily="34" charset="0"/>
                  </a:rPr>
                  <a:t>EEC</a:t>
                </a:r>
              </a:p>
            </p:txBody>
          </p:sp>
        </p:grpSp>
      </p:grpSp>
    </p:spTree>
  </p:cSld>
  <p:clrMapOvr>
    <a:masterClrMapping/>
  </p:clrMapOvr>
  <p:transition spd="med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80" name="Text Box 4"/>
          <p:cNvSpPr txBox="1">
            <a:spLocks noChangeArrowheads="1"/>
          </p:cNvSpPr>
          <p:nvPr/>
        </p:nvSpPr>
        <p:spPr bwMode="auto">
          <a:xfrm>
            <a:off x="251400" y="0"/>
            <a:ext cx="27473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hu-HU" sz="2800" dirty="0">
                <a:latin typeface="+mj-lt"/>
              </a:rPr>
              <a:t>Összefoglalás</a:t>
            </a:r>
          </a:p>
        </p:txBody>
      </p:sp>
      <p:pic>
        <p:nvPicPr>
          <p:cNvPr id="229378" name="Picture 2" descr="D:\GFK\MFA2005\Februar24\Csalad007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658080"/>
            <a:ext cx="5143500" cy="3725863"/>
          </a:xfrm>
          <a:prstGeom prst="rect">
            <a:avLst/>
          </a:prstGeom>
          <a:noFill/>
        </p:spPr>
      </p:pic>
      <p:sp>
        <p:nvSpPr>
          <p:cNvPr id="229379" name="WordArt 3"/>
          <p:cNvSpPr>
            <a:spLocks noChangeArrowheads="1" noChangeShapeType="1" noTextEdit="1"/>
          </p:cNvSpPr>
          <p:nvPr/>
        </p:nvSpPr>
        <p:spPr bwMode="auto">
          <a:xfrm>
            <a:off x="762000" y="1124680"/>
            <a:ext cx="6953250" cy="55245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hu-HU" sz="3600" kern="10" dirty="0">
                <a:ln w="9525">
                  <a:solidFill>
                    <a:srgbClr val="FF913A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+mj-lt"/>
                <a:cs typeface="Tahoma"/>
              </a:rPr>
              <a:t>Gondolatok a Magyar Fogyasztóról</a:t>
            </a:r>
          </a:p>
        </p:txBody>
      </p:sp>
      <p:sp>
        <p:nvSpPr>
          <p:cNvPr id="229381" name="Text Box 5"/>
          <p:cNvSpPr txBox="1">
            <a:spLocks noChangeArrowheads="1"/>
          </p:cNvSpPr>
          <p:nvPr/>
        </p:nvSpPr>
        <p:spPr bwMode="auto">
          <a:xfrm rot="20769449">
            <a:off x="633413" y="1508855"/>
            <a:ext cx="294163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>
                <a:solidFill>
                  <a:srgbClr val="D90A06"/>
                </a:solidFill>
                <a:latin typeface="+mj-lt"/>
              </a:rPr>
              <a:t>Inkább puritán, családközpontú, törekszik a biztonságra és gondol a jövőre</a:t>
            </a:r>
          </a:p>
        </p:txBody>
      </p:sp>
      <p:sp>
        <p:nvSpPr>
          <p:cNvPr id="229382" name="Text Box 6"/>
          <p:cNvSpPr txBox="1">
            <a:spLocks noChangeArrowheads="1"/>
          </p:cNvSpPr>
          <p:nvPr/>
        </p:nvSpPr>
        <p:spPr bwMode="auto">
          <a:xfrm rot="652823">
            <a:off x="5894388" y="1724755"/>
            <a:ext cx="28670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>
                <a:solidFill>
                  <a:srgbClr val="D90A06"/>
                </a:solidFill>
                <a:latin typeface="+mj-lt"/>
              </a:rPr>
              <a:t>A termék alaphasznosságán felül elvárja a hozzáadott értéket</a:t>
            </a:r>
          </a:p>
        </p:txBody>
      </p:sp>
      <p:sp>
        <p:nvSpPr>
          <p:cNvPr id="229383" name="Text Box 7"/>
          <p:cNvSpPr txBox="1">
            <a:spLocks noChangeArrowheads="1"/>
          </p:cNvSpPr>
          <p:nvPr/>
        </p:nvSpPr>
        <p:spPr bwMode="auto">
          <a:xfrm rot="21572034">
            <a:off x="3352800" y="5237893"/>
            <a:ext cx="45656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>
                <a:solidFill>
                  <a:srgbClr val="D90A06"/>
                </a:solidFill>
                <a:latin typeface="+mj-lt"/>
              </a:rPr>
              <a:t>A minőség- ill. árközpontú fogyasztók aránya 53 ill. 47%, ami alig tér el a </a:t>
            </a:r>
            <a:r>
              <a:rPr lang="hu-HU" sz="1800" b="1" dirty="0" err="1">
                <a:solidFill>
                  <a:srgbClr val="D90A06"/>
                </a:solidFill>
                <a:latin typeface="+mj-lt"/>
              </a:rPr>
              <a:t>Ny-Eu.-i</a:t>
            </a:r>
            <a:r>
              <a:rPr lang="hu-HU" sz="1800" b="1" dirty="0">
                <a:solidFill>
                  <a:srgbClr val="D90A06"/>
                </a:solidFill>
                <a:latin typeface="+mj-lt"/>
              </a:rPr>
              <a:t> referencia értéktől</a:t>
            </a:r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 rot="73090">
            <a:off x="6686550" y="3037549"/>
            <a:ext cx="245745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>
                <a:solidFill>
                  <a:srgbClr val="D90A06"/>
                </a:solidFill>
                <a:latin typeface="+mj-lt"/>
              </a:rPr>
              <a:t>Fogyasztásával a tömegbe olvad: 10-ből 8-nak nem számít, „van-e másnak ugyanolyan”</a:t>
            </a: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 rot="20476203">
            <a:off x="228600" y="3944080"/>
            <a:ext cx="264318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>
                <a:solidFill>
                  <a:srgbClr val="D90A06"/>
                </a:solidFill>
                <a:latin typeface="+mj-lt"/>
              </a:rPr>
              <a:t>Kevésbé </a:t>
            </a:r>
            <a:r>
              <a:rPr lang="hu-HU" sz="1800" b="1" dirty="0" smtClean="0">
                <a:solidFill>
                  <a:srgbClr val="D90A06"/>
                </a:solidFill>
                <a:latin typeface="+mj-lt"/>
              </a:rPr>
              <a:t>környezettudatos </a:t>
            </a:r>
            <a:r>
              <a:rPr lang="hu-HU" sz="1800" b="1" dirty="0">
                <a:solidFill>
                  <a:srgbClr val="D90A06"/>
                </a:solidFill>
                <a:latin typeface="+mj-lt"/>
              </a:rPr>
              <a:t>és valamivel kevésbé közösségi ember, mint kelet- és nyugat-európai társai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 rot="20769449">
            <a:off x="304800" y="2877280"/>
            <a:ext cx="30257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>
                <a:solidFill>
                  <a:srgbClr val="D90A06"/>
                </a:solidFill>
                <a:latin typeface="+mj-lt"/>
              </a:rPr>
              <a:t>Önmagához akar hű maradni, nem pedig úgy élni, mint mások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80" name="Text Box 4"/>
          <p:cNvSpPr txBox="1">
            <a:spLocks noChangeArrowheads="1"/>
          </p:cNvSpPr>
          <p:nvPr/>
        </p:nvSpPr>
        <p:spPr bwMode="auto">
          <a:xfrm>
            <a:off x="251400" y="0"/>
            <a:ext cx="27473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hu-HU" sz="2800" dirty="0">
                <a:latin typeface="+mj-lt"/>
              </a:rPr>
              <a:t>Összefoglalás</a:t>
            </a:r>
          </a:p>
        </p:txBody>
      </p:sp>
      <p:pic>
        <p:nvPicPr>
          <p:cNvPr id="229378" name="Picture 2" descr="D:\GFK\MFA2005\Februar24\Csalad007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658080"/>
            <a:ext cx="5143500" cy="3725863"/>
          </a:xfrm>
          <a:prstGeom prst="rect">
            <a:avLst/>
          </a:prstGeom>
          <a:noFill/>
        </p:spPr>
      </p:pic>
      <p:sp>
        <p:nvSpPr>
          <p:cNvPr id="229379" name="WordArt 3"/>
          <p:cNvSpPr>
            <a:spLocks noChangeArrowheads="1" noChangeShapeType="1" noTextEdit="1"/>
          </p:cNvSpPr>
          <p:nvPr/>
        </p:nvSpPr>
        <p:spPr bwMode="auto">
          <a:xfrm>
            <a:off x="762000" y="1124680"/>
            <a:ext cx="6953250" cy="55245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hu-HU" sz="3600" kern="10" dirty="0">
                <a:ln w="9525">
                  <a:solidFill>
                    <a:srgbClr val="FF913A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+mj-lt"/>
                <a:cs typeface="Tahoma"/>
              </a:rPr>
              <a:t>Gondolatok a Magyar Fogyasztóról</a:t>
            </a:r>
          </a:p>
        </p:txBody>
      </p:sp>
      <p:sp>
        <p:nvSpPr>
          <p:cNvPr id="229381" name="Text Box 5"/>
          <p:cNvSpPr txBox="1">
            <a:spLocks noChangeArrowheads="1"/>
          </p:cNvSpPr>
          <p:nvPr/>
        </p:nvSpPr>
        <p:spPr bwMode="auto">
          <a:xfrm rot="20769449">
            <a:off x="633413" y="1919501"/>
            <a:ext cx="294163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 smtClean="0">
                <a:solidFill>
                  <a:srgbClr val="0000FF"/>
                </a:solidFill>
                <a:latin typeface="+mj-lt"/>
              </a:rPr>
              <a:t>A jövő bizonytalan</a:t>
            </a:r>
            <a:endParaRPr lang="hu-HU" sz="18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29382" name="Text Box 6"/>
          <p:cNvSpPr txBox="1">
            <a:spLocks noChangeArrowheads="1"/>
          </p:cNvSpPr>
          <p:nvPr/>
        </p:nvSpPr>
        <p:spPr bwMode="auto">
          <a:xfrm rot="652823">
            <a:off x="5894388" y="1719904"/>
            <a:ext cx="28670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 smtClean="0">
                <a:solidFill>
                  <a:srgbClr val="0000FF"/>
                </a:solidFill>
                <a:latin typeface="+mj-lt"/>
              </a:rPr>
              <a:t>Az egyik legfontosabb megtakarítási cél a tartalékolás a bizonytalan jövő miatt</a:t>
            </a:r>
            <a:endParaRPr lang="hu-HU" sz="18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29383" name="Text Box 7"/>
          <p:cNvSpPr txBox="1">
            <a:spLocks noChangeArrowheads="1"/>
          </p:cNvSpPr>
          <p:nvPr/>
        </p:nvSpPr>
        <p:spPr bwMode="auto">
          <a:xfrm rot="21572034">
            <a:off x="3352800" y="5234222"/>
            <a:ext cx="456565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 smtClean="0">
                <a:solidFill>
                  <a:srgbClr val="0000FF"/>
                </a:solidFill>
                <a:latin typeface="+mj-lt"/>
              </a:rPr>
              <a:t>Ár-érték arány, de ennek hajtóereje az alacsony vásárlóerő, megnyilvánulása az árvadászat</a:t>
            </a:r>
            <a:endParaRPr lang="hu-HU" sz="18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 rot="73090">
            <a:off x="6686550" y="3314549"/>
            <a:ext cx="24574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 smtClean="0">
                <a:solidFill>
                  <a:srgbClr val="0000FF"/>
                </a:solidFill>
                <a:latin typeface="+mj-lt"/>
              </a:rPr>
              <a:t>A mindennapok megélése is nehézségekbe ütközik</a:t>
            </a:r>
            <a:endParaRPr lang="hu-HU" sz="18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 rot="20476203">
            <a:off x="250233" y="4483537"/>
            <a:ext cx="182619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 smtClean="0">
                <a:solidFill>
                  <a:srgbClr val="0000FF"/>
                </a:solidFill>
                <a:latin typeface="+mj-lt"/>
              </a:rPr>
              <a:t>Alacsonyabb árkategóriákat keres</a:t>
            </a:r>
            <a:endParaRPr lang="hu-HU" sz="1800" b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 rot="20769449">
            <a:off x="324062" y="3170779"/>
            <a:ext cx="169939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hu-HU" sz="1800" b="1" dirty="0" smtClean="0">
                <a:solidFill>
                  <a:srgbClr val="0000FF"/>
                </a:solidFill>
                <a:latin typeface="+mj-lt"/>
              </a:rPr>
              <a:t>Visszafogja a fogyasztást</a:t>
            </a:r>
            <a:endParaRPr lang="hu-HU" sz="1800" b="1" dirty="0">
              <a:solidFill>
                <a:srgbClr val="0000FF"/>
              </a:solidFill>
              <a:latin typeface="+mj-lt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0;0;14.25;14.09646;28.34646;28.26968;42.51968;28.26968;42.51968;28.26968;42.51968;28.26968;42.51968;28.26968;42.51968;"/>
  <p:tag name="VCT-BULLETVISIBILITY" val="G  *******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VCT_Marker"/>
  <p:tag name="DATE" val="19.10.2011 11:04:46"/>
  <p:tag name="VCT-TEMPLATE" val="GfK Template for Office 2007-2010 4-3.potx"/>
  <p:tag name="VCTMASTER" val="GfK Master for PPT 2010 4-3"/>
  <p:tag name="VCT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0;0;14.25;14.09646;28.34646;28.26968;42.51968;28.26968;42.51968;28.26968;42.51968;28.26968;42.51968;28.26968;42.51968;"/>
  <p:tag name="VCT-BULLETVISIBILITY" val="G  *******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VCT_Marker"/>
  <p:tag name="DATE" val="19.10.2011 11:04:46"/>
  <p:tag name="VCT-TEMPLATE" val="GfK Template for Office 2007-2010 4-3.potx"/>
  <p:tag name="VCTMASTER" val="GfK Master for PPT 2010 4-3"/>
  <p:tag name="VCT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0;0;14.25;14.09646;28.34646;28.26968;42.51968;28.26968;42.51968;28.26968;42.51968;28.26968;42.51968;28.26968;42.51968;"/>
  <p:tag name="VCT-BULLETVISIBILITY" val="G  *******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VCT_Marker"/>
  <p:tag name="DATE" val="19.10.2011 11:04:46"/>
  <p:tag name="VCT-TEMPLATE" val="GfK Template for Office 2007-2010 4-3.potx"/>
  <p:tag name="VCTMASTER" val="GfK Master for PPT 2010 4-3"/>
  <p:tag name="VCTORDER" val="1"/>
</p:tagLst>
</file>

<file path=ppt/theme/theme1.xml><?xml version="1.0" encoding="utf-8"?>
<a:theme xmlns:a="http://schemas.openxmlformats.org/drawingml/2006/main" name="GfK Master for PPT 2010 4-3">
  <a:themeElements>
    <a:clrScheme name="GfK color scheme for Office 2010">
      <a:dk1>
        <a:srgbClr val="000000"/>
      </a:dk1>
      <a:lt1>
        <a:srgbClr val="FFFFFF"/>
      </a:lt1>
      <a:dk2>
        <a:srgbClr val="E95E0F"/>
      </a:dk2>
      <a:lt2>
        <a:srgbClr val="928580"/>
      </a:lt2>
      <a:accent1>
        <a:srgbClr val="004186"/>
      </a:accent1>
      <a:accent2>
        <a:srgbClr val="0087C8"/>
      </a:accent2>
      <a:accent3>
        <a:srgbClr val="A1AF00"/>
      </a:accent3>
      <a:accent4>
        <a:srgbClr val="CDC300"/>
      </a:accent4>
      <a:accent5>
        <a:srgbClr val="B50F22"/>
      </a:accent5>
      <a:accent6>
        <a:srgbClr val="E31B19"/>
      </a:accent6>
      <a:hlink>
        <a:srgbClr val="A1AF00"/>
      </a:hlink>
      <a:folHlink>
        <a:srgbClr val="CDC3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0" indent="0" algn="ctr">
          <a:spcBef>
            <a:spcPts val="300"/>
          </a:spcBef>
          <a:defRPr sz="1600" dirty="0" err="1" smtClean="0">
            <a:solidFill>
              <a:schemeClr val="tx1"/>
            </a:solidFill>
            <a:latin typeface="Arial" pitchFamily="34" charset="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noAutofit/>
      </a:bodyPr>
      <a:lstStyle>
        <a:defPPr>
          <a:spcBef>
            <a:spcPts val="300"/>
          </a:spcBef>
          <a:defRPr sz="1600" dirty="0" err="1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Egyéni tervezé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GfK Template PPT 2007-2010 4-3">
  <a:themeElements>
    <a:clrScheme name="GfK color scheme for Office 2010">
      <a:dk1>
        <a:srgbClr val="000000"/>
      </a:dk1>
      <a:lt1>
        <a:srgbClr val="FFFFFF"/>
      </a:lt1>
      <a:dk2>
        <a:srgbClr val="E95E0F"/>
      </a:dk2>
      <a:lt2>
        <a:srgbClr val="928580"/>
      </a:lt2>
      <a:accent1>
        <a:srgbClr val="004186"/>
      </a:accent1>
      <a:accent2>
        <a:srgbClr val="0087C8"/>
      </a:accent2>
      <a:accent3>
        <a:srgbClr val="A1AF00"/>
      </a:accent3>
      <a:accent4>
        <a:srgbClr val="CDC300"/>
      </a:accent4>
      <a:accent5>
        <a:srgbClr val="B50F22"/>
      </a:accent5>
      <a:accent6>
        <a:srgbClr val="E31B19"/>
      </a:accent6>
      <a:hlink>
        <a:srgbClr val="A1AF00"/>
      </a:hlink>
      <a:folHlink>
        <a:srgbClr val="CDC3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0" indent="0" algn="ctr">
          <a:spcBef>
            <a:spcPts val="300"/>
          </a:spcBef>
          <a:defRPr sz="1600" dirty="0" err="1" smtClean="0">
            <a:solidFill>
              <a:schemeClr val="tx1"/>
            </a:solidFill>
            <a:latin typeface="Arial" pitchFamily="34" charset="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noAutofit/>
      </a:bodyPr>
      <a:lstStyle>
        <a:defPPr>
          <a:spcBef>
            <a:spcPts val="300"/>
          </a:spcBef>
          <a:defRPr sz="1600" dirty="0" err="1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1_GfK Master for PPT 2010 4-3">
  <a:themeElements>
    <a:clrScheme name="GfK color scheme for Office 2010">
      <a:dk1>
        <a:srgbClr val="000000"/>
      </a:dk1>
      <a:lt1>
        <a:srgbClr val="FFFFFF"/>
      </a:lt1>
      <a:dk2>
        <a:srgbClr val="E95E0F"/>
      </a:dk2>
      <a:lt2>
        <a:srgbClr val="928580"/>
      </a:lt2>
      <a:accent1>
        <a:srgbClr val="004186"/>
      </a:accent1>
      <a:accent2>
        <a:srgbClr val="0087C8"/>
      </a:accent2>
      <a:accent3>
        <a:srgbClr val="A1AF00"/>
      </a:accent3>
      <a:accent4>
        <a:srgbClr val="CDC300"/>
      </a:accent4>
      <a:accent5>
        <a:srgbClr val="B50F22"/>
      </a:accent5>
      <a:accent6>
        <a:srgbClr val="E31B19"/>
      </a:accent6>
      <a:hlink>
        <a:srgbClr val="A1AF00"/>
      </a:hlink>
      <a:folHlink>
        <a:srgbClr val="CDC3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0" indent="0" algn="ctr">
          <a:spcBef>
            <a:spcPts val="300"/>
          </a:spcBef>
          <a:defRPr sz="1600" dirty="0" err="1" smtClean="0">
            <a:solidFill>
              <a:schemeClr val="tx1"/>
            </a:solidFill>
            <a:latin typeface="Arial" pitchFamily="34" charset="0"/>
            <a:cs typeface="Arial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noAutofit/>
      </a:bodyPr>
      <a:lstStyle>
        <a:defPPr>
          <a:spcBef>
            <a:spcPts val="300"/>
          </a:spcBef>
          <a:defRPr sz="1600" dirty="0" err="1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GfK color scheme for Office 2010">
      <a:dk1>
        <a:srgbClr val="000000"/>
      </a:dk1>
      <a:lt1>
        <a:srgbClr val="FFFFFF"/>
      </a:lt1>
      <a:dk2>
        <a:srgbClr val="E95E0F"/>
      </a:dk2>
      <a:lt2>
        <a:srgbClr val="928580"/>
      </a:lt2>
      <a:accent1>
        <a:srgbClr val="004186"/>
      </a:accent1>
      <a:accent2>
        <a:srgbClr val="0087C8"/>
      </a:accent2>
      <a:accent3>
        <a:srgbClr val="A1AF00"/>
      </a:accent3>
      <a:accent4>
        <a:srgbClr val="CDC300"/>
      </a:accent4>
      <a:accent5>
        <a:srgbClr val="B50F22"/>
      </a:accent5>
      <a:accent6>
        <a:srgbClr val="E31B19"/>
      </a:accent6>
      <a:hlink>
        <a:srgbClr val="A1AF00"/>
      </a:hlink>
      <a:folHlink>
        <a:srgbClr val="CDC300"/>
      </a:folHlink>
    </a:clrScheme>
    <a:fontScheme name="Gf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bg1"/>
        </a:solidFill>
        <a:ln w="9525">
          <a:solidFill>
            <a:schemeClr val="tx1"/>
          </a:solidFill>
        </a:ln>
      </a:spPr>
      <a:bodyPr rtlCol="0" anchor="ctr"/>
      <a:lstStyle>
        <a:defPPr algn="ctr">
          <a:defRPr dirty="0" err="1" smtClean="0">
            <a:solidFill>
              <a:sysClr val="windowText" lastClr="000000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GfK">
      <a:dk1>
        <a:sysClr val="windowText" lastClr="000000"/>
      </a:dk1>
      <a:lt1>
        <a:sysClr val="window" lastClr="FFFFFF"/>
      </a:lt1>
      <a:dk2>
        <a:srgbClr val="E95E0F"/>
      </a:dk2>
      <a:lt2>
        <a:srgbClr val="928580"/>
      </a:lt2>
      <a:accent1>
        <a:srgbClr val="E31B19"/>
      </a:accent1>
      <a:accent2>
        <a:srgbClr val="F9B200"/>
      </a:accent2>
      <a:accent3>
        <a:srgbClr val="FFD600"/>
      </a:accent3>
      <a:accent4>
        <a:srgbClr val="A1AF00"/>
      </a:accent4>
      <a:accent5>
        <a:srgbClr val="0087C8"/>
      </a:accent5>
      <a:accent6>
        <a:srgbClr val="004186"/>
      </a:accent6>
      <a:hlink>
        <a:srgbClr val="E95E0F"/>
      </a:hlink>
      <a:folHlink>
        <a:srgbClr val="928580"/>
      </a:folHlink>
    </a:clrScheme>
    <a:fontScheme name="Gf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chemeClr val="bg1"/>
        </a:solidFill>
        <a:ln w="9525">
          <a:solidFill>
            <a:schemeClr val="tx1"/>
          </a:solidFill>
        </a:ln>
      </a:spPr>
      <a:bodyPr rtlCol="0" anchor="ctr"/>
      <a:lstStyle>
        <a:defPPr algn="ctr"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573</TotalTime>
  <Words>783</Words>
  <Application>Microsoft Office PowerPoint</Application>
  <PresentationFormat>Diavetítés a képernyőre (4:3 oldalarány)</PresentationFormat>
  <Paragraphs>222</Paragraphs>
  <Slides>10</Slides>
  <Notes>2</Notes>
  <HiddenSlides>0</HiddenSlides>
  <MMClips>0</MMClips>
  <ScaleCrop>false</ScaleCrop>
  <HeadingPairs>
    <vt:vector size="6" baseType="variant">
      <vt:variant>
        <vt:lpstr>Téma</vt:lpstr>
      </vt:variant>
      <vt:variant>
        <vt:i4>4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5" baseType="lpstr">
      <vt:lpstr>GfK Master for PPT 2010 4-3</vt:lpstr>
      <vt:lpstr>Egyéni tervezés</vt:lpstr>
      <vt:lpstr>GfK Template PPT 2007-2010 4-3</vt:lpstr>
      <vt:lpstr>1_GfK Master for PPT 2010 4-3</vt:lpstr>
      <vt:lpstr>Microsoft Graph 2000 diagram</vt:lpstr>
      <vt:lpstr>Hazai fogyasztói trendek alakulása</vt:lpstr>
      <vt:lpstr>15 év a magyar társadalomban </vt:lpstr>
      <vt:lpstr>Újabb 10 év a magyar társadalomban </vt:lpstr>
      <vt:lpstr>Általános értékorientáció Magyarországon 1/2</vt:lpstr>
      <vt:lpstr>Általános értékorientáció Magyarországon 2/2</vt:lpstr>
      <vt:lpstr>Fogyasztáshoz kapcsolódó értékorientációk Magyarországon 1/2</vt:lpstr>
      <vt:lpstr>Fogyasztáshoz kapcsolódó értékorientációk Magyarországon 2/2</vt:lpstr>
      <vt:lpstr>A jövő ideális élelmiszere Magyarországon </vt:lpstr>
      <vt:lpstr>9. dia</vt:lpstr>
      <vt:lpstr>10. dia</vt:lpstr>
    </vt:vector>
  </TitlesOfParts>
  <Company>GfK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[Title of presentation]</dc:title>
  <dc:subject>[Subtitle of presentation]</dc:subject>
  <dc:creator>[GfK Employee]</dc:creator>
  <dc:description>Optimized for MS PowerPoint 2010 (optionally can be used under MS PowerPoint 2007).</dc:description>
  <cp:lastModifiedBy>Ildiko.Horompoly</cp:lastModifiedBy>
  <cp:revision>282</cp:revision>
  <cp:lastPrinted>2012-03-21T09:48:38Z</cp:lastPrinted>
  <dcterms:created xsi:type="dcterms:W3CDTF">2011-11-05T20:11:32Z</dcterms:created>
  <dcterms:modified xsi:type="dcterms:W3CDTF">2012-04-03T09:16:40Z</dcterms:modified>
</cp:coreProperties>
</file>