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267" r:id="rId3"/>
    <p:sldId id="268" r:id="rId4"/>
    <p:sldId id="258" r:id="rId5"/>
    <p:sldId id="264" r:id="rId6"/>
    <p:sldId id="260" r:id="rId7"/>
    <p:sldId id="257" r:id="rId8"/>
    <p:sldId id="259" r:id="rId9"/>
    <p:sldId id="269" r:id="rId10"/>
    <p:sldId id="261" r:id="rId11"/>
    <p:sldId id="270" r:id="rId12"/>
    <p:sldId id="265" r:id="rId13"/>
    <p:sldId id="271" r:id="rId14"/>
    <p:sldId id="266" r:id="rId15"/>
    <p:sldId id="262" r:id="rId16"/>
  </p:sldIdLst>
  <p:sldSz cx="9144000" cy="6858000" type="screen4x3"/>
  <p:notesSz cx="6789738" cy="9929813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0" autoAdjust="0"/>
    <p:restoredTop sz="94622" autoAdjust="0"/>
  </p:normalViewPr>
  <p:slideViewPr>
    <p:cSldViewPr>
      <p:cViewPr varScale="1">
        <p:scale>
          <a:sx n="85" d="100"/>
          <a:sy n="85" d="100"/>
        </p:scale>
        <p:origin x="-1576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5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notesMaster" Target="notesMasters/notesMaster1.xml"/><Relationship Id="rId18" Type="http://schemas.openxmlformats.org/officeDocument/2006/relationships/handoutMaster" Target="handoutMasters/handout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5EAA26-F74E-43DE-A8CD-FD2DAB8F19E0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hu-HU"/>
        </a:p>
      </dgm:t>
    </dgm:pt>
    <dgm:pt modelId="{FDF06CE4-67DF-4FAF-BCC4-1045D1366249}">
      <dgm:prSet phldrT="[Szöveg]"/>
      <dgm:spPr/>
      <dgm:t>
        <a:bodyPr/>
        <a:lstStyle/>
        <a:p>
          <a:r>
            <a:rPr lang="hu-HU" dirty="0" smtClean="0"/>
            <a:t>életkor</a:t>
          </a:r>
          <a:endParaRPr lang="hu-HU" dirty="0"/>
        </a:p>
      </dgm:t>
    </dgm:pt>
    <dgm:pt modelId="{67F84CB2-B47F-4E89-B907-3FCA9025C3ED}" type="parTrans" cxnId="{ACC1476F-EA16-4821-BC8B-C17BA4617C21}">
      <dgm:prSet/>
      <dgm:spPr/>
      <dgm:t>
        <a:bodyPr/>
        <a:lstStyle/>
        <a:p>
          <a:endParaRPr lang="hu-HU"/>
        </a:p>
      </dgm:t>
    </dgm:pt>
    <dgm:pt modelId="{4D381CCD-8E60-45CA-8AB1-153051298E70}" type="sibTrans" cxnId="{ACC1476F-EA16-4821-BC8B-C17BA4617C21}">
      <dgm:prSet/>
      <dgm:spPr/>
      <dgm:t>
        <a:bodyPr/>
        <a:lstStyle/>
        <a:p>
          <a:endParaRPr lang="hu-HU"/>
        </a:p>
      </dgm:t>
    </dgm:pt>
    <dgm:pt modelId="{DFCDBF50-DF9E-4499-BC45-C9AC46129A67}">
      <dgm:prSet phldrT="[Szöveg]"/>
      <dgm:spPr/>
      <dgm:t>
        <a:bodyPr/>
        <a:lstStyle/>
        <a:p>
          <a:r>
            <a:rPr lang="hu-HU" dirty="0" smtClean="0"/>
            <a:t>nem</a:t>
          </a:r>
          <a:endParaRPr lang="hu-HU" dirty="0"/>
        </a:p>
      </dgm:t>
    </dgm:pt>
    <dgm:pt modelId="{1B85EBD3-C2C1-4EBC-913B-CD6D89516A14}" type="parTrans" cxnId="{9051D321-AAA4-409E-8C5D-03D0E55BC256}">
      <dgm:prSet/>
      <dgm:spPr/>
      <dgm:t>
        <a:bodyPr/>
        <a:lstStyle/>
        <a:p>
          <a:endParaRPr lang="hu-HU"/>
        </a:p>
      </dgm:t>
    </dgm:pt>
    <dgm:pt modelId="{4D2951C8-0116-4160-940E-63F2E7645125}" type="sibTrans" cxnId="{9051D321-AAA4-409E-8C5D-03D0E55BC256}">
      <dgm:prSet/>
      <dgm:spPr/>
      <dgm:t>
        <a:bodyPr/>
        <a:lstStyle/>
        <a:p>
          <a:endParaRPr lang="hu-HU"/>
        </a:p>
      </dgm:t>
    </dgm:pt>
    <dgm:pt modelId="{3C39C7AF-FC1B-48AB-915E-805B5A3B91FE}">
      <dgm:prSet phldrT="[Szöveg]"/>
      <dgm:spPr/>
      <dgm:t>
        <a:bodyPr/>
        <a:lstStyle/>
        <a:p>
          <a:r>
            <a:rPr lang="hu-HU" dirty="0" smtClean="0"/>
            <a:t>preferencia</a:t>
          </a:r>
          <a:endParaRPr lang="hu-HU" dirty="0"/>
        </a:p>
      </dgm:t>
    </dgm:pt>
    <dgm:pt modelId="{2C8F6E40-CB15-4F5D-8AB6-99507123D6FF}" type="parTrans" cxnId="{720E55CA-3FAB-4EBC-9CCF-15F14D916D7E}">
      <dgm:prSet/>
      <dgm:spPr/>
      <dgm:t>
        <a:bodyPr/>
        <a:lstStyle/>
        <a:p>
          <a:endParaRPr lang="hu-HU"/>
        </a:p>
      </dgm:t>
    </dgm:pt>
    <dgm:pt modelId="{8A950848-F488-42AD-94E1-52B5BC9B548F}" type="sibTrans" cxnId="{720E55CA-3FAB-4EBC-9CCF-15F14D916D7E}">
      <dgm:prSet/>
      <dgm:spPr/>
      <dgm:t>
        <a:bodyPr/>
        <a:lstStyle/>
        <a:p>
          <a:endParaRPr lang="hu-HU"/>
        </a:p>
      </dgm:t>
    </dgm:pt>
    <dgm:pt modelId="{C7FCDDB4-F2C1-4EFD-A78F-7C1B4C94585E}">
      <dgm:prSet phldrT="[Szöveg]"/>
      <dgm:spPr/>
      <dgm:t>
        <a:bodyPr/>
        <a:lstStyle/>
        <a:p>
          <a:r>
            <a:rPr lang="hu-HU" dirty="0" smtClean="0"/>
            <a:t>régió</a:t>
          </a:r>
          <a:endParaRPr lang="hu-HU" dirty="0"/>
        </a:p>
      </dgm:t>
    </dgm:pt>
    <dgm:pt modelId="{0C1A36A7-1F11-4F72-858A-340E96BE9350}" type="parTrans" cxnId="{8B03078C-56E7-4BCA-B085-790030A24082}">
      <dgm:prSet/>
      <dgm:spPr/>
      <dgm:t>
        <a:bodyPr/>
        <a:lstStyle/>
        <a:p>
          <a:endParaRPr lang="hu-HU"/>
        </a:p>
      </dgm:t>
    </dgm:pt>
    <dgm:pt modelId="{D44C581B-B388-4422-A6E4-58AA038FE8E0}" type="sibTrans" cxnId="{8B03078C-56E7-4BCA-B085-790030A24082}">
      <dgm:prSet/>
      <dgm:spPr/>
      <dgm:t>
        <a:bodyPr/>
        <a:lstStyle/>
        <a:p>
          <a:endParaRPr lang="hu-HU"/>
        </a:p>
      </dgm:t>
    </dgm:pt>
    <dgm:pt modelId="{60A6B391-0523-438F-BDD9-41874E99D52E}">
      <dgm:prSet phldrT="[Szöveg]"/>
      <dgm:spPr/>
      <dgm:t>
        <a:bodyPr/>
        <a:lstStyle/>
        <a:p>
          <a:r>
            <a:rPr lang="hu-HU" dirty="0" err="1" smtClean="0"/>
            <a:t>stb</a:t>
          </a:r>
          <a:r>
            <a:rPr lang="hu-HU" dirty="0" smtClean="0"/>
            <a:t>…</a:t>
          </a:r>
          <a:endParaRPr lang="hu-HU" dirty="0"/>
        </a:p>
      </dgm:t>
    </dgm:pt>
    <dgm:pt modelId="{FE40B670-AFBB-4E57-9E52-FCA4A7721FFC}" type="parTrans" cxnId="{4B6E30A2-F2E5-4C0F-8377-F0A4689BB9B8}">
      <dgm:prSet/>
      <dgm:spPr/>
      <dgm:t>
        <a:bodyPr/>
        <a:lstStyle/>
        <a:p>
          <a:endParaRPr lang="hu-HU"/>
        </a:p>
      </dgm:t>
    </dgm:pt>
    <dgm:pt modelId="{AC2BC3EA-6D55-4973-A3BB-70D99CD4EECA}" type="sibTrans" cxnId="{4B6E30A2-F2E5-4C0F-8377-F0A4689BB9B8}">
      <dgm:prSet/>
      <dgm:spPr/>
      <dgm:t>
        <a:bodyPr/>
        <a:lstStyle/>
        <a:p>
          <a:endParaRPr lang="hu-HU"/>
        </a:p>
      </dgm:t>
    </dgm:pt>
    <dgm:pt modelId="{4CF79C2A-A1BC-4E45-BBD5-B0B19DCA112E}" type="pres">
      <dgm:prSet presAssocID="{A05EAA26-F74E-43DE-A8CD-FD2DAB8F19E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hu-HU"/>
        </a:p>
      </dgm:t>
    </dgm:pt>
    <dgm:pt modelId="{59D7EA5B-E3D3-4017-9CFE-CD5E4307E0C3}" type="pres">
      <dgm:prSet presAssocID="{A05EAA26-F74E-43DE-A8CD-FD2DAB8F19E0}" presName="Name1" presStyleCnt="0"/>
      <dgm:spPr/>
    </dgm:pt>
    <dgm:pt modelId="{E7AB87A3-C29D-4214-95CB-D989977AA254}" type="pres">
      <dgm:prSet presAssocID="{A05EAA26-F74E-43DE-A8CD-FD2DAB8F19E0}" presName="cycle" presStyleCnt="0"/>
      <dgm:spPr/>
    </dgm:pt>
    <dgm:pt modelId="{46C3E566-04A6-4249-862A-6E227D072DC8}" type="pres">
      <dgm:prSet presAssocID="{A05EAA26-F74E-43DE-A8CD-FD2DAB8F19E0}" presName="srcNode" presStyleLbl="node1" presStyleIdx="0" presStyleCnt="5"/>
      <dgm:spPr/>
    </dgm:pt>
    <dgm:pt modelId="{8234195C-CFBE-4C26-A9E5-5D3346AED29C}" type="pres">
      <dgm:prSet presAssocID="{A05EAA26-F74E-43DE-A8CD-FD2DAB8F19E0}" presName="conn" presStyleLbl="parChTrans1D2" presStyleIdx="0" presStyleCnt="1"/>
      <dgm:spPr/>
      <dgm:t>
        <a:bodyPr/>
        <a:lstStyle/>
        <a:p>
          <a:endParaRPr lang="hu-HU"/>
        </a:p>
      </dgm:t>
    </dgm:pt>
    <dgm:pt modelId="{A67445A3-13AE-4EEE-9AA1-FC1C34025B49}" type="pres">
      <dgm:prSet presAssocID="{A05EAA26-F74E-43DE-A8CD-FD2DAB8F19E0}" presName="extraNode" presStyleLbl="node1" presStyleIdx="0" presStyleCnt="5"/>
      <dgm:spPr/>
    </dgm:pt>
    <dgm:pt modelId="{2F5B95DC-0366-47E7-B045-862031255E09}" type="pres">
      <dgm:prSet presAssocID="{A05EAA26-F74E-43DE-A8CD-FD2DAB8F19E0}" presName="dstNode" presStyleLbl="node1" presStyleIdx="0" presStyleCnt="5"/>
      <dgm:spPr/>
    </dgm:pt>
    <dgm:pt modelId="{75CADE81-F7FD-44FB-98B8-3A3AFFE8470C}" type="pres">
      <dgm:prSet presAssocID="{FDF06CE4-67DF-4FAF-BCC4-1045D1366249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60AC3E4-BDCA-4E6A-840B-FA0443FA6A50}" type="pres">
      <dgm:prSet presAssocID="{FDF06CE4-67DF-4FAF-BCC4-1045D1366249}" presName="accent_1" presStyleCnt="0"/>
      <dgm:spPr/>
    </dgm:pt>
    <dgm:pt modelId="{94AE9A96-3A86-421D-8F24-11272A03534F}" type="pres">
      <dgm:prSet presAssocID="{FDF06CE4-67DF-4FAF-BCC4-1045D1366249}" presName="accentRepeatNode" presStyleLbl="solidFgAcc1" presStyleIdx="0" presStyleCnt="5"/>
      <dgm:spPr/>
    </dgm:pt>
    <dgm:pt modelId="{36B60405-1468-47CF-BD63-13A92C9D1B8D}" type="pres">
      <dgm:prSet presAssocID="{DFCDBF50-DF9E-4499-BC45-C9AC46129A67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ACF84BE-D261-4723-81A8-4875D1E8AF2B}" type="pres">
      <dgm:prSet presAssocID="{DFCDBF50-DF9E-4499-BC45-C9AC46129A67}" presName="accent_2" presStyleCnt="0"/>
      <dgm:spPr/>
    </dgm:pt>
    <dgm:pt modelId="{3A4D1BE5-4F21-441C-8807-46A443AF9E36}" type="pres">
      <dgm:prSet presAssocID="{DFCDBF50-DF9E-4499-BC45-C9AC46129A67}" presName="accentRepeatNode" presStyleLbl="solidFgAcc1" presStyleIdx="1" presStyleCnt="5"/>
      <dgm:spPr/>
    </dgm:pt>
    <dgm:pt modelId="{1BB6E93C-7DFF-4F65-97F2-9AD70BE155E6}" type="pres">
      <dgm:prSet presAssocID="{3C39C7AF-FC1B-48AB-915E-805B5A3B91F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A33A4C5-89DB-434C-B91A-DA462ED73D4E}" type="pres">
      <dgm:prSet presAssocID="{3C39C7AF-FC1B-48AB-915E-805B5A3B91FE}" presName="accent_3" presStyleCnt="0"/>
      <dgm:spPr/>
    </dgm:pt>
    <dgm:pt modelId="{C55D25D0-D1A7-4A4D-8919-BD9EAF98732D}" type="pres">
      <dgm:prSet presAssocID="{3C39C7AF-FC1B-48AB-915E-805B5A3B91FE}" presName="accentRepeatNode" presStyleLbl="solidFgAcc1" presStyleIdx="2" presStyleCnt="5"/>
      <dgm:spPr/>
    </dgm:pt>
    <dgm:pt modelId="{7BBDD878-D805-41C7-9C10-BA1427A01146}" type="pres">
      <dgm:prSet presAssocID="{C7FCDDB4-F2C1-4EFD-A78F-7C1B4C94585E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E81E737-5687-49C3-993F-89F359C24B17}" type="pres">
      <dgm:prSet presAssocID="{C7FCDDB4-F2C1-4EFD-A78F-7C1B4C94585E}" presName="accent_4" presStyleCnt="0"/>
      <dgm:spPr/>
    </dgm:pt>
    <dgm:pt modelId="{54DAE57D-99F3-4617-81BB-D1FAD9F68C64}" type="pres">
      <dgm:prSet presAssocID="{C7FCDDB4-F2C1-4EFD-A78F-7C1B4C94585E}" presName="accentRepeatNode" presStyleLbl="solidFgAcc1" presStyleIdx="3" presStyleCnt="5"/>
      <dgm:spPr/>
    </dgm:pt>
    <dgm:pt modelId="{F4BB1C9D-E06C-491F-A676-C97B7D8E3F74}" type="pres">
      <dgm:prSet presAssocID="{60A6B391-0523-438F-BDD9-41874E99D52E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96B32A1-2EE2-4AB1-9DF2-86F350D1455F}" type="pres">
      <dgm:prSet presAssocID="{60A6B391-0523-438F-BDD9-41874E99D52E}" presName="accent_5" presStyleCnt="0"/>
      <dgm:spPr/>
    </dgm:pt>
    <dgm:pt modelId="{41C1BB0B-A699-4AA9-B249-C9494BB469CD}" type="pres">
      <dgm:prSet presAssocID="{60A6B391-0523-438F-BDD9-41874E99D52E}" presName="accentRepeatNode" presStyleLbl="solidFgAcc1" presStyleIdx="4" presStyleCnt="5"/>
      <dgm:spPr/>
    </dgm:pt>
  </dgm:ptLst>
  <dgm:cxnLst>
    <dgm:cxn modelId="{DD8AD0AA-7218-44A4-B5A7-0E74FE26CD95}" type="presOf" srcId="{FDF06CE4-67DF-4FAF-BCC4-1045D1366249}" destId="{75CADE81-F7FD-44FB-98B8-3A3AFFE8470C}" srcOrd="0" destOrd="0" presId="urn:microsoft.com/office/officeart/2008/layout/VerticalCurvedList"/>
    <dgm:cxn modelId="{ACC1476F-EA16-4821-BC8B-C17BA4617C21}" srcId="{A05EAA26-F74E-43DE-A8CD-FD2DAB8F19E0}" destId="{FDF06CE4-67DF-4FAF-BCC4-1045D1366249}" srcOrd="0" destOrd="0" parTransId="{67F84CB2-B47F-4E89-B907-3FCA9025C3ED}" sibTransId="{4D381CCD-8E60-45CA-8AB1-153051298E70}"/>
    <dgm:cxn modelId="{F5F9220C-5B93-4A54-B210-1FD55DF5C327}" type="presOf" srcId="{C7FCDDB4-F2C1-4EFD-A78F-7C1B4C94585E}" destId="{7BBDD878-D805-41C7-9C10-BA1427A01146}" srcOrd="0" destOrd="0" presId="urn:microsoft.com/office/officeart/2008/layout/VerticalCurvedList"/>
    <dgm:cxn modelId="{8B03078C-56E7-4BCA-B085-790030A24082}" srcId="{A05EAA26-F74E-43DE-A8CD-FD2DAB8F19E0}" destId="{C7FCDDB4-F2C1-4EFD-A78F-7C1B4C94585E}" srcOrd="3" destOrd="0" parTransId="{0C1A36A7-1F11-4F72-858A-340E96BE9350}" sibTransId="{D44C581B-B388-4422-A6E4-58AA038FE8E0}"/>
    <dgm:cxn modelId="{E90D4FE4-BF20-4E31-B4B5-E8EDEB5FD4BA}" type="presOf" srcId="{4D381CCD-8E60-45CA-8AB1-153051298E70}" destId="{8234195C-CFBE-4C26-A9E5-5D3346AED29C}" srcOrd="0" destOrd="0" presId="urn:microsoft.com/office/officeart/2008/layout/VerticalCurvedList"/>
    <dgm:cxn modelId="{D4FA55A0-95A9-4038-A394-0DBD833A055B}" type="presOf" srcId="{3C39C7AF-FC1B-48AB-915E-805B5A3B91FE}" destId="{1BB6E93C-7DFF-4F65-97F2-9AD70BE155E6}" srcOrd="0" destOrd="0" presId="urn:microsoft.com/office/officeart/2008/layout/VerticalCurvedList"/>
    <dgm:cxn modelId="{A8760CEA-D3F8-4F88-9436-52C5783ECAC3}" type="presOf" srcId="{A05EAA26-F74E-43DE-A8CD-FD2DAB8F19E0}" destId="{4CF79C2A-A1BC-4E45-BBD5-B0B19DCA112E}" srcOrd="0" destOrd="0" presId="urn:microsoft.com/office/officeart/2008/layout/VerticalCurvedList"/>
    <dgm:cxn modelId="{9051D321-AAA4-409E-8C5D-03D0E55BC256}" srcId="{A05EAA26-F74E-43DE-A8CD-FD2DAB8F19E0}" destId="{DFCDBF50-DF9E-4499-BC45-C9AC46129A67}" srcOrd="1" destOrd="0" parTransId="{1B85EBD3-C2C1-4EBC-913B-CD6D89516A14}" sibTransId="{4D2951C8-0116-4160-940E-63F2E7645125}"/>
    <dgm:cxn modelId="{E34266C6-F1A0-4413-A934-EA4319A77A04}" type="presOf" srcId="{60A6B391-0523-438F-BDD9-41874E99D52E}" destId="{F4BB1C9D-E06C-491F-A676-C97B7D8E3F74}" srcOrd="0" destOrd="0" presId="urn:microsoft.com/office/officeart/2008/layout/VerticalCurvedList"/>
    <dgm:cxn modelId="{4B6E30A2-F2E5-4C0F-8377-F0A4689BB9B8}" srcId="{A05EAA26-F74E-43DE-A8CD-FD2DAB8F19E0}" destId="{60A6B391-0523-438F-BDD9-41874E99D52E}" srcOrd="4" destOrd="0" parTransId="{FE40B670-AFBB-4E57-9E52-FCA4A7721FFC}" sibTransId="{AC2BC3EA-6D55-4973-A3BB-70D99CD4EECA}"/>
    <dgm:cxn modelId="{720E55CA-3FAB-4EBC-9CCF-15F14D916D7E}" srcId="{A05EAA26-F74E-43DE-A8CD-FD2DAB8F19E0}" destId="{3C39C7AF-FC1B-48AB-915E-805B5A3B91FE}" srcOrd="2" destOrd="0" parTransId="{2C8F6E40-CB15-4F5D-8AB6-99507123D6FF}" sibTransId="{8A950848-F488-42AD-94E1-52B5BC9B548F}"/>
    <dgm:cxn modelId="{E24C4B38-36B4-40AD-9033-D86E7D3ACF57}" type="presOf" srcId="{DFCDBF50-DF9E-4499-BC45-C9AC46129A67}" destId="{36B60405-1468-47CF-BD63-13A92C9D1B8D}" srcOrd="0" destOrd="0" presId="urn:microsoft.com/office/officeart/2008/layout/VerticalCurvedList"/>
    <dgm:cxn modelId="{FC04EB39-AE95-4332-8EC5-F3A6BE8D802F}" type="presParOf" srcId="{4CF79C2A-A1BC-4E45-BBD5-B0B19DCA112E}" destId="{59D7EA5B-E3D3-4017-9CFE-CD5E4307E0C3}" srcOrd="0" destOrd="0" presId="urn:microsoft.com/office/officeart/2008/layout/VerticalCurvedList"/>
    <dgm:cxn modelId="{E9F4B9F5-7057-4B33-B4D0-926DE70E2348}" type="presParOf" srcId="{59D7EA5B-E3D3-4017-9CFE-CD5E4307E0C3}" destId="{E7AB87A3-C29D-4214-95CB-D989977AA254}" srcOrd="0" destOrd="0" presId="urn:microsoft.com/office/officeart/2008/layout/VerticalCurvedList"/>
    <dgm:cxn modelId="{95A01991-312E-4EF9-9981-9A69D0F5D169}" type="presParOf" srcId="{E7AB87A3-C29D-4214-95CB-D989977AA254}" destId="{46C3E566-04A6-4249-862A-6E227D072DC8}" srcOrd="0" destOrd="0" presId="urn:microsoft.com/office/officeart/2008/layout/VerticalCurvedList"/>
    <dgm:cxn modelId="{179B4E0C-710C-4A94-80DE-5212AF8F3FE9}" type="presParOf" srcId="{E7AB87A3-C29D-4214-95CB-D989977AA254}" destId="{8234195C-CFBE-4C26-A9E5-5D3346AED29C}" srcOrd="1" destOrd="0" presId="urn:microsoft.com/office/officeart/2008/layout/VerticalCurvedList"/>
    <dgm:cxn modelId="{F03CEAF8-6EF9-4052-B52E-49A044ABD1B3}" type="presParOf" srcId="{E7AB87A3-C29D-4214-95CB-D989977AA254}" destId="{A67445A3-13AE-4EEE-9AA1-FC1C34025B49}" srcOrd="2" destOrd="0" presId="urn:microsoft.com/office/officeart/2008/layout/VerticalCurvedList"/>
    <dgm:cxn modelId="{00ED2C35-5115-4031-9E8C-2D0ECC9386C2}" type="presParOf" srcId="{E7AB87A3-C29D-4214-95CB-D989977AA254}" destId="{2F5B95DC-0366-47E7-B045-862031255E09}" srcOrd="3" destOrd="0" presId="urn:microsoft.com/office/officeart/2008/layout/VerticalCurvedList"/>
    <dgm:cxn modelId="{904A4BDC-4A40-411F-BE6A-DB9B186A0FE9}" type="presParOf" srcId="{59D7EA5B-E3D3-4017-9CFE-CD5E4307E0C3}" destId="{75CADE81-F7FD-44FB-98B8-3A3AFFE8470C}" srcOrd="1" destOrd="0" presId="urn:microsoft.com/office/officeart/2008/layout/VerticalCurvedList"/>
    <dgm:cxn modelId="{D7E8A04B-0515-4F50-AC6A-ADD0FC466295}" type="presParOf" srcId="{59D7EA5B-E3D3-4017-9CFE-CD5E4307E0C3}" destId="{360AC3E4-BDCA-4E6A-840B-FA0443FA6A50}" srcOrd="2" destOrd="0" presId="urn:microsoft.com/office/officeart/2008/layout/VerticalCurvedList"/>
    <dgm:cxn modelId="{82FB3C57-D990-4B65-AAD6-B0E5F8CD667D}" type="presParOf" srcId="{360AC3E4-BDCA-4E6A-840B-FA0443FA6A50}" destId="{94AE9A96-3A86-421D-8F24-11272A03534F}" srcOrd="0" destOrd="0" presId="urn:microsoft.com/office/officeart/2008/layout/VerticalCurvedList"/>
    <dgm:cxn modelId="{FB9A5B6E-CDA5-4CE8-B15B-5A0B1483A2DB}" type="presParOf" srcId="{59D7EA5B-E3D3-4017-9CFE-CD5E4307E0C3}" destId="{36B60405-1468-47CF-BD63-13A92C9D1B8D}" srcOrd="3" destOrd="0" presId="urn:microsoft.com/office/officeart/2008/layout/VerticalCurvedList"/>
    <dgm:cxn modelId="{8C918D6B-2720-4D50-B1E8-951A671DDCE2}" type="presParOf" srcId="{59D7EA5B-E3D3-4017-9CFE-CD5E4307E0C3}" destId="{EACF84BE-D261-4723-81A8-4875D1E8AF2B}" srcOrd="4" destOrd="0" presId="urn:microsoft.com/office/officeart/2008/layout/VerticalCurvedList"/>
    <dgm:cxn modelId="{47E732E0-BBF7-49AD-ACE5-DE2920FE0996}" type="presParOf" srcId="{EACF84BE-D261-4723-81A8-4875D1E8AF2B}" destId="{3A4D1BE5-4F21-441C-8807-46A443AF9E36}" srcOrd="0" destOrd="0" presId="urn:microsoft.com/office/officeart/2008/layout/VerticalCurvedList"/>
    <dgm:cxn modelId="{9CC4EE3C-0A0B-4BAE-A30E-D0F23FABE22A}" type="presParOf" srcId="{59D7EA5B-E3D3-4017-9CFE-CD5E4307E0C3}" destId="{1BB6E93C-7DFF-4F65-97F2-9AD70BE155E6}" srcOrd="5" destOrd="0" presId="urn:microsoft.com/office/officeart/2008/layout/VerticalCurvedList"/>
    <dgm:cxn modelId="{47261E45-1008-405C-809D-3628CCBA7773}" type="presParOf" srcId="{59D7EA5B-E3D3-4017-9CFE-CD5E4307E0C3}" destId="{7A33A4C5-89DB-434C-B91A-DA462ED73D4E}" srcOrd="6" destOrd="0" presId="urn:microsoft.com/office/officeart/2008/layout/VerticalCurvedList"/>
    <dgm:cxn modelId="{33185464-3A54-4E21-8214-646DF859E3A2}" type="presParOf" srcId="{7A33A4C5-89DB-434C-B91A-DA462ED73D4E}" destId="{C55D25D0-D1A7-4A4D-8919-BD9EAF98732D}" srcOrd="0" destOrd="0" presId="urn:microsoft.com/office/officeart/2008/layout/VerticalCurvedList"/>
    <dgm:cxn modelId="{505EECD6-0CC0-438A-873A-D7A94CBE8B0B}" type="presParOf" srcId="{59D7EA5B-E3D3-4017-9CFE-CD5E4307E0C3}" destId="{7BBDD878-D805-41C7-9C10-BA1427A01146}" srcOrd="7" destOrd="0" presId="urn:microsoft.com/office/officeart/2008/layout/VerticalCurvedList"/>
    <dgm:cxn modelId="{F8FED2BC-BCD3-41D4-B08E-4E27F111D432}" type="presParOf" srcId="{59D7EA5B-E3D3-4017-9CFE-CD5E4307E0C3}" destId="{0E81E737-5687-49C3-993F-89F359C24B17}" srcOrd="8" destOrd="0" presId="urn:microsoft.com/office/officeart/2008/layout/VerticalCurvedList"/>
    <dgm:cxn modelId="{C088A2A3-2E42-40C1-9353-1171C8FC5BA6}" type="presParOf" srcId="{0E81E737-5687-49C3-993F-89F359C24B17}" destId="{54DAE57D-99F3-4617-81BB-D1FAD9F68C64}" srcOrd="0" destOrd="0" presId="urn:microsoft.com/office/officeart/2008/layout/VerticalCurvedList"/>
    <dgm:cxn modelId="{6539A5A4-E5A1-4A6E-B47A-1016F33732E7}" type="presParOf" srcId="{59D7EA5B-E3D3-4017-9CFE-CD5E4307E0C3}" destId="{F4BB1C9D-E06C-491F-A676-C97B7D8E3F74}" srcOrd="9" destOrd="0" presId="urn:microsoft.com/office/officeart/2008/layout/VerticalCurvedList"/>
    <dgm:cxn modelId="{FD4683FF-29CD-486E-B2EB-703298EA32DA}" type="presParOf" srcId="{59D7EA5B-E3D3-4017-9CFE-CD5E4307E0C3}" destId="{396B32A1-2EE2-4AB1-9DF2-86F350D1455F}" srcOrd="10" destOrd="0" presId="urn:microsoft.com/office/officeart/2008/layout/VerticalCurvedList"/>
    <dgm:cxn modelId="{DFB29361-E64F-4EC9-8715-33331D21EF1E}" type="presParOf" srcId="{396B32A1-2EE2-4AB1-9DF2-86F350D1455F}" destId="{41C1BB0B-A699-4AA9-B249-C9494BB469C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F87F7E-9C3A-41E5-ACC3-2A87B4305868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4949B9CA-6681-45D6-824A-30767959A72A}">
      <dgm:prSet phldrT="[Szöveg]"/>
      <dgm:spPr/>
      <dgm:t>
        <a:bodyPr anchor="b"/>
        <a:lstStyle/>
        <a:p>
          <a:r>
            <a:rPr lang="hu-HU" dirty="0" smtClean="0"/>
            <a:t>Korlátozott visszacsatolás (tranzakció)</a:t>
          </a:r>
          <a:endParaRPr lang="hu-HU" dirty="0"/>
        </a:p>
      </dgm:t>
    </dgm:pt>
    <dgm:pt modelId="{50F892CC-ED09-468D-927C-C6D9B6444C3A}" type="parTrans" cxnId="{B03A2561-FDBF-417F-8314-972DD88F8D39}">
      <dgm:prSet/>
      <dgm:spPr/>
      <dgm:t>
        <a:bodyPr/>
        <a:lstStyle/>
        <a:p>
          <a:endParaRPr lang="hu-HU"/>
        </a:p>
      </dgm:t>
    </dgm:pt>
    <dgm:pt modelId="{8BB24269-6F25-44FA-B562-2FF4DCC0ECF8}" type="sibTrans" cxnId="{B03A2561-FDBF-417F-8314-972DD88F8D39}">
      <dgm:prSet/>
      <dgm:spPr/>
      <dgm:t>
        <a:bodyPr/>
        <a:lstStyle/>
        <a:p>
          <a:endParaRPr lang="hu-HU"/>
        </a:p>
      </dgm:t>
    </dgm:pt>
    <dgm:pt modelId="{6C26213D-6E7D-47C2-ADDE-12FACF71708D}" type="pres">
      <dgm:prSet presAssocID="{BFF87F7E-9C3A-41E5-ACC3-2A87B4305868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A645E550-8F0D-472E-9A92-3ED6DB51E141}" type="pres">
      <dgm:prSet presAssocID="{4949B9CA-6681-45D6-824A-30767959A72A}" presName="upArrow" presStyleLbl="node1" presStyleIdx="0" presStyleCnt="1" custLinFactNeighborX="-42370"/>
      <dgm:spPr>
        <a:solidFill>
          <a:srgbClr val="FF0000"/>
        </a:solidFill>
      </dgm:spPr>
    </dgm:pt>
    <dgm:pt modelId="{F6FD53ED-1318-4B9B-A895-B3D9C6B6E462}" type="pres">
      <dgm:prSet presAssocID="{4949B9CA-6681-45D6-824A-30767959A72A}" presName="upArrowText" presStyleLbl="revTx" presStyleIdx="0" presStyleCnt="1" custScaleX="141238" custScaleY="53846" custLinFactNeighborX="4640" custLinFactNeighborY="27809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B03A2561-FDBF-417F-8314-972DD88F8D39}" srcId="{BFF87F7E-9C3A-41E5-ACC3-2A87B4305868}" destId="{4949B9CA-6681-45D6-824A-30767959A72A}" srcOrd="0" destOrd="0" parTransId="{50F892CC-ED09-468D-927C-C6D9B6444C3A}" sibTransId="{8BB24269-6F25-44FA-B562-2FF4DCC0ECF8}"/>
    <dgm:cxn modelId="{551C56A4-35CA-455F-AB26-0EC107B90FB9}" type="presOf" srcId="{BFF87F7E-9C3A-41E5-ACC3-2A87B4305868}" destId="{6C26213D-6E7D-47C2-ADDE-12FACF71708D}" srcOrd="0" destOrd="0" presId="urn:microsoft.com/office/officeart/2005/8/layout/arrow4"/>
    <dgm:cxn modelId="{FD1FB7E1-AAFD-4F76-ADF3-C186BEE3CFC5}" type="presOf" srcId="{4949B9CA-6681-45D6-824A-30767959A72A}" destId="{F6FD53ED-1318-4B9B-A895-B3D9C6B6E462}" srcOrd="0" destOrd="0" presId="urn:microsoft.com/office/officeart/2005/8/layout/arrow4"/>
    <dgm:cxn modelId="{A7AD3935-85CF-4388-95E3-D49CAFCEE77F}" type="presParOf" srcId="{6C26213D-6E7D-47C2-ADDE-12FACF71708D}" destId="{A645E550-8F0D-472E-9A92-3ED6DB51E141}" srcOrd="0" destOrd="0" presId="urn:microsoft.com/office/officeart/2005/8/layout/arrow4"/>
    <dgm:cxn modelId="{C8E310FD-6F82-4100-B1F0-8891D42C25B1}" type="presParOf" srcId="{6C26213D-6E7D-47C2-ADDE-12FACF71708D}" destId="{F6FD53ED-1318-4B9B-A895-B3D9C6B6E462}" srcOrd="1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6A706F-5D5D-400B-A518-584135871368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hu-HU"/>
        </a:p>
      </dgm:t>
    </dgm:pt>
    <dgm:pt modelId="{47F40E1B-FFBF-4E52-AE61-901965E3E6C2}">
      <dgm:prSet phldrT="[Szöveg]"/>
      <dgm:spPr/>
      <dgm:t>
        <a:bodyPr/>
        <a:lstStyle/>
        <a:p>
          <a:r>
            <a:rPr lang="hu-HU" smtClean="0"/>
            <a:t>Belépés</a:t>
          </a:r>
          <a:endParaRPr lang="hu-HU" dirty="0"/>
        </a:p>
      </dgm:t>
    </dgm:pt>
    <dgm:pt modelId="{14D72271-9D63-4ADE-96F0-9A1CE47BCBDB}" type="parTrans" cxnId="{FC306EF2-E3C3-4806-B571-6DC8863D70DA}">
      <dgm:prSet/>
      <dgm:spPr/>
      <dgm:t>
        <a:bodyPr/>
        <a:lstStyle/>
        <a:p>
          <a:endParaRPr lang="hu-HU"/>
        </a:p>
      </dgm:t>
    </dgm:pt>
    <dgm:pt modelId="{170E1623-5270-427B-A802-BA7AD399AFA3}" type="sibTrans" cxnId="{FC306EF2-E3C3-4806-B571-6DC8863D70DA}">
      <dgm:prSet/>
      <dgm:spPr/>
      <dgm:t>
        <a:bodyPr/>
        <a:lstStyle/>
        <a:p>
          <a:endParaRPr lang="hu-HU"/>
        </a:p>
      </dgm:t>
    </dgm:pt>
    <dgm:pt modelId="{736E7714-E4F9-4738-910F-1DEBABA98D25}">
      <dgm:prSet phldrT="[Szöveg]"/>
      <dgm:spPr/>
      <dgm:t>
        <a:bodyPr/>
        <a:lstStyle/>
        <a:p>
          <a:r>
            <a:rPr lang="hu-HU" smtClean="0"/>
            <a:t>Útvonal (megtekintések)</a:t>
          </a:r>
          <a:endParaRPr lang="hu-HU" dirty="0"/>
        </a:p>
      </dgm:t>
    </dgm:pt>
    <dgm:pt modelId="{0D2CF6D7-FF0C-43AB-AA7C-75611E0DADB3}" type="parTrans" cxnId="{D861A36F-393C-4745-B764-F39D897EDE56}">
      <dgm:prSet/>
      <dgm:spPr/>
      <dgm:t>
        <a:bodyPr/>
        <a:lstStyle/>
        <a:p>
          <a:endParaRPr lang="hu-HU"/>
        </a:p>
      </dgm:t>
    </dgm:pt>
    <dgm:pt modelId="{C721568F-A134-4631-8908-A03917620342}" type="sibTrans" cxnId="{D861A36F-393C-4745-B764-F39D897EDE56}">
      <dgm:prSet/>
      <dgm:spPr/>
      <dgm:t>
        <a:bodyPr/>
        <a:lstStyle/>
        <a:p>
          <a:endParaRPr lang="hu-HU"/>
        </a:p>
      </dgm:t>
    </dgm:pt>
    <dgm:pt modelId="{5AC8B8B7-0053-4169-8FEE-572AF66D9593}">
      <dgm:prSet phldrT="[Szöveg]"/>
      <dgm:spPr/>
      <dgm:t>
        <a:bodyPr/>
        <a:lstStyle/>
        <a:p>
          <a:r>
            <a:rPr lang="hu-HU" smtClean="0"/>
            <a:t>Tranzakció</a:t>
          </a:r>
          <a:endParaRPr lang="hu-HU" dirty="0"/>
        </a:p>
      </dgm:t>
    </dgm:pt>
    <dgm:pt modelId="{48CEF321-CA4D-405B-8388-532EBA348BF7}" type="parTrans" cxnId="{00EB92EB-1BF6-4751-89BF-17409F22DB20}">
      <dgm:prSet/>
      <dgm:spPr/>
      <dgm:t>
        <a:bodyPr/>
        <a:lstStyle/>
        <a:p>
          <a:endParaRPr lang="hu-HU"/>
        </a:p>
      </dgm:t>
    </dgm:pt>
    <dgm:pt modelId="{0E9AF779-233C-419E-B073-7599BC165BDE}" type="sibTrans" cxnId="{00EB92EB-1BF6-4751-89BF-17409F22DB20}">
      <dgm:prSet/>
      <dgm:spPr/>
      <dgm:t>
        <a:bodyPr/>
        <a:lstStyle/>
        <a:p>
          <a:endParaRPr lang="hu-HU"/>
        </a:p>
      </dgm:t>
    </dgm:pt>
    <dgm:pt modelId="{6AD2BB7B-7A9A-4566-9514-ADA3FA772C62}" type="pres">
      <dgm:prSet presAssocID="{326A706F-5D5D-400B-A518-584135871368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hu-HU"/>
        </a:p>
      </dgm:t>
    </dgm:pt>
    <dgm:pt modelId="{041C0F8D-BAAF-440F-9836-779F37458C23}" type="pres">
      <dgm:prSet presAssocID="{47F40E1B-FFBF-4E52-AE61-901965E3E6C2}" presName="composite" presStyleCnt="0"/>
      <dgm:spPr/>
      <dgm:t>
        <a:bodyPr/>
        <a:lstStyle/>
        <a:p>
          <a:endParaRPr lang="hu-HU"/>
        </a:p>
      </dgm:t>
    </dgm:pt>
    <dgm:pt modelId="{10CF69D2-307B-4A04-9DD8-71C595F22F8B}" type="pres">
      <dgm:prSet presAssocID="{47F40E1B-FFBF-4E52-AE61-901965E3E6C2}" presName="LShape" presStyleLbl="alignNode1" presStyleIdx="0" presStyleCnt="5"/>
      <dgm:spPr/>
      <dgm:t>
        <a:bodyPr/>
        <a:lstStyle/>
        <a:p>
          <a:endParaRPr lang="hu-HU"/>
        </a:p>
      </dgm:t>
    </dgm:pt>
    <dgm:pt modelId="{8AC9D979-6717-4D78-B5C7-39C1C900E433}" type="pres">
      <dgm:prSet presAssocID="{47F40E1B-FFBF-4E52-AE61-901965E3E6C2}" presName="ParentText" presStyleLbl="revTx" presStyleIdx="0" presStyleCnt="3" custScaleY="46573" custLinFactNeighborX="-372" custLinFactNeighborY="-240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40546A3-EEC8-4824-8979-7446F7A2B00B}" type="pres">
      <dgm:prSet presAssocID="{47F40E1B-FFBF-4E52-AE61-901965E3E6C2}" presName="Triangle" presStyleLbl="alignNode1" presStyleIdx="1" presStyleCnt="5"/>
      <dgm:spPr/>
      <dgm:t>
        <a:bodyPr/>
        <a:lstStyle/>
        <a:p>
          <a:endParaRPr lang="hu-HU"/>
        </a:p>
      </dgm:t>
    </dgm:pt>
    <dgm:pt modelId="{F9E1B7B9-B776-4FCB-A128-B8F2FB0F983F}" type="pres">
      <dgm:prSet presAssocID="{170E1623-5270-427B-A802-BA7AD399AFA3}" presName="sibTrans" presStyleCnt="0"/>
      <dgm:spPr/>
      <dgm:t>
        <a:bodyPr/>
        <a:lstStyle/>
        <a:p>
          <a:endParaRPr lang="hu-HU"/>
        </a:p>
      </dgm:t>
    </dgm:pt>
    <dgm:pt modelId="{6440FC4D-7038-4B0A-97CD-58E0601EB573}" type="pres">
      <dgm:prSet presAssocID="{170E1623-5270-427B-A802-BA7AD399AFA3}" presName="space" presStyleCnt="0"/>
      <dgm:spPr/>
      <dgm:t>
        <a:bodyPr/>
        <a:lstStyle/>
        <a:p>
          <a:endParaRPr lang="hu-HU"/>
        </a:p>
      </dgm:t>
    </dgm:pt>
    <dgm:pt modelId="{04555CAE-B906-4FE3-8F8E-BAD437B160D7}" type="pres">
      <dgm:prSet presAssocID="{736E7714-E4F9-4738-910F-1DEBABA98D25}" presName="composite" presStyleCnt="0"/>
      <dgm:spPr/>
      <dgm:t>
        <a:bodyPr/>
        <a:lstStyle/>
        <a:p>
          <a:endParaRPr lang="hu-HU"/>
        </a:p>
      </dgm:t>
    </dgm:pt>
    <dgm:pt modelId="{47484C0B-DB80-4400-A227-10A9BA843F08}" type="pres">
      <dgm:prSet presAssocID="{736E7714-E4F9-4738-910F-1DEBABA98D25}" presName="LShape" presStyleLbl="alignNode1" presStyleIdx="2" presStyleCnt="5"/>
      <dgm:spPr/>
      <dgm:t>
        <a:bodyPr/>
        <a:lstStyle/>
        <a:p>
          <a:endParaRPr lang="hu-HU"/>
        </a:p>
      </dgm:t>
    </dgm:pt>
    <dgm:pt modelId="{795CDA61-ED8B-450B-8CF1-C30BBFD080B3}" type="pres">
      <dgm:prSet presAssocID="{736E7714-E4F9-4738-910F-1DEBABA98D25}" presName="ParentText" presStyleLbl="revTx" presStyleIdx="1" presStyleCnt="3" custScaleY="51912" custLinFactNeighborX="2682" custLinFactNeighborY="-1658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F0111EF-67E6-4090-A58A-DD5DC7B0886D}" type="pres">
      <dgm:prSet presAssocID="{736E7714-E4F9-4738-910F-1DEBABA98D25}" presName="Triangle" presStyleLbl="alignNode1" presStyleIdx="3" presStyleCnt="5"/>
      <dgm:spPr/>
      <dgm:t>
        <a:bodyPr/>
        <a:lstStyle/>
        <a:p>
          <a:endParaRPr lang="hu-HU"/>
        </a:p>
      </dgm:t>
    </dgm:pt>
    <dgm:pt modelId="{CD9A6E31-3925-4C35-A892-B9661D9547A7}" type="pres">
      <dgm:prSet presAssocID="{C721568F-A134-4631-8908-A03917620342}" presName="sibTrans" presStyleCnt="0"/>
      <dgm:spPr/>
      <dgm:t>
        <a:bodyPr/>
        <a:lstStyle/>
        <a:p>
          <a:endParaRPr lang="hu-HU"/>
        </a:p>
      </dgm:t>
    </dgm:pt>
    <dgm:pt modelId="{0C331D50-652D-468D-93DD-A4CF58A75D94}" type="pres">
      <dgm:prSet presAssocID="{C721568F-A134-4631-8908-A03917620342}" presName="space" presStyleCnt="0"/>
      <dgm:spPr/>
      <dgm:t>
        <a:bodyPr/>
        <a:lstStyle/>
        <a:p>
          <a:endParaRPr lang="hu-HU"/>
        </a:p>
      </dgm:t>
    </dgm:pt>
    <dgm:pt modelId="{C9D2A36C-7EEE-4841-AC04-5F1DDA6D7627}" type="pres">
      <dgm:prSet presAssocID="{5AC8B8B7-0053-4169-8FEE-572AF66D9593}" presName="composite" presStyleCnt="0"/>
      <dgm:spPr/>
      <dgm:t>
        <a:bodyPr/>
        <a:lstStyle/>
        <a:p>
          <a:endParaRPr lang="hu-HU"/>
        </a:p>
      </dgm:t>
    </dgm:pt>
    <dgm:pt modelId="{A85B398C-ED51-4DBE-A379-1784DE3068B8}" type="pres">
      <dgm:prSet presAssocID="{5AC8B8B7-0053-4169-8FEE-572AF66D9593}" presName="LShape" presStyleLbl="alignNode1" presStyleIdx="4" presStyleCnt="5" custLinFactNeighborX="-6" custLinFactNeighborY="-8238"/>
      <dgm:spPr/>
      <dgm:t>
        <a:bodyPr/>
        <a:lstStyle/>
        <a:p>
          <a:endParaRPr lang="hu-HU"/>
        </a:p>
      </dgm:t>
    </dgm:pt>
    <dgm:pt modelId="{C9D97194-347F-4C57-9CAE-A9ABB5F0AD34}" type="pres">
      <dgm:prSet presAssocID="{5AC8B8B7-0053-4169-8FEE-572AF66D9593}" presName="ParentText" presStyleLbl="revTx" presStyleIdx="2" presStyleCnt="3" custScaleY="43206" custLinFactNeighborX="135" custLinFactNeighborY="-295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FC306EF2-E3C3-4806-B571-6DC8863D70DA}" srcId="{326A706F-5D5D-400B-A518-584135871368}" destId="{47F40E1B-FFBF-4E52-AE61-901965E3E6C2}" srcOrd="0" destOrd="0" parTransId="{14D72271-9D63-4ADE-96F0-9A1CE47BCBDB}" sibTransId="{170E1623-5270-427B-A802-BA7AD399AFA3}"/>
    <dgm:cxn modelId="{7EBFC2D3-4169-49C9-BA7C-F0FDA50A0795}" type="presOf" srcId="{326A706F-5D5D-400B-A518-584135871368}" destId="{6AD2BB7B-7A9A-4566-9514-ADA3FA772C62}" srcOrd="0" destOrd="0" presId="urn:microsoft.com/office/officeart/2009/3/layout/StepUpProcess"/>
    <dgm:cxn modelId="{EE38E7E0-049C-4567-915D-30348BBC93E4}" type="presOf" srcId="{736E7714-E4F9-4738-910F-1DEBABA98D25}" destId="{795CDA61-ED8B-450B-8CF1-C30BBFD080B3}" srcOrd="0" destOrd="0" presId="urn:microsoft.com/office/officeart/2009/3/layout/StepUpProcess"/>
    <dgm:cxn modelId="{00EB92EB-1BF6-4751-89BF-17409F22DB20}" srcId="{326A706F-5D5D-400B-A518-584135871368}" destId="{5AC8B8B7-0053-4169-8FEE-572AF66D9593}" srcOrd="2" destOrd="0" parTransId="{48CEF321-CA4D-405B-8388-532EBA348BF7}" sibTransId="{0E9AF779-233C-419E-B073-7599BC165BDE}"/>
    <dgm:cxn modelId="{15C45DA0-3A50-4EC8-BB67-A0AE63193B23}" type="presOf" srcId="{5AC8B8B7-0053-4169-8FEE-572AF66D9593}" destId="{C9D97194-347F-4C57-9CAE-A9ABB5F0AD34}" srcOrd="0" destOrd="0" presId="urn:microsoft.com/office/officeart/2009/3/layout/StepUpProcess"/>
    <dgm:cxn modelId="{D861A36F-393C-4745-B764-F39D897EDE56}" srcId="{326A706F-5D5D-400B-A518-584135871368}" destId="{736E7714-E4F9-4738-910F-1DEBABA98D25}" srcOrd="1" destOrd="0" parTransId="{0D2CF6D7-FF0C-43AB-AA7C-75611E0DADB3}" sibTransId="{C721568F-A134-4631-8908-A03917620342}"/>
    <dgm:cxn modelId="{327D0E0A-727A-46B3-B588-82D1C1573793}" type="presOf" srcId="{47F40E1B-FFBF-4E52-AE61-901965E3E6C2}" destId="{8AC9D979-6717-4D78-B5C7-39C1C900E433}" srcOrd="0" destOrd="0" presId="urn:microsoft.com/office/officeart/2009/3/layout/StepUpProcess"/>
    <dgm:cxn modelId="{EA170074-F1E9-40FA-8CE2-8D73CFA4F1F3}" type="presParOf" srcId="{6AD2BB7B-7A9A-4566-9514-ADA3FA772C62}" destId="{041C0F8D-BAAF-440F-9836-779F37458C23}" srcOrd="0" destOrd="0" presId="urn:microsoft.com/office/officeart/2009/3/layout/StepUpProcess"/>
    <dgm:cxn modelId="{466D6A6B-52B8-447F-8C93-994CB8DA5DAE}" type="presParOf" srcId="{041C0F8D-BAAF-440F-9836-779F37458C23}" destId="{10CF69D2-307B-4A04-9DD8-71C595F22F8B}" srcOrd="0" destOrd="0" presId="urn:microsoft.com/office/officeart/2009/3/layout/StepUpProcess"/>
    <dgm:cxn modelId="{DCF683E9-BDD8-4D07-A7FC-7DBB3FE32F89}" type="presParOf" srcId="{041C0F8D-BAAF-440F-9836-779F37458C23}" destId="{8AC9D979-6717-4D78-B5C7-39C1C900E433}" srcOrd="1" destOrd="0" presId="urn:microsoft.com/office/officeart/2009/3/layout/StepUpProcess"/>
    <dgm:cxn modelId="{AB277086-B67D-4F4C-8F10-AA795AD201B2}" type="presParOf" srcId="{041C0F8D-BAAF-440F-9836-779F37458C23}" destId="{540546A3-EEC8-4824-8979-7446F7A2B00B}" srcOrd="2" destOrd="0" presId="urn:microsoft.com/office/officeart/2009/3/layout/StepUpProcess"/>
    <dgm:cxn modelId="{C60EC88D-4AF3-417C-80D2-9A44C0040190}" type="presParOf" srcId="{6AD2BB7B-7A9A-4566-9514-ADA3FA772C62}" destId="{F9E1B7B9-B776-4FCB-A128-B8F2FB0F983F}" srcOrd="1" destOrd="0" presId="urn:microsoft.com/office/officeart/2009/3/layout/StepUpProcess"/>
    <dgm:cxn modelId="{EADDAA9B-6564-47A1-8266-7351E07D2ADF}" type="presParOf" srcId="{F9E1B7B9-B776-4FCB-A128-B8F2FB0F983F}" destId="{6440FC4D-7038-4B0A-97CD-58E0601EB573}" srcOrd="0" destOrd="0" presId="urn:microsoft.com/office/officeart/2009/3/layout/StepUpProcess"/>
    <dgm:cxn modelId="{7F0B2652-17D6-4D67-AFA6-C2822EEC77E4}" type="presParOf" srcId="{6AD2BB7B-7A9A-4566-9514-ADA3FA772C62}" destId="{04555CAE-B906-4FE3-8F8E-BAD437B160D7}" srcOrd="2" destOrd="0" presId="urn:microsoft.com/office/officeart/2009/3/layout/StepUpProcess"/>
    <dgm:cxn modelId="{B337C982-2147-4B5C-82D2-42E0D73364DD}" type="presParOf" srcId="{04555CAE-B906-4FE3-8F8E-BAD437B160D7}" destId="{47484C0B-DB80-4400-A227-10A9BA843F08}" srcOrd="0" destOrd="0" presId="urn:microsoft.com/office/officeart/2009/3/layout/StepUpProcess"/>
    <dgm:cxn modelId="{CA61DD50-2DF6-4CBA-B33A-9536585EAD5A}" type="presParOf" srcId="{04555CAE-B906-4FE3-8F8E-BAD437B160D7}" destId="{795CDA61-ED8B-450B-8CF1-C30BBFD080B3}" srcOrd="1" destOrd="0" presId="urn:microsoft.com/office/officeart/2009/3/layout/StepUpProcess"/>
    <dgm:cxn modelId="{FFB0DD49-24B9-421F-9322-6FD9C78ABD67}" type="presParOf" srcId="{04555CAE-B906-4FE3-8F8E-BAD437B160D7}" destId="{CF0111EF-67E6-4090-A58A-DD5DC7B0886D}" srcOrd="2" destOrd="0" presId="urn:microsoft.com/office/officeart/2009/3/layout/StepUpProcess"/>
    <dgm:cxn modelId="{C02F5F72-793A-4C7A-955D-F431029F23FE}" type="presParOf" srcId="{6AD2BB7B-7A9A-4566-9514-ADA3FA772C62}" destId="{CD9A6E31-3925-4C35-A892-B9661D9547A7}" srcOrd="3" destOrd="0" presId="urn:microsoft.com/office/officeart/2009/3/layout/StepUpProcess"/>
    <dgm:cxn modelId="{CB716594-D46F-4634-8F3C-B568524501E2}" type="presParOf" srcId="{CD9A6E31-3925-4C35-A892-B9661D9547A7}" destId="{0C331D50-652D-468D-93DD-A4CF58A75D94}" srcOrd="0" destOrd="0" presId="urn:microsoft.com/office/officeart/2009/3/layout/StepUpProcess"/>
    <dgm:cxn modelId="{DA477B8D-5428-4C0B-9E6F-5B3C6168F4B7}" type="presParOf" srcId="{6AD2BB7B-7A9A-4566-9514-ADA3FA772C62}" destId="{C9D2A36C-7EEE-4841-AC04-5F1DDA6D7627}" srcOrd="4" destOrd="0" presId="urn:microsoft.com/office/officeart/2009/3/layout/StepUpProcess"/>
    <dgm:cxn modelId="{3F1AB101-2C52-4D3D-B7A8-F3BCD9D76533}" type="presParOf" srcId="{C9D2A36C-7EEE-4841-AC04-5F1DDA6D7627}" destId="{A85B398C-ED51-4DBE-A379-1784DE3068B8}" srcOrd="0" destOrd="0" presId="urn:microsoft.com/office/officeart/2009/3/layout/StepUpProcess"/>
    <dgm:cxn modelId="{5F461F80-22CD-46AD-AF49-8FF9206769E0}" type="presParOf" srcId="{C9D2A36C-7EEE-4841-AC04-5F1DDA6D7627}" destId="{C9D97194-347F-4C57-9CAE-A9ABB5F0AD34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FA7C787-8CAA-47C9-A7E8-2FBA41C8ABBC}" type="doc">
      <dgm:prSet loTypeId="urn:microsoft.com/office/officeart/2005/8/layout/arrow5" loCatId="relationship" qsTypeId="urn:microsoft.com/office/officeart/2005/8/quickstyle/3d6" qsCatId="3D" csTypeId="urn:microsoft.com/office/officeart/2005/8/colors/colorful1" csCatId="colorful" phldr="1"/>
      <dgm:spPr/>
      <dgm:t>
        <a:bodyPr/>
        <a:lstStyle/>
        <a:p>
          <a:endParaRPr lang="hu-HU"/>
        </a:p>
      </dgm:t>
    </dgm:pt>
    <dgm:pt modelId="{A6934340-F882-49C0-9E7E-5B17A02A6D79}">
      <dgm:prSet phldrT="[Szöveg]"/>
      <dgm:spPr>
        <a:solidFill>
          <a:srgbClr val="FFC000"/>
        </a:solidFill>
      </dgm:spPr>
      <dgm:t>
        <a:bodyPr/>
        <a:lstStyle/>
        <a:p>
          <a:r>
            <a:rPr lang="hu-HU" dirty="0" err="1" smtClean="0"/>
            <a:t>Analytics</a:t>
          </a:r>
          <a:endParaRPr lang="hu-HU" dirty="0"/>
        </a:p>
      </dgm:t>
    </dgm:pt>
    <dgm:pt modelId="{7AA9B110-76B5-43EC-819A-5FCCF071998C}" type="parTrans" cxnId="{DFB98CF1-719B-4075-ABB1-C833872D93DE}">
      <dgm:prSet/>
      <dgm:spPr/>
      <dgm:t>
        <a:bodyPr/>
        <a:lstStyle/>
        <a:p>
          <a:endParaRPr lang="hu-HU"/>
        </a:p>
      </dgm:t>
    </dgm:pt>
    <dgm:pt modelId="{2520259E-1964-4E2E-8DA4-50ECA30E3210}" type="sibTrans" cxnId="{DFB98CF1-719B-4075-ABB1-C833872D93DE}">
      <dgm:prSet/>
      <dgm:spPr/>
      <dgm:t>
        <a:bodyPr/>
        <a:lstStyle/>
        <a:p>
          <a:endParaRPr lang="hu-HU"/>
        </a:p>
      </dgm:t>
    </dgm:pt>
    <dgm:pt modelId="{790FDE7A-B11F-4CFA-BE76-AFA1BB8EDEC7}">
      <dgm:prSet phldrT="[Szöveg]"/>
      <dgm:spPr>
        <a:solidFill>
          <a:srgbClr val="00B050"/>
        </a:solidFill>
      </dgm:spPr>
      <dgm:t>
        <a:bodyPr/>
        <a:lstStyle/>
        <a:p>
          <a:r>
            <a:rPr lang="hu-HU" dirty="0" err="1" smtClean="0"/>
            <a:t>Adwords</a:t>
          </a:r>
          <a:endParaRPr lang="hu-HU" dirty="0"/>
        </a:p>
      </dgm:t>
    </dgm:pt>
    <dgm:pt modelId="{E5572CCD-06D1-4BFA-9D82-DF01F6A74BB2}" type="parTrans" cxnId="{F279A2FC-F360-4150-87E7-AB9570FF62E9}">
      <dgm:prSet/>
      <dgm:spPr/>
      <dgm:t>
        <a:bodyPr/>
        <a:lstStyle/>
        <a:p>
          <a:endParaRPr lang="hu-HU"/>
        </a:p>
      </dgm:t>
    </dgm:pt>
    <dgm:pt modelId="{BE099F9C-4F19-4D02-BC74-3CCD95C4F59D}" type="sibTrans" cxnId="{F279A2FC-F360-4150-87E7-AB9570FF62E9}">
      <dgm:prSet/>
      <dgm:spPr/>
      <dgm:t>
        <a:bodyPr/>
        <a:lstStyle/>
        <a:p>
          <a:endParaRPr lang="hu-HU"/>
        </a:p>
      </dgm:t>
    </dgm:pt>
    <dgm:pt modelId="{1E939599-3E54-4DF8-B1F5-77ECE8F6E577}" type="pres">
      <dgm:prSet presAssocID="{EFA7C787-8CAA-47C9-A7E8-2FBA41C8ABB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A1B41CAD-1DBF-46F7-B5D3-7467B83625FD}" type="pres">
      <dgm:prSet presAssocID="{A6934340-F882-49C0-9E7E-5B17A02A6D79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E97B8CE-4DC6-4905-B55D-8361DC1CCFCF}" type="pres">
      <dgm:prSet presAssocID="{790FDE7A-B11F-4CFA-BE76-AFA1BB8EDEC7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DFB98CF1-719B-4075-ABB1-C833872D93DE}" srcId="{EFA7C787-8CAA-47C9-A7E8-2FBA41C8ABBC}" destId="{A6934340-F882-49C0-9E7E-5B17A02A6D79}" srcOrd="0" destOrd="0" parTransId="{7AA9B110-76B5-43EC-819A-5FCCF071998C}" sibTransId="{2520259E-1964-4E2E-8DA4-50ECA30E3210}"/>
    <dgm:cxn modelId="{152633B8-EF02-4C28-A35A-8C3934F9EA10}" type="presOf" srcId="{EFA7C787-8CAA-47C9-A7E8-2FBA41C8ABBC}" destId="{1E939599-3E54-4DF8-B1F5-77ECE8F6E577}" srcOrd="0" destOrd="0" presId="urn:microsoft.com/office/officeart/2005/8/layout/arrow5"/>
    <dgm:cxn modelId="{F279A2FC-F360-4150-87E7-AB9570FF62E9}" srcId="{EFA7C787-8CAA-47C9-A7E8-2FBA41C8ABBC}" destId="{790FDE7A-B11F-4CFA-BE76-AFA1BB8EDEC7}" srcOrd="1" destOrd="0" parTransId="{E5572CCD-06D1-4BFA-9D82-DF01F6A74BB2}" sibTransId="{BE099F9C-4F19-4D02-BC74-3CCD95C4F59D}"/>
    <dgm:cxn modelId="{B6108165-83BC-4D18-915B-B7146F054F48}" type="presOf" srcId="{790FDE7A-B11F-4CFA-BE76-AFA1BB8EDEC7}" destId="{DE97B8CE-4DC6-4905-B55D-8361DC1CCFCF}" srcOrd="0" destOrd="0" presId="urn:microsoft.com/office/officeart/2005/8/layout/arrow5"/>
    <dgm:cxn modelId="{05D1A18F-D297-4DDA-A757-DE5C74D94D58}" type="presOf" srcId="{A6934340-F882-49C0-9E7E-5B17A02A6D79}" destId="{A1B41CAD-1DBF-46F7-B5D3-7467B83625FD}" srcOrd="0" destOrd="0" presId="urn:microsoft.com/office/officeart/2005/8/layout/arrow5"/>
    <dgm:cxn modelId="{6AE3E7DD-1535-4BAC-90B0-2925F7203F4F}" type="presParOf" srcId="{1E939599-3E54-4DF8-B1F5-77ECE8F6E577}" destId="{A1B41CAD-1DBF-46F7-B5D3-7467B83625FD}" srcOrd="0" destOrd="0" presId="urn:microsoft.com/office/officeart/2005/8/layout/arrow5"/>
    <dgm:cxn modelId="{E5F49A56-44B3-41B8-B4BA-929B51BAB32C}" type="presParOf" srcId="{1E939599-3E54-4DF8-B1F5-77ECE8F6E577}" destId="{DE97B8CE-4DC6-4905-B55D-8361DC1CCFCF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34195C-CFBE-4C26-A9E5-5D3346AED29C}">
      <dsp:nvSpPr>
        <dsp:cNvPr id="0" name=""/>
        <dsp:cNvSpPr/>
      </dsp:nvSpPr>
      <dsp:spPr>
        <a:xfrm>
          <a:off x="-3662484" y="-562741"/>
          <a:ext cx="4365843" cy="4365843"/>
        </a:xfrm>
        <a:prstGeom prst="blockArc">
          <a:avLst>
            <a:gd name="adj1" fmla="val 18900000"/>
            <a:gd name="adj2" fmla="val 2700000"/>
            <a:gd name="adj3" fmla="val 495"/>
          </a:avLst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CADE81-F7FD-44FB-98B8-3A3AFFE8470C}">
      <dsp:nvSpPr>
        <dsp:cNvPr id="0" name=""/>
        <dsp:cNvSpPr/>
      </dsp:nvSpPr>
      <dsp:spPr>
        <a:xfrm>
          <a:off x="308428" y="202457"/>
          <a:ext cx="5338025" cy="40517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607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100" kern="1200" dirty="0" smtClean="0"/>
            <a:t>életkor</a:t>
          </a:r>
          <a:endParaRPr lang="hu-HU" sz="2100" kern="1200" dirty="0"/>
        </a:p>
      </dsp:txBody>
      <dsp:txXfrm>
        <a:off x="308428" y="202457"/>
        <a:ext cx="5338025" cy="405174"/>
      </dsp:txXfrm>
    </dsp:sp>
    <dsp:sp modelId="{94AE9A96-3A86-421D-8F24-11272A03534F}">
      <dsp:nvSpPr>
        <dsp:cNvPr id="0" name=""/>
        <dsp:cNvSpPr/>
      </dsp:nvSpPr>
      <dsp:spPr>
        <a:xfrm>
          <a:off x="55194" y="151810"/>
          <a:ext cx="506468" cy="5064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B60405-1468-47CF-BD63-13A92C9D1B8D}">
      <dsp:nvSpPr>
        <dsp:cNvPr id="0" name=""/>
        <dsp:cNvSpPr/>
      </dsp:nvSpPr>
      <dsp:spPr>
        <a:xfrm>
          <a:off x="598765" y="810025"/>
          <a:ext cx="5047688" cy="405174"/>
        </a:xfrm>
        <a:prstGeom prst="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607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100" kern="1200" dirty="0" smtClean="0"/>
            <a:t>nem</a:t>
          </a:r>
          <a:endParaRPr lang="hu-HU" sz="2100" kern="1200" dirty="0"/>
        </a:p>
      </dsp:txBody>
      <dsp:txXfrm>
        <a:off x="598765" y="810025"/>
        <a:ext cx="5047688" cy="405174"/>
      </dsp:txXfrm>
    </dsp:sp>
    <dsp:sp modelId="{3A4D1BE5-4F21-441C-8807-46A443AF9E36}">
      <dsp:nvSpPr>
        <dsp:cNvPr id="0" name=""/>
        <dsp:cNvSpPr/>
      </dsp:nvSpPr>
      <dsp:spPr>
        <a:xfrm>
          <a:off x="345531" y="759378"/>
          <a:ext cx="506468" cy="5064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B6E93C-7DFF-4F65-97F2-9AD70BE155E6}">
      <dsp:nvSpPr>
        <dsp:cNvPr id="0" name=""/>
        <dsp:cNvSpPr/>
      </dsp:nvSpPr>
      <dsp:spPr>
        <a:xfrm>
          <a:off x="687875" y="1417592"/>
          <a:ext cx="4958578" cy="405174"/>
        </a:xfrm>
        <a:prstGeom prst="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607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100" kern="1200" dirty="0" smtClean="0"/>
            <a:t>preferencia</a:t>
          </a:r>
          <a:endParaRPr lang="hu-HU" sz="2100" kern="1200" dirty="0"/>
        </a:p>
      </dsp:txBody>
      <dsp:txXfrm>
        <a:off x="687875" y="1417592"/>
        <a:ext cx="4958578" cy="405174"/>
      </dsp:txXfrm>
    </dsp:sp>
    <dsp:sp modelId="{C55D25D0-D1A7-4A4D-8919-BD9EAF98732D}">
      <dsp:nvSpPr>
        <dsp:cNvPr id="0" name=""/>
        <dsp:cNvSpPr/>
      </dsp:nvSpPr>
      <dsp:spPr>
        <a:xfrm>
          <a:off x="434640" y="1366945"/>
          <a:ext cx="506468" cy="5064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60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DD878-D805-41C7-9C10-BA1427A01146}">
      <dsp:nvSpPr>
        <dsp:cNvPr id="0" name=""/>
        <dsp:cNvSpPr/>
      </dsp:nvSpPr>
      <dsp:spPr>
        <a:xfrm>
          <a:off x="598765" y="2025160"/>
          <a:ext cx="5047688" cy="405174"/>
        </a:xfrm>
        <a:prstGeom prst="rect">
          <a:avLst/>
        </a:prstGeom>
        <a:solidFill>
          <a:schemeClr val="accent2">
            <a:hueOff val="3511140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607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100" kern="1200" dirty="0" smtClean="0"/>
            <a:t>régió</a:t>
          </a:r>
          <a:endParaRPr lang="hu-HU" sz="2100" kern="1200" dirty="0"/>
        </a:p>
      </dsp:txBody>
      <dsp:txXfrm>
        <a:off x="598765" y="2025160"/>
        <a:ext cx="5047688" cy="405174"/>
      </dsp:txXfrm>
    </dsp:sp>
    <dsp:sp modelId="{54DAE57D-99F3-4617-81BB-D1FAD9F68C64}">
      <dsp:nvSpPr>
        <dsp:cNvPr id="0" name=""/>
        <dsp:cNvSpPr/>
      </dsp:nvSpPr>
      <dsp:spPr>
        <a:xfrm>
          <a:off x="345531" y="1974513"/>
          <a:ext cx="506468" cy="5064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511140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BB1C9D-E06C-491F-A676-C97B7D8E3F74}">
      <dsp:nvSpPr>
        <dsp:cNvPr id="0" name=""/>
        <dsp:cNvSpPr/>
      </dsp:nvSpPr>
      <dsp:spPr>
        <a:xfrm>
          <a:off x="308428" y="2632727"/>
          <a:ext cx="5338025" cy="405174"/>
        </a:xfrm>
        <a:prstGeom prst="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607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100" kern="1200" dirty="0" err="1" smtClean="0"/>
            <a:t>stb</a:t>
          </a:r>
          <a:r>
            <a:rPr lang="hu-HU" sz="2100" kern="1200" dirty="0" smtClean="0"/>
            <a:t>…</a:t>
          </a:r>
          <a:endParaRPr lang="hu-HU" sz="2100" kern="1200" dirty="0"/>
        </a:p>
      </dsp:txBody>
      <dsp:txXfrm>
        <a:off x="308428" y="2632727"/>
        <a:ext cx="5338025" cy="405174"/>
      </dsp:txXfrm>
    </dsp:sp>
    <dsp:sp modelId="{41C1BB0B-A699-4AA9-B249-C9494BB469CD}">
      <dsp:nvSpPr>
        <dsp:cNvPr id="0" name=""/>
        <dsp:cNvSpPr/>
      </dsp:nvSpPr>
      <dsp:spPr>
        <a:xfrm>
          <a:off x="55194" y="2582080"/>
          <a:ext cx="506468" cy="5064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20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45E550-8F0D-472E-9A92-3ED6DB51E141}">
      <dsp:nvSpPr>
        <dsp:cNvPr id="0" name=""/>
        <dsp:cNvSpPr/>
      </dsp:nvSpPr>
      <dsp:spPr>
        <a:xfrm>
          <a:off x="0" y="0"/>
          <a:ext cx="1632181" cy="1224136"/>
        </a:xfrm>
        <a:prstGeom prst="upArrow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FD53ED-1318-4B9B-A895-B3D9C6B6E462}">
      <dsp:nvSpPr>
        <dsp:cNvPr id="0" name=""/>
        <dsp:cNvSpPr/>
      </dsp:nvSpPr>
      <dsp:spPr>
        <a:xfrm>
          <a:off x="1385643" y="564987"/>
          <a:ext cx="5923162" cy="6591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b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800" kern="1200" dirty="0" smtClean="0"/>
            <a:t>Korlátozott visszacsatolás (tranzakció)</a:t>
          </a:r>
          <a:endParaRPr lang="hu-HU" sz="2800" kern="1200" dirty="0"/>
        </a:p>
      </dsp:txBody>
      <dsp:txXfrm>
        <a:off x="1385643" y="564987"/>
        <a:ext cx="5923162" cy="6591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CF69D2-307B-4A04-9DD8-71C595F22F8B}">
      <dsp:nvSpPr>
        <dsp:cNvPr id="0" name=""/>
        <dsp:cNvSpPr/>
      </dsp:nvSpPr>
      <dsp:spPr>
        <a:xfrm rot="5400000">
          <a:off x="382909" y="514077"/>
          <a:ext cx="1146062" cy="1907022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C9D979-6717-4D78-B5C7-39C1C900E433}">
      <dsp:nvSpPr>
        <dsp:cNvPr id="0" name=""/>
        <dsp:cNvSpPr/>
      </dsp:nvSpPr>
      <dsp:spPr>
        <a:xfrm>
          <a:off x="185198" y="1124198"/>
          <a:ext cx="1721670" cy="702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smtClean="0"/>
            <a:t>Belépés</a:t>
          </a:r>
          <a:endParaRPr lang="hu-HU" sz="1800" kern="1200" dirty="0"/>
        </a:p>
      </dsp:txBody>
      <dsp:txXfrm>
        <a:off x="185198" y="1124198"/>
        <a:ext cx="1721670" cy="702854"/>
      </dsp:txXfrm>
    </dsp:sp>
    <dsp:sp modelId="{540546A3-EEC8-4824-8979-7446F7A2B00B}">
      <dsp:nvSpPr>
        <dsp:cNvPr id="0" name=""/>
        <dsp:cNvSpPr/>
      </dsp:nvSpPr>
      <dsp:spPr>
        <a:xfrm>
          <a:off x="1588429" y="373680"/>
          <a:ext cx="324843" cy="324843"/>
        </a:xfrm>
        <a:prstGeom prst="triangle">
          <a:avLst>
            <a:gd name="adj" fmla="val 100000"/>
          </a:avLst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484C0B-DB80-4400-A227-10A9BA843F08}">
      <dsp:nvSpPr>
        <dsp:cNvPr id="0" name=""/>
        <dsp:cNvSpPr/>
      </dsp:nvSpPr>
      <dsp:spPr>
        <a:xfrm rot="5400000">
          <a:off x="2490569" y="355393"/>
          <a:ext cx="1146062" cy="1907022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accent2">
              <a:hueOff val="2340760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5CDA61-ED8B-450B-8CF1-C30BBFD080B3}">
      <dsp:nvSpPr>
        <dsp:cNvPr id="0" name=""/>
        <dsp:cNvSpPr/>
      </dsp:nvSpPr>
      <dsp:spPr>
        <a:xfrm>
          <a:off x="2345438" y="1037734"/>
          <a:ext cx="1721670" cy="783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smtClean="0"/>
            <a:t>Útvonal (megtekintések)</a:t>
          </a:r>
          <a:endParaRPr lang="hu-HU" sz="1800" kern="1200" dirty="0"/>
        </a:p>
      </dsp:txBody>
      <dsp:txXfrm>
        <a:off x="2345438" y="1037734"/>
        <a:ext cx="1721670" cy="783427"/>
      </dsp:txXfrm>
    </dsp:sp>
    <dsp:sp modelId="{CF0111EF-67E6-4090-A58A-DD5DC7B0886D}">
      <dsp:nvSpPr>
        <dsp:cNvPr id="0" name=""/>
        <dsp:cNvSpPr/>
      </dsp:nvSpPr>
      <dsp:spPr>
        <a:xfrm>
          <a:off x="3696090" y="214996"/>
          <a:ext cx="324843" cy="324843"/>
        </a:xfrm>
        <a:prstGeom prst="triangle">
          <a:avLst>
            <a:gd name="adj" fmla="val 100000"/>
          </a:avLst>
        </a:prstGeom>
        <a:solidFill>
          <a:schemeClr val="accent2">
            <a:hueOff val="3511140"/>
            <a:satOff val="-4379"/>
            <a:lumOff val="1030"/>
            <a:alphaOff val="0"/>
          </a:schemeClr>
        </a:solidFill>
        <a:ln w="25400" cap="flat" cmpd="sng" algn="ctr">
          <a:solidFill>
            <a:schemeClr val="accent2">
              <a:hueOff val="3511140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5B398C-ED51-4DBE-A379-1784DE3068B8}">
      <dsp:nvSpPr>
        <dsp:cNvPr id="0" name=""/>
        <dsp:cNvSpPr/>
      </dsp:nvSpPr>
      <dsp:spPr>
        <a:xfrm rot="5400000">
          <a:off x="4598116" y="167990"/>
          <a:ext cx="1146062" cy="1907022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20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D97194-347F-4C57-9CAE-A9ABB5F0AD34}">
      <dsp:nvSpPr>
        <dsp:cNvPr id="0" name=""/>
        <dsp:cNvSpPr/>
      </dsp:nvSpPr>
      <dsp:spPr>
        <a:xfrm>
          <a:off x="4409248" y="814096"/>
          <a:ext cx="1721670" cy="652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smtClean="0"/>
            <a:t>Tranzakció</a:t>
          </a:r>
          <a:endParaRPr lang="hu-HU" sz="1800" kern="1200" dirty="0"/>
        </a:p>
      </dsp:txBody>
      <dsp:txXfrm>
        <a:off x="4409248" y="814096"/>
        <a:ext cx="1721670" cy="6520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B41CAD-1DBF-46F7-B5D3-7467B83625FD}">
      <dsp:nvSpPr>
        <dsp:cNvPr id="0" name=""/>
        <dsp:cNvSpPr/>
      </dsp:nvSpPr>
      <dsp:spPr>
        <a:xfrm rot="16200000">
          <a:off x="1407" y="1382"/>
          <a:ext cx="2157474" cy="2157474"/>
        </a:xfrm>
        <a:prstGeom prst="downArrow">
          <a:avLst>
            <a:gd name="adj1" fmla="val 50000"/>
            <a:gd name="adj2" fmla="val 35000"/>
          </a:avLst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900" kern="1200" dirty="0" err="1" smtClean="0"/>
            <a:t>Analytics</a:t>
          </a:r>
          <a:endParaRPr lang="hu-HU" sz="2900" kern="1200" dirty="0"/>
        </a:p>
      </dsp:txBody>
      <dsp:txXfrm rot="5400000">
        <a:off x="1408" y="540749"/>
        <a:ext cx="1779916" cy="1078737"/>
      </dsp:txXfrm>
    </dsp:sp>
    <dsp:sp modelId="{DE97B8CE-4DC6-4905-B55D-8361DC1CCFCF}">
      <dsp:nvSpPr>
        <dsp:cNvPr id="0" name=""/>
        <dsp:cNvSpPr/>
      </dsp:nvSpPr>
      <dsp:spPr>
        <a:xfrm rot="5400000">
          <a:off x="4777550" y="1382"/>
          <a:ext cx="2157474" cy="2157474"/>
        </a:xfrm>
        <a:prstGeom prst="downArrow">
          <a:avLst>
            <a:gd name="adj1" fmla="val 50000"/>
            <a:gd name="adj2" fmla="val 35000"/>
          </a:avLst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900" kern="1200" dirty="0" err="1" smtClean="0"/>
            <a:t>Adwords</a:t>
          </a:r>
          <a:endParaRPr lang="hu-HU" sz="2900" kern="1200" dirty="0"/>
        </a:p>
      </dsp:txBody>
      <dsp:txXfrm rot="-5400000">
        <a:off x="5155109" y="540751"/>
        <a:ext cx="1779916" cy="10787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46513" y="0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A2279-6BE0-4758-A15B-E29B8EB67A74}" type="datetimeFigureOut">
              <a:rPr lang="hu-HU" smtClean="0"/>
              <a:t>11/6/14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46513" y="9431338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08A6FC-233C-48DD-A45D-262B40F64D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84176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220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5948" y="0"/>
            <a:ext cx="2942220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D17E6-3FD2-46D4-8694-27B44E4E8FE9}" type="datetimeFigureOut">
              <a:rPr lang="hu-HU" smtClean="0"/>
              <a:t>11/6/14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41425"/>
            <a:ext cx="4462462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8974" y="4778724"/>
            <a:ext cx="5431790" cy="39098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2220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5948" y="9431600"/>
            <a:ext cx="2942220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907E7B-8526-49AC-8655-0E1A33E0701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8391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70B9D-7AAD-4E0D-84BA-E9AA3EEDE56F}" type="slidenum">
              <a:rPr lang="hu-HU">
                <a:solidFill>
                  <a:prstClr val="black"/>
                </a:solidFill>
              </a:rPr>
              <a:pPr/>
              <a:t>2</a:t>
            </a:fld>
            <a:endParaRPr lang="hu-H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883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07E7B-8526-49AC-8655-0E1A33E07013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144296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07E7B-8526-49AC-8655-0E1A33E07013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33492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07E7B-8526-49AC-8655-0E1A33E07013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2106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07E7B-8526-49AC-8655-0E1A33E07013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6716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07E7B-8526-49AC-8655-0E1A33E07013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876452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07E7B-8526-49AC-8655-0E1A33E07013}" type="slidenum">
              <a:rPr lang="hu-HU" smtClean="0"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94227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64298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0966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46847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49417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06846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24951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2646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37946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60284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240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8248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D4BC9-FF2C-44D2-BCAE-18EE0DE59D92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522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9565-4F28-4A33-B126-C61E03E06EC1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8757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C1C85-008B-47CB-848C-CAC15E3517D0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6462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A4EC8-7C47-4A73-BC1C-67FAF819A909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49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CC2C-924F-4191-817A-37DE799B3E30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418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6230-3946-4ED2-8BBE-581A8583111F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0699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7A895-BDDB-4B1F-946C-4BFCA8A179C9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9571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27C75-EF93-4E72-BCF2-AAD095E01532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7496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4C62C-6483-4C98-8346-E8ACC0B0CE1B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9058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E9F-6DBC-433E-87C2-B225B27A5E8C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963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00524-7D8E-4B32-8BF6-30D7F9D885EF}" type="datetime1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393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A8A27-1D5A-4DF2-BF78-1362B3E65068}" type="datetimeFigureOut">
              <a:rPr lang="hu-HU" smtClean="0"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32C9E-E1CA-43FA-B78D-80976BA1BDB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7301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B9484-8AC9-42A2-9CAC-3D424D4392EA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11/6/14</a:t>
            </a:fld>
            <a:endParaRPr lang="hu-HU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5B085-EDD2-463C-A765-CED4AED86693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59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6" Type="http://schemas.openxmlformats.org/officeDocument/2006/relationships/image" Target="../media/image7.png"/><Relationship Id="rId7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5" Type="http://schemas.openxmlformats.org/officeDocument/2006/relationships/image" Target="../media/image14.jpeg"/><Relationship Id="rId6" Type="http://schemas.openxmlformats.org/officeDocument/2006/relationships/image" Target="../media/image15.jpeg"/><Relationship Id="rId7" Type="http://schemas.openxmlformats.org/officeDocument/2006/relationships/image" Target="../media/image16.jpeg"/><Relationship Id="rId8" Type="http://schemas.openxmlformats.org/officeDocument/2006/relationships/image" Target="../media/image17.jpeg"/><Relationship Id="rId9" Type="http://schemas.openxmlformats.org/officeDocument/2006/relationships/image" Target="../media/image18.jpeg"/><Relationship Id="rId10" Type="http://schemas.openxmlformats.org/officeDocument/2006/relationships/image" Target="../media/image19.jpeg"/><Relationship Id="rId11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3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diagramQuickStyle" Target="../diagrams/quickStyle2.xml"/><Relationship Id="rId12" Type="http://schemas.openxmlformats.org/officeDocument/2006/relationships/diagramColors" Target="../diagrams/colors2.xml"/><Relationship Id="rId13" Type="http://schemas.microsoft.com/office/2007/relationships/diagramDrawing" Target="../diagrams/drawing2.xml"/><Relationship Id="rId14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image" Target="../media/image3.png"/><Relationship Id="rId9" Type="http://schemas.openxmlformats.org/officeDocument/2006/relationships/diagramData" Target="../diagrams/data2.xml"/><Relationship Id="rId10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4.xml"/><Relationship Id="rId12" Type="http://schemas.microsoft.com/office/2007/relationships/diagramDrawing" Target="../diagrams/drawing4.xml"/><Relationship Id="rId13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8" Type="http://schemas.openxmlformats.org/officeDocument/2006/relationships/diagramData" Target="../diagrams/data4.xml"/><Relationship Id="rId9" Type="http://schemas.openxmlformats.org/officeDocument/2006/relationships/diagramLayout" Target="../diagrams/layout4.xml"/><Relationship Id="rId10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25.jpeg"/><Relationship Id="rId5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427" y="2994686"/>
            <a:ext cx="3286125" cy="900113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4952225" y="3894799"/>
            <a:ext cx="36145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600" b="1" dirty="0" err="1">
                <a:solidFill>
                  <a:prstClr val="white"/>
                </a:solidFill>
              </a:rPr>
              <a:t>www.shopinscope.com</a:t>
            </a:r>
            <a:endParaRPr lang="hu-HU" sz="2600" b="1" dirty="0">
              <a:solidFill>
                <a:prstClr val="white"/>
              </a:solidFill>
            </a:endParaRP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29" y="1796744"/>
            <a:ext cx="3264512" cy="3264512"/>
          </a:xfrm>
          <a:prstGeom prst="rect">
            <a:avLst/>
          </a:prstGeom>
        </p:spPr>
      </p:pic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B085-EDD2-463C-A765-CED4AED86693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5871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églalap 13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3" name="Téglalap 12"/>
          <p:cNvSpPr/>
          <p:nvPr/>
        </p:nvSpPr>
        <p:spPr>
          <a:xfrm>
            <a:off x="0" y="3268799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Cím 1"/>
          <p:cNvSpPr txBox="1">
            <a:spLocks/>
          </p:cNvSpPr>
          <p:nvPr/>
        </p:nvSpPr>
        <p:spPr>
          <a:xfrm>
            <a:off x="179512" y="2706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Biometria</a:t>
            </a:r>
            <a:r>
              <a:rPr kumimoji="0" lang="hu-HU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 az üzlet szolgálatában</a:t>
            </a:r>
            <a:endParaRPr kumimoji="0" lang="hu-H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500" dirty="0">
                <a:solidFill>
                  <a:prstClr val="white"/>
                </a:solidFill>
              </a:rPr>
              <a:t>2</a:t>
            </a:r>
          </a:p>
        </p:txBody>
      </p:sp>
      <p:pic>
        <p:nvPicPr>
          <p:cNvPr id="8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églalap 8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0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0" y="0"/>
            <a:ext cx="9144000" cy="68866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9926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49000" decel="49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0.96858 0.95555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20" y="4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Gabriella\Desktop\Shopper prezi\Senec (2)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149080"/>
            <a:ext cx="3723278" cy="308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églalap 14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Picture 2" descr="G:\katalogus_v04\sis kepek\IMG_02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5163194" y="4360115"/>
            <a:ext cx="3585270" cy="239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églalap 15"/>
          <p:cNvSpPr/>
          <p:nvPr/>
        </p:nvSpPr>
        <p:spPr>
          <a:xfrm>
            <a:off x="-396552" y="6551676"/>
            <a:ext cx="91201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11581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hu-HU" sz="2000" dirty="0">
                <a:solidFill>
                  <a:srgbClr val="404040"/>
                </a:solidFill>
              </a:rPr>
              <a:t>Több éve nemzetközi bolt/bolthálózat telepítések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>
                <a:solidFill>
                  <a:srgbClr val="404040"/>
                </a:solidFill>
              </a:rPr>
              <a:t>Külső és belső megjelenés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>
                <a:solidFill>
                  <a:srgbClr val="404040"/>
                </a:solidFill>
              </a:rPr>
              <a:t>Biztonság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>
                <a:solidFill>
                  <a:srgbClr val="404040"/>
                </a:solidFill>
              </a:rPr>
              <a:t>Hatékonyság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>
                <a:solidFill>
                  <a:srgbClr val="404040"/>
                </a:solidFill>
              </a:rPr>
              <a:t>Legújabb technológiák felhasználása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>
                <a:solidFill>
                  <a:srgbClr val="404040"/>
                </a:solidFill>
              </a:rPr>
              <a:t>Folyamatos, egyedi fejlesztés</a:t>
            </a:r>
          </a:p>
          <a:p>
            <a:pPr>
              <a:buFont typeface="Wingdings" panose="05000000000000000000" pitchFamily="2" charset="2"/>
              <a:buChar char="§"/>
            </a:pPr>
            <a:endParaRPr lang="hu-HU" sz="1800" dirty="0"/>
          </a:p>
        </p:txBody>
      </p:sp>
      <p:pic>
        <p:nvPicPr>
          <p:cNvPr id="4099" name="Picture 3" descr="C:\Users\Gabriella\Desktop\Shopper prezi\1111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966" y="2420887"/>
            <a:ext cx="3983498" cy="250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:\katalogus_v04\SIS_kepek\A1 kétoldalas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62248"/>
            <a:ext cx="3560315" cy="346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églalap 8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0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3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11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églalap 11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3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7" name="Téglalap 16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Cím 1"/>
          <p:cNvSpPr>
            <a:spLocks noGrp="1"/>
          </p:cNvSpPr>
          <p:nvPr>
            <p:ph type="title"/>
          </p:nvPr>
        </p:nvSpPr>
        <p:spPr>
          <a:xfrm>
            <a:off x="-1497360" y="188640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404040"/>
                </a:solidFill>
              </a:rPr>
              <a:t>Shop </a:t>
            </a:r>
            <a:r>
              <a:rPr lang="hu-HU" sz="3200" dirty="0" err="1" smtClean="0">
                <a:solidFill>
                  <a:srgbClr val="404040"/>
                </a:solidFill>
              </a:rPr>
              <a:t>In</a:t>
            </a:r>
            <a:r>
              <a:rPr lang="hu-HU" sz="3200" dirty="0" smtClean="0">
                <a:solidFill>
                  <a:srgbClr val="404040"/>
                </a:solidFill>
              </a:rPr>
              <a:t> </a:t>
            </a:r>
            <a:r>
              <a:rPr lang="hu-HU" sz="3200" dirty="0" err="1" smtClean="0">
                <a:solidFill>
                  <a:srgbClr val="404040"/>
                </a:solidFill>
              </a:rPr>
              <a:t>Scope</a:t>
            </a:r>
            <a:endParaRPr lang="hu-HU" sz="3200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233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églalap 9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396552" y="188640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>
                <a:solidFill>
                  <a:srgbClr val="404040"/>
                </a:solidFill>
              </a:rPr>
              <a:t>A célcsoport megismerése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864" y="1216439"/>
            <a:ext cx="8229600" cy="51020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2000" dirty="0" smtClean="0">
                <a:solidFill>
                  <a:srgbClr val="404040"/>
                </a:solidFill>
              </a:rPr>
              <a:t>Hogyan?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Online  adatok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Hűségkártyák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Online, offline kutatások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Nyereményjátékok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err="1" smtClean="0">
                <a:solidFill>
                  <a:srgbClr val="404040"/>
                </a:solidFill>
              </a:rPr>
              <a:t>Stb</a:t>
            </a:r>
            <a:r>
              <a:rPr lang="hu-HU" sz="2000" dirty="0" smtClean="0">
                <a:solidFill>
                  <a:srgbClr val="404040"/>
                </a:solidFill>
              </a:rPr>
              <a:t>…</a:t>
            </a:r>
          </a:p>
          <a:p>
            <a:pPr marL="0" indent="0">
              <a:buNone/>
            </a:pPr>
            <a:endParaRPr lang="hu-HU" sz="2000" dirty="0" smtClean="0">
              <a:solidFill>
                <a:srgbClr val="404040"/>
              </a:solidFill>
            </a:endParaRPr>
          </a:p>
          <a:p>
            <a:pPr marL="0" indent="0">
              <a:buNone/>
            </a:pPr>
            <a:r>
              <a:rPr lang="hu-HU" sz="2000" dirty="0" smtClean="0">
                <a:solidFill>
                  <a:srgbClr val="404040"/>
                </a:solidFill>
              </a:rPr>
              <a:t>Használható adatokat adnak, DE: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Online tranzakció nélkül eltűnik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Nem teljes (mintát használ)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Nem elég célzott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Csak a vásárlóról szól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Nem veszi figyelembe a </a:t>
            </a:r>
            <a:br>
              <a:rPr lang="hu-HU" sz="2000" dirty="0" smtClean="0">
                <a:solidFill>
                  <a:srgbClr val="404040"/>
                </a:solidFill>
              </a:rPr>
            </a:br>
            <a:r>
              <a:rPr lang="hu-HU" sz="2000" dirty="0" smtClean="0">
                <a:solidFill>
                  <a:srgbClr val="404040"/>
                </a:solidFill>
              </a:rPr>
              <a:t>döntéshozót vagy befolyásolót</a:t>
            </a:r>
          </a:p>
          <a:p>
            <a:endParaRPr lang="hu-HU" sz="2000" dirty="0" smtClean="0">
              <a:solidFill>
                <a:srgbClr val="404040"/>
              </a:solidFill>
            </a:endParaRPr>
          </a:p>
          <a:p>
            <a:endParaRPr lang="hu-HU" sz="2000" dirty="0" smtClean="0">
              <a:solidFill>
                <a:srgbClr val="404040"/>
              </a:solidFill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4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7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églalap 7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9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6" name="Picture 2" descr="K:\ShopInScope\shopinscope\kepek\Stock képek Zsoltinak\shutterstock_1193538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573" y="3812785"/>
            <a:ext cx="3960440" cy="264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Gabriella\Downloads\ID-10011293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3"/>
          <a:stretch/>
        </p:blipFill>
        <p:spPr bwMode="auto">
          <a:xfrm>
            <a:off x="4732573" y="1196752"/>
            <a:ext cx="3960440" cy="252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013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0" name="Picture 2" descr="C:\Users\Gabriella\Desktop\Shopper prezi\shutterstock_1982341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38869"/>
            <a:ext cx="10902405" cy="726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6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7" name="Téglalap 6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8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églalap 11"/>
          <p:cNvSpPr/>
          <p:nvPr/>
        </p:nvSpPr>
        <p:spPr>
          <a:xfrm>
            <a:off x="-468560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490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832726" y="384843"/>
            <a:ext cx="8229600" cy="792088"/>
          </a:xfrm>
        </p:spPr>
        <p:txBody>
          <a:bodyPr>
            <a:normAutofit/>
          </a:bodyPr>
          <a:lstStyle/>
          <a:p>
            <a:r>
              <a:rPr lang="hu-HU" sz="3200" dirty="0" err="1" smtClean="0">
                <a:solidFill>
                  <a:srgbClr val="404040"/>
                </a:solidFill>
              </a:rPr>
              <a:t>Biometria</a:t>
            </a:r>
            <a:endParaRPr lang="hu-HU" sz="3200" dirty="0">
              <a:solidFill>
                <a:srgbClr val="40404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66023" y="1832638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hu-HU" sz="2400" dirty="0" smtClean="0">
                <a:solidFill>
                  <a:srgbClr val="404040"/>
                </a:solidFill>
              </a:rPr>
              <a:t>Mérhető testi adatok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 smtClean="0">
                <a:solidFill>
                  <a:srgbClr val="404040"/>
                </a:solidFill>
              </a:rPr>
              <a:t>Azonosítás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 smtClean="0">
                <a:solidFill>
                  <a:srgbClr val="404040"/>
                </a:solidFill>
              </a:rPr>
              <a:t>Biztonságtechnika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 smtClean="0">
                <a:solidFill>
                  <a:srgbClr val="404040"/>
                </a:solidFill>
              </a:rPr>
              <a:t>Marketing</a:t>
            </a:r>
            <a:endParaRPr lang="hu-HU" sz="2400" dirty="0">
              <a:solidFill>
                <a:srgbClr val="404040"/>
              </a:solidFill>
            </a:endParaRPr>
          </a:p>
        </p:txBody>
      </p:sp>
      <p:pic>
        <p:nvPicPr>
          <p:cNvPr id="1026" name="Picture 2" descr="C:\Users\Gabriella\Desktop\Shopper prezi\18zqziz13aqbo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36912"/>
            <a:ext cx="345401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abriella\Desktop\Shopper prezi\biometria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63"/>
          <a:stretch/>
        </p:blipFill>
        <p:spPr bwMode="auto">
          <a:xfrm>
            <a:off x="6234011" y="5418159"/>
            <a:ext cx="1362325" cy="97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Gabriella\Desktop\Shopper prezi\biometric-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1" r="11079" b="16970"/>
          <a:stretch/>
        </p:blipFill>
        <p:spPr bwMode="auto">
          <a:xfrm>
            <a:off x="4960730" y="5445224"/>
            <a:ext cx="1123438" cy="97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Gabriella\Desktop\Shopper prezi\DNA-strand-blu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709" y="5411333"/>
            <a:ext cx="1072323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Gabriella\Desktop\Shopper prezi\facia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45224"/>
            <a:ext cx="1232070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Gabriella\Desktop\Shopper prezi\Groupama_Arena_venaszkenner_MTI_Beliczay_Laszl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328" y="1268760"/>
            <a:ext cx="2710022" cy="145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Gabriella\Desktop\Shopper prezi\imag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986" y="1902693"/>
            <a:ext cx="1275609" cy="180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Gabriella\Desktop\Shopper prezi\Ujjlenyomat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2" r="9892"/>
          <a:stretch/>
        </p:blipFill>
        <p:spPr bwMode="auto">
          <a:xfrm>
            <a:off x="2411760" y="5445224"/>
            <a:ext cx="1263266" cy="97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Gabriella\Desktop\Shopper prezi\wave-form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0" r="13118"/>
          <a:stretch/>
        </p:blipFill>
        <p:spPr bwMode="auto">
          <a:xfrm>
            <a:off x="7724417" y="5400856"/>
            <a:ext cx="984263" cy="98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églalap 12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14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6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/>
          <p:nvPr/>
        </p:nvSpPr>
        <p:spPr>
          <a:xfrm>
            <a:off x="8823960" y="6165304"/>
            <a:ext cx="320040" cy="32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16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églalap 16"/>
          <p:cNvSpPr/>
          <p:nvPr/>
        </p:nvSpPr>
        <p:spPr>
          <a:xfrm>
            <a:off x="-396552" y="6551676"/>
            <a:ext cx="9114147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8" name="Dia számának helye 4"/>
          <p:cNvSpPr txBox="1">
            <a:spLocks/>
          </p:cNvSpPr>
          <p:nvPr/>
        </p:nvSpPr>
        <p:spPr>
          <a:xfrm>
            <a:off x="6588224" y="654995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20" name="Téglalap 19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13236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églalap 12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 err="1" smtClean="0">
                <a:solidFill>
                  <a:srgbClr val="404040"/>
                </a:solidFill>
              </a:rPr>
              <a:t>Biometrikus</a:t>
            </a:r>
            <a:r>
              <a:rPr lang="hu-HU" sz="3200" dirty="0" smtClean="0">
                <a:solidFill>
                  <a:srgbClr val="404040"/>
                </a:solidFill>
              </a:rPr>
              <a:t> látogatószámlálás</a:t>
            </a:r>
            <a:endParaRPr lang="hu-HU" sz="3200" dirty="0">
              <a:solidFill>
                <a:srgbClr val="40404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27600" y="1322476"/>
            <a:ext cx="8466583" cy="21539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b="1" dirty="0" smtClean="0">
                <a:solidFill>
                  <a:srgbClr val="404040"/>
                </a:solidFill>
              </a:rPr>
              <a:t>Alapadatok: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Hol?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800" dirty="0" smtClean="0">
                <a:solidFill>
                  <a:srgbClr val="404040"/>
                </a:solidFill>
              </a:rPr>
              <a:t>Régió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800" dirty="0" smtClean="0">
                <a:solidFill>
                  <a:srgbClr val="404040"/>
                </a:solidFill>
              </a:rPr>
              <a:t>Üzlet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800" dirty="0" smtClean="0">
                <a:solidFill>
                  <a:srgbClr val="404040"/>
                </a:solidFill>
              </a:rPr>
              <a:t>Bejárat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Mikor?</a:t>
            </a:r>
          </a:p>
        </p:txBody>
      </p:sp>
      <p:pic>
        <p:nvPicPr>
          <p:cNvPr id="3074" name="Picture 2" descr="G:\katalogus_v04\SIS_kepek\shutterstock_134305322_PS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12" t="-817" r="1415" b="817"/>
          <a:stretch/>
        </p:blipFill>
        <p:spPr bwMode="auto">
          <a:xfrm>
            <a:off x="0" y="1322476"/>
            <a:ext cx="4507954" cy="513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artalom helye 2"/>
          <p:cNvSpPr txBox="1">
            <a:spLocks/>
          </p:cNvSpPr>
          <p:nvPr/>
        </p:nvSpPr>
        <p:spPr>
          <a:xfrm>
            <a:off x="5327600" y="3887906"/>
            <a:ext cx="3816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2000" b="1" dirty="0" err="1" smtClean="0">
                <a:solidFill>
                  <a:srgbClr val="404040"/>
                </a:solidFill>
              </a:rPr>
              <a:t>Biometrikus</a:t>
            </a:r>
            <a:r>
              <a:rPr lang="hu-HU" sz="2000" b="1" dirty="0" smtClean="0">
                <a:solidFill>
                  <a:srgbClr val="404040"/>
                </a:solidFill>
              </a:rPr>
              <a:t> adatok: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Kor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Nem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000" dirty="0" smtClean="0">
                <a:solidFill>
                  <a:srgbClr val="404040"/>
                </a:solidFill>
              </a:rPr>
              <a:t>Kedélyállapot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800" dirty="0" smtClean="0">
                <a:solidFill>
                  <a:srgbClr val="404040"/>
                </a:solidFill>
              </a:rPr>
              <a:t>boldog/mérges/</a:t>
            </a:r>
            <a:br>
              <a:rPr lang="hu-HU" sz="1800" dirty="0" smtClean="0">
                <a:solidFill>
                  <a:srgbClr val="404040"/>
                </a:solidFill>
              </a:rPr>
            </a:br>
            <a:r>
              <a:rPr lang="hu-HU" sz="1800" dirty="0" smtClean="0">
                <a:solidFill>
                  <a:srgbClr val="404040"/>
                </a:solidFill>
              </a:rPr>
              <a:t>szomorú/ meglepett?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800" dirty="0">
                <a:solidFill>
                  <a:srgbClr val="404040"/>
                </a:solidFill>
              </a:rPr>
              <a:t>m</a:t>
            </a:r>
            <a:r>
              <a:rPr lang="hu-HU" sz="1800" dirty="0" smtClean="0">
                <a:solidFill>
                  <a:srgbClr val="404040"/>
                </a:solidFill>
              </a:rPr>
              <a:t>ennyire?</a:t>
            </a:r>
          </a:p>
        </p:txBody>
      </p:sp>
      <p:sp>
        <p:nvSpPr>
          <p:cNvPr id="6" name="Téglalap 5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7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7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9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églalap 9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1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4247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églalap 12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209328" y="188640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404040"/>
                </a:solidFill>
              </a:rPr>
              <a:t>Hogyan működik?</a:t>
            </a:r>
            <a:endParaRPr lang="hu-HU" sz="3200" dirty="0">
              <a:solidFill>
                <a:srgbClr val="404040"/>
              </a:solidFill>
            </a:endParaRPr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216271" y="1166017"/>
            <a:ext cx="573210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hu-HU" sz="1400" dirty="0">
                <a:solidFill>
                  <a:srgbClr val="404040"/>
                </a:solidFill>
              </a:rPr>
              <a:t>Kamera belépéskor képeket készít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1400" dirty="0">
                <a:solidFill>
                  <a:srgbClr val="404040"/>
                </a:solidFill>
              </a:rPr>
              <a:t>Szoftver átlagolja, állandó frissítésű nagy mintán alapuló statisztikai adatok alapján meghatározza a jellemzőket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1400" dirty="0">
                <a:solidFill>
                  <a:srgbClr val="404040"/>
                </a:solidFill>
              </a:rPr>
              <a:t>Adatok gyűjtése központilag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1400" dirty="0">
                <a:solidFill>
                  <a:srgbClr val="404040"/>
                </a:solidFill>
              </a:rPr>
              <a:t>Területenként/időszakonként összehasonlítás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1400" dirty="0">
                <a:solidFill>
                  <a:srgbClr val="404040"/>
                </a:solidFill>
              </a:rPr>
              <a:t>Címkézés (kampányok, </a:t>
            </a:r>
            <a:r>
              <a:rPr lang="hu-HU" sz="1400" dirty="0" err="1">
                <a:solidFill>
                  <a:srgbClr val="404040"/>
                </a:solidFill>
              </a:rPr>
              <a:t>eventek</a:t>
            </a:r>
            <a:r>
              <a:rPr lang="hu-HU" sz="1400" dirty="0">
                <a:solidFill>
                  <a:srgbClr val="40404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1400" dirty="0">
                <a:solidFill>
                  <a:srgbClr val="404040"/>
                </a:solidFill>
              </a:rPr>
              <a:t>Adatok importálása (pl. pénztár)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1400" dirty="0">
                <a:solidFill>
                  <a:srgbClr val="404040"/>
                </a:solidFill>
              </a:rPr>
              <a:t>Adatok exportálása és felhasználása</a:t>
            </a:r>
          </a:p>
          <a:p>
            <a:pPr>
              <a:buFont typeface="Wingdings" panose="05000000000000000000" pitchFamily="2" charset="2"/>
              <a:buChar char="§"/>
            </a:pPr>
            <a:endParaRPr lang="hu-HU" sz="1400" dirty="0" smtClean="0">
              <a:solidFill>
                <a:srgbClr val="404040"/>
              </a:solidFill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7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8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9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églalap 9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1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pic>
        <p:nvPicPr>
          <p:cNvPr id="14" name="Picture 5" descr="G:\katalogus_v04\SIS_kepek\stat_mocku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554" y="1268760"/>
            <a:ext cx="2795249" cy="188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Gabriella\Google Drive\GeGabika\shopinscope\kepek\Biometrics prosi képek\Bolt minden látszik+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05"/>
          <a:stretch/>
        </p:blipFill>
        <p:spPr bwMode="auto">
          <a:xfrm>
            <a:off x="216271" y="3336676"/>
            <a:ext cx="8532193" cy="313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églalap 15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2718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Téglalap 11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044624" y="188640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404040"/>
                </a:solidFill>
              </a:rPr>
              <a:t>Hatékonyságnövelés</a:t>
            </a:r>
            <a:endParaRPr lang="hu-HU" sz="3200" dirty="0">
              <a:solidFill>
                <a:srgbClr val="40404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82574" y="766574"/>
            <a:ext cx="8229600" cy="506208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hu-HU" sz="2400" dirty="0" smtClean="0">
              <a:solidFill>
                <a:srgbClr val="404040"/>
              </a:solidFill>
            </a:endParaRPr>
          </a:p>
          <a:p>
            <a:endParaRPr lang="hu-HU" sz="2400" dirty="0" smtClean="0">
              <a:solidFill>
                <a:srgbClr val="40404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>
                <a:solidFill>
                  <a:srgbClr val="404040"/>
                </a:solidFill>
              </a:rPr>
              <a:t>Munkaszervezés és ellenőrzés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 smtClean="0">
                <a:solidFill>
                  <a:srgbClr val="404040"/>
                </a:solidFill>
              </a:rPr>
              <a:t>Információ-kiszolgálás</a:t>
            </a:r>
            <a:endParaRPr lang="hu-HU" sz="2400" dirty="0">
              <a:solidFill>
                <a:srgbClr val="40404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>
                <a:solidFill>
                  <a:srgbClr val="404040"/>
                </a:solidFill>
              </a:rPr>
              <a:t>Célcsoport megszólítása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>
                <a:solidFill>
                  <a:srgbClr val="404040"/>
                </a:solidFill>
              </a:rPr>
              <a:t>Szortiment kialakítása  </a:t>
            </a:r>
            <a:endParaRPr lang="hu-HU" sz="2400" dirty="0" smtClean="0">
              <a:solidFill>
                <a:srgbClr val="40404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 smtClean="0">
                <a:solidFill>
                  <a:srgbClr val="404040"/>
                </a:solidFill>
              </a:rPr>
              <a:t>Megjelenés</a:t>
            </a:r>
            <a:endParaRPr lang="hu-HU" sz="2400" dirty="0">
              <a:solidFill>
                <a:srgbClr val="40404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>
                <a:solidFill>
                  <a:srgbClr val="404040"/>
                </a:solidFill>
              </a:rPr>
              <a:t>Helyi promóciók </a:t>
            </a:r>
            <a:br>
              <a:rPr lang="hu-HU" sz="2400" dirty="0">
                <a:solidFill>
                  <a:srgbClr val="404040"/>
                </a:solidFill>
              </a:rPr>
            </a:br>
            <a:r>
              <a:rPr lang="hu-HU" sz="2400" dirty="0">
                <a:solidFill>
                  <a:srgbClr val="404040"/>
                </a:solidFill>
              </a:rPr>
              <a:t>(mikor, hol, mit, kinek)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u-HU" sz="2400" dirty="0" smtClean="0">
                <a:solidFill>
                  <a:srgbClr val="404040"/>
                </a:solidFill>
              </a:rPr>
              <a:t>Kampányoptimalizálás</a:t>
            </a:r>
            <a:endParaRPr lang="hu-HU" sz="2400" dirty="0">
              <a:solidFill>
                <a:srgbClr val="404040"/>
              </a:solidFill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6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9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8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églalap 8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0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3" name="Téglalap 12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85501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41128820"/>
              </p:ext>
            </p:extLst>
          </p:nvPr>
        </p:nvGraphicFramePr>
        <p:xfrm>
          <a:off x="1763688" y="1916832"/>
          <a:ext cx="5688632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églalap 2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Téglalap 4"/>
          <p:cNvSpPr/>
          <p:nvPr/>
        </p:nvSpPr>
        <p:spPr>
          <a:xfrm>
            <a:off x="-396552" y="6551676"/>
            <a:ext cx="9145016" cy="4057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9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10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11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églalap 11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3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2986867522"/>
              </p:ext>
            </p:extLst>
          </p:nvPr>
        </p:nvGraphicFramePr>
        <p:xfrm>
          <a:off x="431540" y="5043264"/>
          <a:ext cx="7488832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7" name="Cím 1"/>
          <p:cNvSpPr>
            <a:spLocks noGrp="1"/>
          </p:cNvSpPr>
          <p:nvPr>
            <p:ph type="title"/>
          </p:nvPr>
        </p:nvSpPr>
        <p:spPr>
          <a:xfrm>
            <a:off x="-1260648" y="188640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404040"/>
                </a:solidFill>
              </a:rPr>
              <a:t>Kampányelemzés</a:t>
            </a:r>
            <a:endParaRPr lang="hu-HU" sz="3200" dirty="0">
              <a:solidFill>
                <a:srgbClr val="404040"/>
              </a:solidFill>
            </a:endParaRPr>
          </a:p>
        </p:txBody>
      </p:sp>
      <p:sp>
        <p:nvSpPr>
          <p:cNvPr id="18" name="Téglalap 17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Szövegdoboz 18"/>
          <p:cNvSpPr txBox="1"/>
          <p:nvPr/>
        </p:nvSpPr>
        <p:spPr>
          <a:xfrm>
            <a:off x="827584" y="1187321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/>
              <a:t>Online </a:t>
            </a:r>
            <a:r>
              <a:rPr lang="hu-HU" sz="2800" b="1" dirty="0" smtClean="0"/>
              <a:t>kampányok </a:t>
            </a:r>
            <a:r>
              <a:rPr lang="hu-HU" sz="2800" b="1" dirty="0" smtClean="0"/>
              <a:t>célzási lehetőségei:</a:t>
            </a:r>
            <a:endParaRPr lang="hu-HU" sz="2800" b="1" dirty="0"/>
          </a:p>
        </p:txBody>
      </p:sp>
      <p:pic>
        <p:nvPicPr>
          <p:cNvPr id="20" name="Kép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3313" y="1331640"/>
            <a:ext cx="3176761" cy="4235681"/>
          </a:xfrm>
          <a:prstGeom prst="rect">
            <a:avLst/>
          </a:prstGeom>
          <a:effectLst>
            <a:outerShdw blurRad="139700" sx="119000" sy="119000" algn="ctr" rotWithShape="0">
              <a:schemeClr val="bg1"/>
            </a:outerShdw>
          </a:effectLst>
        </p:spPr>
      </p:pic>
    </p:spTree>
    <p:extLst>
      <p:ext uri="{BB962C8B-B14F-4D97-AF65-F5344CB8AC3E}">
        <p14:creationId xmlns:p14="http://schemas.microsoft.com/office/powerpoint/2010/main" val="349373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34195C-CFBE-4C26-A9E5-5D3346AED2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8234195C-CFBE-4C26-A9E5-5D3346AED2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8234195C-CFBE-4C26-A9E5-5D3346AED2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AE9A96-3A86-421D-8F24-11272A0353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94AE9A96-3A86-421D-8F24-11272A0353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94AE9A96-3A86-421D-8F24-11272A0353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CADE81-F7FD-44FB-98B8-3A3AFFE847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75CADE81-F7FD-44FB-98B8-3A3AFFE847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75CADE81-F7FD-44FB-98B8-3A3AFFE847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4D1BE5-4F21-441C-8807-46A443AF9E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3A4D1BE5-4F21-441C-8807-46A443AF9E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3A4D1BE5-4F21-441C-8807-46A443AF9E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B60405-1468-47CF-BD63-13A92C9D1B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36B60405-1468-47CF-BD63-13A92C9D1B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36B60405-1468-47CF-BD63-13A92C9D1B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5D25D0-D1A7-4A4D-8919-BD9EAF9873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C55D25D0-D1A7-4A4D-8919-BD9EAF9873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C55D25D0-D1A7-4A4D-8919-BD9EAF9873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B6E93C-7DFF-4F65-97F2-9AD70BE155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1BB6E93C-7DFF-4F65-97F2-9AD70BE155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1BB6E93C-7DFF-4F65-97F2-9AD70BE155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DAE57D-99F3-4617-81BB-D1FAD9F68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54DAE57D-99F3-4617-81BB-D1FAD9F68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54DAE57D-99F3-4617-81BB-D1FAD9F68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BDD878-D805-41C7-9C10-BA1427A011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7BBDD878-D805-41C7-9C10-BA1427A011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7BBDD878-D805-41C7-9C10-BA1427A011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C1BB0B-A699-4AA9-B249-C9494BB469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graphicEl>
                                              <a:dgm id="{41C1BB0B-A699-4AA9-B249-C9494BB469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41C1BB0B-A699-4AA9-B249-C9494BB469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BB1C9D-E06C-491F-A676-C97B7D8E3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F4BB1C9D-E06C-491F-A676-C97B7D8E3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graphicEl>
                                              <a:dgm id="{F4BB1C9D-E06C-491F-A676-C97B7D8E3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0.71701 -0.00301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51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16" grpId="0">
        <p:bldAsOne/>
      </p:bldGraphic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188640"/>
            <a:ext cx="7308304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404040"/>
                </a:solidFill>
              </a:rPr>
              <a:t>Új technológiai lehetőségek</a:t>
            </a:r>
            <a:endParaRPr lang="hu-HU" sz="3200" dirty="0">
              <a:solidFill>
                <a:srgbClr val="404040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8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11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10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églalap 10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2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6" name="Kép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73767"/>
            <a:ext cx="7779146" cy="482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1834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921296" y="188640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404040"/>
                </a:solidFill>
              </a:rPr>
              <a:t>Új konverziós lépcsők</a:t>
            </a:r>
            <a:endParaRPr lang="hu-HU" sz="3200" dirty="0">
              <a:solidFill>
                <a:srgbClr val="404040"/>
              </a:solidFill>
            </a:endParaRPr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/>
          </p:nvPr>
        </p:nvGraphicFramePr>
        <p:xfrm>
          <a:off x="1506488" y="1440376"/>
          <a:ext cx="6131024" cy="2404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/>
          </p:nvPr>
        </p:nvGraphicFramePr>
        <p:xfrm>
          <a:off x="1103783" y="4005064"/>
          <a:ext cx="6936432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Szövegdoboz 5"/>
          <p:cNvSpPr txBox="1"/>
          <p:nvPr/>
        </p:nvSpPr>
        <p:spPr>
          <a:xfrm>
            <a:off x="3312250" y="4509120"/>
            <a:ext cx="25194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rgbClr val="404040"/>
                </a:solidFill>
              </a:rPr>
              <a:t>Statisztikai adatok integrálása</a:t>
            </a:r>
            <a:endParaRPr lang="hu-HU" sz="2400" b="1" dirty="0">
              <a:solidFill>
                <a:srgbClr val="404040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8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12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10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églalap 10"/>
          <p:cNvSpPr/>
          <p:nvPr/>
        </p:nvSpPr>
        <p:spPr>
          <a:xfrm>
            <a:off x="6732240" y="6551676"/>
            <a:ext cx="2016224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2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2178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85B398C-ED51-4DBE-A379-1784DE306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A85B398C-ED51-4DBE-A379-1784DE306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A85B398C-ED51-4DBE-A379-1784DE306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D97194-347F-4C57-9CAE-A9ABB5F0AD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C9D97194-347F-4C57-9CAE-A9ABB5F0AD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C9D97194-347F-4C57-9CAE-A9ABB5F0AD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0111EF-67E6-4090-A58A-DD5DC7B08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CF0111EF-67E6-4090-A58A-DD5DC7B08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CF0111EF-67E6-4090-A58A-DD5DC7B08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484C0B-DB80-4400-A227-10A9BA843F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47484C0B-DB80-4400-A227-10A9BA843F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47484C0B-DB80-4400-A227-10A9BA843F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5CDA61-ED8B-450B-8CF1-C30BBFD08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795CDA61-ED8B-450B-8CF1-C30BBFD08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795CDA61-ED8B-450B-8CF1-C30BBFD08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CF69D2-307B-4A04-9DD8-71C595F22F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10CF69D2-307B-4A04-9DD8-71C595F22F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10CF69D2-307B-4A04-9DD8-71C595F22F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0546A3-EEC8-4824-8979-7446F7A2B0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540546A3-EEC8-4824-8979-7446F7A2B0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540546A3-EEC8-4824-8979-7446F7A2B0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C9D979-6717-4D78-B5C7-39C1C900E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8AC9D979-6717-4D78-B5C7-39C1C900E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8AC9D979-6717-4D78-B5C7-39C1C900E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 rev="1"/>
        </p:bldSub>
      </p:bldGraphic>
      <p:bldGraphic spid="5" grpId="0">
        <p:bldAsOne/>
      </p:bldGraphic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églalap 9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2124744" y="197768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404040"/>
                </a:solidFill>
              </a:rPr>
              <a:t>A jövő</a:t>
            </a:r>
            <a:endParaRPr lang="hu-HU" sz="3200" dirty="0">
              <a:solidFill>
                <a:srgbClr val="40404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2060848"/>
            <a:ext cx="8147248" cy="307608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hu-HU" dirty="0" err="1" smtClean="0">
                <a:solidFill>
                  <a:srgbClr val="404040"/>
                </a:solidFill>
              </a:rPr>
              <a:t>Biometrics</a:t>
            </a:r>
            <a:r>
              <a:rPr lang="hu-HU" dirty="0" smtClean="0">
                <a:solidFill>
                  <a:srgbClr val="404040"/>
                </a:solidFill>
              </a:rPr>
              <a:t> + plafonkamerás rendszer + tranzakciós adatok</a:t>
            </a:r>
          </a:p>
          <a:p>
            <a:pPr>
              <a:buFont typeface="Wingdings" panose="05000000000000000000" pitchFamily="2" charset="2"/>
              <a:buChar char="§"/>
            </a:pPr>
            <a:endParaRPr lang="hu-HU" dirty="0" smtClean="0">
              <a:solidFill>
                <a:srgbClr val="40404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u-HU" dirty="0" smtClean="0">
                <a:solidFill>
                  <a:srgbClr val="404040"/>
                </a:solidFill>
              </a:rPr>
              <a:t>Pontos útvonalkövetés, „azonosított” látogatói analízissel </a:t>
            </a:r>
            <a:r>
              <a:rPr lang="hu-HU" dirty="0" smtClean="0">
                <a:solidFill>
                  <a:srgbClr val="404040"/>
                </a:solidFill>
                <a:sym typeface="Wingdings" panose="05000000000000000000" pitchFamily="2" charset="2"/>
              </a:rPr>
              <a:t> életkor szerinti </a:t>
            </a:r>
            <a:r>
              <a:rPr lang="hu-HU" dirty="0" err="1" smtClean="0">
                <a:solidFill>
                  <a:srgbClr val="404040"/>
                </a:solidFill>
                <a:sym typeface="Wingdings" panose="05000000000000000000" pitchFamily="2" charset="2"/>
              </a:rPr>
              <a:t>heatmap</a:t>
            </a:r>
            <a:endParaRPr lang="hu-HU" dirty="0" smtClean="0">
              <a:solidFill>
                <a:srgbClr val="404040"/>
              </a:solidFill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§"/>
            </a:pPr>
            <a:endParaRPr lang="hu-HU" dirty="0">
              <a:solidFill>
                <a:srgbClr val="404040"/>
              </a:solidFill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u-HU" dirty="0" smtClean="0">
                <a:solidFill>
                  <a:srgbClr val="404040"/>
                </a:solidFill>
                <a:sym typeface="Wingdings" panose="05000000000000000000" pitchFamily="2" charset="2"/>
              </a:rPr>
              <a:t>Pontosabb célzás, pontosabb mérések, integrálható reklámmegoldások</a:t>
            </a:r>
            <a:endParaRPr lang="hu-HU" dirty="0">
              <a:solidFill>
                <a:srgbClr val="404040"/>
              </a:solidFill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13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8823960" y="6165304"/>
            <a:ext cx="320040" cy="306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pic>
        <p:nvPicPr>
          <p:cNvPr id="7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0" y="620687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29977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-108520" y="0"/>
            <a:ext cx="8856984" cy="648534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-684584" y="1558043"/>
            <a:ext cx="7772400" cy="1470025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chemeClr val="bg1"/>
                </a:solidFill>
              </a:rPr>
              <a:t>Köszönjük a figyelmet!</a:t>
            </a:r>
            <a:endParaRPr lang="hu-HU" sz="3200" dirty="0">
              <a:solidFill>
                <a:schemeClr val="bg1"/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799692" y="4188829"/>
            <a:ext cx="5040560" cy="1368152"/>
          </a:xfrm>
        </p:spPr>
        <p:txBody>
          <a:bodyPr>
            <a:normAutofit/>
          </a:bodyPr>
          <a:lstStyle/>
          <a:p>
            <a:pPr algn="l"/>
            <a:r>
              <a:rPr lang="hu-HU" sz="1600" b="1" dirty="0" smtClean="0">
                <a:solidFill>
                  <a:schemeClr val="bg1"/>
                </a:solidFill>
              </a:rPr>
              <a:t>Beluscsák Márk</a:t>
            </a:r>
          </a:p>
          <a:p>
            <a:pPr algn="l"/>
            <a:r>
              <a:rPr lang="hu-HU" sz="1200" dirty="0" smtClean="0">
                <a:solidFill>
                  <a:schemeClr val="bg1"/>
                </a:solidFill>
              </a:rPr>
              <a:t>Online marketing specialista</a:t>
            </a:r>
          </a:p>
          <a:p>
            <a:pPr algn="l"/>
            <a:r>
              <a:rPr lang="hu-HU" sz="1200" dirty="0" err="1" smtClean="0">
                <a:solidFill>
                  <a:schemeClr val="bg1"/>
                </a:solidFill>
              </a:rPr>
              <a:t>mark.beluscsak</a:t>
            </a:r>
            <a:r>
              <a:rPr lang="hu-HU" sz="1200" dirty="0" smtClean="0">
                <a:solidFill>
                  <a:schemeClr val="bg1"/>
                </a:solidFill>
              </a:rPr>
              <a:t>@</a:t>
            </a:r>
            <a:r>
              <a:rPr lang="hu-HU" sz="1200" dirty="0" err="1" smtClean="0">
                <a:solidFill>
                  <a:schemeClr val="bg1"/>
                </a:solidFill>
              </a:rPr>
              <a:t>shopinscope.com</a:t>
            </a:r>
            <a:endParaRPr lang="hu-HU" sz="1200" dirty="0" smtClean="0">
              <a:solidFill>
                <a:schemeClr val="bg1"/>
              </a:solidFill>
            </a:endParaRPr>
          </a:p>
          <a:p>
            <a:pPr algn="l"/>
            <a:r>
              <a:rPr lang="hu-HU" sz="1200" dirty="0" smtClean="0">
                <a:solidFill>
                  <a:schemeClr val="bg1"/>
                </a:solidFill>
              </a:rPr>
              <a:t>+36-30/999-9021</a:t>
            </a:r>
            <a:endParaRPr lang="hu-HU" sz="1200" dirty="0">
              <a:solidFill>
                <a:schemeClr val="bg1"/>
              </a:solidFill>
            </a:endParaRPr>
          </a:p>
        </p:txBody>
      </p:sp>
      <p:sp>
        <p:nvSpPr>
          <p:cNvPr id="7" name="Alcím 2"/>
          <p:cNvSpPr txBox="1">
            <a:spLocks/>
          </p:cNvSpPr>
          <p:nvPr/>
        </p:nvSpPr>
        <p:spPr>
          <a:xfrm>
            <a:off x="6161831" y="4196716"/>
            <a:ext cx="5040560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u-HU" sz="1600" b="1" dirty="0" smtClean="0">
                <a:solidFill>
                  <a:schemeClr val="bg1"/>
                </a:solidFill>
              </a:rPr>
              <a:t>Gergely Gabriella</a:t>
            </a:r>
          </a:p>
          <a:p>
            <a:pPr algn="l"/>
            <a:r>
              <a:rPr lang="hu-HU" sz="1200" dirty="0" smtClean="0">
                <a:solidFill>
                  <a:schemeClr val="bg1"/>
                </a:solidFill>
              </a:rPr>
              <a:t>Marketing vezető</a:t>
            </a:r>
          </a:p>
          <a:p>
            <a:pPr algn="l"/>
            <a:r>
              <a:rPr lang="hu-HU" sz="1200" dirty="0" err="1">
                <a:solidFill>
                  <a:schemeClr val="bg1"/>
                </a:solidFill>
              </a:rPr>
              <a:t>g</a:t>
            </a:r>
            <a:r>
              <a:rPr lang="hu-HU" sz="1200" dirty="0" err="1" smtClean="0">
                <a:solidFill>
                  <a:schemeClr val="bg1"/>
                </a:solidFill>
              </a:rPr>
              <a:t>abriella.gergely</a:t>
            </a:r>
            <a:r>
              <a:rPr lang="hu-HU" sz="1200" dirty="0" smtClean="0">
                <a:solidFill>
                  <a:schemeClr val="bg1"/>
                </a:solidFill>
              </a:rPr>
              <a:t>@</a:t>
            </a:r>
            <a:r>
              <a:rPr lang="hu-HU" sz="1200" dirty="0" err="1" smtClean="0">
                <a:solidFill>
                  <a:schemeClr val="bg1"/>
                </a:solidFill>
              </a:rPr>
              <a:t>shopinscope.com</a:t>
            </a:r>
            <a:endParaRPr lang="hu-HU" sz="1200" dirty="0" smtClean="0">
              <a:solidFill>
                <a:schemeClr val="bg1"/>
              </a:solidFill>
            </a:endParaRPr>
          </a:p>
          <a:p>
            <a:pPr algn="l"/>
            <a:r>
              <a:rPr lang="hu-HU" sz="1200" dirty="0" smtClean="0">
                <a:solidFill>
                  <a:schemeClr val="bg1"/>
                </a:solidFill>
              </a:rPr>
              <a:t>+36-20/528-6250</a:t>
            </a:r>
            <a:endParaRPr lang="hu-HU" sz="1200" dirty="0">
              <a:solidFill>
                <a:schemeClr val="bg1"/>
              </a:solidFill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8823960" y="-1"/>
            <a:ext cx="320040" cy="6165305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>
            <a:off x="-396552" y="6551676"/>
            <a:ext cx="9145016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350" dirty="0">
              <a:solidFill>
                <a:prstClr val="white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8823960" y="6551676"/>
            <a:ext cx="320040" cy="306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u-HU" sz="1050" dirty="0">
              <a:solidFill>
                <a:prstClr val="white"/>
              </a:solidFill>
            </a:endParaRPr>
          </a:p>
        </p:txBody>
      </p:sp>
      <p:pic>
        <p:nvPicPr>
          <p:cNvPr id="11" name="Picture 2" descr="C:\Users\Gabriella\Desktop\SIS\logó végleges\SHOPinSCOPE_logo_VEGLEGES_sig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960" y="6165304"/>
            <a:ext cx="320040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8823960" y="6551676"/>
            <a:ext cx="320040" cy="306324"/>
          </a:xfrm>
        </p:spPr>
        <p:txBody>
          <a:bodyPr/>
          <a:lstStyle/>
          <a:p>
            <a:pPr algn="ctr"/>
            <a:r>
              <a:rPr lang="hu-HU" sz="1050" dirty="0" smtClean="0">
                <a:solidFill>
                  <a:prstClr val="white"/>
                </a:solidFill>
              </a:rPr>
              <a:t>14</a:t>
            </a:r>
            <a:endParaRPr lang="hu-HU" sz="1050" dirty="0">
              <a:solidFill>
                <a:prstClr val="white"/>
              </a:solidFill>
            </a:endParaRPr>
          </a:p>
        </p:txBody>
      </p:sp>
      <p:sp>
        <p:nvSpPr>
          <p:cNvPr id="15" name="Dia számának helye 4"/>
          <p:cNvSpPr txBox="1">
            <a:spLocks/>
          </p:cNvSpPr>
          <p:nvPr/>
        </p:nvSpPr>
        <p:spPr>
          <a:xfrm>
            <a:off x="6732240" y="6551676"/>
            <a:ext cx="2016224" cy="306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500" dirty="0" err="1" smtClean="0">
                <a:solidFill>
                  <a:prstClr val="white"/>
                </a:solidFill>
              </a:rPr>
              <a:t>www.shopinscope.com</a:t>
            </a:r>
            <a:endParaRPr lang="hu-HU" sz="1500" dirty="0">
              <a:solidFill>
                <a:prstClr val="white"/>
              </a:solidFill>
            </a:endParaRPr>
          </a:p>
        </p:txBody>
      </p:sp>
      <p:sp>
        <p:nvSpPr>
          <p:cNvPr id="16" name="Téglalap 15"/>
          <p:cNvSpPr/>
          <p:nvPr/>
        </p:nvSpPr>
        <p:spPr>
          <a:xfrm>
            <a:off x="-117335" y="2132856"/>
            <a:ext cx="1322610" cy="32040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098" name="Picture 2" descr="C:\Users\Gabriella\Desktop\Shopper prezi\gabi_qr_SIS_we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55" y="3954945"/>
            <a:ext cx="1602036" cy="160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Gabriella\Desktop\Shopper prezi\mark_qr_SIS_we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52" y="3973245"/>
            <a:ext cx="1602000" cy="16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682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2636</TotalTime>
  <Words>289</Words>
  <Application>Microsoft Macintosh PowerPoint</Application>
  <PresentationFormat>On-screen Show (4:3)</PresentationFormat>
  <Paragraphs>124</Paragraphs>
  <Slides>14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Office-téma</vt:lpstr>
      <vt:lpstr>1_Office-téma</vt:lpstr>
      <vt:lpstr>PowerPoint Presentation</vt:lpstr>
      <vt:lpstr>PowerPoint Presentation</vt:lpstr>
      <vt:lpstr>Shop In Scope</vt:lpstr>
      <vt:lpstr>A célcsoport megismerése</vt:lpstr>
      <vt:lpstr>PowerPoint Presentation</vt:lpstr>
      <vt:lpstr>Biometria</vt:lpstr>
      <vt:lpstr>Biometrikus látogatószámlálás</vt:lpstr>
      <vt:lpstr>Hogyan működik?</vt:lpstr>
      <vt:lpstr>Hatékonyságnövelés</vt:lpstr>
      <vt:lpstr>Kampányelemzés</vt:lpstr>
      <vt:lpstr>Új technológiai lehetőségek</vt:lpstr>
      <vt:lpstr>Új konverziós lépcsők</vt:lpstr>
      <vt:lpstr>A jövő</vt:lpstr>
      <vt:lpstr>Köszönjük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Biometria az üzlet szolgálatában</dc:title>
  <dc:creator>Gergely Gabriella</dc:creator>
  <cp:lastModifiedBy>provision</cp:lastModifiedBy>
  <cp:revision>49</cp:revision>
  <cp:lastPrinted>2014-11-05T12:55:22Z</cp:lastPrinted>
  <dcterms:created xsi:type="dcterms:W3CDTF">2014-11-03T15:06:20Z</dcterms:created>
  <dcterms:modified xsi:type="dcterms:W3CDTF">2014-11-06T08:14:10Z</dcterms:modified>
</cp:coreProperties>
</file>