
<file path=[Content_Types].xml><?xml version="1.0" encoding="utf-8"?>
<Types xmlns="http://schemas.openxmlformats.org/package/2006/content-types">
  <Default Extension="xml" ContentType="application/xml"/>
  <Default Extension="wmv" ContentType="video/unknown"/>
  <Default Extension="jpeg" ContentType="image/jpeg"/>
  <Default Extension="rels" ContentType="application/vnd.openxmlformats-package.relationships+xml"/>
  <Default Extension="mp4" ContentType="video/unknown"/>
  <Default Extension="gif" ContentType="image/gif"/>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5" Type="http://schemas.openxmlformats.org/officeDocument/2006/relationships/custom-properties" Target="docProps/custom.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2" r:id="rId1"/>
  </p:sldMasterIdLst>
  <p:notesMasterIdLst>
    <p:notesMasterId r:id="rId13"/>
  </p:notesMasterIdLst>
  <p:handoutMasterIdLst>
    <p:handoutMasterId r:id="rId14"/>
  </p:handoutMasterIdLst>
  <p:sldIdLst>
    <p:sldId id="256" r:id="rId2"/>
    <p:sldId id="258" r:id="rId3"/>
    <p:sldId id="262" r:id="rId4"/>
    <p:sldId id="263" r:id="rId5"/>
    <p:sldId id="268" r:id="rId6"/>
    <p:sldId id="269" r:id="rId7"/>
    <p:sldId id="271" r:id="rId8"/>
    <p:sldId id="274" r:id="rId9"/>
    <p:sldId id="264" r:id="rId10"/>
    <p:sldId id="267" r:id="rId11"/>
    <p:sldId id="273"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82404" autoAdjust="0"/>
  </p:normalViewPr>
  <p:slideViewPr>
    <p:cSldViewPr>
      <p:cViewPr>
        <p:scale>
          <a:sx n="50" d="100"/>
          <a:sy n="50" d="100"/>
        </p:scale>
        <p:origin x="-1104" y="-344"/>
      </p:cViewPr>
      <p:guideLst>
        <p:guide orient="horz" pos="2160"/>
        <p:guide orient="horz" pos="3904"/>
        <p:guide orient="horz" pos="238"/>
        <p:guide orient="horz" pos="3649"/>
        <p:guide pos="5550"/>
        <p:guide pos="2880"/>
        <p:guide pos="5759"/>
        <p:guide pos="4124"/>
        <p:guide pos="220"/>
      </p:guideLst>
    </p:cSldViewPr>
  </p:slideViewPr>
  <p:notesTextViewPr>
    <p:cViewPr>
      <p:scale>
        <a:sx n="100" d="100"/>
        <a:sy n="100" d="100"/>
      </p:scale>
      <p:origin x="0" y="0"/>
    </p:cViewPr>
  </p:notesTextViewPr>
  <p:notesViewPr>
    <p:cSldViewPr>
      <p:cViewPr varScale="1">
        <p:scale>
          <a:sx n="78" d="100"/>
          <a:sy n="78" d="100"/>
        </p:scale>
        <p:origin x="-3990" y="-102"/>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notesMaster" Target="notesMasters/notesMaster1.xml"/><Relationship Id="rId14" Type="http://schemas.openxmlformats.org/officeDocument/2006/relationships/handoutMaster" Target="handoutMasters/handoutMaster1.xml"/><Relationship Id="rId15" Type="http://schemas.openxmlformats.org/officeDocument/2006/relationships/printerSettings" Target="printerSettings/printerSettings1.bin"/><Relationship Id="rId16" Type="http://schemas.openxmlformats.org/officeDocument/2006/relationships/presProps" Target="presProps.xml"/><Relationship Id="rId17" Type="http://schemas.openxmlformats.org/officeDocument/2006/relationships/viewProps" Target="viewProps.xml"/><Relationship Id="rId18" Type="http://schemas.openxmlformats.org/officeDocument/2006/relationships/theme" Target="theme/theme1.xml"/><Relationship Id="rId19"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4A31A59D-C93E-4BFC-8DB7-990A4E06B15C}" type="datetimeFigureOut">
              <a:rPr lang="en-GB" smtClean="0"/>
              <a:pPr/>
              <a:t>9/19/11</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8350E515-1A91-433E-A71F-8B069886510D}" type="slidenum">
              <a:rPr lang="en-GB" smtClean="0"/>
              <a:pPr/>
              <a:t>‹#›</a:t>
            </a:fld>
            <a:endParaRPr lang="en-GB"/>
          </a:p>
        </p:txBody>
      </p:sp>
    </p:spTree>
    <p:extLst>
      <p:ext uri="{BB962C8B-B14F-4D97-AF65-F5344CB8AC3E}">
        <p14:creationId xmlns:p14="http://schemas.microsoft.com/office/powerpoint/2010/main" val="275857633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83A0380-8C55-48AA-8F67-C6AB6ADC3CB5}" type="datetimeFigureOut">
              <a:rPr lang="en-GB" smtClean="0"/>
              <a:pPr/>
              <a:t>9/19/11</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68434B3-69ED-4D0C-B2B6-6BB212566F05}" type="slidenum">
              <a:rPr lang="en-GB" smtClean="0"/>
              <a:pPr/>
              <a:t>‹#›</a:t>
            </a:fld>
            <a:endParaRPr lang="en-GB"/>
          </a:p>
        </p:txBody>
      </p:sp>
    </p:spTree>
    <p:extLst>
      <p:ext uri="{BB962C8B-B14F-4D97-AF65-F5344CB8AC3E}">
        <p14:creationId xmlns:p14="http://schemas.microsoft.com/office/powerpoint/2010/main" val="9770501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1"/>
      </p:bgRef>
    </p:bg>
    <p:spTree>
      <p:nvGrpSpPr>
        <p:cNvPr id="1" name=""/>
        <p:cNvGrpSpPr/>
        <p:nvPr/>
      </p:nvGrpSpPr>
      <p:grpSpPr>
        <a:xfrm>
          <a:off x="0" y="0"/>
          <a:ext cx="0" cy="0"/>
          <a:chOff x="0" y="0"/>
          <a:chExt cx="0" cy="0"/>
        </a:xfrm>
      </p:grpSpPr>
      <p:pic>
        <p:nvPicPr>
          <p:cNvPr id="8" name="Picture 7" descr="MEC AE_new.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45863" y="6196938"/>
            <a:ext cx="1260000" cy="457862"/>
          </a:xfrm>
          <a:prstGeom prst="rect">
            <a:avLst/>
          </a:prstGeom>
        </p:spPr>
      </p:pic>
      <p:sp>
        <p:nvSpPr>
          <p:cNvPr id="39" name="Rectangle 38"/>
          <p:cNvSpPr/>
          <p:nvPr/>
        </p:nvSpPr>
        <p:spPr>
          <a:xfrm>
            <a:off x="354013" y="372317"/>
            <a:ext cx="8442325" cy="563942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611187" y="3285450"/>
            <a:ext cx="7772400" cy="430887"/>
          </a:xfrm>
        </p:spPr>
        <p:txBody>
          <a:bodyPr vert="horz" lIns="0" tIns="0" rIns="0" bIns="0" rtlCol="0" anchor="b" anchorCtr="0">
            <a:spAutoFit/>
          </a:bodyPr>
          <a:lstStyle>
            <a:lvl1pPr algn="l" defTabSz="914400" rtl="0" eaLnBrk="1" latinLnBrk="0" hangingPunct="1">
              <a:spcBef>
                <a:spcPct val="0"/>
              </a:spcBef>
              <a:buNone/>
              <a:defRPr lang="en-US" sz="2800" b="1" kern="1200" dirty="0">
                <a:solidFill>
                  <a:srgbClr val="FFFFFF"/>
                </a:solidFill>
                <a:effectLst>
                  <a:outerShdw blurRad="50800" dist="38100" dir="5400000" algn="t" rotWithShape="0">
                    <a:schemeClr val="tx2">
                      <a:lumMod val="50000"/>
                      <a:lumOff val="50000"/>
                      <a:alpha val="40000"/>
                    </a:schemeClr>
                  </a:outerShdw>
                </a:effectLst>
                <a:latin typeface="+mj-lt"/>
                <a:ea typeface="+mj-ea"/>
                <a:cs typeface="+mj-cs"/>
              </a:defRPr>
            </a:lvl1pPr>
          </a:lstStyle>
          <a:p>
            <a:r>
              <a:rPr lang="en-US" smtClean="0"/>
              <a:t>Click to edit Master title style</a:t>
            </a:r>
            <a:endParaRPr lang="en-US" dirty="0"/>
          </a:p>
        </p:txBody>
      </p:sp>
      <p:sp>
        <p:nvSpPr>
          <p:cNvPr id="3" name="Subtitle 2"/>
          <p:cNvSpPr>
            <a:spLocks noGrp="1"/>
          </p:cNvSpPr>
          <p:nvPr>
            <p:ph type="subTitle" idx="1"/>
          </p:nvPr>
        </p:nvSpPr>
        <p:spPr>
          <a:xfrm>
            <a:off x="611187" y="4816475"/>
            <a:ext cx="6400800" cy="369332"/>
          </a:xfrm>
        </p:spPr>
        <p:txBody>
          <a:bodyPr vert="horz" lIns="0" tIns="0" rIns="0" bIns="0" rtlCol="0">
            <a:spAutoFit/>
          </a:bodyPr>
          <a:lstStyle>
            <a:lvl1pPr marL="0" indent="0" algn="l" defTabSz="914400" rtl="0" eaLnBrk="1" latinLnBrk="0" hangingPunct="1">
              <a:spcBef>
                <a:spcPts val="0"/>
              </a:spcBef>
              <a:buClr>
                <a:schemeClr val="accent2"/>
              </a:buClr>
              <a:buFont typeface="Arial" pitchFamily="34" charset="0"/>
              <a:buNone/>
              <a:defRPr lang="en-US" sz="2400" kern="1200" dirty="0">
                <a:solidFill>
                  <a:srgbClr val="FFFFFF"/>
                </a:solidFill>
                <a:effectLst>
                  <a:outerShdw blurRad="50800" dist="38100" dir="5400000" algn="t" rotWithShape="0">
                    <a:schemeClr val="tx2">
                      <a:lumMod val="50000"/>
                      <a:lumOff val="50000"/>
                      <a:alpha val="40000"/>
                    </a:schemeClr>
                  </a:outerShdw>
                </a:effectLst>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cxnSp>
        <p:nvCxnSpPr>
          <p:cNvPr id="7" name="Straight Connector 6"/>
          <p:cNvCxnSpPr/>
          <p:nvPr/>
        </p:nvCxnSpPr>
        <p:spPr>
          <a:xfrm>
            <a:off x="354013" y="6021387"/>
            <a:ext cx="8442325" cy="1587"/>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Tree>
  </p:cSld>
  <p:clrMapOvr>
    <a:overrideClrMapping bg1="lt1" tx1="dk1" bg2="lt2" tx2="dk2" accent1="accent1" accent2="accent2" accent3="accent3" accent4="accent4" accent5="accent5" accent6="accent6" hlink="hlink" folHlink="folHlink"/>
  </p:clrMapOvr>
  <p:transition xmlns:p14="http://schemas.microsoft.com/office/powerpoint/2010/main">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CA08206-12CE-4BB6-9D96-B12E45A53949}" type="datetimeFigureOut">
              <a:rPr lang="en-US" smtClean="0"/>
              <a:pPr/>
              <a:t>9/19/11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826AF3F-089B-4C00-A629-579841A5A4BF}" type="slidenum">
              <a:rPr lang="en-US" smtClean="0"/>
              <a:pPr/>
              <a:t>‹#›</a:t>
            </a:fld>
            <a:endParaRPr lang="en-US"/>
          </a:p>
        </p:txBody>
      </p:sp>
    </p:spTree>
  </p:cSld>
  <p:clrMapOvr>
    <a:masterClrMapping/>
  </p:clrMapOvr>
  <p:transition xmlns:p14="http://schemas.microsoft.com/office/powerpoint/2010/main">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itle" preserve="1">
  <p:cSld name="Title Slide-O">
    <p:bg>
      <p:bgRef idx="1001">
        <a:schemeClr val="bg1"/>
      </p:bgRef>
    </p:bg>
    <p:spTree>
      <p:nvGrpSpPr>
        <p:cNvPr id="1" name=""/>
        <p:cNvGrpSpPr/>
        <p:nvPr/>
      </p:nvGrpSpPr>
      <p:grpSpPr>
        <a:xfrm>
          <a:off x="0" y="0"/>
          <a:ext cx="0" cy="0"/>
          <a:chOff x="0" y="0"/>
          <a:chExt cx="0" cy="0"/>
        </a:xfrm>
      </p:grpSpPr>
      <p:sp>
        <p:nvSpPr>
          <p:cNvPr id="39" name="Rectangle 38"/>
          <p:cNvSpPr/>
          <p:nvPr/>
        </p:nvSpPr>
        <p:spPr>
          <a:xfrm>
            <a:off x="354013" y="372317"/>
            <a:ext cx="8442325" cy="563942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611187" y="3285450"/>
            <a:ext cx="7772400" cy="430887"/>
          </a:xfrm>
        </p:spPr>
        <p:txBody>
          <a:bodyPr vert="horz" lIns="0" tIns="0" rIns="0" bIns="0" rtlCol="0" anchor="b" anchorCtr="0">
            <a:spAutoFit/>
          </a:bodyPr>
          <a:lstStyle>
            <a:lvl1pPr algn="l" defTabSz="914400" rtl="0" eaLnBrk="1" latinLnBrk="0" hangingPunct="1">
              <a:spcBef>
                <a:spcPct val="0"/>
              </a:spcBef>
              <a:buNone/>
              <a:defRPr lang="en-US" sz="2800" b="1" kern="1200" dirty="0">
                <a:solidFill>
                  <a:srgbClr val="FFFFFF"/>
                </a:solidFill>
                <a:effectLst>
                  <a:outerShdw blurRad="50800" dist="38100" dir="5400000" algn="t" rotWithShape="0">
                    <a:schemeClr val="tx2">
                      <a:lumMod val="50000"/>
                      <a:lumOff val="50000"/>
                      <a:alpha val="40000"/>
                    </a:schemeClr>
                  </a:outerShdw>
                </a:effectLst>
                <a:latin typeface="+mj-lt"/>
                <a:ea typeface="+mj-ea"/>
                <a:cs typeface="+mj-cs"/>
              </a:defRPr>
            </a:lvl1pPr>
          </a:lstStyle>
          <a:p>
            <a:r>
              <a:rPr lang="en-US" smtClean="0"/>
              <a:t>Click to edit Master title style</a:t>
            </a:r>
            <a:endParaRPr lang="en-US" dirty="0"/>
          </a:p>
        </p:txBody>
      </p:sp>
      <p:sp>
        <p:nvSpPr>
          <p:cNvPr id="3" name="Subtitle 2"/>
          <p:cNvSpPr>
            <a:spLocks noGrp="1"/>
          </p:cNvSpPr>
          <p:nvPr>
            <p:ph type="subTitle" idx="1"/>
          </p:nvPr>
        </p:nvSpPr>
        <p:spPr>
          <a:xfrm>
            <a:off x="611187" y="4816475"/>
            <a:ext cx="6400800" cy="369332"/>
          </a:xfrm>
        </p:spPr>
        <p:txBody>
          <a:bodyPr>
            <a:spAutoFit/>
          </a:bodyPr>
          <a:lstStyle>
            <a:lvl1pPr marL="0" indent="0" algn="l">
              <a:spcBef>
                <a:spcPts val="0"/>
              </a:spcBef>
              <a:buNone/>
              <a:defRPr sz="24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cxnSp>
        <p:nvCxnSpPr>
          <p:cNvPr id="7" name="Straight Connector 6"/>
          <p:cNvCxnSpPr/>
          <p:nvPr/>
        </p:nvCxnSpPr>
        <p:spPr>
          <a:xfrm>
            <a:off x="354013" y="6021387"/>
            <a:ext cx="8442325" cy="1587"/>
          </a:xfrm>
          <a:prstGeom prst="line">
            <a:avLst/>
          </a:prstGeom>
          <a:ln w="2540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8" name="Picture 7" descr="MEC AE_new.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45863" y="6196938"/>
            <a:ext cx="1260000" cy="457862"/>
          </a:xfrm>
          <a:prstGeom prst="rect">
            <a:avLst/>
          </a:prstGeom>
        </p:spPr>
      </p:pic>
    </p:spTree>
  </p:cSld>
  <p:clrMapOvr>
    <a:overrideClrMapping bg1="lt1" tx1="dk1" bg2="lt2" tx2="dk2" accent1="accent1" accent2="accent2" accent3="accent3" accent4="accent4" accent5="accent5" accent6="accent6" hlink="hlink" folHlink="folHlink"/>
  </p:clrMapOvr>
  <p:transition xmlns:p14="http://schemas.microsoft.com/office/powerpoint/2010/mai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p:cSld name="Title Slide-I">
    <p:bg>
      <p:bgRef idx="1001">
        <a:schemeClr val="bg1"/>
      </p:bgRef>
    </p:bg>
    <p:spTree>
      <p:nvGrpSpPr>
        <p:cNvPr id="1" name=""/>
        <p:cNvGrpSpPr/>
        <p:nvPr/>
      </p:nvGrpSpPr>
      <p:grpSpPr>
        <a:xfrm>
          <a:off x="0" y="0"/>
          <a:ext cx="0" cy="0"/>
          <a:chOff x="0" y="0"/>
          <a:chExt cx="0" cy="0"/>
        </a:xfrm>
      </p:grpSpPr>
      <p:sp>
        <p:nvSpPr>
          <p:cNvPr id="40" name="Picture Placeholder 39"/>
          <p:cNvSpPr>
            <a:spLocks noGrp="1"/>
          </p:cNvSpPr>
          <p:nvPr>
            <p:ph type="pic" sz="quarter" idx="10" hasCustomPrompt="1"/>
          </p:nvPr>
        </p:nvSpPr>
        <p:spPr>
          <a:xfrm>
            <a:off x="354013" y="372317"/>
            <a:ext cx="8442325" cy="5639425"/>
          </a:xfrm>
          <a:solidFill>
            <a:schemeClr val="bg2"/>
          </a:solidFill>
        </p:spPr>
        <p:txBody>
          <a:bodyPr anchor="ctr" anchorCtr="0">
            <a:normAutofit/>
          </a:bodyPr>
          <a:lstStyle>
            <a:lvl1pPr marL="4572000" indent="0">
              <a:buNone/>
              <a:defRPr sz="1800" b="0" baseline="0">
                <a:solidFill>
                  <a:schemeClr val="bg1"/>
                </a:solidFill>
              </a:defRPr>
            </a:lvl1pPr>
          </a:lstStyle>
          <a:p>
            <a:r>
              <a:rPr lang="en-US" dirty="0" smtClean="0"/>
              <a:t>To add a new image, on the MEC tab, click Image Library. Or, to add a picture from your files, click the icon in the center of the screen. </a:t>
            </a:r>
          </a:p>
          <a:p>
            <a:r>
              <a:rPr lang="en-US" dirty="0" smtClean="0"/>
              <a:t>Note that, if you replace this picture with an image from your own files, the picture placeholder may move in front of the title and subtitle text on this slide. If that happens, on the MEC PowerPoint tab, in the Utilities group, click Reset Slide Layout.</a:t>
            </a:r>
            <a:endParaRPr lang="en-US" dirty="0"/>
          </a:p>
        </p:txBody>
      </p:sp>
      <p:sp>
        <p:nvSpPr>
          <p:cNvPr id="2" name="Title 1"/>
          <p:cNvSpPr>
            <a:spLocks noGrp="1"/>
          </p:cNvSpPr>
          <p:nvPr>
            <p:ph type="ctrTitle"/>
          </p:nvPr>
        </p:nvSpPr>
        <p:spPr>
          <a:xfrm>
            <a:off x="611187" y="990600"/>
            <a:ext cx="7772400" cy="430887"/>
          </a:xfrm>
        </p:spPr>
        <p:txBody>
          <a:bodyPr anchor="b" anchorCtr="0">
            <a:spAutoFit/>
          </a:bodyPr>
          <a:lstStyle>
            <a:lvl1pPr>
              <a:defRPr>
                <a:solidFill>
                  <a:srgbClr val="FFFFFF"/>
                </a:solidFill>
                <a:effectLst>
                  <a:outerShdw blurRad="50800" dist="38100" dir="5400000" algn="t" rotWithShape="0">
                    <a:schemeClr val="tx2">
                      <a:lumMod val="50000"/>
                      <a:lumOff val="50000"/>
                      <a:alpha val="40000"/>
                    </a:schemeClr>
                  </a:outerShdw>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611187" y="4816475"/>
            <a:ext cx="6400800" cy="369332"/>
          </a:xfrm>
        </p:spPr>
        <p:txBody>
          <a:bodyPr>
            <a:spAutoFit/>
          </a:bodyPr>
          <a:lstStyle>
            <a:lvl1pPr marL="0" indent="0" algn="l">
              <a:spcBef>
                <a:spcPts val="0"/>
              </a:spcBef>
              <a:buNone/>
              <a:defRPr sz="2400">
                <a:solidFill>
                  <a:srgbClr val="FFFFFF"/>
                </a:solidFill>
                <a:effectLst>
                  <a:outerShdw blurRad="50800" dist="38100" dir="5400000" algn="t" rotWithShape="0">
                    <a:schemeClr val="tx2">
                      <a:lumMod val="50000"/>
                      <a:lumOff val="50000"/>
                      <a:alpha val="40000"/>
                    </a:schemeClr>
                  </a:outerShdw>
                </a:effectLs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cxnSp>
        <p:nvCxnSpPr>
          <p:cNvPr id="7" name="Straight Connector 6"/>
          <p:cNvCxnSpPr/>
          <p:nvPr/>
        </p:nvCxnSpPr>
        <p:spPr>
          <a:xfrm>
            <a:off x="354013" y="6021387"/>
            <a:ext cx="8442325" cy="1587"/>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pic>
        <p:nvPicPr>
          <p:cNvPr id="8" name="Picture 7" descr="MEC AE_new.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45863" y="6196938"/>
            <a:ext cx="1260000" cy="457862"/>
          </a:xfrm>
          <a:prstGeom prst="rect">
            <a:avLst/>
          </a:prstGeom>
        </p:spPr>
      </p:pic>
    </p:spTree>
  </p:cSld>
  <p:clrMapOvr>
    <a:overrideClrMapping bg1="lt1" tx1="dk1" bg2="lt2" tx2="dk2" accent1="accent1" accent2="accent2" accent3="accent3" accent4="accent4" accent5="accent5" accent6="accent6" hlink="hlink" folHlink="folHlink"/>
  </p:clrMapOvr>
  <p:transition xmlns:p14="http://schemas.microsoft.com/office/powerpoint/2010/mai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6" name="Rectangle 5"/>
          <p:cNvSpPr/>
          <p:nvPr/>
        </p:nvSpPr>
        <p:spPr>
          <a:xfrm>
            <a:off x="354013" y="372317"/>
            <a:ext cx="8442325" cy="563942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11187" y="3285449"/>
            <a:ext cx="7772400" cy="430886"/>
          </a:xfrm>
        </p:spPr>
        <p:txBody>
          <a:bodyPr vert="horz" lIns="0" tIns="0" rIns="0" bIns="0" rtlCol="0" anchor="b" anchorCtr="0">
            <a:spAutoFit/>
          </a:bodyPr>
          <a:lstStyle>
            <a:lvl1pPr algn="l" defTabSz="914400" rtl="0" eaLnBrk="1" latinLnBrk="0" hangingPunct="1">
              <a:spcBef>
                <a:spcPct val="0"/>
              </a:spcBef>
              <a:buNone/>
              <a:defRPr lang="en-US" sz="2800" b="1" kern="1200" dirty="0">
                <a:solidFill>
                  <a:srgbClr val="FFFFFF"/>
                </a:solidFill>
                <a:latin typeface="+mj-lt"/>
                <a:ea typeface="+mj-ea"/>
                <a:cs typeface="+mj-cs"/>
              </a:defRPr>
            </a:lvl1pPr>
          </a:lstStyle>
          <a:p>
            <a:r>
              <a:rPr lang="en-US" smtClean="0"/>
              <a:t>Click to edit Master title style</a:t>
            </a:r>
            <a:endParaRPr lang="en-US" dirty="0"/>
          </a:p>
        </p:txBody>
      </p:sp>
      <p:sp>
        <p:nvSpPr>
          <p:cNvPr id="3" name="Text Placeholder 2"/>
          <p:cNvSpPr>
            <a:spLocks noGrp="1"/>
          </p:cNvSpPr>
          <p:nvPr>
            <p:ph type="body" idx="1"/>
          </p:nvPr>
        </p:nvSpPr>
        <p:spPr>
          <a:xfrm>
            <a:off x="611187" y="4816475"/>
            <a:ext cx="6400800" cy="369332"/>
          </a:xfrm>
        </p:spPr>
        <p:txBody>
          <a:bodyPr vert="horz" lIns="0" tIns="0" rIns="0" bIns="0" rtlCol="0">
            <a:spAutoFit/>
          </a:bodyPr>
          <a:lstStyle>
            <a:lvl1pPr marL="0" indent="0" algn="l" defTabSz="914400" rtl="0" eaLnBrk="1" latinLnBrk="0" hangingPunct="1">
              <a:spcBef>
                <a:spcPts val="0"/>
              </a:spcBef>
              <a:buClr>
                <a:schemeClr val="accent2"/>
              </a:buClr>
              <a:buFont typeface="Arial" pitchFamily="34" charset="0"/>
              <a:buNone/>
              <a:defRPr lang="en-US" sz="2400" kern="1200" smtClean="0">
                <a:solidFill>
                  <a:srgbClr val="FFFFFF"/>
                </a:solidFill>
                <a:effectLst>
                  <a:outerShdw blurRad="50800" dist="38100" dir="5400000" algn="t" rotWithShape="0">
                    <a:schemeClr val="tx2">
                      <a:lumMod val="50000"/>
                      <a:lumOff val="50000"/>
                      <a:alpha val="40000"/>
                    </a:schemeClr>
                  </a:outerShdw>
                </a:effectLst>
                <a:latin typeface="+mn-lt"/>
                <a:ea typeface="+mn-ea"/>
                <a:cs typeface="+mn-cs"/>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Tree>
  </p:cSld>
  <p:clrMapOvr>
    <a:masterClrMapping/>
  </p:clrMapOvr>
  <p:transition xmlns:p14="http://schemas.microsoft.com/office/powerpoint/2010/mai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secHead" preserve="1">
  <p:cSld name="Section Header-O">
    <p:spTree>
      <p:nvGrpSpPr>
        <p:cNvPr id="1" name=""/>
        <p:cNvGrpSpPr/>
        <p:nvPr/>
      </p:nvGrpSpPr>
      <p:grpSpPr>
        <a:xfrm>
          <a:off x="0" y="0"/>
          <a:ext cx="0" cy="0"/>
          <a:chOff x="0" y="0"/>
          <a:chExt cx="0" cy="0"/>
        </a:xfrm>
      </p:grpSpPr>
      <p:sp>
        <p:nvSpPr>
          <p:cNvPr id="5" name="Rectangle 4"/>
          <p:cNvSpPr/>
          <p:nvPr/>
        </p:nvSpPr>
        <p:spPr>
          <a:xfrm>
            <a:off x="354013" y="372317"/>
            <a:ext cx="8442325" cy="563942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11187" y="3285449"/>
            <a:ext cx="7772400" cy="430886"/>
          </a:xfrm>
        </p:spPr>
        <p:txBody>
          <a:bodyPr vert="horz" lIns="0" tIns="0" rIns="0" bIns="0" rtlCol="0" anchor="b" anchorCtr="0">
            <a:spAutoFit/>
          </a:bodyPr>
          <a:lstStyle>
            <a:lvl1pPr algn="l" defTabSz="914400" rtl="0" eaLnBrk="1" latinLnBrk="0" hangingPunct="1">
              <a:spcBef>
                <a:spcPct val="0"/>
              </a:spcBef>
              <a:buNone/>
              <a:defRPr lang="en-US" sz="2800" b="1" kern="1200" dirty="0">
                <a:solidFill>
                  <a:srgbClr val="FFFFFF"/>
                </a:solidFill>
                <a:latin typeface="+mj-lt"/>
                <a:ea typeface="+mj-ea"/>
                <a:cs typeface="+mj-cs"/>
              </a:defRPr>
            </a:lvl1pPr>
          </a:lstStyle>
          <a:p>
            <a:r>
              <a:rPr lang="en-US" smtClean="0"/>
              <a:t>Click to edit Master title style</a:t>
            </a:r>
            <a:endParaRPr lang="en-US" dirty="0"/>
          </a:p>
        </p:txBody>
      </p:sp>
      <p:sp>
        <p:nvSpPr>
          <p:cNvPr id="3" name="Text Placeholder 2"/>
          <p:cNvSpPr>
            <a:spLocks noGrp="1"/>
          </p:cNvSpPr>
          <p:nvPr>
            <p:ph type="body" idx="1"/>
          </p:nvPr>
        </p:nvSpPr>
        <p:spPr>
          <a:xfrm>
            <a:off x="611187" y="4816475"/>
            <a:ext cx="6400800" cy="369332"/>
          </a:xfrm>
        </p:spPr>
        <p:txBody>
          <a:bodyPr vert="horz" lIns="0" tIns="0" rIns="0" bIns="0" rtlCol="0">
            <a:spAutoFit/>
          </a:bodyPr>
          <a:lstStyle>
            <a:lvl1pPr marL="0" indent="0" algn="l" defTabSz="914400" rtl="0" eaLnBrk="1" latinLnBrk="0" hangingPunct="1">
              <a:spcBef>
                <a:spcPts val="0"/>
              </a:spcBef>
              <a:buClr>
                <a:schemeClr val="accent2"/>
              </a:buClr>
              <a:buFont typeface="Arial" pitchFamily="34" charset="0"/>
              <a:buNone/>
              <a:defRPr lang="en-US" sz="2400" kern="1200" smtClean="0">
                <a:solidFill>
                  <a:srgbClr val="FFFFFF"/>
                </a:solidFill>
                <a:latin typeface="+mn-lt"/>
                <a:ea typeface="+mn-ea"/>
                <a:cs typeface="+mn-cs"/>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cxnSp>
        <p:nvCxnSpPr>
          <p:cNvPr id="22" name="Straight Connector 21"/>
          <p:cNvCxnSpPr/>
          <p:nvPr/>
        </p:nvCxnSpPr>
        <p:spPr>
          <a:xfrm>
            <a:off x="354013" y="6021387"/>
            <a:ext cx="8442325" cy="1587"/>
          </a:xfrm>
          <a:prstGeom prst="line">
            <a:avLst/>
          </a:prstGeom>
          <a:ln w="2540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7" name="Picture 6" descr="MEC_new.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45957" y="6197173"/>
            <a:ext cx="1263600" cy="311994"/>
          </a:xfrm>
          <a:prstGeom prst="rect">
            <a:avLst/>
          </a:prstGeom>
        </p:spPr>
      </p:pic>
    </p:spTree>
  </p:cSld>
  <p:clrMapOvr>
    <a:masterClrMapping/>
  </p:clrMapOvr>
  <p:transition xmlns:p14="http://schemas.microsoft.com/office/powerpoint/2010/mai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Section Header-I">
    <p:spTree>
      <p:nvGrpSpPr>
        <p:cNvPr id="1" name=""/>
        <p:cNvGrpSpPr/>
        <p:nvPr/>
      </p:nvGrpSpPr>
      <p:grpSpPr>
        <a:xfrm>
          <a:off x="0" y="0"/>
          <a:ext cx="0" cy="0"/>
          <a:chOff x="0" y="0"/>
          <a:chExt cx="0" cy="0"/>
        </a:xfrm>
      </p:grpSpPr>
      <p:sp>
        <p:nvSpPr>
          <p:cNvPr id="6" name="Picture Placeholder 39"/>
          <p:cNvSpPr>
            <a:spLocks noGrp="1"/>
          </p:cNvSpPr>
          <p:nvPr>
            <p:ph type="pic" sz="quarter" idx="10" hasCustomPrompt="1"/>
          </p:nvPr>
        </p:nvSpPr>
        <p:spPr>
          <a:xfrm>
            <a:off x="354013" y="372317"/>
            <a:ext cx="8442325" cy="5639425"/>
          </a:xfrm>
          <a:solidFill>
            <a:schemeClr val="bg2"/>
          </a:solidFill>
        </p:spPr>
        <p:txBody>
          <a:bodyPr vert="horz" lIns="0" tIns="0" rIns="0" bIns="0" rtlCol="0" anchor="ctr" anchorCtr="0">
            <a:normAutofit/>
          </a:bodyPr>
          <a:lstStyle>
            <a:lvl1pPr marL="4572000" indent="0" algn="l" defTabSz="914400" rtl="0" eaLnBrk="1" latinLnBrk="0" hangingPunct="1">
              <a:spcBef>
                <a:spcPts val="1200"/>
              </a:spcBef>
              <a:buClr>
                <a:schemeClr val="accent2"/>
              </a:buClr>
              <a:buFont typeface="Arial" pitchFamily="34" charset="0"/>
              <a:buNone/>
              <a:defRPr lang="en-US" sz="1800" b="0" kern="1200" baseline="0" dirty="0">
                <a:solidFill>
                  <a:schemeClr val="bg1"/>
                </a:solidFill>
                <a:latin typeface="+mn-lt"/>
                <a:ea typeface="+mn-ea"/>
                <a:cs typeface="+mn-cs"/>
              </a:defRPr>
            </a:lvl1pPr>
          </a:lstStyle>
          <a:p>
            <a:r>
              <a:rPr lang="en-US" dirty="0" smtClean="0"/>
              <a:t>To add a new image, on the MEC tab, click Image Library. Or, to add a picture from your files, click the icon in the center of the screen. </a:t>
            </a:r>
          </a:p>
          <a:p>
            <a:r>
              <a:rPr lang="en-US" dirty="0" smtClean="0"/>
              <a:t>Note that, if you replace this picture with an image from your own files, the picture placeholder may move in front of the title and subtitle text on this slide. If that happens, on the MEC PowerPoint tab, in the Utilities group, click Reset Slide Layout.</a:t>
            </a:r>
            <a:endParaRPr lang="en-US" dirty="0"/>
          </a:p>
        </p:txBody>
      </p:sp>
      <p:sp>
        <p:nvSpPr>
          <p:cNvPr id="2" name="Title 1"/>
          <p:cNvSpPr>
            <a:spLocks noGrp="1"/>
          </p:cNvSpPr>
          <p:nvPr>
            <p:ph type="title"/>
          </p:nvPr>
        </p:nvSpPr>
        <p:spPr>
          <a:xfrm>
            <a:off x="611187" y="990600"/>
            <a:ext cx="7772400" cy="430886"/>
          </a:xfrm>
        </p:spPr>
        <p:txBody>
          <a:bodyPr vert="horz" lIns="0" tIns="0" rIns="0" bIns="0" rtlCol="0" anchor="b" anchorCtr="0">
            <a:spAutoFit/>
          </a:bodyPr>
          <a:lstStyle>
            <a:lvl1pPr algn="l" defTabSz="914400" rtl="0" eaLnBrk="1" latinLnBrk="0" hangingPunct="1">
              <a:spcBef>
                <a:spcPct val="0"/>
              </a:spcBef>
              <a:buNone/>
              <a:defRPr lang="en-US" sz="2800" b="1" kern="1200" dirty="0">
                <a:solidFill>
                  <a:srgbClr val="FFFFFF"/>
                </a:solidFill>
                <a:effectLst>
                  <a:outerShdw blurRad="50800" dist="38100" dir="5400000" algn="t" rotWithShape="0">
                    <a:schemeClr val="tx2">
                      <a:lumMod val="50000"/>
                      <a:lumOff val="50000"/>
                      <a:alpha val="40000"/>
                    </a:schemeClr>
                  </a:outerShdw>
                </a:effectLst>
                <a:latin typeface="+mj-lt"/>
                <a:ea typeface="+mj-ea"/>
                <a:cs typeface="+mj-cs"/>
              </a:defRPr>
            </a:lvl1pPr>
          </a:lstStyle>
          <a:p>
            <a:r>
              <a:rPr lang="en-US" smtClean="0"/>
              <a:t>Click to edit Master title style</a:t>
            </a:r>
            <a:endParaRPr lang="en-US" dirty="0"/>
          </a:p>
        </p:txBody>
      </p:sp>
      <p:sp>
        <p:nvSpPr>
          <p:cNvPr id="3" name="Text Placeholder 2"/>
          <p:cNvSpPr>
            <a:spLocks noGrp="1"/>
          </p:cNvSpPr>
          <p:nvPr>
            <p:ph type="body" idx="1"/>
          </p:nvPr>
        </p:nvSpPr>
        <p:spPr>
          <a:xfrm>
            <a:off x="611187" y="4816475"/>
            <a:ext cx="6400800" cy="369332"/>
          </a:xfrm>
        </p:spPr>
        <p:txBody>
          <a:bodyPr vert="horz" lIns="0" tIns="0" rIns="0" bIns="0" rtlCol="0">
            <a:spAutoFit/>
          </a:bodyPr>
          <a:lstStyle>
            <a:lvl1pPr marL="0" indent="0" algn="l" defTabSz="914400" rtl="0" eaLnBrk="1" latinLnBrk="0" hangingPunct="1">
              <a:spcBef>
                <a:spcPts val="0"/>
              </a:spcBef>
              <a:buClr>
                <a:schemeClr val="accent2"/>
              </a:buClr>
              <a:buFont typeface="Arial" pitchFamily="34" charset="0"/>
              <a:buNone/>
              <a:defRPr lang="en-US" sz="2400" kern="1200" smtClean="0">
                <a:solidFill>
                  <a:srgbClr val="FFFFFF"/>
                </a:solidFill>
                <a:effectLst>
                  <a:outerShdw blurRad="50800" dist="38100" dir="5400000" algn="t" rotWithShape="0">
                    <a:schemeClr val="tx2">
                      <a:lumMod val="50000"/>
                      <a:lumOff val="50000"/>
                      <a:alpha val="40000"/>
                    </a:schemeClr>
                  </a:outerShdw>
                </a:effectLst>
                <a:latin typeface="+mn-lt"/>
                <a:ea typeface="+mn-ea"/>
                <a:cs typeface="+mn-cs"/>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Tree>
  </p:cSld>
  <p:clrMapOvr>
    <a:masterClrMapping/>
  </p:clrMapOvr>
  <p:transition xmlns:p14="http://schemas.microsoft.com/office/powerpoint/2010/mai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354013" y="376238"/>
            <a:ext cx="8442325" cy="633412"/>
          </a:xfrm>
        </p:spPr>
        <p:txBody>
          <a:bodyPr/>
          <a:lstStyle/>
          <a:p>
            <a:r>
              <a:rPr lang="en-US" smtClean="0"/>
              <a:t>Click to edit Master title style</a:t>
            </a:r>
            <a:endParaRPr lang="en-US" dirty="0"/>
          </a:p>
        </p:txBody>
      </p:sp>
      <p:sp>
        <p:nvSpPr>
          <p:cNvPr id="3" name="Content Placeholder 2"/>
          <p:cNvSpPr>
            <a:spLocks noGrp="1"/>
          </p:cNvSpPr>
          <p:nvPr>
            <p:ph sz="half" idx="1" hasCustomPrompt="1"/>
          </p:nvPr>
        </p:nvSpPr>
        <p:spPr>
          <a:xfrm>
            <a:off x="340659" y="1505045"/>
            <a:ext cx="4087368" cy="4278312"/>
          </a:xfrm>
        </p:spPr>
        <p:txBody>
          <a:bodyPr>
            <a:normAutofit/>
          </a:bodyPr>
          <a:lstStyle>
            <a:lvl1pPr>
              <a:defRPr sz="1800"/>
            </a:lvl1pPr>
            <a:lvl2pPr>
              <a:defRPr sz="1600"/>
            </a:lvl2pPr>
            <a:lvl3pPr>
              <a:defRPr sz="1400"/>
            </a:lvl3pPr>
            <a:lvl4pPr>
              <a:defRPr sz="1400"/>
            </a:lvl4pPr>
            <a:lvl5pPr marL="1425575" indent="-282575">
              <a:defRPr sz="1400"/>
            </a:lvl5pPr>
            <a:lvl6pPr marL="1425575" indent="-282575">
              <a:defRPr sz="1400"/>
            </a:lvl6pPr>
            <a:lvl7pPr marL="1425575" indent="-282575">
              <a:defRPr sz="1400"/>
            </a:lvl7pPr>
            <a:lvl8pPr marL="1425575" indent="-282575">
              <a:defRPr sz="1400"/>
            </a:lvl8pPr>
            <a:lvl9pPr marL="1425575" indent="-282575">
              <a:defRPr sz="1400"/>
            </a:lvl9pPr>
          </a:lstStyle>
          <a:p>
            <a:pPr lvl="0"/>
            <a:r>
              <a:rPr lang="en-US" dirty="0" smtClean="0"/>
              <a:t>Click to add text or click an icon to add content </a:t>
            </a:r>
            <a:endParaRPr lang="en-US" dirty="0"/>
          </a:p>
        </p:txBody>
      </p:sp>
      <p:sp>
        <p:nvSpPr>
          <p:cNvPr id="4" name="Content Placeholder 3"/>
          <p:cNvSpPr>
            <a:spLocks noGrp="1"/>
          </p:cNvSpPr>
          <p:nvPr>
            <p:ph sz="half" idx="2" hasCustomPrompt="1"/>
          </p:nvPr>
        </p:nvSpPr>
        <p:spPr>
          <a:xfrm>
            <a:off x="4711701" y="1505045"/>
            <a:ext cx="4084637" cy="4278312"/>
          </a:xfrm>
        </p:spPr>
        <p:txBody>
          <a:bodyPr>
            <a:normAutofit/>
          </a:bodyPr>
          <a:lstStyle>
            <a:lvl1pPr>
              <a:defRPr sz="1800"/>
            </a:lvl1pPr>
            <a:lvl2pPr>
              <a:defRPr sz="1600"/>
            </a:lvl2pPr>
            <a:lvl3pPr>
              <a:defRPr sz="1400"/>
            </a:lvl3pPr>
            <a:lvl4pPr>
              <a:defRPr sz="1400"/>
            </a:lvl4pPr>
            <a:lvl5pPr marL="1425575" indent="-282575">
              <a:defRPr sz="1400"/>
            </a:lvl5pPr>
            <a:lvl6pPr marL="1425575" indent="-282575">
              <a:defRPr sz="1400"/>
            </a:lvl6pPr>
            <a:lvl7pPr marL="1425575" indent="-282575">
              <a:defRPr sz="1400"/>
            </a:lvl7pPr>
            <a:lvl8pPr marL="1425575" indent="-282575">
              <a:defRPr sz="1400"/>
            </a:lvl8pPr>
            <a:lvl9pPr marL="1425575" indent="-282575">
              <a:defRPr sz="1400"/>
            </a:lvl9pPr>
          </a:lstStyle>
          <a:p>
            <a:pPr lvl="0"/>
            <a:r>
              <a:rPr lang="en-US" dirty="0" smtClean="0"/>
              <a:t>Click to add text or click an icon to add content </a:t>
            </a:r>
            <a:endParaRPr lang="en-US" dirty="0"/>
          </a:p>
        </p:txBody>
      </p:sp>
      <p:sp>
        <p:nvSpPr>
          <p:cNvPr id="5" name="Date Placeholder 4"/>
          <p:cNvSpPr>
            <a:spLocks noGrp="1"/>
          </p:cNvSpPr>
          <p:nvPr>
            <p:ph type="dt" sz="half" idx="10"/>
          </p:nvPr>
        </p:nvSpPr>
        <p:spPr/>
        <p:txBody>
          <a:bodyPr/>
          <a:lstStyle/>
          <a:p>
            <a:fld id="{1CA08206-12CE-4BB6-9D96-B12E45A53949}" type="datetimeFigureOut">
              <a:rPr lang="en-US" smtClean="0"/>
              <a:pPr/>
              <a:t>9/19/11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521700" y="5824537"/>
            <a:ext cx="274638" cy="153986"/>
          </a:xfrm>
        </p:spPr>
        <p:txBody>
          <a:bodyPr/>
          <a:lstStyle/>
          <a:p>
            <a:fld id="{F826AF3F-089B-4C00-A629-579841A5A4BF}" type="slidenum">
              <a:rPr lang="en-US" smtClean="0"/>
              <a:pPr/>
              <a:t>‹#›</a:t>
            </a:fld>
            <a:endParaRPr lang="en-US"/>
          </a:p>
        </p:txBody>
      </p:sp>
    </p:spTree>
  </p:cSld>
  <p:clrMapOvr>
    <a:masterClrMapping/>
  </p:clrMapOvr>
  <p:transition xmlns:p14="http://schemas.microsoft.com/office/powerpoint/2010/mai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54013" y="376238"/>
            <a:ext cx="8442325" cy="633412"/>
          </a:xfrm>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hasCustomPrompt="1"/>
          </p:nvPr>
        </p:nvSpPr>
        <p:spPr>
          <a:xfrm>
            <a:off x="354013" y="1494772"/>
            <a:ext cx="4084637" cy="639762"/>
          </a:xfrm>
        </p:spPr>
        <p:txBody>
          <a:bodyPr anchor="ctr" anchorCtr="0">
            <a:normAutofit/>
          </a:bodyPr>
          <a:lstStyle>
            <a:lvl1pPr marL="0" indent="0">
              <a:buNone/>
              <a:defRPr sz="2000" b="1">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add subheading</a:t>
            </a:r>
          </a:p>
        </p:txBody>
      </p:sp>
      <p:sp>
        <p:nvSpPr>
          <p:cNvPr id="4" name="Content Placeholder 3"/>
          <p:cNvSpPr>
            <a:spLocks noGrp="1"/>
          </p:cNvSpPr>
          <p:nvPr>
            <p:ph sz="half" idx="2" hasCustomPrompt="1"/>
          </p:nvPr>
        </p:nvSpPr>
        <p:spPr>
          <a:xfrm>
            <a:off x="354013" y="2424952"/>
            <a:ext cx="4084637" cy="3357283"/>
          </a:xfrm>
        </p:spPr>
        <p:txBody>
          <a:bodyPr>
            <a:normAutofit/>
          </a:bodyPr>
          <a:lstStyle>
            <a:lvl1pPr>
              <a:defRPr sz="1800"/>
            </a:lvl1pPr>
            <a:lvl2pPr>
              <a:defRPr sz="1600"/>
            </a:lvl2pPr>
            <a:lvl3pPr>
              <a:defRPr sz="1400"/>
            </a:lvl3pPr>
            <a:lvl4pPr>
              <a:defRPr sz="1400"/>
            </a:lvl4pPr>
            <a:lvl5pPr marL="1425575" indent="-282575">
              <a:defRPr sz="1400"/>
            </a:lvl5pPr>
            <a:lvl6pPr marL="1425575" indent="-282575">
              <a:defRPr sz="1400"/>
            </a:lvl6pPr>
            <a:lvl7pPr marL="1425575" indent="-282575">
              <a:defRPr sz="1400"/>
            </a:lvl7pPr>
            <a:lvl8pPr marL="1425575" indent="-282575">
              <a:defRPr sz="1400"/>
            </a:lvl8pPr>
            <a:lvl9pPr marL="1425575" indent="-282575">
              <a:defRPr sz="1400"/>
            </a:lvl9pPr>
          </a:lstStyle>
          <a:p>
            <a:pPr lvl="0"/>
            <a:r>
              <a:rPr lang="en-US" dirty="0" smtClean="0"/>
              <a:t>Click to add text or click an icon to add content </a:t>
            </a:r>
          </a:p>
        </p:txBody>
      </p:sp>
      <p:sp>
        <p:nvSpPr>
          <p:cNvPr id="5" name="Text Placeholder 4"/>
          <p:cNvSpPr>
            <a:spLocks noGrp="1"/>
          </p:cNvSpPr>
          <p:nvPr>
            <p:ph type="body" sz="quarter" idx="3" hasCustomPrompt="1"/>
          </p:nvPr>
        </p:nvSpPr>
        <p:spPr>
          <a:xfrm>
            <a:off x="4711701" y="1494772"/>
            <a:ext cx="4084637" cy="639762"/>
          </a:xfrm>
        </p:spPr>
        <p:txBody>
          <a:bodyPr anchor="ctr" anchorCtr="0">
            <a:normAutofit/>
          </a:bodyPr>
          <a:lstStyle>
            <a:lvl1pPr marL="0" indent="0">
              <a:buNone/>
              <a:defRPr sz="2000" b="1" baseline="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add subheading</a:t>
            </a:r>
          </a:p>
        </p:txBody>
      </p:sp>
      <p:sp>
        <p:nvSpPr>
          <p:cNvPr id="6" name="Content Placeholder 5"/>
          <p:cNvSpPr>
            <a:spLocks noGrp="1"/>
          </p:cNvSpPr>
          <p:nvPr>
            <p:ph sz="quarter" idx="4" hasCustomPrompt="1"/>
          </p:nvPr>
        </p:nvSpPr>
        <p:spPr>
          <a:xfrm>
            <a:off x="4711701" y="2424952"/>
            <a:ext cx="4084637" cy="3357283"/>
          </a:xfrm>
        </p:spPr>
        <p:txBody>
          <a:bodyPr>
            <a:normAutofit/>
          </a:bodyPr>
          <a:lstStyle>
            <a:lvl1pPr>
              <a:defRPr sz="1800"/>
            </a:lvl1pPr>
            <a:lvl2pPr>
              <a:defRPr sz="1600"/>
            </a:lvl2pPr>
            <a:lvl3pPr>
              <a:defRPr sz="1400"/>
            </a:lvl3pPr>
            <a:lvl4pPr>
              <a:defRPr sz="1400"/>
            </a:lvl4pPr>
            <a:lvl5pPr marL="1425575" indent="-282575">
              <a:defRPr sz="1400"/>
            </a:lvl5pPr>
            <a:lvl6pPr marL="1425575" indent="-282575">
              <a:defRPr sz="1400"/>
            </a:lvl6pPr>
            <a:lvl7pPr marL="1425575" indent="-282575">
              <a:defRPr sz="1400"/>
            </a:lvl7pPr>
            <a:lvl8pPr marL="1425575" indent="-282575">
              <a:defRPr sz="1400"/>
            </a:lvl8pPr>
            <a:lvl9pPr marL="1425575" indent="-282575">
              <a:defRPr sz="1400"/>
            </a:lvl9pPr>
          </a:lstStyle>
          <a:p>
            <a:pPr lvl="0"/>
            <a:r>
              <a:rPr lang="en-US" dirty="0" smtClean="0"/>
              <a:t>Click to add text or click an icon to add content </a:t>
            </a:r>
            <a:endParaRPr lang="en-US" dirty="0"/>
          </a:p>
        </p:txBody>
      </p:sp>
      <p:sp>
        <p:nvSpPr>
          <p:cNvPr id="7" name="Date Placeholder 6"/>
          <p:cNvSpPr>
            <a:spLocks noGrp="1"/>
          </p:cNvSpPr>
          <p:nvPr>
            <p:ph type="dt" sz="half" idx="10"/>
          </p:nvPr>
        </p:nvSpPr>
        <p:spPr/>
        <p:txBody>
          <a:bodyPr/>
          <a:lstStyle/>
          <a:p>
            <a:fld id="{1CA08206-12CE-4BB6-9D96-B12E45A53949}" type="datetimeFigureOut">
              <a:rPr lang="en-US" smtClean="0"/>
              <a:pPr/>
              <a:t>9/19/11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826AF3F-089B-4C00-A629-579841A5A4BF}" type="slidenum">
              <a:rPr lang="en-US" smtClean="0"/>
              <a:pPr/>
              <a:t>‹#›</a:t>
            </a:fld>
            <a:endParaRPr lang="en-US"/>
          </a:p>
        </p:txBody>
      </p:sp>
    </p:spTree>
  </p:cSld>
  <p:clrMapOvr>
    <a:masterClrMapping/>
  </p:clrMapOvr>
  <p:transition xmlns:p14="http://schemas.microsoft.com/office/powerpoint/2010/mai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1CA08206-12CE-4BB6-9D96-B12E45A53949}" type="datetimeFigureOut">
              <a:rPr lang="en-US" smtClean="0"/>
              <a:pPr/>
              <a:t>9/19/11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826AF3F-089B-4C00-A629-579841A5A4BF}" type="slidenum">
              <a:rPr lang="en-US" smtClean="0"/>
              <a:pPr/>
              <a:t>‹#›</a:t>
            </a:fld>
            <a:endParaRPr lang="en-US"/>
          </a:p>
        </p:txBody>
      </p:sp>
    </p:spTree>
  </p:cSld>
  <p:clrMapOvr>
    <a:masterClrMapping/>
  </p:clrMapOvr>
  <p:transition xmlns:p14="http://schemas.microsoft.com/office/powerpoint/2010/mai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CA08206-12CE-4BB6-9D96-B12E45A53949}" type="datetimeFigureOut">
              <a:rPr lang="en-US" smtClean="0"/>
              <a:pPr/>
              <a:t>9/19/11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826AF3F-089B-4C00-A629-579841A5A4BF}" type="slidenum">
              <a:rPr lang="en-US" smtClean="0"/>
              <a:pPr/>
              <a:t>‹#›</a:t>
            </a:fld>
            <a:endParaRPr lang="en-US"/>
          </a:p>
        </p:txBody>
      </p:sp>
    </p:spTree>
  </p:cSld>
  <p:clrMapOvr>
    <a:masterClrMapping/>
  </p:clrMapOvr>
  <p:transition xmlns:p14="http://schemas.microsoft.com/office/powerpoint/2010/main">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54013" y="376238"/>
            <a:ext cx="8442325" cy="633412"/>
          </a:xfrm>
        </p:spPr>
        <p:txBody>
          <a:bodyPr vert="horz" lIns="0" tIns="0" rIns="0" bIns="0" rtlCol="0" anchor="t" anchorCtr="0">
            <a:normAutofit/>
          </a:bodyPr>
          <a:lstStyle>
            <a:lvl1pPr algn="l" defTabSz="914400" rtl="0" eaLnBrk="1" latinLnBrk="0" hangingPunct="1">
              <a:spcBef>
                <a:spcPct val="0"/>
              </a:spcBef>
              <a:buNone/>
              <a:defRPr lang="en-US" sz="2800" b="1" kern="1200" dirty="0">
                <a:solidFill>
                  <a:schemeClr val="tx1"/>
                </a:solidFill>
                <a:latin typeface="+mj-lt"/>
                <a:ea typeface="+mj-ea"/>
                <a:cs typeface="+mj-cs"/>
              </a:defRPr>
            </a:lvl1pPr>
          </a:lstStyle>
          <a:p>
            <a:r>
              <a:rPr lang="en-US" smtClean="0"/>
              <a:t>Click to edit Master title style</a:t>
            </a:r>
            <a:endParaRPr lang="en-US" dirty="0"/>
          </a:p>
        </p:txBody>
      </p:sp>
      <p:sp>
        <p:nvSpPr>
          <p:cNvPr id="3" name="Content Placeholder 2"/>
          <p:cNvSpPr>
            <a:spLocks noGrp="1"/>
          </p:cNvSpPr>
          <p:nvPr>
            <p:ph idx="1" hasCustomPrompt="1"/>
          </p:nvPr>
        </p:nvSpPr>
        <p:spPr>
          <a:xfrm>
            <a:off x="4684807" y="1505045"/>
            <a:ext cx="4084637" cy="4278312"/>
          </a:xfrm>
        </p:spPr>
        <p:txBody>
          <a:bodyPr vert="horz" lIns="0" tIns="0" rIns="0" bIns="0" rtlCol="0">
            <a:noAutofit/>
          </a:bodyPr>
          <a:lstStyle>
            <a:lvl1pPr indent="-282575" algn="l" defTabSz="914400" rtl="0" eaLnBrk="1" latinLnBrk="0" hangingPunct="1">
              <a:buClr>
                <a:schemeClr val="accent2"/>
              </a:buClr>
              <a:buFont typeface="Arial" pitchFamily="34" charset="0"/>
              <a:buChar char="•"/>
              <a:defRPr lang="en-US" sz="1800" kern="1200" baseline="0" dirty="0">
                <a:solidFill>
                  <a:schemeClr val="tx2"/>
                </a:solidFill>
                <a:latin typeface="+mn-lt"/>
                <a:ea typeface="+mn-ea"/>
                <a:cs typeface="+mn-cs"/>
              </a:defRPr>
            </a:lvl1pPr>
            <a:lvl2pPr>
              <a:defRPr sz="1600"/>
            </a:lvl2pPr>
            <a:lvl3pPr>
              <a:defRPr sz="1400"/>
            </a:lvl3pPr>
            <a:lvl4pPr>
              <a:defRPr sz="1400"/>
            </a:lvl4pPr>
            <a:lvl5pPr marL="1425575" indent="-282575">
              <a:defRPr sz="1400"/>
            </a:lvl5pPr>
            <a:lvl6pPr marL="1425575" indent="-282575">
              <a:defRPr sz="1400"/>
            </a:lvl6pPr>
            <a:lvl7pPr marL="1425575" indent="-282575">
              <a:defRPr sz="1400"/>
            </a:lvl7pPr>
            <a:lvl8pPr marL="1425575" indent="-282575">
              <a:defRPr sz="1400"/>
            </a:lvl8pPr>
            <a:lvl9pPr marL="1425575" indent="-282575">
              <a:defRPr sz="1400"/>
            </a:lvl9pPr>
          </a:lstStyle>
          <a:p>
            <a:pPr lvl="0"/>
            <a:r>
              <a:rPr lang="en-US" dirty="0" smtClean="0"/>
              <a:t>Click an icon to add content </a:t>
            </a:r>
            <a:endParaRPr lang="en-US" dirty="0"/>
          </a:p>
        </p:txBody>
      </p:sp>
      <p:sp>
        <p:nvSpPr>
          <p:cNvPr id="4" name="Text Placeholder 3"/>
          <p:cNvSpPr>
            <a:spLocks noGrp="1"/>
          </p:cNvSpPr>
          <p:nvPr>
            <p:ph type="body" sz="half" idx="2"/>
          </p:nvPr>
        </p:nvSpPr>
        <p:spPr>
          <a:xfrm>
            <a:off x="340658" y="1505045"/>
            <a:ext cx="4087367" cy="4278312"/>
          </a:xfrm>
        </p:spPr>
        <p:txBody>
          <a:bodyPr vert="horz" lIns="0" tIns="0" rIns="0" bIns="0" rtlCol="0">
            <a:noAutofit/>
          </a:bodyPr>
          <a:lstStyle>
            <a:lvl1pPr marL="282575" indent="-282575" algn="l" defTabSz="914400" rtl="0" eaLnBrk="1" latinLnBrk="0" hangingPunct="1">
              <a:buClr>
                <a:schemeClr val="accent2"/>
              </a:buClr>
              <a:buFont typeface="Arial" pitchFamily="34" charset="0"/>
              <a:buChar char="•"/>
              <a:defRPr lang="en-US" sz="1800" kern="1200" smtClean="0">
                <a:solidFill>
                  <a:schemeClr val="tx2"/>
                </a:solidFill>
                <a:latin typeface="+mn-lt"/>
                <a:ea typeface="+mn-ea"/>
                <a:cs typeface="+mn-cs"/>
              </a:defRPr>
            </a:lvl1pPr>
            <a:lvl2pPr marL="577850" indent="-282575">
              <a:buFont typeface="Arial" pitchFamily="34" charset="0"/>
              <a:buChar char="•"/>
              <a:defRPr sz="1600" baseline="0"/>
            </a:lvl2pPr>
            <a:lvl3pPr marL="860425" indent="-282575">
              <a:buFont typeface="Arial" pitchFamily="34" charset="0"/>
              <a:buChar char="•"/>
              <a:defRPr sz="1400" baseline="0"/>
            </a:lvl3pPr>
            <a:lvl4pPr marL="1143000" indent="-282575">
              <a:buFont typeface="Arial" pitchFamily="34" charset="0"/>
              <a:buChar char="•"/>
              <a:defRPr sz="1400" baseline="0"/>
            </a:lvl4pPr>
            <a:lvl5pPr marL="1425575" indent="-282575">
              <a:buFont typeface="Arial" pitchFamily="34" charset="0"/>
              <a:buChar char="•"/>
              <a:defRPr sz="1400" baseline="0"/>
            </a:lvl5pPr>
            <a:lvl6pPr marL="1425575" indent="-282575">
              <a:buFont typeface="Arial" pitchFamily="34" charset="0"/>
              <a:buChar char="•"/>
              <a:defRPr sz="1400"/>
            </a:lvl6pPr>
            <a:lvl7pPr marL="1425575" indent="-282575">
              <a:buFont typeface="Arial" pitchFamily="34" charset="0"/>
              <a:buChar char="•"/>
              <a:defRPr sz="1400"/>
            </a:lvl7pPr>
            <a:lvl8pPr marL="1425575" indent="-282575">
              <a:buFont typeface="Arial" pitchFamily="34" charset="0"/>
              <a:buChar char="•"/>
              <a:defRPr sz="1400"/>
            </a:lvl8pPr>
            <a:lvl9pPr marL="1425575" indent="-282575">
              <a:buFont typeface="Arial" pitchFamily="34" charset="0"/>
              <a:buChar char="•"/>
              <a:defRPr sz="14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CA08206-12CE-4BB6-9D96-B12E45A53949}" type="datetimeFigureOut">
              <a:rPr lang="en-US" smtClean="0"/>
              <a:pPr/>
              <a:t>9/19/11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826AF3F-089B-4C00-A629-579841A5A4BF}" type="slidenum">
              <a:rPr lang="en-US" smtClean="0"/>
              <a:pPr/>
              <a:t>‹#›</a:t>
            </a:fld>
            <a:endParaRPr lang="en-US"/>
          </a:p>
        </p:txBody>
      </p:sp>
    </p:spTree>
    <p:extLst>
      <p:ext uri="{BB962C8B-B14F-4D97-AF65-F5344CB8AC3E}">
        <p14:creationId xmlns:p14="http://schemas.microsoft.com/office/powerpoint/2010/main" val="556748284"/>
      </p:ext>
    </p:extLst>
  </p:cSld>
  <p:clrMapOvr>
    <a:masterClrMapping/>
  </p:clrMapOvr>
  <p:transition xmlns:p14="http://schemas.microsoft.com/office/powerpoint/2010/mai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Tx" preserve="1">
  <p:cSld name="Content with Caption, Alt.">
    <p:spTree>
      <p:nvGrpSpPr>
        <p:cNvPr id="1" name=""/>
        <p:cNvGrpSpPr/>
        <p:nvPr/>
      </p:nvGrpSpPr>
      <p:grpSpPr>
        <a:xfrm>
          <a:off x="0" y="0"/>
          <a:ext cx="0" cy="0"/>
          <a:chOff x="0" y="0"/>
          <a:chExt cx="0" cy="0"/>
        </a:xfrm>
      </p:grpSpPr>
      <p:sp>
        <p:nvSpPr>
          <p:cNvPr id="3" name="Content Placeholder 2"/>
          <p:cNvSpPr>
            <a:spLocks noGrp="1"/>
          </p:cNvSpPr>
          <p:nvPr>
            <p:ph idx="1" hasCustomPrompt="1"/>
          </p:nvPr>
        </p:nvSpPr>
        <p:spPr>
          <a:xfrm>
            <a:off x="4876800" y="762000"/>
            <a:ext cx="3167590" cy="5257800"/>
          </a:xfrm>
        </p:spPr>
        <p:txBody>
          <a:bodyPr vert="horz" lIns="0" tIns="0" rIns="0" bIns="0" rtlCol="0">
            <a:noAutofit/>
          </a:bodyPr>
          <a:lstStyle>
            <a:lvl1pPr indent="-282575" algn="l" defTabSz="914400" rtl="0" eaLnBrk="1" latinLnBrk="0" hangingPunct="1">
              <a:buClr>
                <a:schemeClr val="accent2"/>
              </a:buClr>
              <a:buFont typeface="Arial" pitchFamily="34" charset="0"/>
              <a:buChar char="•"/>
              <a:defRPr lang="en-US" sz="1800" kern="1200" baseline="0" dirty="0">
                <a:solidFill>
                  <a:schemeClr val="tx2"/>
                </a:solidFill>
                <a:latin typeface="+mn-lt"/>
                <a:ea typeface="+mn-ea"/>
                <a:cs typeface="+mn-cs"/>
              </a:defRPr>
            </a:lvl1pPr>
            <a:lvl2pPr>
              <a:defRPr sz="1600"/>
            </a:lvl2pPr>
            <a:lvl3pPr>
              <a:defRPr sz="1400"/>
            </a:lvl3pPr>
            <a:lvl4pPr>
              <a:defRPr sz="1400"/>
            </a:lvl4pPr>
            <a:lvl5pPr marL="1425575" indent="-282575">
              <a:defRPr sz="1400"/>
            </a:lvl5pPr>
            <a:lvl6pPr marL="1425575" indent="-282575">
              <a:defRPr sz="1400"/>
            </a:lvl6pPr>
            <a:lvl7pPr marL="1425575" indent="-282575">
              <a:defRPr sz="1400"/>
            </a:lvl7pPr>
            <a:lvl8pPr marL="1425575" indent="-282575">
              <a:defRPr sz="1400"/>
            </a:lvl8pPr>
            <a:lvl9pPr marL="1425575" indent="-282575">
              <a:defRPr sz="1400"/>
            </a:lvl9pPr>
          </a:lstStyle>
          <a:p>
            <a:pPr lvl="0"/>
            <a:r>
              <a:rPr lang="en-US" dirty="0" smtClean="0"/>
              <a:t>Click an icon to add content </a:t>
            </a:r>
            <a:endParaRPr lang="en-US" dirty="0"/>
          </a:p>
        </p:txBody>
      </p:sp>
      <p:sp>
        <p:nvSpPr>
          <p:cNvPr id="5" name="Date Placeholder 4"/>
          <p:cNvSpPr>
            <a:spLocks noGrp="1"/>
          </p:cNvSpPr>
          <p:nvPr>
            <p:ph type="dt" sz="half" idx="10"/>
          </p:nvPr>
        </p:nvSpPr>
        <p:spPr/>
        <p:txBody>
          <a:bodyPr/>
          <a:lstStyle/>
          <a:p>
            <a:fld id="{1CA08206-12CE-4BB6-9D96-B12E45A53949}" type="datetimeFigureOut">
              <a:rPr lang="en-US" smtClean="0"/>
              <a:pPr/>
              <a:t>9/19/11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826AF3F-089B-4C00-A629-579841A5A4BF}" type="slidenum">
              <a:rPr lang="en-US" smtClean="0"/>
              <a:pPr/>
              <a:t>‹#›</a:t>
            </a:fld>
            <a:endParaRPr lang="en-US"/>
          </a:p>
        </p:txBody>
      </p:sp>
      <p:sp>
        <p:nvSpPr>
          <p:cNvPr id="4" name="Text Placeholder 3"/>
          <p:cNvSpPr>
            <a:spLocks noGrp="1"/>
          </p:cNvSpPr>
          <p:nvPr>
            <p:ph type="body" sz="half" idx="2"/>
          </p:nvPr>
        </p:nvSpPr>
        <p:spPr>
          <a:xfrm>
            <a:off x="838200" y="1600200"/>
            <a:ext cx="5181600" cy="2862322"/>
          </a:xfrm>
          <a:noFill/>
        </p:spPr>
        <p:txBody>
          <a:bodyPr wrap="square" rtlCol="0">
            <a:noAutofit/>
          </a:bodyPr>
          <a:lstStyle>
            <a:lvl1pPr marL="0" indent="-282575" algn="l" defTabSz="914400" rtl="0" eaLnBrk="1" latinLnBrk="0" hangingPunct="1">
              <a:buClr>
                <a:schemeClr val="accent2"/>
              </a:buClr>
              <a:buFont typeface="Arial" pitchFamily="34" charset="0"/>
              <a:buNone/>
              <a:defRPr lang="en-US" sz="3600" b="1" kern="1200" dirty="0" smtClean="0">
                <a:solidFill>
                  <a:schemeClr val="accent2"/>
                </a:solidFill>
                <a:latin typeface="+mn-lt"/>
                <a:ea typeface="+mn-ea"/>
                <a:cs typeface="+mn-cs"/>
              </a:defRPr>
            </a:lvl1pPr>
            <a:lvl2pPr marL="577850" indent="-282575">
              <a:buFont typeface="Arial" pitchFamily="34" charset="0"/>
              <a:buChar char="•"/>
              <a:defRPr sz="1600" baseline="0"/>
            </a:lvl2pPr>
            <a:lvl3pPr marL="860425" indent="-282575">
              <a:buFont typeface="Arial" pitchFamily="34" charset="0"/>
              <a:buChar char="•"/>
              <a:defRPr sz="1400" baseline="0"/>
            </a:lvl3pPr>
            <a:lvl4pPr marL="1143000" indent="-282575">
              <a:buFont typeface="Arial" pitchFamily="34" charset="0"/>
              <a:buChar char="•"/>
              <a:defRPr sz="1400" baseline="0"/>
            </a:lvl4pPr>
            <a:lvl5pPr marL="1425575" indent="-282575">
              <a:buFont typeface="Arial" pitchFamily="34" charset="0"/>
              <a:buChar char="•"/>
              <a:defRPr sz="1400" baseline="0"/>
            </a:lvl5pPr>
            <a:lvl6pPr marL="1425575" indent="-282575">
              <a:buFont typeface="Arial" pitchFamily="34" charset="0"/>
              <a:buChar char="•"/>
              <a:defRPr sz="1400"/>
            </a:lvl6pPr>
            <a:lvl7pPr marL="1425575" indent="-282575">
              <a:buFont typeface="Arial" pitchFamily="34" charset="0"/>
              <a:buChar char="•"/>
              <a:defRPr sz="1400"/>
            </a:lvl7pPr>
            <a:lvl8pPr marL="1425575" indent="-282575">
              <a:buFont typeface="Arial" pitchFamily="34" charset="0"/>
              <a:buChar char="•"/>
              <a:defRPr sz="1400"/>
            </a:lvl8pPr>
            <a:lvl9pPr marL="1425575" indent="-282575">
              <a:buFont typeface="Arial" pitchFamily="34" charset="0"/>
              <a:buChar char="•"/>
              <a:defRPr sz="1400"/>
            </a:lvl9pPr>
          </a:lstStyle>
          <a:p>
            <a:pPr lvl="0"/>
            <a:r>
              <a:rPr lang="en-US" smtClean="0"/>
              <a:t>Click to edit Master text styles</a:t>
            </a:r>
          </a:p>
        </p:txBody>
      </p:sp>
      <p:sp>
        <p:nvSpPr>
          <p:cNvPr id="2" name="Title 1"/>
          <p:cNvSpPr>
            <a:spLocks noGrp="1"/>
          </p:cNvSpPr>
          <p:nvPr>
            <p:ph type="title"/>
          </p:nvPr>
        </p:nvSpPr>
        <p:spPr>
          <a:xfrm>
            <a:off x="354013" y="376238"/>
            <a:ext cx="8442325" cy="633412"/>
          </a:xfrm>
        </p:spPr>
        <p:txBody>
          <a:bodyPr vert="horz" lIns="0" tIns="0" rIns="0" bIns="0" rtlCol="0" anchor="t" anchorCtr="0">
            <a:normAutofit/>
          </a:bodyPr>
          <a:lstStyle>
            <a:lvl1pPr algn="l" defTabSz="914400" rtl="0" eaLnBrk="1" latinLnBrk="0" hangingPunct="1">
              <a:spcBef>
                <a:spcPct val="0"/>
              </a:spcBef>
              <a:buNone/>
              <a:defRPr lang="en-US" sz="2800" b="1" kern="1200" dirty="0">
                <a:solidFill>
                  <a:schemeClr val="tx1"/>
                </a:solidFill>
                <a:latin typeface="+mj-lt"/>
                <a:ea typeface="+mj-ea"/>
                <a:cs typeface="+mj-cs"/>
              </a:defRPr>
            </a:lvl1pPr>
          </a:lstStyle>
          <a:p>
            <a:r>
              <a:rPr lang="en-US" smtClean="0"/>
              <a:t>Click to edit Master title style</a:t>
            </a:r>
            <a:endParaRPr lang="en-US" dirty="0"/>
          </a:p>
        </p:txBody>
      </p:sp>
    </p:spTree>
  </p:cSld>
  <p:clrMapOvr>
    <a:masterClrMapping/>
  </p:clrMapOvr>
  <p:transition xmlns:p14="http://schemas.microsoft.com/office/powerpoint/2010/mai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with Image">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1CA08206-12CE-4BB6-9D96-B12E45A53949}" type="datetimeFigureOut">
              <a:rPr lang="en-US" smtClean="0"/>
              <a:pPr/>
              <a:t>9/19/11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826AF3F-089B-4C00-A629-579841A5A4BF}" type="slidenum">
              <a:rPr lang="en-US" smtClean="0"/>
              <a:pPr/>
              <a:t>‹#›</a:t>
            </a:fld>
            <a:endParaRPr lang="en-US"/>
          </a:p>
        </p:txBody>
      </p:sp>
      <p:sp>
        <p:nvSpPr>
          <p:cNvPr id="4" name="Text Placeholder 3"/>
          <p:cNvSpPr>
            <a:spLocks noGrp="1"/>
          </p:cNvSpPr>
          <p:nvPr>
            <p:ph type="body" sz="half" idx="2" hasCustomPrompt="1"/>
          </p:nvPr>
        </p:nvSpPr>
        <p:spPr>
          <a:xfrm>
            <a:off x="4953000" y="873822"/>
            <a:ext cx="3857624" cy="4002978"/>
          </a:xfrm>
          <a:noFill/>
        </p:spPr>
        <p:txBody>
          <a:bodyPr wrap="square" rtlCol="0">
            <a:noAutofit/>
          </a:bodyPr>
          <a:lstStyle>
            <a:lvl1pPr marL="0" indent="-282575" algn="l" defTabSz="914400" rtl="0" eaLnBrk="1" latinLnBrk="0" hangingPunct="1">
              <a:buClr>
                <a:schemeClr val="accent2"/>
              </a:buClr>
              <a:buFont typeface="Arial" pitchFamily="34" charset="0"/>
              <a:buNone/>
              <a:defRPr lang="en-US" sz="2400" b="1" kern="1200" baseline="0" dirty="0" smtClean="0">
                <a:solidFill>
                  <a:schemeClr val="tx1"/>
                </a:solidFill>
                <a:latin typeface="+mn-lt"/>
                <a:ea typeface="+mn-ea"/>
                <a:cs typeface="+mn-cs"/>
              </a:defRPr>
            </a:lvl1pPr>
            <a:lvl2pPr marL="577850" indent="-282575">
              <a:buFont typeface="Arial" pitchFamily="34" charset="0"/>
              <a:buChar char="•"/>
              <a:defRPr sz="1600" baseline="0"/>
            </a:lvl2pPr>
            <a:lvl3pPr marL="860425" indent="-282575">
              <a:buFont typeface="Arial" pitchFamily="34" charset="0"/>
              <a:buChar char="•"/>
              <a:defRPr sz="1400" baseline="0"/>
            </a:lvl3pPr>
            <a:lvl4pPr marL="1143000" indent="-282575">
              <a:buFont typeface="Arial" pitchFamily="34" charset="0"/>
              <a:buChar char="•"/>
              <a:defRPr sz="1400" baseline="0"/>
            </a:lvl4pPr>
            <a:lvl5pPr marL="1425575" indent="-282575">
              <a:buFont typeface="Arial" pitchFamily="34" charset="0"/>
              <a:buChar char="•"/>
              <a:defRPr sz="1400" baseline="0"/>
            </a:lvl5pPr>
            <a:lvl6pPr marL="1425575" indent="-282575">
              <a:buFont typeface="Arial" pitchFamily="34" charset="0"/>
              <a:buChar char="•"/>
              <a:defRPr sz="1400"/>
            </a:lvl6pPr>
            <a:lvl7pPr marL="1425575" indent="-282575">
              <a:buFont typeface="Arial" pitchFamily="34" charset="0"/>
              <a:buChar char="•"/>
              <a:defRPr sz="1400"/>
            </a:lvl7pPr>
            <a:lvl8pPr marL="1425575" indent="-282575">
              <a:buFont typeface="Arial" pitchFamily="34" charset="0"/>
              <a:buChar char="•"/>
              <a:defRPr sz="1400"/>
            </a:lvl8pPr>
            <a:lvl9pPr marL="1425575" indent="-282575">
              <a:buFont typeface="Arial" pitchFamily="34" charset="0"/>
              <a:buChar char="•"/>
              <a:defRPr sz="1400"/>
            </a:lvl9pPr>
          </a:lstStyle>
          <a:p>
            <a:pPr lvl="0"/>
            <a:r>
              <a:rPr lang="en-US" dirty="0" smtClean="0"/>
              <a:t>Click to add quote text. Move quote marks on the slide as needed to fit your quote.</a:t>
            </a:r>
          </a:p>
        </p:txBody>
      </p:sp>
      <p:sp>
        <p:nvSpPr>
          <p:cNvPr id="9" name="Content Placeholder 2"/>
          <p:cNvSpPr>
            <a:spLocks noGrp="1"/>
          </p:cNvSpPr>
          <p:nvPr>
            <p:ph idx="1" hasCustomPrompt="1"/>
          </p:nvPr>
        </p:nvSpPr>
        <p:spPr>
          <a:xfrm>
            <a:off x="349250" y="873822"/>
            <a:ext cx="3931920" cy="4460178"/>
          </a:xfrm>
        </p:spPr>
        <p:txBody>
          <a:bodyPr vert="horz" lIns="0" tIns="0" rIns="0" bIns="0" rtlCol="0">
            <a:noAutofit/>
          </a:bodyPr>
          <a:lstStyle>
            <a:lvl1pPr indent="-282575" algn="l" defTabSz="914400" rtl="0" eaLnBrk="1" latinLnBrk="0" hangingPunct="1">
              <a:buClr>
                <a:schemeClr val="accent2"/>
              </a:buClr>
              <a:buFont typeface="Arial" pitchFamily="34" charset="0"/>
              <a:buChar char="•"/>
              <a:defRPr lang="en-US" sz="1400" kern="1200" baseline="0" dirty="0">
                <a:solidFill>
                  <a:schemeClr val="bg2"/>
                </a:solidFill>
                <a:latin typeface="+mn-lt"/>
                <a:ea typeface="+mn-ea"/>
                <a:cs typeface="+mn-cs"/>
              </a:defRPr>
            </a:lvl1pPr>
            <a:lvl2pPr>
              <a:defRPr sz="1600"/>
            </a:lvl2pPr>
            <a:lvl3pPr>
              <a:defRPr sz="1400"/>
            </a:lvl3pPr>
            <a:lvl4pPr>
              <a:defRPr sz="1400"/>
            </a:lvl4pPr>
            <a:lvl5pPr marL="1425575" indent="-282575">
              <a:defRPr sz="1400"/>
            </a:lvl5pPr>
            <a:lvl6pPr marL="1425575" indent="-282575">
              <a:defRPr sz="1400"/>
            </a:lvl6pPr>
            <a:lvl7pPr marL="1425575" indent="-282575">
              <a:defRPr sz="1400"/>
            </a:lvl7pPr>
            <a:lvl8pPr marL="1425575" indent="-282575">
              <a:defRPr sz="1400"/>
            </a:lvl8pPr>
            <a:lvl9pPr marL="1425575" indent="-282575">
              <a:defRPr sz="1400"/>
            </a:lvl9pPr>
          </a:lstStyle>
          <a:p>
            <a:pPr lvl="0"/>
            <a:r>
              <a:rPr lang="en-US" dirty="0" smtClean="0"/>
              <a:t>This is a content placeholder, intended for use with an image. A content placeholder will resize proportionally to fit your image, rather than cropping the image to fit the placeholder as a picture placeholder does. This works particularly well with images such as a PNG of an object that has a transparent background. </a:t>
            </a:r>
          </a:p>
          <a:p>
            <a:pPr lvl="0"/>
            <a:r>
              <a:rPr lang="en-US" dirty="0" smtClean="0"/>
              <a:t>Click the picture icon on the bottom-left of the icon options to select your image.</a:t>
            </a:r>
            <a:endParaRPr lang="en-US" dirty="0"/>
          </a:p>
        </p:txBody>
      </p:sp>
      <p:sp>
        <p:nvSpPr>
          <p:cNvPr id="10" name="Text Placeholder 3"/>
          <p:cNvSpPr>
            <a:spLocks noGrp="1"/>
          </p:cNvSpPr>
          <p:nvPr>
            <p:ph type="body" sz="half" idx="13" hasCustomPrompt="1"/>
          </p:nvPr>
        </p:nvSpPr>
        <p:spPr>
          <a:xfrm>
            <a:off x="4953001" y="4993579"/>
            <a:ext cx="3857624" cy="340421"/>
          </a:xfrm>
          <a:noFill/>
        </p:spPr>
        <p:txBody>
          <a:bodyPr wrap="square" rtlCol="0">
            <a:noAutofit/>
          </a:bodyPr>
          <a:lstStyle>
            <a:lvl1pPr marL="0" indent="-282575" algn="l" defTabSz="914400" rtl="0" eaLnBrk="1" latinLnBrk="0" hangingPunct="1">
              <a:buClr>
                <a:schemeClr val="accent2"/>
              </a:buClr>
              <a:buFont typeface="Arial" pitchFamily="34" charset="0"/>
              <a:buNone/>
              <a:defRPr lang="en-US" sz="1200" b="0" i="1" kern="1200" dirty="0" smtClean="0">
                <a:solidFill>
                  <a:schemeClr val="accent3"/>
                </a:solidFill>
                <a:latin typeface="+mn-lt"/>
                <a:ea typeface="+mn-ea"/>
                <a:cs typeface="+mn-cs"/>
              </a:defRPr>
            </a:lvl1pPr>
            <a:lvl2pPr marL="577850" indent="-282575">
              <a:buFont typeface="Arial" pitchFamily="34" charset="0"/>
              <a:buChar char="•"/>
              <a:defRPr sz="1600" baseline="0"/>
            </a:lvl2pPr>
            <a:lvl3pPr marL="860425" indent="-282575">
              <a:buFont typeface="Arial" pitchFamily="34" charset="0"/>
              <a:buChar char="•"/>
              <a:defRPr sz="1400" baseline="0"/>
            </a:lvl3pPr>
            <a:lvl4pPr marL="1143000" indent="-282575">
              <a:buFont typeface="Arial" pitchFamily="34" charset="0"/>
              <a:buChar char="•"/>
              <a:defRPr sz="1400" baseline="0"/>
            </a:lvl4pPr>
            <a:lvl5pPr marL="1425575" indent="-282575">
              <a:buFont typeface="Arial" pitchFamily="34" charset="0"/>
              <a:buChar char="•"/>
              <a:defRPr sz="1400" baseline="0"/>
            </a:lvl5pPr>
            <a:lvl6pPr marL="1425575" indent="-282575">
              <a:buFont typeface="Arial" pitchFamily="34" charset="0"/>
              <a:buChar char="•"/>
              <a:defRPr sz="1400"/>
            </a:lvl6pPr>
            <a:lvl7pPr marL="1425575" indent="-282575">
              <a:buFont typeface="Arial" pitchFamily="34" charset="0"/>
              <a:buChar char="•"/>
              <a:defRPr sz="1400"/>
            </a:lvl7pPr>
            <a:lvl8pPr marL="1425575" indent="-282575">
              <a:buFont typeface="Arial" pitchFamily="34" charset="0"/>
              <a:buChar char="•"/>
              <a:defRPr sz="1400"/>
            </a:lvl8pPr>
            <a:lvl9pPr marL="1425575" indent="-282575">
              <a:buFont typeface="Arial" pitchFamily="34" charset="0"/>
              <a:buChar char="•"/>
              <a:defRPr sz="1400"/>
            </a:lvl9pPr>
          </a:lstStyle>
          <a:p>
            <a:pPr lvl="0"/>
            <a:r>
              <a:rPr lang="en-US" dirty="0" smtClean="0"/>
              <a:t>Click to add attribution text.</a:t>
            </a:r>
          </a:p>
        </p:txBody>
      </p:sp>
    </p:spTree>
  </p:cSld>
  <p:clrMapOvr>
    <a:masterClrMapping/>
  </p:clrMapOvr>
  <p:transition xmlns:p14="http://schemas.microsoft.com/office/powerpoint/2010/main">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Diagram">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a:xfrm>
            <a:off x="354013" y="1488141"/>
            <a:ext cx="8442325" cy="392205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CA08206-12CE-4BB6-9D96-B12E45A53949}" type="datetimeFigureOut">
              <a:rPr lang="en-US" smtClean="0"/>
              <a:pPr/>
              <a:t>9/19/11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826AF3F-089B-4C00-A629-579841A5A4BF}" type="slidenum">
              <a:rPr lang="en-US" smtClean="0"/>
              <a:pPr/>
              <a:t>‹#›</a:t>
            </a:fld>
            <a:endParaRPr lang="en-US"/>
          </a:p>
        </p:txBody>
      </p:sp>
    </p:spTree>
  </p:cSld>
  <p:clrMapOvr>
    <a:masterClrMapping/>
  </p:clrMapOvr>
  <p:transition xmlns:p14="http://schemas.microsoft.com/office/powerpoint/2010/main">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Image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hasCustomPrompt="1"/>
          </p:nvPr>
        </p:nvSpPr>
        <p:spPr>
          <a:xfrm>
            <a:off x="354013" y="990600"/>
            <a:ext cx="8442325" cy="4984687"/>
          </a:xfrm>
          <a:noFill/>
        </p:spPr>
        <p:txBody>
          <a:bodyPr vert="horz" lIns="0" tIns="0" rIns="0" bIns="0" rtlCol="0">
            <a:normAutofit/>
          </a:bodyPr>
          <a:lstStyle>
            <a:lvl1pPr>
              <a:defRPr lang="en-US" sz="1400" kern="1200" baseline="0" dirty="0" smtClean="0">
                <a:solidFill>
                  <a:schemeClr val="bg2"/>
                </a:solidFill>
                <a:latin typeface="+mn-lt"/>
                <a:ea typeface="+mn-ea"/>
                <a:cs typeface="+mn-cs"/>
              </a:defRPr>
            </a:lvl1pPr>
          </a:lstStyle>
          <a:p>
            <a:pPr marL="0" lvl="0" indent="0" algn="l" defTabSz="914400" rtl="0" eaLnBrk="1" latinLnBrk="0" hangingPunct="1">
              <a:spcBef>
                <a:spcPts val="1200"/>
              </a:spcBef>
              <a:buClr>
                <a:schemeClr val="accent2"/>
              </a:buClr>
              <a:buFont typeface="Arial" pitchFamily="34" charset="0"/>
              <a:buNone/>
            </a:pPr>
            <a:r>
              <a:rPr lang="en-US" dirty="0" smtClean="0"/>
              <a:t>This is a content placeholder intended for use with images when you want the placeholder to resize to fit the image.</a:t>
            </a:r>
          </a:p>
        </p:txBody>
      </p:sp>
      <p:sp>
        <p:nvSpPr>
          <p:cNvPr id="4" name="Date Placeholder 3"/>
          <p:cNvSpPr>
            <a:spLocks noGrp="1"/>
          </p:cNvSpPr>
          <p:nvPr>
            <p:ph type="dt" sz="half" idx="10"/>
          </p:nvPr>
        </p:nvSpPr>
        <p:spPr/>
        <p:txBody>
          <a:bodyPr/>
          <a:lstStyle/>
          <a:p>
            <a:fld id="{1CA08206-12CE-4BB6-9D96-B12E45A53949}" type="datetimeFigureOut">
              <a:rPr lang="en-US" smtClean="0"/>
              <a:pPr/>
              <a:t>9/19/11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826AF3F-089B-4C00-A629-579841A5A4BF}" type="slidenum">
              <a:rPr lang="en-US" smtClean="0"/>
              <a:pPr/>
              <a:t>‹#›</a:t>
            </a:fld>
            <a:endParaRPr lang="en-US"/>
          </a:p>
        </p:txBody>
      </p:sp>
    </p:spTree>
  </p:cSld>
  <p:clrMapOvr>
    <a:masterClrMapping/>
  </p:clrMapOvr>
  <p:transition xmlns:p14="http://schemas.microsoft.com/office/powerpoint/2010/main">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1 Line Aqua">
    <p:spTree>
      <p:nvGrpSpPr>
        <p:cNvPr id="1" name=""/>
        <p:cNvGrpSpPr/>
        <p:nvPr/>
      </p:nvGrpSpPr>
      <p:grpSpPr>
        <a:xfrm>
          <a:off x="0" y="0"/>
          <a:ext cx="0" cy="0"/>
          <a:chOff x="0" y="0"/>
          <a:chExt cx="0" cy="0"/>
        </a:xfrm>
      </p:grpSpPr>
      <p:sp>
        <p:nvSpPr>
          <p:cNvPr id="5" name="Rectangle 4"/>
          <p:cNvSpPr/>
          <p:nvPr/>
        </p:nvSpPr>
        <p:spPr>
          <a:xfrm>
            <a:off x="354013" y="372317"/>
            <a:ext cx="8442325" cy="563942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1"/>
          <p:cNvSpPr>
            <a:spLocks noGrp="1"/>
          </p:cNvSpPr>
          <p:nvPr>
            <p:ph type="ctrTitle"/>
          </p:nvPr>
        </p:nvSpPr>
        <p:spPr>
          <a:xfrm>
            <a:off x="611186" y="2590800"/>
            <a:ext cx="7999413" cy="1125537"/>
          </a:xfrm>
        </p:spPr>
        <p:txBody>
          <a:bodyPr wrap="square" anchor="ctr" anchorCtr="0">
            <a:noAutofit/>
          </a:bodyPr>
          <a:lstStyle>
            <a:lvl1pPr>
              <a:defRPr sz="7200">
                <a:solidFill>
                  <a:srgbClr val="FFFFFF"/>
                </a:solidFill>
              </a:defRPr>
            </a:lvl1pPr>
          </a:lstStyle>
          <a:p>
            <a:r>
              <a:rPr lang="en-US" smtClean="0"/>
              <a:t>Click to edit Master title style</a:t>
            </a:r>
            <a:endParaRPr lang="en-US" dirty="0"/>
          </a:p>
        </p:txBody>
      </p:sp>
    </p:spTree>
  </p:cSld>
  <p:clrMapOvr>
    <a:masterClrMapping/>
  </p:clrMapOvr>
  <p:transition xmlns:p14="http://schemas.microsoft.com/office/powerpoint/2010/main">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2 Line Aqua">
    <p:spTree>
      <p:nvGrpSpPr>
        <p:cNvPr id="1" name=""/>
        <p:cNvGrpSpPr/>
        <p:nvPr/>
      </p:nvGrpSpPr>
      <p:grpSpPr>
        <a:xfrm>
          <a:off x="0" y="0"/>
          <a:ext cx="0" cy="0"/>
          <a:chOff x="0" y="0"/>
          <a:chExt cx="0" cy="0"/>
        </a:xfrm>
      </p:grpSpPr>
      <p:sp>
        <p:nvSpPr>
          <p:cNvPr id="5" name="Rectangle 4"/>
          <p:cNvSpPr/>
          <p:nvPr/>
        </p:nvSpPr>
        <p:spPr>
          <a:xfrm>
            <a:off x="354013" y="372317"/>
            <a:ext cx="8442325" cy="563942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1"/>
          <p:cNvSpPr>
            <a:spLocks noGrp="1"/>
          </p:cNvSpPr>
          <p:nvPr>
            <p:ph type="ctrTitle"/>
          </p:nvPr>
        </p:nvSpPr>
        <p:spPr>
          <a:xfrm>
            <a:off x="611186" y="2432271"/>
            <a:ext cx="7999413" cy="1519517"/>
          </a:xfrm>
        </p:spPr>
        <p:txBody>
          <a:bodyPr wrap="square" anchor="ctr" anchorCtr="0">
            <a:noAutofit/>
          </a:bodyPr>
          <a:lstStyle>
            <a:lvl1pPr>
              <a:defRPr sz="4800">
                <a:solidFill>
                  <a:srgbClr val="FFFFFF"/>
                </a:solidFill>
              </a:defRPr>
            </a:lvl1pPr>
          </a:lstStyle>
          <a:p>
            <a:r>
              <a:rPr lang="en-US" smtClean="0"/>
              <a:t>Click to edit Master title style</a:t>
            </a:r>
            <a:endParaRPr lang="en-US" dirty="0"/>
          </a:p>
        </p:txBody>
      </p:sp>
    </p:spTree>
  </p:cSld>
  <p:clrMapOvr>
    <a:masterClrMapping/>
  </p:clrMapOvr>
  <p:transition xmlns:p14="http://schemas.microsoft.com/office/powerpoint/2010/main">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3 Line Aqua">
    <p:spTree>
      <p:nvGrpSpPr>
        <p:cNvPr id="1" name=""/>
        <p:cNvGrpSpPr/>
        <p:nvPr/>
      </p:nvGrpSpPr>
      <p:grpSpPr>
        <a:xfrm>
          <a:off x="0" y="0"/>
          <a:ext cx="0" cy="0"/>
          <a:chOff x="0" y="0"/>
          <a:chExt cx="0" cy="0"/>
        </a:xfrm>
      </p:grpSpPr>
      <p:sp>
        <p:nvSpPr>
          <p:cNvPr id="5" name="Rectangle 4"/>
          <p:cNvSpPr/>
          <p:nvPr/>
        </p:nvSpPr>
        <p:spPr>
          <a:xfrm>
            <a:off x="354013" y="372317"/>
            <a:ext cx="8442325" cy="563942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1"/>
          <p:cNvSpPr>
            <a:spLocks noGrp="1"/>
          </p:cNvSpPr>
          <p:nvPr>
            <p:ph type="ctrTitle"/>
          </p:nvPr>
        </p:nvSpPr>
        <p:spPr>
          <a:xfrm>
            <a:off x="611186" y="2182265"/>
            <a:ext cx="7999413" cy="2019529"/>
          </a:xfrm>
        </p:spPr>
        <p:txBody>
          <a:bodyPr wrap="square" anchor="ctr" anchorCtr="0">
            <a:noAutofit/>
          </a:bodyPr>
          <a:lstStyle>
            <a:lvl1pPr>
              <a:defRPr sz="3600">
                <a:solidFill>
                  <a:srgbClr val="FFFFFF"/>
                </a:solidFill>
              </a:defRPr>
            </a:lvl1pPr>
          </a:lstStyle>
          <a:p>
            <a:r>
              <a:rPr lang="en-US" smtClean="0"/>
              <a:t>Click to edit Master title style</a:t>
            </a:r>
            <a:endParaRPr lang="en-US" dirty="0"/>
          </a:p>
        </p:txBody>
      </p:sp>
    </p:spTree>
  </p:cSld>
  <p:clrMapOvr>
    <a:masterClrMapping/>
  </p:clrMapOvr>
  <p:transition xmlns:p14="http://schemas.microsoft.com/office/powerpoint/2010/main">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p:cSld name="1 Line Orange">
    <p:spTree>
      <p:nvGrpSpPr>
        <p:cNvPr id="1" name=""/>
        <p:cNvGrpSpPr/>
        <p:nvPr/>
      </p:nvGrpSpPr>
      <p:grpSpPr>
        <a:xfrm>
          <a:off x="0" y="0"/>
          <a:ext cx="0" cy="0"/>
          <a:chOff x="0" y="0"/>
          <a:chExt cx="0" cy="0"/>
        </a:xfrm>
      </p:grpSpPr>
      <p:sp>
        <p:nvSpPr>
          <p:cNvPr id="5" name="Rectangle 4"/>
          <p:cNvSpPr/>
          <p:nvPr/>
        </p:nvSpPr>
        <p:spPr>
          <a:xfrm>
            <a:off x="354013" y="372317"/>
            <a:ext cx="8442325" cy="563942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1"/>
          <p:cNvSpPr>
            <a:spLocks noGrp="1"/>
          </p:cNvSpPr>
          <p:nvPr>
            <p:ph type="ctrTitle"/>
          </p:nvPr>
        </p:nvSpPr>
        <p:spPr>
          <a:xfrm>
            <a:off x="611186" y="2590800"/>
            <a:ext cx="7999413" cy="1125537"/>
          </a:xfrm>
        </p:spPr>
        <p:txBody>
          <a:bodyPr wrap="square" anchor="ctr" anchorCtr="0">
            <a:noAutofit/>
          </a:bodyPr>
          <a:lstStyle>
            <a:lvl1pPr>
              <a:defRPr sz="7200">
                <a:solidFill>
                  <a:srgbClr val="FFFFFF"/>
                </a:solidFill>
              </a:defRPr>
            </a:lvl1pPr>
          </a:lstStyle>
          <a:p>
            <a:r>
              <a:rPr lang="en-US" smtClean="0"/>
              <a:t>Click to edit Master title style</a:t>
            </a:r>
            <a:endParaRPr lang="en-US" dirty="0"/>
          </a:p>
        </p:txBody>
      </p:sp>
      <p:cxnSp>
        <p:nvCxnSpPr>
          <p:cNvPr id="22" name="Straight Connector 21"/>
          <p:cNvCxnSpPr/>
          <p:nvPr/>
        </p:nvCxnSpPr>
        <p:spPr>
          <a:xfrm>
            <a:off x="354013" y="6021387"/>
            <a:ext cx="8442325" cy="1587"/>
          </a:xfrm>
          <a:prstGeom prst="line">
            <a:avLst/>
          </a:prstGeom>
          <a:ln w="2540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7" name="Picture 6" descr="MEC_new.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45957" y="6197173"/>
            <a:ext cx="1263600" cy="311994"/>
          </a:xfrm>
          <a:prstGeom prst="rect">
            <a:avLst/>
          </a:prstGeom>
        </p:spPr>
      </p:pic>
    </p:spTree>
  </p:cSld>
  <p:clrMapOvr>
    <a:masterClrMapping/>
  </p:clrMapOvr>
  <p:transition xmlns:p14="http://schemas.microsoft.com/office/powerpoint/2010/main">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p:cSld name="2 Line Orange">
    <p:spTree>
      <p:nvGrpSpPr>
        <p:cNvPr id="1" name=""/>
        <p:cNvGrpSpPr/>
        <p:nvPr/>
      </p:nvGrpSpPr>
      <p:grpSpPr>
        <a:xfrm>
          <a:off x="0" y="0"/>
          <a:ext cx="0" cy="0"/>
          <a:chOff x="0" y="0"/>
          <a:chExt cx="0" cy="0"/>
        </a:xfrm>
      </p:grpSpPr>
      <p:sp>
        <p:nvSpPr>
          <p:cNvPr id="5" name="Rectangle 4"/>
          <p:cNvSpPr/>
          <p:nvPr/>
        </p:nvSpPr>
        <p:spPr>
          <a:xfrm>
            <a:off x="354013" y="372317"/>
            <a:ext cx="8442325" cy="563942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1"/>
          <p:cNvSpPr>
            <a:spLocks noGrp="1"/>
          </p:cNvSpPr>
          <p:nvPr>
            <p:ph type="ctrTitle"/>
          </p:nvPr>
        </p:nvSpPr>
        <p:spPr>
          <a:xfrm>
            <a:off x="611186" y="2432271"/>
            <a:ext cx="7999413" cy="1519517"/>
          </a:xfrm>
        </p:spPr>
        <p:txBody>
          <a:bodyPr wrap="square" anchor="ctr" anchorCtr="0">
            <a:noAutofit/>
          </a:bodyPr>
          <a:lstStyle>
            <a:lvl1pPr>
              <a:defRPr sz="4800">
                <a:solidFill>
                  <a:srgbClr val="FFFFFF"/>
                </a:solidFill>
              </a:defRPr>
            </a:lvl1pPr>
          </a:lstStyle>
          <a:p>
            <a:r>
              <a:rPr lang="en-US" smtClean="0"/>
              <a:t>Click to edit Master title style</a:t>
            </a:r>
            <a:endParaRPr lang="en-US" dirty="0"/>
          </a:p>
        </p:txBody>
      </p:sp>
      <p:cxnSp>
        <p:nvCxnSpPr>
          <p:cNvPr id="22" name="Straight Connector 21"/>
          <p:cNvCxnSpPr/>
          <p:nvPr/>
        </p:nvCxnSpPr>
        <p:spPr>
          <a:xfrm>
            <a:off x="354013" y="6021387"/>
            <a:ext cx="8442325" cy="1587"/>
          </a:xfrm>
          <a:prstGeom prst="line">
            <a:avLst/>
          </a:prstGeom>
          <a:ln w="2540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7" name="Picture 6" descr="MEC_new.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45957" y="6197173"/>
            <a:ext cx="1263600" cy="311994"/>
          </a:xfrm>
          <a:prstGeom prst="rect">
            <a:avLst/>
          </a:prstGeom>
        </p:spPr>
      </p:pic>
    </p:spTree>
  </p:cSld>
  <p:clrMapOvr>
    <a:masterClrMapping/>
  </p:clrMapOvr>
  <p:transition xmlns:p14="http://schemas.microsoft.com/office/powerpoint/2010/main">
    <p:fad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p:cSld name="3 Line Orange">
    <p:spTree>
      <p:nvGrpSpPr>
        <p:cNvPr id="1" name=""/>
        <p:cNvGrpSpPr/>
        <p:nvPr/>
      </p:nvGrpSpPr>
      <p:grpSpPr>
        <a:xfrm>
          <a:off x="0" y="0"/>
          <a:ext cx="0" cy="0"/>
          <a:chOff x="0" y="0"/>
          <a:chExt cx="0" cy="0"/>
        </a:xfrm>
      </p:grpSpPr>
      <p:sp>
        <p:nvSpPr>
          <p:cNvPr id="5" name="Rectangle 4"/>
          <p:cNvSpPr/>
          <p:nvPr/>
        </p:nvSpPr>
        <p:spPr>
          <a:xfrm>
            <a:off x="354013" y="372317"/>
            <a:ext cx="8442325" cy="563942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1"/>
          <p:cNvSpPr>
            <a:spLocks noGrp="1"/>
          </p:cNvSpPr>
          <p:nvPr>
            <p:ph type="ctrTitle"/>
          </p:nvPr>
        </p:nvSpPr>
        <p:spPr>
          <a:xfrm>
            <a:off x="611186" y="2182265"/>
            <a:ext cx="7999413" cy="2019529"/>
          </a:xfrm>
        </p:spPr>
        <p:txBody>
          <a:bodyPr wrap="square" anchor="ctr" anchorCtr="0">
            <a:noAutofit/>
          </a:bodyPr>
          <a:lstStyle>
            <a:lvl1pPr>
              <a:defRPr sz="3600">
                <a:solidFill>
                  <a:srgbClr val="FFFFFF"/>
                </a:solidFill>
              </a:defRPr>
            </a:lvl1pPr>
          </a:lstStyle>
          <a:p>
            <a:r>
              <a:rPr lang="en-US" smtClean="0"/>
              <a:t>Click to edit Master title style</a:t>
            </a:r>
            <a:endParaRPr lang="en-US" dirty="0"/>
          </a:p>
        </p:txBody>
      </p:sp>
      <p:cxnSp>
        <p:nvCxnSpPr>
          <p:cNvPr id="22" name="Straight Connector 21"/>
          <p:cNvCxnSpPr/>
          <p:nvPr/>
        </p:nvCxnSpPr>
        <p:spPr>
          <a:xfrm>
            <a:off x="354013" y="6021387"/>
            <a:ext cx="8442325" cy="1587"/>
          </a:xfrm>
          <a:prstGeom prst="line">
            <a:avLst/>
          </a:prstGeom>
          <a:ln w="2540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7" name="Picture 6" descr="MEC_new.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45957" y="6197173"/>
            <a:ext cx="1263600" cy="311994"/>
          </a:xfrm>
          <a:prstGeom prst="rect">
            <a:avLst/>
          </a:prstGeom>
        </p:spPr>
      </p:pic>
    </p:spTree>
  </p:cSld>
  <p:clrMapOvr>
    <a:masterClrMapping/>
  </p:clrMapOvr>
  <p:transition xmlns:p14="http://schemas.microsoft.com/office/powerpoint/2010/main">
    <p:fad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p:cSld name="Case Study - 1 Pictur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a:xfrm>
            <a:off x="354013" y="1488141"/>
            <a:ext cx="4690872" cy="4305300"/>
          </a:xfrm>
        </p:spPr>
        <p:txBody>
          <a:bodyPr>
            <a:normAutofit/>
          </a:bodyPr>
          <a:lstStyle>
            <a:lvl1pPr marL="0" indent="0">
              <a:spcBef>
                <a:spcPts val="600"/>
              </a:spcBef>
              <a:buNone/>
              <a:defRPr sz="1200" b="1">
                <a:solidFill>
                  <a:schemeClr val="accent2"/>
                </a:solidFill>
              </a:defRPr>
            </a:lvl1pPr>
            <a:lvl2pPr marL="228600" indent="-228600">
              <a:spcBef>
                <a:spcPts val="300"/>
              </a:spcBef>
              <a:defRPr sz="1200"/>
            </a:lvl2pPr>
            <a:lvl3pPr marL="457200" indent="-228600">
              <a:spcBef>
                <a:spcPts val="300"/>
              </a:spcBef>
              <a:defRPr sz="1200"/>
            </a:lvl3pPr>
            <a:lvl4pPr marL="457200" indent="-228600">
              <a:spcBef>
                <a:spcPts val="300"/>
              </a:spcBef>
              <a:defRPr sz="1200"/>
            </a:lvl4pPr>
            <a:lvl5pPr marL="457200" indent="-228600">
              <a:spcBef>
                <a:spcPts val="300"/>
              </a:spcBef>
              <a:defRPr sz="1200"/>
            </a:lvl5pPr>
            <a:lvl6pPr marL="457200" indent="-228600">
              <a:spcBef>
                <a:spcPts val="300"/>
              </a:spcBef>
              <a:defRPr lang="en-US" sz="1200" kern="1200" dirty="0" smtClean="0">
                <a:solidFill>
                  <a:schemeClr val="tx2"/>
                </a:solidFill>
                <a:latin typeface="+mn-lt"/>
                <a:ea typeface="+mn-ea"/>
                <a:cs typeface="+mn-cs"/>
              </a:defRPr>
            </a:lvl6pPr>
            <a:lvl7pPr marL="457200" indent="-228600">
              <a:spcBef>
                <a:spcPts val="300"/>
              </a:spcBef>
              <a:defRPr lang="en-US" sz="1200" kern="1200" dirty="0" smtClean="0">
                <a:solidFill>
                  <a:schemeClr val="tx2"/>
                </a:solidFill>
                <a:latin typeface="+mn-lt"/>
                <a:ea typeface="+mn-ea"/>
                <a:cs typeface="+mn-cs"/>
              </a:defRPr>
            </a:lvl7pPr>
            <a:lvl8pPr marL="457200" indent="-228600">
              <a:spcBef>
                <a:spcPts val="300"/>
              </a:spcBef>
              <a:defRPr lang="en-US" sz="1200" kern="1200" dirty="0" smtClean="0">
                <a:solidFill>
                  <a:schemeClr val="tx2"/>
                </a:solidFill>
                <a:latin typeface="+mn-lt"/>
                <a:ea typeface="+mn-ea"/>
                <a:cs typeface="+mn-cs"/>
              </a:defRPr>
            </a:lvl8pPr>
            <a:lvl9pPr marL="457200" indent="-228600">
              <a:spcBef>
                <a:spcPts val="300"/>
              </a:spcBef>
              <a:defRPr lang="en-US" sz="1200" kern="1200" dirty="0">
                <a:solidFill>
                  <a:schemeClr val="tx2"/>
                </a:solidFill>
                <a:latin typeface="+mn-lt"/>
                <a:ea typeface="+mn-ea"/>
                <a:cs typeface="+mn-cs"/>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CA08206-12CE-4BB6-9D96-B12E45A53949}" type="datetimeFigureOut">
              <a:rPr lang="en-US" smtClean="0"/>
              <a:pPr/>
              <a:t>9/19/11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8521700" y="5824537"/>
            <a:ext cx="274638" cy="153986"/>
          </a:xfrm>
        </p:spPr>
        <p:txBody>
          <a:bodyPr/>
          <a:lstStyle/>
          <a:p>
            <a:fld id="{F826AF3F-089B-4C00-A629-579841A5A4BF}" type="slidenum">
              <a:rPr lang="en-US" smtClean="0"/>
              <a:pPr/>
              <a:t>‹#›</a:t>
            </a:fld>
            <a:endParaRPr lang="en-US"/>
          </a:p>
        </p:txBody>
      </p:sp>
      <p:sp>
        <p:nvSpPr>
          <p:cNvPr id="9" name="Picture Placeholder 8"/>
          <p:cNvSpPr>
            <a:spLocks noGrp="1"/>
          </p:cNvSpPr>
          <p:nvPr>
            <p:ph type="pic" sz="quarter" idx="13" hasCustomPrompt="1"/>
          </p:nvPr>
        </p:nvSpPr>
        <p:spPr>
          <a:xfrm>
            <a:off x="5410200" y="2828365"/>
            <a:ext cx="3355848" cy="2850776"/>
          </a:xfrm>
          <a:prstGeom prst="roundRect">
            <a:avLst>
              <a:gd name="adj" fmla="val 6290"/>
            </a:avLst>
          </a:prstGeom>
          <a:solidFill>
            <a:schemeClr val="bg2"/>
          </a:solidFill>
          <a:ln>
            <a:noFill/>
          </a:ln>
          <a:effectLst>
            <a:reflection blurRad="12700" stA="38000" endPos="10000" dist="5000" dir="5400000" sy="-100000" algn="bl" rotWithShape="0"/>
          </a:effectLst>
        </p:spPr>
        <p:txBody>
          <a:bodyPr vert="horz" lIns="91440" tIns="91440" rIns="91440" bIns="91440" rtlCol="0">
            <a:normAutofit/>
          </a:bodyPr>
          <a:lstStyle>
            <a:lvl1pPr marL="0" marR="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lang="en-US" sz="1050" kern="1200" baseline="0">
                <a:solidFill>
                  <a:schemeClr val="bg1"/>
                </a:solidFill>
                <a:latin typeface="+mn-lt"/>
                <a:ea typeface="+mn-ea"/>
                <a:cs typeface="+mn-cs"/>
              </a:defRPr>
            </a:lvl1pPr>
          </a:lstStyle>
          <a:p>
            <a:pPr marL="0" marR="0" lvl="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a:pPr>
            <a:r>
              <a:rPr lang="en-US" dirty="0" smtClean="0"/>
              <a:t>You can click the MEC image library option on the MEC PowerPoint tab to add an image to this placeholder. Or, to add an image from your own files, click the icon in the center of the placeholder.</a:t>
            </a:r>
          </a:p>
        </p:txBody>
      </p:sp>
      <p:sp>
        <p:nvSpPr>
          <p:cNvPr id="12" name="Text Placeholder 11"/>
          <p:cNvSpPr>
            <a:spLocks noGrp="1"/>
          </p:cNvSpPr>
          <p:nvPr>
            <p:ph type="body" sz="quarter" idx="14" hasCustomPrompt="1"/>
          </p:nvPr>
        </p:nvSpPr>
        <p:spPr>
          <a:xfrm>
            <a:off x="5410200" y="1488140"/>
            <a:ext cx="3352800" cy="1178859"/>
          </a:xfrm>
        </p:spPr>
        <p:txBody>
          <a:bodyPr anchor="ctr" anchorCtr="0">
            <a:noAutofit/>
          </a:bodyPr>
          <a:lstStyle>
            <a:lvl1pPr marL="0" indent="0">
              <a:buNone/>
              <a:defRPr sz="1800" b="1">
                <a:solidFill>
                  <a:schemeClr val="accent3"/>
                </a:solidFill>
              </a:defRPr>
            </a:lvl1pPr>
            <a:lvl2pPr marL="0" indent="0">
              <a:buNone/>
              <a:defRPr sz="1800">
                <a:solidFill>
                  <a:schemeClr val="accent3"/>
                </a:solidFill>
              </a:defRPr>
            </a:lvl2pPr>
            <a:lvl3pPr marL="0" indent="0">
              <a:buNone/>
              <a:defRPr/>
            </a:lvl3pPr>
            <a:lvl4pPr marL="0" indent="0">
              <a:buNone/>
              <a:defRPr/>
            </a:lvl4pPr>
            <a:lvl5pPr marL="0" indent="0">
              <a:buNone/>
              <a:defRPr/>
            </a:lvl5pPr>
          </a:lstStyle>
          <a:p>
            <a:pPr lvl="0"/>
            <a:r>
              <a:rPr lang="en-US" dirty="0" smtClean="0"/>
              <a:t>Click to add quote or other callout text.</a:t>
            </a:r>
          </a:p>
        </p:txBody>
      </p:sp>
      <p:cxnSp>
        <p:nvCxnSpPr>
          <p:cNvPr id="27" name="Straight Connector 26"/>
          <p:cNvCxnSpPr/>
          <p:nvPr/>
        </p:nvCxnSpPr>
        <p:spPr>
          <a:xfrm>
            <a:off x="354013" y="6021387"/>
            <a:ext cx="8442325" cy="1587"/>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pic>
        <p:nvPicPr>
          <p:cNvPr id="11" name="Picture 10" descr="MEC_new.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45957" y="6197173"/>
            <a:ext cx="1263600" cy="311994"/>
          </a:xfrm>
          <a:prstGeom prst="rect">
            <a:avLst/>
          </a:prstGeom>
        </p:spPr>
      </p:pic>
    </p:spTree>
  </p:cSld>
  <p:clrMapOvr>
    <a:masterClrMapping/>
  </p:clrMapOvr>
  <p:transition xmlns:p14="http://schemas.microsoft.com/office/powerpoint/2010/main">
    <p:fad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p:cSld name="Case Study - 3 Picture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a:xfrm>
            <a:off x="354013" y="1488141"/>
            <a:ext cx="4690872" cy="4305300"/>
          </a:xfrm>
        </p:spPr>
        <p:txBody>
          <a:bodyPr>
            <a:normAutofit/>
          </a:bodyPr>
          <a:lstStyle>
            <a:lvl1pPr marL="0" indent="0">
              <a:spcBef>
                <a:spcPts val="600"/>
              </a:spcBef>
              <a:buNone/>
              <a:defRPr sz="1200" b="1">
                <a:solidFill>
                  <a:schemeClr val="accent2"/>
                </a:solidFill>
              </a:defRPr>
            </a:lvl1pPr>
            <a:lvl2pPr marL="228600" indent="-228600">
              <a:spcBef>
                <a:spcPts val="300"/>
              </a:spcBef>
              <a:defRPr sz="1200"/>
            </a:lvl2pPr>
            <a:lvl3pPr marL="457200" indent="-228600">
              <a:spcBef>
                <a:spcPts val="300"/>
              </a:spcBef>
              <a:defRPr sz="1200"/>
            </a:lvl3pPr>
            <a:lvl4pPr marL="457200" indent="-228600">
              <a:spcBef>
                <a:spcPts val="300"/>
              </a:spcBef>
              <a:defRPr sz="1200"/>
            </a:lvl4pPr>
            <a:lvl5pPr marL="457200" indent="-228600">
              <a:spcBef>
                <a:spcPts val="300"/>
              </a:spcBef>
              <a:defRPr sz="1200"/>
            </a:lvl5pPr>
            <a:lvl6pPr marL="457200" indent="-228600">
              <a:spcBef>
                <a:spcPts val="300"/>
              </a:spcBef>
              <a:defRPr lang="en-US" sz="1200" kern="1200" dirty="0" smtClean="0">
                <a:solidFill>
                  <a:schemeClr val="tx2"/>
                </a:solidFill>
                <a:latin typeface="+mn-lt"/>
                <a:ea typeface="+mn-ea"/>
                <a:cs typeface="+mn-cs"/>
              </a:defRPr>
            </a:lvl6pPr>
            <a:lvl7pPr marL="457200" indent="-228600">
              <a:spcBef>
                <a:spcPts val="300"/>
              </a:spcBef>
              <a:defRPr lang="en-US" sz="1200" kern="1200" dirty="0" smtClean="0">
                <a:solidFill>
                  <a:schemeClr val="tx2"/>
                </a:solidFill>
                <a:latin typeface="+mn-lt"/>
                <a:ea typeface="+mn-ea"/>
                <a:cs typeface="+mn-cs"/>
              </a:defRPr>
            </a:lvl7pPr>
            <a:lvl8pPr marL="457200" indent="-228600">
              <a:spcBef>
                <a:spcPts val="300"/>
              </a:spcBef>
              <a:defRPr lang="en-US" sz="1200" kern="1200" dirty="0" smtClean="0">
                <a:solidFill>
                  <a:schemeClr val="tx2"/>
                </a:solidFill>
                <a:latin typeface="+mn-lt"/>
                <a:ea typeface="+mn-ea"/>
                <a:cs typeface="+mn-cs"/>
              </a:defRPr>
            </a:lvl8pPr>
            <a:lvl9pPr marL="457200" indent="-228600">
              <a:spcBef>
                <a:spcPts val="300"/>
              </a:spcBef>
              <a:defRPr lang="en-US" sz="1200" kern="1200" dirty="0">
                <a:solidFill>
                  <a:schemeClr val="tx2"/>
                </a:solidFill>
                <a:latin typeface="+mn-lt"/>
                <a:ea typeface="+mn-ea"/>
                <a:cs typeface="+mn-cs"/>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CA08206-12CE-4BB6-9D96-B12E45A53949}" type="datetimeFigureOut">
              <a:rPr lang="en-US" smtClean="0"/>
              <a:pPr/>
              <a:t>9/19/11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8521700" y="5824537"/>
            <a:ext cx="274638" cy="153986"/>
          </a:xfrm>
        </p:spPr>
        <p:txBody>
          <a:bodyPr/>
          <a:lstStyle/>
          <a:p>
            <a:fld id="{F826AF3F-089B-4C00-A629-579841A5A4BF}" type="slidenum">
              <a:rPr lang="en-US" smtClean="0"/>
              <a:pPr/>
              <a:t>‹#›</a:t>
            </a:fld>
            <a:endParaRPr lang="en-US"/>
          </a:p>
        </p:txBody>
      </p:sp>
      <p:sp>
        <p:nvSpPr>
          <p:cNvPr id="9" name="Picture Placeholder 8"/>
          <p:cNvSpPr>
            <a:spLocks noGrp="1"/>
          </p:cNvSpPr>
          <p:nvPr>
            <p:ph type="pic" sz="quarter" idx="13" hasCustomPrompt="1"/>
          </p:nvPr>
        </p:nvSpPr>
        <p:spPr>
          <a:xfrm>
            <a:off x="5377199" y="2841812"/>
            <a:ext cx="3300636" cy="1295400"/>
          </a:xfrm>
          <a:solidFill>
            <a:schemeClr val="bg2"/>
          </a:solidFill>
          <a:ln w="88900" cap="sq">
            <a:solidFill>
              <a:srgbClr val="FFFFFF"/>
            </a:solidFill>
            <a:round/>
          </a:ln>
          <a:effectLst>
            <a:outerShdw blurRad="88900" dist="18000" dir="5400000" algn="tl" rotWithShape="0">
              <a:srgbClr val="000000">
                <a:alpha val="50000"/>
              </a:srgbClr>
            </a:outerShdw>
          </a:effectLst>
          <a:sp3d>
            <a:bevelT w="25400" h="19050"/>
            <a:contourClr>
              <a:srgbClr val="FFFFFF"/>
            </a:contourClr>
          </a:sp3d>
        </p:spPr>
        <p:txBody>
          <a:bodyPr vert="horz" lIns="91440" tIns="91440" rIns="91440" bIns="91440" rtlCol="0">
            <a:noAutofit/>
          </a:bodyPr>
          <a:lstStyle>
            <a:lvl1pPr marL="0" marR="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lang="en-US" sz="900" kern="1200">
                <a:solidFill>
                  <a:schemeClr val="bg1"/>
                </a:solidFill>
                <a:latin typeface="+mn-lt"/>
                <a:ea typeface="+mn-ea"/>
                <a:cs typeface="+mn-cs"/>
              </a:defRPr>
            </a:lvl1pPr>
          </a:lstStyle>
          <a:p>
            <a:pPr marL="0" marR="0" lvl="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a:pPr>
            <a:r>
              <a:rPr lang="en-US" dirty="0" smtClean="0"/>
              <a:t>You can click the MEC image library option on the MEC PowerPoint tab to add an image to this placeholder. Or, to add an image from your own files, click the icon in the center of the placeholder.</a:t>
            </a:r>
          </a:p>
        </p:txBody>
      </p:sp>
      <p:sp>
        <p:nvSpPr>
          <p:cNvPr id="12" name="Text Placeholder 11"/>
          <p:cNvSpPr>
            <a:spLocks noGrp="1"/>
          </p:cNvSpPr>
          <p:nvPr>
            <p:ph type="body" sz="quarter" idx="14" hasCustomPrompt="1"/>
          </p:nvPr>
        </p:nvSpPr>
        <p:spPr>
          <a:xfrm>
            <a:off x="5374341" y="1488140"/>
            <a:ext cx="3291840" cy="1178859"/>
          </a:xfrm>
        </p:spPr>
        <p:txBody>
          <a:bodyPr anchor="ctr" anchorCtr="0">
            <a:noAutofit/>
          </a:bodyPr>
          <a:lstStyle>
            <a:lvl1pPr marL="0" indent="0">
              <a:buNone/>
              <a:defRPr sz="1800" b="1" baseline="0">
                <a:solidFill>
                  <a:schemeClr val="accent3"/>
                </a:solidFill>
              </a:defRPr>
            </a:lvl1pPr>
            <a:lvl2pPr marL="0" indent="0">
              <a:buNone/>
              <a:defRPr sz="1800">
                <a:solidFill>
                  <a:schemeClr val="accent3"/>
                </a:solidFill>
              </a:defRPr>
            </a:lvl2pPr>
            <a:lvl3pPr marL="0" indent="0">
              <a:buNone/>
              <a:defRPr/>
            </a:lvl3pPr>
            <a:lvl4pPr marL="0" indent="0">
              <a:buNone/>
              <a:defRPr/>
            </a:lvl4pPr>
            <a:lvl5pPr marL="0" indent="0">
              <a:buNone/>
              <a:defRPr/>
            </a:lvl5pPr>
          </a:lstStyle>
          <a:p>
            <a:pPr lvl="0"/>
            <a:r>
              <a:rPr lang="en-US" dirty="0" smtClean="0"/>
              <a:t>Click to add quote or other callout text.</a:t>
            </a:r>
          </a:p>
        </p:txBody>
      </p:sp>
      <p:sp>
        <p:nvSpPr>
          <p:cNvPr id="10" name="Picture Placeholder 8"/>
          <p:cNvSpPr>
            <a:spLocks noGrp="1"/>
          </p:cNvSpPr>
          <p:nvPr>
            <p:ph type="pic" sz="quarter" idx="15"/>
          </p:nvPr>
        </p:nvSpPr>
        <p:spPr>
          <a:xfrm>
            <a:off x="5377199" y="4419600"/>
            <a:ext cx="1521142" cy="1295400"/>
          </a:xfrm>
          <a:solidFill>
            <a:schemeClr val="bg2"/>
          </a:solidFill>
          <a:ln w="88900" cap="sq">
            <a:solidFill>
              <a:srgbClr val="FFFFFF"/>
            </a:solidFill>
            <a:round/>
          </a:ln>
          <a:effectLst>
            <a:outerShdw blurRad="88900" dist="18000" dir="5400000" algn="tl" rotWithShape="0">
              <a:srgbClr val="000000">
                <a:alpha val="50000"/>
              </a:srgbClr>
            </a:outerShdw>
          </a:effectLst>
          <a:sp3d>
            <a:bevelT w="25400" h="19050"/>
            <a:contourClr>
              <a:srgbClr val="FFFFFF"/>
            </a:contourClr>
          </a:sp3d>
        </p:spPr>
        <p:txBody>
          <a:bodyPr vert="horz" lIns="91440" tIns="91440" rIns="91440" bIns="91440" rtlCol="0">
            <a:noAutofit/>
          </a:bodyPr>
          <a:lstStyle>
            <a:lvl1pPr marL="0" marR="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lang="en-US" sz="850" kern="1200">
                <a:solidFill>
                  <a:schemeClr val="bg1"/>
                </a:solidFill>
                <a:latin typeface="+mn-lt"/>
                <a:ea typeface="+mn-ea"/>
                <a:cs typeface="+mn-cs"/>
              </a:defRPr>
            </a:lvl1pPr>
          </a:lstStyle>
          <a:p>
            <a:pPr marL="0" marR="0" lvl="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a:pPr>
            <a:r>
              <a:rPr lang="en-US" smtClean="0"/>
              <a:t>Click icon to add picture</a:t>
            </a:r>
            <a:endParaRPr lang="en-US" dirty="0" smtClean="0"/>
          </a:p>
        </p:txBody>
      </p:sp>
      <p:sp>
        <p:nvSpPr>
          <p:cNvPr id="11" name="Picture Placeholder 8"/>
          <p:cNvSpPr>
            <a:spLocks noGrp="1"/>
          </p:cNvSpPr>
          <p:nvPr>
            <p:ph type="pic" sz="quarter" idx="16"/>
          </p:nvPr>
        </p:nvSpPr>
        <p:spPr>
          <a:xfrm>
            <a:off x="7156693" y="4419600"/>
            <a:ext cx="1521142" cy="1295400"/>
          </a:xfrm>
          <a:solidFill>
            <a:schemeClr val="bg2"/>
          </a:solidFill>
          <a:ln w="88900" cap="sq">
            <a:solidFill>
              <a:srgbClr val="FFFFFF"/>
            </a:solidFill>
            <a:round/>
          </a:ln>
          <a:effectLst>
            <a:outerShdw blurRad="88900" dist="18000" dir="5400000" algn="tl" rotWithShape="0">
              <a:srgbClr val="000000">
                <a:alpha val="50000"/>
              </a:srgbClr>
            </a:outerShdw>
          </a:effectLst>
          <a:sp3d>
            <a:bevelT w="25400" h="19050"/>
            <a:contourClr>
              <a:srgbClr val="FFFFFF"/>
            </a:contourClr>
          </a:sp3d>
        </p:spPr>
        <p:txBody>
          <a:bodyPr vert="horz" lIns="91440" tIns="91440" rIns="91440" bIns="91440" rtlCol="0">
            <a:noAutofit/>
          </a:bodyPr>
          <a:lstStyle>
            <a:lvl1pPr marL="0" marR="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lang="en-US" sz="850" kern="1200">
                <a:solidFill>
                  <a:schemeClr val="bg1"/>
                </a:solidFill>
                <a:latin typeface="+mn-lt"/>
                <a:ea typeface="+mn-ea"/>
                <a:cs typeface="+mn-cs"/>
              </a:defRPr>
            </a:lvl1pPr>
          </a:lstStyle>
          <a:p>
            <a:pPr marL="0" marR="0" lvl="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a:pPr>
            <a:r>
              <a:rPr lang="en-US" smtClean="0"/>
              <a:t>Click icon to add picture</a:t>
            </a:r>
            <a:endParaRPr lang="en-US" dirty="0" smtClean="0"/>
          </a:p>
        </p:txBody>
      </p:sp>
      <p:cxnSp>
        <p:nvCxnSpPr>
          <p:cNvPr id="29" name="Straight Connector 28"/>
          <p:cNvCxnSpPr/>
          <p:nvPr/>
        </p:nvCxnSpPr>
        <p:spPr>
          <a:xfrm>
            <a:off x="354013" y="6021387"/>
            <a:ext cx="8442325" cy="1587"/>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pic>
        <p:nvPicPr>
          <p:cNvPr id="13" name="Picture 12" descr="MEC_new.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45957" y="6197173"/>
            <a:ext cx="1263600" cy="311994"/>
          </a:xfrm>
          <a:prstGeom prst="rect">
            <a:avLst/>
          </a:prstGeom>
        </p:spPr>
      </p:pic>
    </p:spTree>
  </p:cSld>
  <p:clrMapOvr>
    <a:masterClrMapping/>
  </p:clrMapOvr>
  <p:transition xmlns:p14="http://schemas.microsoft.com/office/powerpoint/2010/main">
    <p:fad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54013" y="376238"/>
            <a:ext cx="8442325" cy="633412"/>
          </a:xfrm>
        </p:spPr>
        <p:txBody>
          <a:bodyPr vert="horz" lIns="0" tIns="0" rIns="0" bIns="0" rtlCol="0" anchor="t" anchorCtr="0">
            <a:normAutofit/>
          </a:bodyPr>
          <a:lstStyle>
            <a:lvl1pPr indent="-282575" algn="l" defTabSz="914400" rtl="0" eaLnBrk="1" latinLnBrk="0" hangingPunct="1">
              <a:spcBef>
                <a:spcPct val="0"/>
              </a:spcBef>
              <a:buClr>
                <a:schemeClr val="accent2"/>
              </a:buClr>
              <a:buFont typeface="Arial" pitchFamily="34" charset="0"/>
              <a:buNone/>
              <a:defRPr lang="en-US" sz="2800" b="1" kern="1200" dirty="0">
                <a:solidFill>
                  <a:schemeClr val="tx1"/>
                </a:solidFill>
                <a:latin typeface="+mj-lt"/>
                <a:ea typeface="+mj-ea"/>
                <a:cs typeface="+mj-cs"/>
              </a:defRPr>
            </a:lvl1pPr>
          </a:lstStyle>
          <a:p>
            <a:r>
              <a:rPr lang="en-US" smtClean="0"/>
              <a:t>Click to edit Master title style</a:t>
            </a:r>
            <a:endParaRPr lang="en-US" dirty="0"/>
          </a:p>
        </p:txBody>
      </p:sp>
      <p:sp>
        <p:nvSpPr>
          <p:cNvPr id="3" name="Picture Placeholder 2"/>
          <p:cNvSpPr>
            <a:spLocks noGrp="1"/>
          </p:cNvSpPr>
          <p:nvPr>
            <p:ph type="pic" idx="1" hasCustomPrompt="1"/>
          </p:nvPr>
        </p:nvSpPr>
        <p:spPr>
          <a:xfrm>
            <a:off x="4711701" y="1219200"/>
            <a:ext cx="4084637" cy="4278312"/>
          </a:xfrm>
          <a:prstGeom prst="roundRect">
            <a:avLst>
              <a:gd name="adj" fmla="val 7120"/>
            </a:avLst>
          </a:prstGeom>
          <a:solidFill>
            <a:schemeClr val="bg2"/>
          </a:solidFill>
          <a:ln>
            <a:noFill/>
          </a:ln>
          <a:effectLst>
            <a:reflection blurRad="12700" stA="38000" endPos="10000" dist="5000" dir="5400000" sy="-100000" algn="bl" rotWithShape="0"/>
          </a:effectLst>
        </p:spPr>
        <p:txBody>
          <a:bodyPr>
            <a:normAutofit/>
          </a:bodyPr>
          <a:lstStyle>
            <a:lvl1pPr marL="0" marR="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sz="1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a:pPr>
            <a:r>
              <a:rPr lang="en-US" dirty="0" smtClean="0"/>
              <a:t>You can click the MEC image library option on the MEC PowerPoint tab to add an image to this placeholder. Or, to add an image from your own files, click the icon in the center of the placeholder.</a:t>
            </a:r>
          </a:p>
        </p:txBody>
      </p:sp>
      <p:sp>
        <p:nvSpPr>
          <p:cNvPr id="4" name="Text Placeholder 3"/>
          <p:cNvSpPr>
            <a:spLocks noGrp="1"/>
          </p:cNvSpPr>
          <p:nvPr>
            <p:ph type="body" sz="half" idx="2"/>
          </p:nvPr>
        </p:nvSpPr>
        <p:spPr>
          <a:xfrm>
            <a:off x="340658" y="1219200"/>
            <a:ext cx="4087367" cy="4278312"/>
          </a:xfrm>
        </p:spPr>
        <p:txBody>
          <a:bodyPr>
            <a:noAutofit/>
          </a:bodyPr>
          <a:lstStyle>
            <a:lvl1pPr marL="282575" indent="-282575">
              <a:buFont typeface="Arial" pitchFamily="34" charset="0"/>
              <a:buChar char="•"/>
              <a:defRPr sz="1800"/>
            </a:lvl1pPr>
            <a:lvl2pPr marL="577850" indent="-282575">
              <a:buFont typeface="Arial" pitchFamily="34" charset="0"/>
              <a:buChar char="•"/>
              <a:defRPr sz="1600"/>
            </a:lvl2pPr>
            <a:lvl3pPr marL="860425" indent="-282575">
              <a:buFont typeface="Arial" pitchFamily="34" charset="0"/>
              <a:buChar char="•"/>
              <a:defRPr sz="1400"/>
            </a:lvl3pPr>
            <a:lvl4pPr marL="1143000" indent="-282575">
              <a:buFont typeface="Arial" pitchFamily="34" charset="0"/>
              <a:buChar char="•"/>
              <a:defRPr sz="1400"/>
            </a:lvl4pPr>
            <a:lvl5pPr marL="1425575" indent="-282575">
              <a:buFont typeface="Arial" pitchFamily="34" charset="0"/>
              <a:buChar char="•"/>
              <a:defRPr sz="1400"/>
            </a:lvl5pPr>
            <a:lvl6pPr marL="1425575" indent="-282575">
              <a:buFont typeface="Arial" pitchFamily="34" charset="0"/>
              <a:buChar char="•"/>
              <a:defRPr sz="1400"/>
            </a:lvl6pPr>
            <a:lvl7pPr marL="1425575" indent="-282575">
              <a:buFont typeface="Arial" pitchFamily="34" charset="0"/>
              <a:buChar char="•"/>
              <a:defRPr sz="1400"/>
            </a:lvl7pPr>
            <a:lvl8pPr marL="1425575" indent="-282575">
              <a:buFont typeface="Arial" pitchFamily="34" charset="0"/>
              <a:buChar char="•"/>
              <a:defRPr sz="1400"/>
            </a:lvl8pPr>
            <a:lvl9pPr marL="1425575" indent="-282575">
              <a:buFont typeface="Arial" pitchFamily="34" charset="0"/>
              <a:buChar cha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CA08206-12CE-4BB6-9D96-B12E45A53949}" type="datetimeFigureOut">
              <a:rPr lang="en-US" smtClean="0"/>
              <a:pPr/>
              <a:t>9/19/11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826AF3F-089B-4C00-A629-579841A5A4BF}" type="slidenum">
              <a:rPr lang="en-US" smtClean="0"/>
              <a:pPr/>
              <a:t>‹#›</a:t>
            </a:fld>
            <a:endParaRPr lang="en-US"/>
          </a:p>
        </p:txBody>
      </p:sp>
    </p:spTree>
  </p:cSld>
  <p:clrMapOvr>
    <a:masterClrMapping/>
  </p:clrMapOvr>
  <p:transition xmlns:p14="http://schemas.microsoft.com/office/powerpoint/2010/main">
    <p:fad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Picture with Caption, Alt.">
    <p:spTree>
      <p:nvGrpSpPr>
        <p:cNvPr id="1" name=""/>
        <p:cNvGrpSpPr/>
        <p:nvPr/>
      </p:nvGrpSpPr>
      <p:grpSpPr>
        <a:xfrm>
          <a:off x="0" y="0"/>
          <a:ext cx="0" cy="0"/>
          <a:chOff x="0" y="0"/>
          <a:chExt cx="0" cy="0"/>
        </a:xfrm>
      </p:grpSpPr>
      <p:sp>
        <p:nvSpPr>
          <p:cNvPr id="2" name="Title 1"/>
          <p:cNvSpPr>
            <a:spLocks noGrp="1"/>
          </p:cNvSpPr>
          <p:nvPr>
            <p:ph type="title"/>
          </p:nvPr>
        </p:nvSpPr>
        <p:spPr>
          <a:xfrm>
            <a:off x="354013" y="376238"/>
            <a:ext cx="8442325" cy="633412"/>
          </a:xfrm>
        </p:spPr>
        <p:txBody>
          <a:bodyPr vert="horz" lIns="0" tIns="0" rIns="0" bIns="0" rtlCol="0" anchor="t" anchorCtr="0">
            <a:normAutofit/>
          </a:bodyPr>
          <a:lstStyle>
            <a:lvl1pPr indent="-282575" algn="l" defTabSz="914400" rtl="0" eaLnBrk="1" latinLnBrk="0" hangingPunct="1">
              <a:spcBef>
                <a:spcPct val="0"/>
              </a:spcBef>
              <a:buClr>
                <a:schemeClr val="accent2"/>
              </a:buClr>
              <a:buFont typeface="Arial" pitchFamily="34" charset="0"/>
              <a:buNone/>
              <a:defRPr lang="en-US" sz="2800" b="1" kern="1200" dirty="0">
                <a:solidFill>
                  <a:schemeClr val="tx1"/>
                </a:solidFill>
                <a:latin typeface="+mj-lt"/>
                <a:ea typeface="+mj-ea"/>
                <a:cs typeface="+mj-cs"/>
              </a:defRPr>
            </a:lvl1pPr>
          </a:lstStyle>
          <a:p>
            <a:r>
              <a:rPr lang="en-US" smtClean="0"/>
              <a:t>Click to edit Master title style</a:t>
            </a:r>
            <a:endParaRPr lang="en-US" dirty="0"/>
          </a:p>
        </p:txBody>
      </p:sp>
      <p:sp>
        <p:nvSpPr>
          <p:cNvPr id="3" name="Picture Placeholder 2"/>
          <p:cNvSpPr>
            <a:spLocks noGrp="1"/>
          </p:cNvSpPr>
          <p:nvPr>
            <p:ph type="pic" idx="1" hasCustomPrompt="1"/>
          </p:nvPr>
        </p:nvSpPr>
        <p:spPr>
          <a:xfrm>
            <a:off x="4631019" y="1505045"/>
            <a:ext cx="4069080" cy="4278312"/>
          </a:xfrm>
          <a:prstGeom prst="rect">
            <a:avLst/>
          </a:prstGeom>
          <a:solidFill>
            <a:schemeClr val="bg2"/>
          </a:solidFill>
          <a:ln w="88900" cap="sq">
            <a:solidFill>
              <a:srgbClr val="FFFFFF"/>
            </a:solidFill>
            <a:round/>
          </a:ln>
          <a:effectLst>
            <a:outerShdw blurRad="88900" dist="18000" dir="5400000" algn="tl" rotWithShape="0">
              <a:srgbClr val="000000">
                <a:alpha val="50000"/>
              </a:srgbClr>
            </a:outerShdw>
          </a:effectLst>
          <a:sp3d>
            <a:bevelT w="25400" h="19050"/>
            <a:contourClr>
              <a:srgbClr val="FFFFFF"/>
            </a:contourClr>
          </a:sp3d>
        </p:spPr>
        <p:txBody>
          <a:bodyPr lIns="91440" tIns="91440">
            <a:normAutofit/>
          </a:bodyPr>
          <a:lstStyle>
            <a:lvl1pPr marL="0" marR="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sz="1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a:pPr>
            <a:r>
              <a:rPr lang="en-US" dirty="0" smtClean="0"/>
              <a:t>You can click the MEC image library option on the MEC PowerPoint tab to add an image to this placeholder. Or, to add an image from your own files, click the icon in the center of the placeholder.</a:t>
            </a:r>
          </a:p>
        </p:txBody>
      </p:sp>
      <p:sp>
        <p:nvSpPr>
          <p:cNvPr id="4" name="Text Placeholder 3"/>
          <p:cNvSpPr>
            <a:spLocks noGrp="1"/>
          </p:cNvSpPr>
          <p:nvPr>
            <p:ph type="body" sz="half" idx="2"/>
          </p:nvPr>
        </p:nvSpPr>
        <p:spPr>
          <a:xfrm>
            <a:off x="340658" y="1505045"/>
            <a:ext cx="4087367" cy="4278312"/>
          </a:xfrm>
        </p:spPr>
        <p:txBody>
          <a:bodyPr>
            <a:noAutofit/>
          </a:bodyPr>
          <a:lstStyle>
            <a:lvl1pPr marL="282575" indent="-282575">
              <a:buFont typeface="Arial" pitchFamily="34" charset="0"/>
              <a:buChar char="•"/>
              <a:defRPr sz="1800"/>
            </a:lvl1pPr>
            <a:lvl2pPr marL="577850" indent="-282575">
              <a:buFont typeface="Arial" pitchFamily="34" charset="0"/>
              <a:buChar char="•"/>
              <a:defRPr sz="1600"/>
            </a:lvl2pPr>
            <a:lvl3pPr marL="860425" indent="-282575">
              <a:buFont typeface="Arial" pitchFamily="34" charset="0"/>
              <a:buChar char="•"/>
              <a:defRPr sz="1400"/>
            </a:lvl3pPr>
            <a:lvl4pPr marL="1143000" indent="-282575">
              <a:buFont typeface="Arial" pitchFamily="34" charset="0"/>
              <a:buChar char="•"/>
              <a:defRPr sz="1400"/>
            </a:lvl4pPr>
            <a:lvl5pPr marL="1425575" indent="-282575">
              <a:buFont typeface="Arial" pitchFamily="34" charset="0"/>
              <a:buChar char="•"/>
              <a:defRPr sz="1400"/>
            </a:lvl5pPr>
            <a:lvl6pPr marL="1425575" indent="-282575">
              <a:buFont typeface="Arial" pitchFamily="34" charset="0"/>
              <a:buChar char="•"/>
              <a:defRPr sz="1400"/>
            </a:lvl6pPr>
            <a:lvl7pPr marL="1425575" indent="-282575">
              <a:buFont typeface="Arial" pitchFamily="34" charset="0"/>
              <a:buChar char="•"/>
              <a:defRPr sz="1400"/>
            </a:lvl7pPr>
            <a:lvl8pPr marL="1425575" indent="-282575">
              <a:buFont typeface="Arial" pitchFamily="34" charset="0"/>
              <a:buChar char="•"/>
              <a:defRPr sz="1400"/>
            </a:lvl8pPr>
            <a:lvl9pPr marL="1425575" indent="-282575">
              <a:buFont typeface="Arial" pitchFamily="34" charset="0"/>
              <a:buChar cha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CA08206-12CE-4BB6-9D96-B12E45A53949}" type="datetimeFigureOut">
              <a:rPr lang="en-US" smtClean="0"/>
              <a:pPr/>
              <a:t>9/19/11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826AF3F-089B-4C00-A629-579841A5A4BF}" type="slidenum">
              <a:rPr lang="en-US" smtClean="0"/>
              <a:pPr/>
              <a:t>‹#›</a:t>
            </a:fld>
            <a:endParaRPr lang="en-US"/>
          </a:p>
        </p:txBody>
      </p:sp>
    </p:spTree>
  </p:cSld>
  <p:clrMapOvr>
    <a:masterClrMapping/>
  </p:clrMapOvr>
  <p:transition xmlns:p14="http://schemas.microsoft.com/office/powerpoint/2010/main">
    <p:fad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Picture">
    <p:spTree>
      <p:nvGrpSpPr>
        <p:cNvPr id="1" name=""/>
        <p:cNvGrpSpPr/>
        <p:nvPr/>
      </p:nvGrpSpPr>
      <p:grpSpPr>
        <a:xfrm>
          <a:off x="0" y="0"/>
          <a:ext cx="0" cy="0"/>
          <a:chOff x="0" y="0"/>
          <a:chExt cx="0" cy="0"/>
        </a:xfrm>
      </p:grpSpPr>
      <p:sp>
        <p:nvSpPr>
          <p:cNvPr id="2" name="Title 1"/>
          <p:cNvSpPr>
            <a:spLocks noGrp="1"/>
          </p:cNvSpPr>
          <p:nvPr>
            <p:ph type="title"/>
          </p:nvPr>
        </p:nvSpPr>
        <p:spPr>
          <a:xfrm>
            <a:off x="354013" y="376238"/>
            <a:ext cx="8442325" cy="633412"/>
          </a:xfrm>
        </p:spPr>
        <p:txBody>
          <a:bodyPr vert="horz" lIns="0" tIns="0" rIns="0" bIns="0" rtlCol="0" anchor="t" anchorCtr="0">
            <a:normAutofit/>
          </a:bodyPr>
          <a:lstStyle>
            <a:lvl1pPr indent="-282575" algn="l" defTabSz="914400" rtl="0" eaLnBrk="1" latinLnBrk="0" hangingPunct="1">
              <a:spcBef>
                <a:spcPct val="0"/>
              </a:spcBef>
              <a:buClr>
                <a:schemeClr val="accent2"/>
              </a:buClr>
              <a:buFont typeface="Arial" pitchFamily="34" charset="0"/>
              <a:buNone/>
              <a:defRPr lang="en-US" sz="2800" b="1" kern="1200" dirty="0">
                <a:solidFill>
                  <a:schemeClr val="tx1"/>
                </a:solidFill>
                <a:latin typeface="+mj-lt"/>
                <a:ea typeface="+mj-ea"/>
                <a:cs typeface="+mj-cs"/>
              </a:defRPr>
            </a:lvl1pPr>
          </a:lstStyle>
          <a:p>
            <a:r>
              <a:rPr lang="en-US" smtClean="0"/>
              <a:t>Click to edit Master title style</a:t>
            </a:r>
            <a:endParaRPr lang="en-US" dirty="0"/>
          </a:p>
        </p:txBody>
      </p:sp>
      <p:sp>
        <p:nvSpPr>
          <p:cNvPr id="3" name="Picture Placeholder 2"/>
          <p:cNvSpPr>
            <a:spLocks noGrp="1"/>
          </p:cNvSpPr>
          <p:nvPr>
            <p:ph type="pic" idx="1" hasCustomPrompt="1"/>
          </p:nvPr>
        </p:nvSpPr>
        <p:spPr>
          <a:xfrm>
            <a:off x="354013" y="1101818"/>
            <a:ext cx="8442325" cy="4905375"/>
          </a:xfrm>
          <a:solidFill>
            <a:schemeClr val="bg2"/>
          </a:solidFill>
        </p:spPr>
        <p:txBody>
          <a:bodyPr vert="horz" lIns="0" tIns="0" rIns="0" bIns="0" rtlCol="0">
            <a:normAutofit/>
          </a:bodyPr>
          <a:lstStyle>
            <a:lvl1pPr marL="0" indent="0">
              <a:buNone/>
              <a:defRPr lang="en-US" sz="1400" kern="1200" baseline="0" dirty="0">
                <a:solidFill>
                  <a:schemeClr val="bg1"/>
                </a:solidFill>
                <a:latin typeface="+mn-lt"/>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lvl="0" indent="0" algn="l" defTabSz="914400" rtl="0" eaLnBrk="1" latinLnBrk="0" hangingPunct="1">
              <a:spcBef>
                <a:spcPts val="1200"/>
              </a:spcBef>
              <a:buClr>
                <a:schemeClr val="accent2"/>
              </a:buClr>
              <a:buFont typeface="Arial" pitchFamily="34" charset="0"/>
              <a:buNone/>
            </a:pPr>
            <a:r>
              <a:rPr lang="en-US" dirty="0" smtClean="0"/>
              <a:t>You can click the MEC image library option on the MEC PowerPoint tab to add an image to this placeholder. Or, to add an image from your own files, click the icon in the center of the placeholder.</a:t>
            </a:r>
            <a:endParaRPr lang="en-US" dirty="0"/>
          </a:p>
        </p:txBody>
      </p:sp>
    </p:spTree>
  </p:cSld>
  <p:clrMapOvr>
    <a:masterClrMapping/>
  </p:clrMapOvr>
  <p:transition xmlns:p14="http://schemas.microsoft.com/office/powerpoint/2010/main">
    <p:fad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Big Picture">
    <p:spTree>
      <p:nvGrpSpPr>
        <p:cNvPr id="1" name=""/>
        <p:cNvGrpSpPr/>
        <p:nvPr/>
      </p:nvGrpSpPr>
      <p:grpSpPr>
        <a:xfrm>
          <a:off x="0" y="0"/>
          <a:ext cx="0" cy="0"/>
          <a:chOff x="0" y="0"/>
          <a:chExt cx="0" cy="0"/>
        </a:xfrm>
      </p:grpSpPr>
      <p:sp>
        <p:nvSpPr>
          <p:cNvPr id="3" name="Picture Placeholder 2"/>
          <p:cNvSpPr>
            <a:spLocks noGrp="1"/>
          </p:cNvSpPr>
          <p:nvPr>
            <p:ph type="pic" idx="1" hasCustomPrompt="1"/>
          </p:nvPr>
        </p:nvSpPr>
        <p:spPr>
          <a:xfrm>
            <a:off x="354013" y="372317"/>
            <a:ext cx="8442325" cy="5639424"/>
          </a:xfrm>
          <a:solidFill>
            <a:schemeClr val="bg2"/>
          </a:solidFill>
        </p:spPr>
        <p:txBody>
          <a:bodyPr vert="horz" lIns="0" tIns="0" rIns="0" bIns="0" rtlCol="0" anchor="ctr" anchorCtr="0">
            <a:normAutofit/>
          </a:bodyPr>
          <a:lstStyle>
            <a:lvl1pPr marL="3600000" indent="0" algn="l">
              <a:buNone/>
              <a:defRPr lang="en-US" sz="1400" kern="1200" baseline="0" dirty="0">
                <a:solidFill>
                  <a:schemeClr val="bg1"/>
                </a:solidFill>
                <a:latin typeface="+mn-lt"/>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lvl="0" indent="0" algn="l" defTabSz="914400" rtl="0" eaLnBrk="1" latinLnBrk="0" hangingPunct="1">
              <a:spcBef>
                <a:spcPts val="1200"/>
              </a:spcBef>
              <a:buClr>
                <a:schemeClr val="accent2"/>
              </a:buClr>
              <a:buFont typeface="Arial" pitchFamily="34" charset="0"/>
              <a:buNone/>
            </a:pPr>
            <a:r>
              <a:rPr lang="en-US" dirty="0" smtClean="0"/>
              <a:t>You can click the MEC image library option</a:t>
            </a:r>
            <a:br>
              <a:rPr lang="en-US" dirty="0" smtClean="0"/>
            </a:br>
            <a:r>
              <a:rPr lang="en-US" dirty="0" smtClean="0"/>
              <a:t>on the MEC PowerPoint tab to add an image </a:t>
            </a:r>
            <a:br>
              <a:rPr lang="en-US" dirty="0" smtClean="0"/>
            </a:br>
            <a:r>
              <a:rPr lang="en-US" dirty="0" smtClean="0"/>
              <a:t>to this placeholder. Or, to add an image from </a:t>
            </a:r>
            <a:br>
              <a:rPr lang="en-US" dirty="0" smtClean="0"/>
            </a:br>
            <a:r>
              <a:rPr lang="en-US" dirty="0" smtClean="0"/>
              <a:t>your own files, click the icon in the center of the placeholder.</a:t>
            </a:r>
            <a:endParaRPr lang="en-US" dirty="0"/>
          </a:p>
        </p:txBody>
      </p:sp>
      <p:sp>
        <p:nvSpPr>
          <p:cNvPr id="2" name="Title 1"/>
          <p:cNvSpPr>
            <a:spLocks noGrp="1"/>
          </p:cNvSpPr>
          <p:nvPr>
            <p:ph type="title"/>
          </p:nvPr>
        </p:nvSpPr>
        <p:spPr>
          <a:xfrm>
            <a:off x="354013" y="376238"/>
            <a:ext cx="8442325" cy="633412"/>
          </a:xfrm>
        </p:spPr>
        <p:txBody>
          <a:bodyPr vert="horz" lIns="0" tIns="0" rIns="0" bIns="0" rtlCol="0" anchor="t" anchorCtr="0">
            <a:normAutofit/>
          </a:bodyPr>
          <a:lstStyle>
            <a:lvl1pPr indent="-282575" algn="l" defTabSz="914400" rtl="0" eaLnBrk="1" latinLnBrk="0" hangingPunct="1">
              <a:spcBef>
                <a:spcPct val="0"/>
              </a:spcBef>
              <a:buClr>
                <a:schemeClr val="accent2"/>
              </a:buClr>
              <a:buFont typeface="Arial" pitchFamily="34" charset="0"/>
              <a:buNone/>
              <a:defRPr lang="en-US" sz="2800" b="1" kern="1200" dirty="0">
                <a:solidFill>
                  <a:schemeClr val="tx1"/>
                </a:solidFill>
                <a:latin typeface="+mj-lt"/>
                <a:ea typeface="+mj-ea"/>
                <a:cs typeface="+mj-cs"/>
              </a:defRPr>
            </a:lvl1pPr>
          </a:lstStyle>
          <a:p>
            <a:r>
              <a:rPr lang="en-US" smtClean="0"/>
              <a:t>Click to edit Master title style</a:t>
            </a:r>
            <a:endParaRPr lang="en-US" dirty="0"/>
          </a:p>
        </p:txBody>
      </p:sp>
      <p:sp>
        <p:nvSpPr>
          <p:cNvPr id="4" name="Text Placeholder 10"/>
          <p:cNvSpPr>
            <a:spLocks noGrp="1"/>
          </p:cNvSpPr>
          <p:nvPr>
            <p:ph type="body" sz="quarter" idx="15"/>
          </p:nvPr>
        </p:nvSpPr>
        <p:spPr>
          <a:xfrm>
            <a:off x="354013" y="1066800"/>
            <a:ext cx="5257800" cy="1938991"/>
          </a:xfrm>
        </p:spPr>
        <p:txBody>
          <a:bodyPr wrap="square" lIns="36000">
            <a:noAutofit/>
          </a:bodyPr>
          <a:lstStyle>
            <a:lvl1pPr marL="0" indent="0" algn="l" defTabSz="914400" rtl="0" eaLnBrk="1" latinLnBrk="0" hangingPunct="1">
              <a:spcBef>
                <a:spcPts val="0"/>
              </a:spcBef>
              <a:buNone/>
              <a:defRPr lang="en-US" sz="2000" kern="1200" dirty="0" smtClean="0">
                <a:solidFill>
                  <a:schemeClr val="accent2"/>
                </a:solidFill>
                <a:latin typeface="+mn-lt"/>
                <a:ea typeface="+mn-ea"/>
                <a:cs typeface="+mn-cs"/>
              </a:defRPr>
            </a:lvl1pPr>
            <a:lvl2pPr indent="0">
              <a:spcBef>
                <a:spcPts val="300"/>
              </a:spcBef>
              <a:buNone/>
              <a:defRPr/>
            </a:lvl2pPr>
            <a:lvl3pPr indent="0">
              <a:spcBef>
                <a:spcPts val="300"/>
              </a:spcBef>
              <a:buNone/>
              <a:defRPr/>
            </a:lvl3pPr>
            <a:lvl4pPr indent="0">
              <a:spcBef>
                <a:spcPts val="300"/>
              </a:spcBef>
              <a:buNone/>
              <a:defRPr/>
            </a:lvl4pPr>
            <a:lvl5pPr indent="0">
              <a:spcBef>
                <a:spcPts val="300"/>
              </a:spcBef>
              <a:buNone/>
              <a:defRPr/>
            </a:lvl5pPr>
          </a:lstStyle>
          <a:p>
            <a:pPr lvl="0"/>
            <a:r>
              <a:rPr lang="en-US" smtClean="0"/>
              <a:t>Click to edit Master text styles</a:t>
            </a:r>
          </a:p>
        </p:txBody>
      </p:sp>
    </p:spTree>
  </p:cSld>
  <p:clrMapOvr>
    <a:masterClrMapping/>
  </p:clrMapOvr>
  <p:transition xmlns:p14="http://schemas.microsoft.com/office/powerpoint/2010/main">
    <p:fad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Picture Only">
    <p:spTree>
      <p:nvGrpSpPr>
        <p:cNvPr id="1" name=""/>
        <p:cNvGrpSpPr/>
        <p:nvPr/>
      </p:nvGrpSpPr>
      <p:grpSpPr>
        <a:xfrm>
          <a:off x="0" y="0"/>
          <a:ext cx="0" cy="0"/>
          <a:chOff x="0" y="0"/>
          <a:chExt cx="0" cy="0"/>
        </a:xfrm>
      </p:grpSpPr>
      <p:sp>
        <p:nvSpPr>
          <p:cNvPr id="3" name="Picture Placeholder 2"/>
          <p:cNvSpPr>
            <a:spLocks noGrp="1"/>
          </p:cNvSpPr>
          <p:nvPr>
            <p:ph type="pic" idx="1" hasCustomPrompt="1"/>
          </p:nvPr>
        </p:nvSpPr>
        <p:spPr>
          <a:xfrm>
            <a:off x="354013" y="372317"/>
            <a:ext cx="8442325" cy="5639424"/>
          </a:xfrm>
          <a:solidFill>
            <a:schemeClr val="bg2"/>
          </a:solidFill>
        </p:spPr>
        <p:txBody>
          <a:bodyPr vert="horz" lIns="0" tIns="0" rIns="0" bIns="0" rtlCol="0" anchor="ctr" anchorCtr="0">
            <a:normAutofit/>
          </a:bodyPr>
          <a:lstStyle>
            <a:lvl1pPr marL="3600000" indent="0" algn="l">
              <a:buNone/>
              <a:defRPr lang="en-US" sz="1400" kern="1200" baseline="0" dirty="0">
                <a:solidFill>
                  <a:schemeClr val="bg1"/>
                </a:solidFill>
                <a:latin typeface="+mn-lt"/>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lvl="0" indent="0" algn="l" defTabSz="914400" rtl="0" eaLnBrk="1" latinLnBrk="0" hangingPunct="1">
              <a:spcBef>
                <a:spcPts val="1200"/>
              </a:spcBef>
              <a:buClr>
                <a:schemeClr val="accent2"/>
              </a:buClr>
              <a:buFont typeface="Arial" pitchFamily="34" charset="0"/>
              <a:buNone/>
            </a:pPr>
            <a:r>
              <a:rPr lang="en-US" dirty="0" smtClean="0"/>
              <a:t>You can click the MEC image library option</a:t>
            </a:r>
            <a:br>
              <a:rPr lang="en-US" dirty="0" smtClean="0"/>
            </a:br>
            <a:r>
              <a:rPr lang="en-US" dirty="0" smtClean="0"/>
              <a:t>on the MEC PowerPoint tab to add an image </a:t>
            </a:r>
            <a:br>
              <a:rPr lang="en-US" dirty="0" smtClean="0"/>
            </a:br>
            <a:r>
              <a:rPr lang="en-US" dirty="0" smtClean="0"/>
              <a:t>to this placeholder. Or, to add an image from </a:t>
            </a:r>
            <a:br>
              <a:rPr lang="en-US" dirty="0" smtClean="0"/>
            </a:br>
            <a:r>
              <a:rPr lang="en-US" dirty="0" smtClean="0"/>
              <a:t>your own files, click the icon in the center of the placeholder.</a:t>
            </a:r>
            <a:endParaRPr lang="en-US" dirty="0"/>
          </a:p>
        </p:txBody>
      </p:sp>
    </p:spTree>
  </p:cSld>
  <p:clrMapOvr>
    <a:masterClrMapping/>
  </p:clrMapOvr>
  <p:transition xmlns:p14="http://schemas.microsoft.com/office/powerpoint/2010/main">
    <p:fad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2 Photo Boxes">
    <p:spTree>
      <p:nvGrpSpPr>
        <p:cNvPr id="1" name=""/>
        <p:cNvGrpSpPr/>
        <p:nvPr/>
      </p:nvGrpSpPr>
      <p:grpSpPr>
        <a:xfrm>
          <a:off x="0" y="0"/>
          <a:ext cx="0" cy="0"/>
          <a:chOff x="0" y="0"/>
          <a:chExt cx="0" cy="0"/>
        </a:xfrm>
      </p:grpSpPr>
      <p:sp>
        <p:nvSpPr>
          <p:cNvPr id="2" name="Title 1"/>
          <p:cNvSpPr>
            <a:spLocks noGrp="1"/>
          </p:cNvSpPr>
          <p:nvPr>
            <p:ph type="title"/>
          </p:nvPr>
        </p:nvSpPr>
        <p:spPr>
          <a:xfrm>
            <a:off x="354013" y="376238"/>
            <a:ext cx="8442325" cy="633412"/>
          </a:xfrm>
        </p:spPr>
        <p:txBody>
          <a:bodyPr vert="horz" lIns="0" tIns="0" rIns="0" bIns="0" rtlCol="0" anchor="t" anchorCtr="0">
            <a:normAutofit/>
          </a:bodyPr>
          <a:lstStyle>
            <a:lvl1pPr indent="-282575" algn="l" defTabSz="914400" rtl="0" eaLnBrk="1" latinLnBrk="0" hangingPunct="1">
              <a:spcBef>
                <a:spcPct val="0"/>
              </a:spcBef>
              <a:buClr>
                <a:schemeClr val="accent2"/>
              </a:buClr>
              <a:buFont typeface="Arial" pitchFamily="34" charset="0"/>
              <a:buNone/>
              <a:defRPr lang="en-US" sz="2800" b="1" kern="1200" dirty="0">
                <a:solidFill>
                  <a:schemeClr val="tx1"/>
                </a:solidFill>
                <a:latin typeface="+mj-lt"/>
                <a:ea typeface="+mj-ea"/>
                <a:cs typeface="+mj-cs"/>
              </a:defRPr>
            </a:lvl1pPr>
          </a:lstStyle>
          <a:p>
            <a:r>
              <a:rPr lang="en-US" smtClean="0"/>
              <a:t>Click to edit Master title style</a:t>
            </a:r>
            <a:endParaRPr lang="en-US" dirty="0"/>
          </a:p>
        </p:txBody>
      </p:sp>
      <p:sp>
        <p:nvSpPr>
          <p:cNvPr id="5" name="Date Placeholder 4"/>
          <p:cNvSpPr>
            <a:spLocks noGrp="1"/>
          </p:cNvSpPr>
          <p:nvPr>
            <p:ph type="dt" sz="half" idx="10"/>
          </p:nvPr>
        </p:nvSpPr>
        <p:spPr/>
        <p:txBody>
          <a:bodyPr/>
          <a:lstStyle/>
          <a:p>
            <a:fld id="{1CA08206-12CE-4BB6-9D96-B12E45A53949}" type="datetimeFigureOut">
              <a:rPr lang="en-US" smtClean="0"/>
              <a:pPr/>
              <a:t>9/19/11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826AF3F-089B-4C00-A629-579841A5A4BF}" type="slidenum">
              <a:rPr lang="en-US" smtClean="0"/>
              <a:pPr/>
              <a:t>‹#›</a:t>
            </a:fld>
            <a:endParaRPr lang="en-US"/>
          </a:p>
        </p:txBody>
      </p:sp>
      <p:sp>
        <p:nvSpPr>
          <p:cNvPr id="8" name="Picture Placeholder 2"/>
          <p:cNvSpPr>
            <a:spLocks noGrp="1"/>
          </p:cNvSpPr>
          <p:nvPr>
            <p:ph type="pic" idx="13" hasCustomPrompt="1"/>
          </p:nvPr>
        </p:nvSpPr>
        <p:spPr>
          <a:xfrm>
            <a:off x="914400" y="1828800"/>
            <a:ext cx="3200400" cy="2743200"/>
          </a:xfrm>
          <a:prstGeom prst="rect">
            <a:avLst/>
          </a:prstGeom>
          <a:solidFill>
            <a:schemeClr val="bg2"/>
          </a:solidFill>
          <a:ln w="88900" cap="sq">
            <a:solidFill>
              <a:srgbClr val="FFFFFF"/>
            </a:solidFill>
            <a:round/>
          </a:ln>
          <a:effectLst>
            <a:outerShdw blurRad="88900" dist="18000" dir="5400000" algn="tl" rotWithShape="0">
              <a:srgbClr val="000000">
                <a:alpha val="50000"/>
              </a:srgbClr>
            </a:outerShdw>
          </a:effectLst>
          <a:sp3d>
            <a:bevelT w="25400" h="19050"/>
            <a:contourClr>
              <a:srgbClr val="FFFFFF"/>
            </a:contourClr>
          </a:sp3d>
        </p:spPr>
        <p:txBody>
          <a:bodyPr lIns="91440" tIns="91440" rIns="91440" bIns="91440">
            <a:normAutofit/>
          </a:bodyPr>
          <a:lstStyle>
            <a:lvl1pPr marL="1737360" marR="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sz="1000" baseline="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a:pPr>
            <a:r>
              <a:rPr lang="en-US" dirty="0" smtClean="0"/>
              <a:t>To add an image from the MEC image library to a picture placeholder on this slide, select the placeholder and then click the Image Library button. </a:t>
            </a:r>
            <a:br>
              <a:rPr lang="en-US" dirty="0" smtClean="0"/>
            </a:br>
            <a:r>
              <a:rPr lang="en-US" dirty="0" smtClean="0"/>
              <a:t>Note: The library does not crop for this slide type.  PowerPoint automatically crops your image to fit the placeholder, so check to ensure that you are happy with the result. </a:t>
            </a:r>
          </a:p>
        </p:txBody>
      </p:sp>
      <p:sp>
        <p:nvSpPr>
          <p:cNvPr id="9" name="Picture Placeholder 2"/>
          <p:cNvSpPr>
            <a:spLocks noGrp="1"/>
          </p:cNvSpPr>
          <p:nvPr>
            <p:ph type="pic" idx="14" hasCustomPrompt="1"/>
          </p:nvPr>
        </p:nvSpPr>
        <p:spPr>
          <a:xfrm>
            <a:off x="5029200" y="1828800"/>
            <a:ext cx="3200400" cy="2743200"/>
          </a:xfrm>
          <a:prstGeom prst="rect">
            <a:avLst/>
          </a:prstGeom>
          <a:solidFill>
            <a:schemeClr val="bg2"/>
          </a:solidFill>
          <a:ln w="88900" cap="sq">
            <a:solidFill>
              <a:srgbClr val="FFFFFF"/>
            </a:solidFill>
            <a:round/>
          </a:ln>
          <a:effectLst>
            <a:outerShdw blurRad="88900" dist="18000" dir="5400000" algn="tl" rotWithShape="0">
              <a:srgbClr val="000000">
                <a:alpha val="50000"/>
              </a:srgbClr>
            </a:outerShdw>
          </a:effectLst>
          <a:sp3d>
            <a:bevelT w="25400" h="19050"/>
            <a:contourClr>
              <a:srgbClr val="FFFFFF"/>
            </a:contourClr>
          </a:sp3d>
        </p:spPr>
        <p:txBody>
          <a:bodyPr lIns="91440" tIns="91440" rIns="91440" bIns="91440">
            <a:normAutofit/>
          </a:bodyPr>
          <a:lstStyle>
            <a:lvl1pPr marL="1737360" marR="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sz="1000" baseline="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a:pPr>
            <a:r>
              <a:rPr lang="en-US" dirty="0" smtClean="0"/>
              <a:t>To add an image from your own files instead, click the icon in the center of the placeholder.</a:t>
            </a:r>
            <a:br>
              <a:rPr lang="en-US" dirty="0" smtClean="0"/>
            </a:br>
            <a:r>
              <a:rPr lang="en-US" dirty="0" smtClean="0"/>
              <a:t>Note: When you replace an image on this slide, it may move in front of the text placeholder. To reset the slide layout so that your text is visible, on the MEC PowerPoint tab, in the Utilities group, click Reset Slide Layout.</a:t>
            </a:r>
          </a:p>
        </p:txBody>
      </p:sp>
      <p:sp>
        <p:nvSpPr>
          <p:cNvPr id="11" name="Text Placeholder 10"/>
          <p:cNvSpPr>
            <a:spLocks noGrp="1"/>
          </p:cNvSpPr>
          <p:nvPr>
            <p:ph type="body" sz="quarter" idx="15"/>
          </p:nvPr>
        </p:nvSpPr>
        <p:spPr>
          <a:xfrm>
            <a:off x="1125071" y="2209800"/>
            <a:ext cx="1371600" cy="1905000"/>
          </a:xfrm>
          <a:solidFill>
            <a:srgbClr val="FFFFFF">
              <a:alpha val="75000"/>
            </a:srgbClr>
          </a:solidFill>
        </p:spPr>
        <p:txBody>
          <a:bodyPr lIns="45720" tIns="45720" rIns="45720" bIns="45720" anchor="b" anchorCtr="0">
            <a:normAutofit/>
          </a:bodyPr>
          <a:lstStyle>
            <a:lvl1pPr marL="0" indent="0">
              <a:spcBef>
                <a:spcPts val="300"/>
              </a:spcBef>
              <a:buNone/>
              <a:defRPr sz="2000" b="1">
                <a:solidFill>
                  <a:schemeClr val="accent2"/>
                </a:solidFill>
              </a:defRPr>
            </a:lvl1pPr>
            <a:lvl2pPr indent="0">
              <a:spcBef>
                <a:spcPts val="300"/>
              </a:spcBef>
              <a:buNone/>
              <a:defRPr/>
            </a:lvl2pPr>
            <a:lvl3pPr indent="0">
              <a:spcBef>
                <a:spcPts val="300"/>
              </a:spcBef>
              <a:buNone/>
              <a:defRPr/>
            </a:lvl3pPr>
            <a:lvl4pPr indent="0">
              <a:spcBef>
                <a:spcPts val="300"/>
              </a:spcBef>
              <a:buNone/>
              <a:defRPr/>
            </a:lvl4pPr>
            <a:lvl5pPr indent="0">
              <a:spcBef>
                <a:spcPts val="300"/>
              </a:spcBef>
              <a:buNone/>
              <a:defRPr/>
            </a:lvl5pPr>
          </a:lstStyle>
          <a:p>
            <a:pPr lvl="0"/>
            <a:r>
              <a:rPr lang="en-US" smtClean="0"/>
              <a:t>Click to edit Master text styles</a:t>
            </a:r>
          </a:p>
        </p:txBody>
      </p:sp>
      <p:sp>
        <p:nvSpPr>
          <p:cNvPr id="12" name="Text Placeholder 10"/>
          <p:cNvSpPr>
            <a:spLocks noGrp="1"/>
          </p:cNvSpPr>
          <p:nvPr>
            <p:ph type="body" sz="quarter" idx="16"/>
          </p:nvPr>
        </p:nvSpPr>
        <p:spPr>
          <a:xfrm>
            <a:off x="5257800" y="2209800"/>
            <a:ext cx="1371600" cy="1905000"/>
          </a:xfrm>
          <a:solidFill>
            <a:srgbClr val="FFFFFF">
              <a:alpha val="75000"/>
            </a:srgbClr>
          </a:solidFill>
        </p:spPr>
        <p:txBody>
          <a:bodyPr lIns="45720" tIns="45720" rIns="45720" bIns="45720" anchor="b" anchorCtr="0">
            <a:normAutofit/>
          </a:bodyPr>
          <a:lstStyle>
            <a:lvl1pPr marL="0" indent="0">
              <a:spcBef>
                <a:spcPts val="300"/>
              </a:spcBef>
              <a:buNone/>
              <a:defRPr sz="2000" b="1">
                <a:solidFill>
                  <a:schemeClr val="accent3"/>
                </a:solidFill>
              </a:defRPr>
            </a:lvl1pPr>
            <a:lvl2pPr indent="0">
              <a:spcBef>
                <a:spcPts val="300"/>
              </a:spcBef>
              <a:buNone/>
              <a:defRPr/>
            </a:lvl2pPr>
            <a:lvl3pPr indent="0">
              <a:spcBef>
                <a:spcPts val="300"/>
              </a:spcBef>
              <a:buNone/>
              <a:defRPr/>
            </a:lvl3pPr>
            <a:lvl4pPr indent="0">
              <a:spcBef>
                <a:spcPts val="300"/>
              </a:spcBef>
              <a:buNone/>
              <a:defRPr/>
            </a:lvl4pPr>
            <a:lvl5pPr indent="0">
              <a:spcBef>
                <a:spcPts val="300"/>
              </a:spcBef>
              <a:buNone/>
              <a:defRPr/>
            </a:lvl5pPr>
          </a:lstStyle>
          <a:p>
            <a:pPr lvl="0"/>
            <a:r>
              <a:rPr lang="en-US" smtClean="0"/>
              <a:t>Click to edit Master text styles</a:t>
            </a:r>
          </a:p>
        </p:txBody>
      </p:sp>
    </p:spTree>
  </p:cSld>
  <p:clrMapOvr>
    <a:masterClrMapping/>
  </p:clrMapOvr>
  <p:transition xmlns:p14="http://schemas.microsoft.com/office/powerpoint/2010/main">
    <p:fad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3 Photo Boxes">
    <p:spTree>
      <p:nvGrpSpPr>
        <p:cNvPr id="1" name=""/>
        <p:cNvGrpSpPr/>
        <p:nvPr/>
      </p:nvGrpSpPr>
      <p:grpSpPr>
        <a:xfrm>
          <a:off x="0" y="0"/>
          <a:ext cx="0" cy="0"/>
          <a:chOff x="0" y="0"/>
          <a:chExt cx="0" cy="0"/>
        </a:xfrm>
      </p:grpSpPr>
      <p:sp>
        <p:nvSpPr>
          <p:cNvPr id="2" name="Title 1"/>
          <p:cNvSpPr>
            <a:spLocks noGrp="1"/>
          </p:cNvSpPr>
          <p:nvPr>
            <p:ph type="title"/>
          </p:nvPr>
        </p:nvSpPr>
        <p:spPr>
          <a:xfrm>
            <a:off x="354013" y="376238"/>
            <a:ext cx="8442325" cy="633412"/>
          </a:xfrm>
        </p:spPr>
        <p:txBody>
          <a:bodyPr vert="horz" lIns="0" tIns="0" rIns="0" bIns="0" rtlCol="0" anchor="t" anchorCtr="0">
            <a:normAutofit/>
          </a:bodyPr>
          <a:lstStyle>
            <a:lvl1pPr indent="-282575" algn="l" defTabSz="914400" rtl="0" eaLnBrk="1" latinLnBrk="0" hangingPunct="1">
              <a:spcBef>
                <a:spcPct val="0"/>
              </a:spcBef>
              <a:buClr>
                <a:schemeClr val="accent2"/>
              </a:buClr>
              <a:buFont typeface="Arial" pitchFamily="34" charset="0"/>
              <a:buNone/>
              <a:defRPr lang="en-US" sz="2800" b="1" kern="1200" dirty="0">
                <a:solidFill>
                  <a:schemeClr val="tx1"/>
                </a:solidFill>
                <a:latin typeface="+mj-lt"/>
                <a:ea typeface="+mj-ea"/>
                <a:cs typeface="+mj-cs"/>
              </a:defRPr>
            </a:lvl1pPr>
          </a:lstStyle>
          <a:p>
            <a:r>
              <a:rPr lang="en-US" smtClean="0"/>
              <a:t>Click to edit Master title style</a:t>
            </a:r>
            <a:endParaRPr lang="en-US" dirty="0"/>
          </a:p>
        </p:txBody>
      </p:sp>
      <p:sp>
        <p:nvSpPr>
          <p:cNvPr id="5" name="Date Placeholder 4"/>
          <p:cNvSpPr>
            <a:spLocks noGrp="1"/>
          </p:cNvSpPr>
          <p:nvPr>
            <p:ph type="dt" sz="half" idx="10"/>
          </p:nvPr>
        </p:nvSpPr>
        <p:spPr/>
        <p:txBody>
          <a:bodyPr/>
          <a:lstStyle/>
          <a:p>
            <a:fld id="{1CA08206-12CE-4BB6-9D96-B12E45A53949}" type="datetimeFigureOut">
              <a:rPr lang="en-US" smtClean="0"/>
              <a:pPr/>
              <a:t>9/19/11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826AF3F-089B-4C00-A629-579841A5A4BF}" type="slidenum">
              <a:rPr lang="en-US" smtClean="0"/>
              <a:pPr/>
              <a:t>‹#›</a:t>
            </a:fld>
            <a:endParaRPr lang="en-US"/>
          </a:p>
        </p:txBody>
      </p:sp>
      <p:sp>
        <p:nvSpPr>
          <p:cNvPr id="8" name="Picture Placeholder 2"/>
          <p:cNvSpPr>
            <a:spLocks noGrp="1"/>
          </p:cNvSpPr>
          <p:nvPr>
            <p:ph type="pic" idx="13" hasCustomPrompt="1"/>
          </p:nvPr>
        </p:nvSpPr>
        <p:spPr>
          <a:xfrm>
            <a:off x="472440" y="2043952"/>
            <a:ext cx="2423160" cy="2286000"/>
          </a:xfrm>
          <a:prstGeom prst="rect">
            <a:avLst/>
          </a:prstGeom>
          <a:solidFill>
            <a:schemeClr val="bg2"/>
          </a:solidFill>
          <a:ln w="88900" cap="sq">
            <a:solidFill>
              <a:srgbClr val="FFFFFF"/>
            </a:solidFill>
            <a:round/>
          </a:ln>
          <a:effectLst>
            <a:outerShdw blurRad="88900" dist="18000" dir="5400000" algn="tl" rotWithShape="0">
              <a:srgbClr val="000000">
                <a:alpha val="50000"/>
              </a:srgbClr>
            </a:outerShdw>
          </a:effectLst>
          <a:sp3d>
            <a:bevelT w="25400" h="19050"/>
            <a:contourClr>
              <a:srgbClr val="FFFFFF"/>
            </a:contourClr>
          </a:sp3d>
        </p:spPr>
        <p:txBody>
          <a:bodyPr lIns="91440" tIns="91440" rIns="91440" bIns="91440">
            <a:normAutofit/>
          </a:bodyPr>
          <a:lstStyle>
            <a:lvl1pPr marL="1097280" marR="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sz="1000" baseline="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a:pPr>
            <a:r>
              <a:rPr lang="en-US" dirty="0" smtClean="0"/>
              <a:t>To add an image from the MEC image library to a picture placeholder on this slide, select the placeholder and then click the Image Library button. </a:t>
            </a:r>
            <a:br>
              <a:rPr lang="en-US" dirty="0" smtClean="0"/>
            </a:br>
            <a:r>
              <a:rPr lang="en-US" dirty="0" smtClean="0"/>
              <a:t>Note: The library does not crop for this slide type. </a:t>
            </a:r>
          </a:p>
        </p:txBody>
      </p:sp>
      <p:sp>
        <p:nvSpPr>
          <p:cNvPr id="9" name="Picture Placeholder 2"/>
          <p:cNvSpPr>
            <a:spLocks noGrp="1"/>
          </p:cNvSpPr>
          <p:nvPr>
            <p:ph type="pic" idx="14" hasCustomPrompt="1"/>
          </p:nvPr>
        </p:nvSpPr>
        <p:spPr>
          <a:xfrm>
            <a:off x="3354593" y="2043952"/>
            <a:ext cx="2423160" cy="2286000"/>
          </a:xfrm>
          <a:prstGeom prst="rect">
            <a:avLst/>
          </a:prstGeom>
          <a:solidFill>
            <a:schemeClr val="bg2"/>
          </a:solidFill>
          <a:ln w="88900" cap="sq">
            <a:solidFill>
              <a:srgbClr val="FFFFFF"/>
            </a:solidFill>
            <a:round/>
          </a:ln>
          <a:effectLst>
            <a:outerShdw blurRad="88900" dist="18000" dir="5400000" algn="tl" rotWithShape="0">
              <a:srgbClr val="000000">
                <a:alpha val="50000"/>
              </a:srgbClr>
            </a:outerShdw>
          </a:effectLst>
          <a:sp3d>
            <a:bevelT w="25400" h="19050"/>
            <a:contourClr>
              <a:srgbClr val="FFFFFF"/>
            </a:contourClr>
          </a:sp3d>
        </p:spPr>
        <p:txBody>
          <a:bodyPr lIns="91440" tIns="91440" rIns="91440" bIns="91440">
            <a:normAutofit/>
          </a:bodyPr>
          <a:lstStyle>
            <a:lvl1pPr marL="1097280" marR="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sz="1000" baseline="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a:pPr>
            <a:r>
              <a:rPr lang="en-US" dirty="0" smtClean="0"/>
              <a:t>PowerPoint automatically crops your MEC image to fit the placeholder, so check to ensure that you like the result.</a:t>
            </a:r>
            <a:br>
              <a:rPr lang="en-US" dirty="0" smtClean="0"/>
            </a:br>
            <a:r>
              <a:rPr lang="en-US" dirty="0" smtClean="0"/>
              <a:t>To add an image from your files instead, click the icon in the placeholder.</a:t>
            </a:r>
          </a:p>
        </p:txBody>
      </p:sp>
      <p:sp>
        <p:nvSpPr>
          <p:cNvPr id="11" name="Text Placeholder 10"/>
          <p:cNvSpPr>
            <a:spLocks noGrp="1"/>
          </p:cNvSpPr>
          <p:nvPr>
            <p:ph type="body" sz="quarter" idx="15"/>
          </p:nvPr>
        </p:nvSpPr>
        <p:spPr>
          <a:xfrm>
            <a:off x="597946" y="2424952"/>
            <a:ext cx="1097280" cy="1676400"/>
          </a:xfrm>
          <a:solidFill>
            <a:srgbClr val="FFFFFF">
              <a:alpha val="75000"/>
            </a:srgbClr>
          </a:solidFill>
        </p:spPr>
        <p:txBody>
          <a:bodyPr lIns="45720" tIns="45720" rIns="45720" bIns="45720" anchor="b" anchorCtr="0">
            <a:normAutofit/>
          </a:bodyPr>
          <a:lstStyle>
            <a:lvl1pPr marL="0" indent="0">
              <a:spcBef>
                <a:spcPts val="300"/>
              </a:spcBef>
              <a:buNone/>
              <a:defRPr sz="1800" b="1">
                <a:solidFill>
                  <a:schemeClr val="accent1"/>
                </a:solidFill>
              </a:defRPr>
            </a:lvl1pPr>
            <a:lvl2pPr indent="0">
              <a:spcBef>
                <a:spcPts val="300"/>
              </a:spcBef>
              <a:buNone/>
              <a:defRPr/>
            </a:lvl2pPr>
            <a:lvl3pPr indent="0">
              <a:spcBef>
                <a:spcPts val="300"/>
              </a:spcBef>
              <a:buNone/>
              <a:defRPr/>
            </a:lvl3pPr>
            <a:lvl4pPr indent="0">
              <a:spcBef>
                <a:spcPts val="300"/>
              </a:spcBef>
              <a:buNone/>
              <a:defRPr/>
            </a:lvl4pPr>
            <a:lvl5pPr indent="0">
              <a:spcBef>
                <a:spcPts val="300"/>
              </a:spcBef>
              <a:buNone/>
              <a:defRPr/>
            </a:lvl5pPr>
          </a:lstStyle>
          <a:p>
            <a:pPr lvl="0"/>
            <a:r>
              <a:rPr lang="en-US" smtClean="0"/>
              <a:t>Click to edit Master text styles</a:t>
            </a:r>
          </a:p>
        </p:txBody>
      </p:sp>
      <p:sp>
        <p:nvSpPr>
          <p:cNvPr id="12" name="Text Placeholder 10"/>
          <p:cNvSpPr>
            <a:spLocks noGrp="1"/>
          </p:cNvSpPr>
          <p:nvPr>
            <p:ph type="body" sz="quarter" idx="16"/>
          </p:nvPr>
        </p:nvSpPr>
        <p:spPr>
          <a:xfrm>
            <a:off x="3480099" y="2424952"/>
            <a:ext cx="1097280" cy="1676400"/>
          </a:xfrm>
          <a:solidFill>
            <a:srgbClr val="FFFFFF">
              <a:alpha val="75000"/>
            </a:srgbClr>
          </a:solidFill>
        </p:spPr>
        <p:txBody>
          <a:bodyPr lIns="45720" tIns="45720" rIns="45720" bIns="45720" anchor="b" anchorCtr="0">
            <a:normAutofit/>
          </a:bodyPr>
          <a:lstStyle>
            <a:lvl1pPr marL="0" indent="0">
              <a:spcBef>
                <a:spcPts val="300"/>
              </a:spcBef>
              <a:buNone/>
              <a:defRPr sz="1800" b="1">
                <a:solidFill>
                  <a:schemeClr val="accent2"/>
                </a:solidFill>
              </a:defRPr>
            </a:lvl1pPr>
            <a:lvl2pPr indent="0">
              <a:spcBef>
                <a:spcPts val="300"/>
              </a:spcBef>
              <a:buNone/>
              <a:defRPr/>
            </a:lvl2pPr>
            <a:lvl3pPr indent="0">
              <a:spcBef>
                <a:spcPts val="300"/>
              </a:spcBef>
              <a:buNone/>
              <a:defRPr/>
            </a:lvl3pPr>
            <a:lvl4pPr indent="0">
              <a:spcBef>
                <a:spcPts val="300"/>
              </a:spcBef>
              <a:buNone/>
              <a:defRPr/>
            </a:lvl4pPr>
            <a:lvl5pPr indent="0">
              <a:spcBef>
                <a:spcPts val="300"/>
              </a:spcBef>
              <a:buNone/>
              <a:defRPr/>
            </a:lvl5pPr>
          </a:lstStyle>
          <a:p>
            <a:pPr lvl="0"/>
            <a:r>
              <a:rPr lang="en-US" smtClean="0"/>
              <a:t>Click to edit Master text styles</a:t>
            </a:r>
          </a:p>
        </p:txBody>
      </p:sp>
      <p:sp>
        <p:nvSpPr>
          <p:cNvPr id="10" name="Picture Placeholder 2"/>
          <p:cNvSpPr>
            <a:spLocks noGrp="1"/>
          </p:cNvSpPr>
          <p:nvPr>
            <p:ph type="pic" idx="17" hasCustomPrompt="1"/>
          </p:nvPr>
        </p:nvSpPr>
        <p:spPr>
          <a:xfrm>
            <a:off x="6236746" y="2043952"/>
            <a:ext cx="2423160" cy="2286000"/>
          </a:xfrm>
          <a:prstGeom prst="rect">
            <a:avLst/>
          </a:prstGeom>
          <a:solidFill>
            <a:schemeClr val="bg2"/>
          </a:solidFill>
          <a:ln w="88900" cap="sq">
            <a:solidFill>
              <a:srgbClr val="FFFFFF"/>
            </a:solidFill>
            <a:round/>
          </a:ln>
          <a:effectLst>
            <a:outerShdw blurRad="88900" dist="18000" dir="5400000" algn="tl" rotWithShape="0">
              <a:srgbClr val="000000">
                <a:alpha val="50000"/>
              </a:srgbClr>
            </a:outerShdw>
          </a:effectLst>
          <a:sp3d>
            <a:bevelT w="25400" h="19050"/>
            <a:contourClr>
              <a:srgbClr val="FFFFFF"/>
            </a:contourClr>
          </a:sp3d>
        </p:spPr>
        <p:txBody>
          <a:bodyPr lIns="91440" tIns="91440" rIns="91440" bIns="91440">
            <a:normAutofit/>
          </a:bodyPr>
          <a:lstStyle>
            <a:lvl1pPr marL="1097280" marR="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sz="1000" baseline="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a:pPr>
            <a:r>
              <a:rPr lang="en-US" dirty="0" smtClean="0"/>
              <a:t>Note: When you replace an image on this slide, it may move in front of the text. To reset the slide so that your text is visible, on the MEC PowerPoint tab, click Reset Slide Layout.</a:t>
            </a:r>
          </a:p>
        </p:txBody>
      </p:sp>
      <p:sp>
        <p:nvSpPr>
          <p:cNvPr id="13" name="Text Placeholder 10"/>
          <p:cNvSpPr>
            <a:spLocks noGrp="1"/>
          </p:cNvSpPr>
          <p:nvPr>
            <p:ph type="body" sz="quarter" idx="18"/>
          </p:nvPr>
        </p:nvSpPr>
        <p:spPr>
          <a:xfrm>
            <a:off x="6362252" y="2424952"/>
            <a:ext cx="1097280" cy="1676400"/>
          </a:xfrm>
          <a:solidFill>
            <a:srgbClr val="FFFFFF">
              <a:alpha val="75000"/>
            </a:srgbClr>
          </a:solidFill>
        </p:spPr>
        <p:txBody>
          <a:bodyPr lIns="45720" tIns="45720" rIns="45720" bIns="45720" anchor="b" anchorCtr="0">
            <a:normAutofit/>
          </a:bodyPr>
          <a:lstStyle>
            <a:lvl1pPr marL="0" indent="0">
              <a:spcBef>
                <a:spcPts val="300"/>
              </a:spcBef>
              <a:buNone/>
              <a:defRPr sz="1800" b="1">
                <a:solidFill>
                  <a:schemeClr val="accent3"/>
                </a:solidFill>
              </a:defRPr>
            </a:lvl1pPr>
            <a:lvl2pPr indent="0">
              <a:spcBef>
                <a:spcPts val="300"/>
              </a:spcBef>
              <a:buNone/>
              <a:defRPr/>
            </a:lvl2pPr>
            <a:lvl3pPr indent="0">
              <a:spcBef>
                <a:spcPts val="300"/>
              </a:spcBef>
              <a:buNone/>
              <a:defRPr/>
            </a:lvl3pPr>
            <a:lvl4pPr indent="0">
              <a:spcBef>
                <a:spcPts val="300"/>
              </a:spcBef>
              <a:buNone/>
              <a:defRPr/>
            </a:lvl4pPr>
            <a:lvl5pPr indent="0">
              <a:spcBef>
                <a:spcPts val="300"/>
              </a:spcBef>
              <a:buNone/>
              <a:defRPr/>
            </a:lvl5pPr>
          </a:lstStyle>
          <a:p>
            <a:pPr lvl="0"/>
            <a:r>
              <a:rPr lang="en-US" smtClean="0"/>
              <a:t>Click to edit Master text styles</a:t>
            </a:r>
          </a:p>
        </p:txBody>
      </p:sp>
    </p:spTree>
  </p:cSld>
  <p:clrMapOvr>
    <a:masterClrMapping/>
  </p:clrMapOvr>
  <p:transition xmlns:p14="http://schemas.microsoft.com/office/powerpoint/2010/main">
    <p:fade/>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4 Photo Boxes">
    <p:spTree>
      <p:nvGrpSpPr>
        <p:cNvPr id="1" name=""/>
        <p:cNvGrpSpPr/>
        <p:nvPr/>
      </p:nvGrpSpPr>
      <p:grpSpPr>
        <a:xfrm>
          <a:off x="0" y="0"/>
          <a:ext cx="0" cy="0"/>
          <a:chOff x="0" y="0"/>
          <a:chExt cx="0" cy="0"/>
        </a:xfrm>
      </p:grpSpPr>
      <p:sp>
        <p:nvSpPr>
          <p:cNvPr id="2" name="Title 1"/>
          <p:cNvSpPr>
            <a:spLocks noGrp="1"/>
          </p:cNvSpPr>
          <p:nvPr>
            <p:ph type="title"/>
          </p:nvPr>
        </p:nvSpPr>
        <p:spPr>
          <a:xfrm>
            <a:off x="354013" y="376238"/>
            <a:ext cx="8442325" cy="633412"/>
          </a:xfrm>
        </p:spPr>
        <p:txBody>
          <a:bodyPr vert="horz" lIns="0" tIns="0" rIns="0" bIns="0" rtlCol="0" anchor="t" anchorCtr="0">
            <a:normAutofit/>
          </a:bodyPr>
          <a:lstStyle>
            <a:lvl1pPr indent="-282575" algn="l" defTabSz="914400" rtl="0" eaLnBrk="1" latinLnBrk="0" hangingPunct="1">
              <a:spcBef>
                <a:spcPct val="0"/>
              </a:spcBef>
              <a:buClr>
                <a:schemeClr val="accent2"/>
              </a:buClr>
              <a:buFont typeface="Arial" pitchFamily="34" charset="0"/>
              <a:buNone/>
              <a:defRPr lang="en-US" sz="2800" b="1" kern="1200" dirty="0">
                <a:solidFill>
                  <a:schemeClr val="tx1"/>
                </a:solidFill>
                <a:latin typeface="+mj-lt"/>
                <a:ea typeface="+mj-ea"/>
                <a:cs typeface="+mj-cs"/>
              </a:defRPr>
            </a:lvl1pPr>
          </a:lstStyle>
          <a:p>
            <a:r>
              <a:rPr lang="en-US" smtClean="0"/>
              <a:t>Click to edit Master title style</a:t>
            </a:r>
            <a:endParaRPr lang="en-US" dirty="0"/>
          </a:p>
        </p:txBody>
      </p:sp>
      <p:sp>
        <p:nvSpPr>
          <p:cNvPr id="5" name="Date Placeholder 4"/>
          <p:cNvSpPr>
            <a:spLocks noGrp="1"/>
          </p:cNvSpPr>
          <p:nvPr>
            <p:ph type="dt" sz="half" idx="10"/>
          </p:nvPr>
        </p:nvSpPr>
        <p:spPr/>
        <p:txBody>
          <a:bodyPr/>
          <a:lstStyle/>
          <a:p>
            <a:fld id="{1CA08206-12CE-4BB6-9D96-B12E45A53949}" type="datetimeFigureOut">
              <a:rPr lang="en-US" smtClean="0"/>
              <a:pPr/>
              <a:t>9/19/11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826AF3F-089B-4C00-A629-579841A5A4BF}" type="slidenum">
              <a:rPr lang="en-US" smtClean="0"/>
              <a:pPr/>
              <a:t>‹#›</a:t>
            </a:fld>
            <a:endParaRPr lang="en-US"/>
          </a:p>
        </p:txBody>
      </p:sp>
      <p:sp>
        <p:nvSpPr>
          <p:cNvPr id="8" name="Picture Placeholder 2"/>
          <p:cNvSpPr>
            <a:spLocks noGrp="1"/>
          </p:cNvSpPr>
          <p:nvPr>
            <p:ph type="pic" idx="13" hasCustomPrompt="1"/>
          </p:nvPr>
        </p:nvSpPr>
        <p:spPr>
          <a:xfrm>
            <a:off x="441064" y="2332617"/>
            <a:ext cx="1828800" cy="1737360"/>
          </a:xfrm>
          <a:prstGeom prst="rect">
            <a:avLst/>
          </a:prstGeom>
          <a:solidFill>
            <a:schemeClr val="bg2"/>
          </a:solidFill>
          <a:ln w="88900" cap="sq">
            <a:solidFill>
              <a:srgbClr val="FFFFFF"/>
            </a:solidFill>
            <a:round/>
          </a:ln>
          <a:effectLst>
            <a:outerShdw blurRad="88900" dist="18000" dir="5400000" algn="tl" rotWithShape="0">
              <a:srgbClr val="000000">
                <a:alpha val="50000"/>
              </a:srgbClr>
            </a:outerShdw>
          </a:effectLst>
          <a:sp3d>
            <a:bevelT w="25400" h="19050"/>
            <a:contourClr>
              <a:srgbClr val="FFFFFF"/>
            </a:contourClr>
          </a:sp3d>
        </p:spPr>
        <p:txBody>
          <a:bodyPr lIns="91440" tIns="91440" rIns="91440" bIns="91440">
            <a:normAutofit/>
          </a:bodyPr>
          <a:lstStyle>
            <a:lvl1pPr marL="914400" marR="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sz="1000" baseline="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a:pPr>
            <a:r>
              <a:rPr lang="en-US" dirty="0" smtClean="0"/>
              <a:t>To add an image from the MEC image library to a picture placeholder on this slide, select the placeholder and then …</a:t>
            </a:r>
          </a:p>
        </p:txBody>
      </p:sp>
      <p:sp>
        <p:nvSpPr>
          <p:cNvPr id="9" name="Picture Placeholder 2"/>
          <p:cNvSpPr>
            <a:spLocks noGrp="1"/>
          </p:cNvSpPr>
          <p:nvPr>
            <p:ph type="pic" idx="14" hasCustomPrompt="1"/>
          </p:nvPr>
        </p:nvSpPr>
        <p:spPr>
          <a:xfrm>
            <a:off x="2575560" y="2332617"/>
            <a:ext cx="1828800" cy="1737360"/>
          </a:xfrm>
          <a:prstGeom prst="rect">
            <a:avLst/>
          </a:prstGeom>
          <a:solidFill>
            <a:schemeClr val="bg2"/>
          </a:solidFill>
          <a:ln w="88900" cap="sq">
            <a:solidFill>
              <a:srgbClr val="FFFFFF"/>
            </a:solidFill>
            <a:round/>
          </a:ln>
          <a:effectLst>
            <a:outerShdw blurRad="88900" dist="18000" dir="5400000" algn="tl" rotWithShape="0">
              <a:srgbClr val="000000">
                <a:alpha val="50000"/>
              </a:srgbClr>
            </a:outerShdw>
          </a:effectLst>
          <a:sp3d>
            <a:bevelT w="25400" h="19050"/>
            <a:contourClr>
              <a:srgbClr val="FFFFFF"/>
            </a:contourClr>
          </a:sp3d>
        </p:spPr>
        <p:txBody>
          <a:bodyPr lIns="91440" tIns="91440" rIns="91440" bIns="91440">
            <a:normAutofit/>
          </a:bodyPr>
          <a:lstStyle>
            <a:lvl1pPr marL="914400" marR="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sz="1000" baseline="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a:pPr>
            <a:r>
              <a:rPr lang="en-US" dirty="0" smtClean="0"/>
              <a:t>… click the Image Library button. </a:t>
            </a:r>
            <a:br>
              <a:rPr lang="en-US" dirty="0" smtClean="0"/>
            </a:br>
            <a:r>
              <a:rPr lang="en-US" dirty="0" smtClean="0"/>
              <a:t>Note: The library does not crop for this slide type…</a:t>
            </a:r>
          </a:p>
        </p:txBody>
      </p:sp>
      <p:sp>
        <p:nvSpPr>
          <p:cNvPr id="11" name="Text Placeholder 10"/>
          <p:cNvSpPr>
            <a:spLocks noGrp="1"/>
          </p:cNvSpPr>
          <p:nvPr>
            <p:ph type="body" sz="quarter" idx="15"/>
          </p:nvPr>
        </p:nvSpPr>
        <p:spPr>
          <a:xfrm>
            <a:off x="566570" y="2485017"/>
            <a:ext cx="795528" cy="1463040"/>
          </a:xfrm>
          <a:solidFill>
            <a:srgbClr val="FFFFFF">
              <a:alpha val="75000"/>
            </a:srgbClr>
          </a:solidFill>
        </p:spPr>
        <p:txBody>
          <a:bodyPr lIns="45720" tIns="45720" rIns="45720" bIns="45720" anchor="b" anchorCtr="0">
            <a:normAutofit/>
          </a:bodyPr>
          <a:lstStyle>
            <a:lvl1pPr marL="0" indent="0">
              <a:spcBef>
                <a:spcPts val="300"/>
              </a:spcBef>
              <a:buNone/>
              <a:defRPr sz="1400" b="1">
                <a:solidFill>
                  <a:schemeClr val="accent1"/>
                </a:solidFill>
              </a:defRPr>
            </a:lvl1pPr>
            <a:lvl2pPr indent="0">
              <a:spcBef>
                <a:spcPts val="300"/>
              </a:spcBef>
              <a:buNone/>
              <a:defRPr/>
            </a:lvl2pPr>
            <a:lvl3pPr indent="0">
              <a:spcBef>
                <a:spcPts val="300"/>
              </a:spcBef>
              <a:buNone/>
              <a:defRPr/>
            </a:lvl3pPr>
            <a:lvl4pPr indent="0">
              <a:spcBef>
                <a:spcPts val="300"/>
              </a:spcBef>
              <a:buNone/>
              <a:defRPr/>
            </a:lvl4pPr>
            <a:lvl5pPr indent="0">
              <a:spcBef>
                <a:spcPts val="300"/>
              </a:spcBef>
              <a:buNone/>
              <a:defRPr/>
            </a:lvl5pPr>
          </a:lstStyle>
          <a:p>
            <a:pPr lvl="0"/>
            <a:r>
              <a:rPr lang="en-US" smtClean="0"/>
              <a:t>Click to edit Master text styles</a:t>
            </a:r>
          </a:p>
        </p:txBody>
      </p:sp>
      <p:sp>
        <p:nvSpPr>
          <p:cNvPr id="12" name="Text Placeholder 10"/>
          <p:cNvSpPr>
            <a:spLocks noGrp="1"/>
          </p:cNvSpPr>
          <p:nvPr>
            <p:ph type="body" sz="quarter" idx="16"/>
          </p:nvPr>
        </p:nvSpPr>
        <p:spPr>
          <a:xfrm>
            <a:off x="2701066" y="2485017"/>
            <a:ext cx="795528" cy="1463040"/>
          </a:xfrm>
          <a:solidFill>
            <a:srgbClr val="FFFFFF">
              <a:alpha val="75000"/>
            </a:srgbClr>
          </a:solidFill>
        </p:spPr>
        <p:txBody>
          <a:bodyPr lIns="45720" tIns="45720" rIns="45720" bIns="45720" anchor="b" anchorCtr="0">
            <a:normAutofit/>
          </a:bodyPr>
          <a:lstStyle>
            <a:lvl1pPr marL="0" indent="0">
              <a:spcBef>
                <a:spcPts val="300"/>
              </a:spcBef>
              <a:buNone/>
              <a:defRPr sz="1400" b="1">
                <a:solidFill>
                  <a:schemeClr val="accent2"/>
                </a:solidFill>
              </a:defRPr>
            </a:lvl1pPr>
            <a:lvl2pPr indent="0">
              <a:spcBef>
                <a:spcPts val="300"/>
              </a:spcBef>
              <a:buNone/>
              <a:defRPr/>
            </a:lvl2pPr>
            <a:lvl3pPr indent="0">
              <a:spcBef>
                <a:spcPts val="300"/>
              </a:spcBef>
              <a:buNone/>
              <a:defRPr/>
            </a:lvl3pPr>
            <a:lvl4pPr indent="0">
              <a:spcBef>
                <a:spcPts val="300"/>
              </a:spcBef>
              <a:buNone/>
              <a:defRPr/>
            </a:lvl4pPr>
            <a:lvl5pPr indent="0">
              <a:spcBef>
                <a:spcPts val="300"/>
              </a:spcBef>
              <a:buNone/>
              <a:defRPr/>
            </a:lvl5pPr>
          </a:lstStyle>
          <a:p>
            <a:pPr lvl="0"/>
            <a:r>
              <a:rPr lang="en-US" smtClean="0"/>
              <a:t>Click to edit Master text styles</a:t>
            </a:r>
          </a:p>
        </p:txBody>
      </p:sp>
      <p:sp>
        <p:nvSpPr>
          <p:cNvPr id="10" name="Picture Placeholder 2"/>
          <p:cNvSpPr>
            <a:spLocks noGrp="1"/>
          </p:cNvSpPr>
          <p:nvPr>
            <p:ph type="pic" idx="17" hasCustomPrompt="1"/>
          </p:nvPr>
        </p:nvSpPr>
        <p:spPr>
          <a:xfrm>
            <a:off x="4710056" y="2332617"/>
            <a:ext cx="1828800" cy="1737360"/>
          </a:xfrm>
          <a:prstGeom prst="rect">
            <a:avLst/>
          </a:prstGeom>
          <a:solidFill>
            <a:schemeClr val="bg2"/>
          </a:solidFill>
          <a:ln w="88900" cap="sq">
            <a:solidFill>
              <a:srgbClr val="FFFFFF"/>
            </a:solidFill>
            <a:round/>
          </a:ln>
          <a:effectLst>
            <a:outerShdw blurRad="88900" dist="18000" dir="5400000" algn="tl" rotWithShape="0">
              <a:srgbClr val="000000">
                <a:alpha val="50000"/>
              </a:srgbClr>
            </a:outerShdw>
          </a:effectLst>
          <a:sp3d>
            <a:bevelT w="25400" h="19050"/>
            <a:contourClr>
              <a:srgbClr val="FFFFFF"/>
            </a:contourClr>
          </a:sp3d>
        </p:spPr>
        <p:txBody>
          <a:bodyPr vert="horz" lIns="91440" tIns="91440" rIns="91440" bIns="91440" rtlCol="0">
            <a:normAutofit/>
          </a:bodyPr>
          <a:lstStyle>
            <a:lvl1pPr marL="914400" marR="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lang="en-US" sz="1000" kern="1200" baseline="0">
                <a:solidFill>
                  <a:schemeClr val="bg1"/>
                </a:solidFill>
                <a:latin typeface="+mn-lt"/>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a:pPr>
            <a:r>
              <a:rPr lang="en-US" dirty="0" smtClean="0"/>
              <a:t>… Your image is cropped by PowerPoint to fit the placeholder, so check to ensure that you like the result.</a:t>
            </a:r>
          </a:p>
        </p:txBody>
      </p:sp>
      <p:sp>
        <p:nvSpPr>
          <p:cNvPr id="13" name="Text Placeholder 10"/>
          <p:cNvSpPr>
            <a:spLocks noGrp="1"/>
          </p:cNvSpPr>
          <p:nvPr>
            <p:ph type="body" sz="quarter" idx="18"/>
          </p:nvPr>
        </p:nvSpPr>
        <p:spPr>
          <a:xfrm>
            <a:off x="4835562" y="2485017"/>
            <a:ext cx="795528" cy="1463040"/>
          </a:xfrm>
          <a:solidFill>
            <a:srgbClr val="FFFFFF">
              <a:alpha val="75000"/>
            </a:srgbClr>
          </a:solidFill>
        </p:spPr>
        <p:txBody>
          <a:bodyPr lIns="45720" tIns="45720" rIns="45720" bIns="45720" anchor="b" anchorCtr="0">
            <a:normAutofit/>
          </a:bodyPr>
          <a:lstStyle>
            <a:lvl1pPr marL="0" indent="0">
              <a:spcBef>
                <a:spcPts val="300"/>
              </a:spcBef>
              <a:buNone/>
              <a:defRPr sz="1400" b="1">
                <a:solidFill>
                  <a:schemeClr val="accent3"/>
                </a:solidFill>
              </a:defRPr>
            </a:lvl1pPr>
            <a:lvl2pPr indent="0">
              <a:spcBef>
                <a:spcPts val="300"/>
              </a:spcBef>
              <a:buNone/>
              <a:defRPr/>
            </a:lvl2pPr>
            <a:lvl3pPr indent="0">
              <a:spcBef>
                <a:spcPts val="300"/>
              </a:spcBef>
              <a:buNone/>
              <a:defRPr/>
            </a:lvl3pPr>
            <a:lvl4pPr indent="0">
              <a:spcBef>
                <a:spcPts val="300"/>
              </a:spcBef>
              <a:buNone/>
              <a:defRPr/>
            </a:lvl4pPr>
            <a:lvl5pPr indent="0">
              <a:spcBef>
                <a:spcPts val="300"/>
              </a:spcBef>
              <a:buNone/>
              <a:defRPr/>
            </a:lvl5pPr>
          </a:lstStyle>
          <a:p>
            <a:pPr lvl="0"/>
            <a:r>
              <a:rPr lang="en-US" smtClean="0"/>
              <a:t>Click to edit Master text styles</a:t>
            </a:r>
          </a:p>
        </p:txBody>
      </p:sp>
      <p:sp>
        <p:nvSpPr>
          <p:cNvPr id="14" name="Picture Placeholder 2"/>
          <p:cNvSpPr>
            <a:spLocks noGrp="1"/>
          </p:cNvSpPr>
          <p:nvPr>
            <p:ph type="pic" idx="19" hasCustomPrompt="1"/>
          </p:nvPr>
        </p:nvSpPr>
        <p:spPr>
          <a:xfrm>
            <a:off x="6844553" y="2332617"/>
            <a:ext cx="1828800" cy="1737360"/>
          </a:xfrm>
          <a:prstGeom prst="rect">
            <a:avLst/>
          </a:prstGeom>
          <a:solidFill>
            <a:schemeClr val="bg2"/>
          </a:solidFill>
          <a:ln w="88900" cap="sq">
            <a:solidFill>
              <a:srgbClr val="FFFFFF"/>
            </a:solidFill>
            <a:round/>
          </a:ln>
          <a:effectLst>
            <a:outerShdw blurRad="88900" dist="18000" dir="5400000" algn="tl" rotWithShape="0">
              <a:srgbClr val="000000">
                <a:alpha val="50000"/>
              </a:srgbClr>
            </a:outerShdw>
          </a:effectLst>
          <a:sp3d>
            <a:bevelT w="25400" h="19050"/>
            <a:contourClr>
              <a:srgbClr val="FFFFFF"/>
            </a:contourClr>
          </a:sp3d>
        </p:spPr>
        <p:txBody>
          <a:bodyPr lIns="91440" tIns="91440" rIns="91440" bIns="91440">
            <a:normAutofit/>
          </a:bodyPr>
          <a:lstStyle>
            <a:lvl1pPr marL="914400" marR="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sz="1000" baseline="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a:pPr>
            <a:r>
              <a:rPr lang="en-US" dirty="0" smtClean="0"/>
              <a:t>Note: If the image moves in front of text on this slide, on the MEC PowerPoint tab, click Reset Slide Layout.</a:t>
            </a:r>
          </a:p>
        </p:txBody>
      </p:sp>
      <p:sp>
        <p:nvSpPr>
          <p:cNvPr id="15" name="Text Placeholder 10"/>
          <p:cNvSpPr>
            <a:spLocks noGrp="1"/>
          </p:cNvSpPr>
          <p:nvPr>
            <p:ph type="body" sz="quarter" idx="20"/>
          </p:nvPr>
        </p:nvSpPr>
        <p:spPr>
          <a:xfrm>
            <a:off x="6970059" y="2485017"/>
            <a:ext cx="795528" cy="1463040"/>
          </a:xfrm>
          <a:solidFill>
            <a:srgbClr val="FFFFFF">
              <a:alpha val="75000"/>
            </a:srgbClr>
          </a:solidFill>
        </p:spPr>
        <p:txBody>
          <a:bodyPr lIns="45720" tIns="45720" rIns="45720" bIns="45720" anchor="b" anchorCtr="0">
            <a:normAutofit/>
          </a:bodyPr>
          <a:lstStyle>
            <a:lvl1pPr marL="0" indent="0">
              <a:spcBef>
                <a:spcPts val="300"/>
              </a:spcBef>
              <a:buNone/>
              <a:defRPr sz="1400" b="1">
                <a:solidFill>
                  <a:schemeClr val="bg2"/>
                </a:solidFill>
              </a:defRPr>
            </a:lvl1pPr>
            <a:lvl2pPr indent="0">
              <a:spcBef>
                <a:spcPts val="300"/>
              </a:spcBef>
              <a:buNone/>
              <a:defRPr/>
            </a:lvl2pPr>
            <a:lvl3pPr indent="0">
              <a:spcBef>
                <a:spcPts val="300"/>
              </a:spcBef>
              <a:buNone/>
              <a:defRPr/>
            </a:lvl3pPr>
            <a:lvl4pPr indent="0">
              <a:spcBef>
                <a:spcPts val="300"/>
              </a:spcBef>
              <a:buNone/>
              <a:defRPr/>
            </a:lvl4pPr>
            <a:lvl5pPr indent="0">
              <a:spcBef>
                <a:spcPts val="300"/>
              </a:spcBef>
              <a:buNone/>
              <a:defRPr/>
            </a:lvl5pPr>
          </a:lstStyle>
          <a:p>
            <a:pPr lvl="0"/>
            <a:r>
              <a:rPr lang="en-US" smtClean="0"/>
              <a:t>Click to edit Master text styles</a:t>
            </a:r>
          </a:p>
        </p:txBody>
      </p:sp>
    </p:spTree>
  </p:cSld>
  <p:clrMapOvr>
    <a:masterClrMapping/>
  </p:clrMapOvr>
  <p:transition xmlns:p14="http://schemas.microsoft.com/office/powerpoint/2010/main">
    <p:fade/>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Large Photo Boxes">
    <p:spTree>
      <p:nvGrpSpPr>
        <p:cNvPr id="1" name=""/>
        <p:cNvGrpSpPr/>
        <p:nvPr/>
      </p:nvGrpSpPr>
      <p:grpSpPr>
        <a:xfrm>
          <a:off x="0" y="0"/>
          <a:ext cx="0" cy="0"/>
          <a:chOff x="0" y="0"/>
          <a:chExt cx="0" cy="0"/>
        </a:xfrm>
      </p:grpSpPr>
      <p:sp>
        <p:nvSpPr>
          <p:cNvPr id="8" name="Picture Placeholder 2"/>
          <p:cNvSpPr>
            <a:spLocks noGrp="1"/>
          </p:cNvSpPr>
          <p:nvPr>
            <p:ph type="pic" idx="13" hasCustomPrompt="1"/>
          </p:nvPr>
        </p:nvSpPr>
        <p:spPr>
          <a:xfrm>
            <a:off x="354075" y="371474"/>
            <a:ext cx="4222800" cy="2822400"/>
          </a:xfrm>
          <a:prstGeom prst="rect">
            <a:avLst/>
          </a:prstGeom>
          <a:solidFill>
            <a:schemeClr val="bg2"/>
          </a:solidFill>
        </p:spPr>
        <p:txBody>
          <a:bodyPr lIns="91440" tIns="91440" rIns="91440" bIns="91440">
            <a:normAutofit/>
          </a:bodyPr>
          <a:lstStyle>
            <a:lvl1pPr marL="91440" marR="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sz="1000" baseline="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a:pPr>
            <a:r>
              <a:rPr lang="en-US" dirty="0" smtClean="0"/>
              <a:t>1. To add an image from the MEC image library to a picture placeholder on this slide, select the placeholder and then …</a:t>
            </a:r>
          </a:p>
        </p:txBody>
      </p:sp>
      <p:sp>
        <p:nvSpPr>
          <p:cNvPr id="10" name="Picture Placeholder 2"/>
          <p:cNvSpPr>
            <a:spLocks noGrp="1"/>
          </p:cNvSpPr>
          <p:nvPr>
            <p:ph type="pic" idx="17" hasCustomPrompt="1"/>
          </p:nvPr>
        </p:nvSpPr>
        <p:spPr>
          <a:xfrm>
            <a:off x="354075" y="3188347"/>
            <a:ext cx="4222800" cy="2822400"/>
          </a:xfrm>
          <a:prstGeom prst="rect">
            <a:avLst/>
          </a:prstGeom>
          <a:solidFill>
            <a:schemeClr val="bg2"/>
          </a:solidFill>
        </p:spPr>
        <p:txBody>
          <a:bodyPr vert="horz" lIns="91440" tIns="91440" rIns="91440" bIns="91440" rtlCol="0">
            <a:normAutofit/>
          </a:bodyPr>
          <a:lstStyle>
            <a:lvl1pPr marL="0" marR="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lang="en-US" sz="1000" kern="1200" baseline="0">
                <a:solidFill>
                  <a:schemeClr val="bg1"/>
                </a:solidFill>
                <a:latin typeface="+mn-lt"/>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a:pPr>
            <a:r>
              <a:rPr lang="en-US" dirty="0" smtClean="0"/>
              <a:t>3. …Note: If the image moves in front of text on this slide, on the MEC PowerPoint tab, click Reset Slide Layout.</a:t>
            </a:r>
          </a:p>
        </p:txBody>
      </p:sp>
      <p:sp>
        <p:nvSpPr>
          <p:cNvPr id="9" name="Picture Placeholder 2"/>
          <p:cNvSpPr>
            <a:spLocks noGrp="1"/>
          </p:cNvSpPr>
          <p:nvPr>
            <p:ph type="pic" idx="14" hasCustomPrompt="1"/>
          </p:nvPr>
        </p:nvSpPr>
        <p:spPr>
          <a:xfrm>
            <a:off x="4572000" y="371475"/>
            <a:ext cx="4222800" cy="2822400"/>
          </a:xfrm>
          <a:prstGeom prst="rect">
            <a:avLst/>
          </a:prstGeom>
          <a:solidFill>
            <a:schemeClr val="bg2"/>
          </a:solidFill>
        </p:spPr>
        <p:txBody>
          <a:bodyPr vert="horz" lIns="91440" tIns="91440" rIns="91440" bIns="91440" rtlCol="0">
            <a:normAutofit/>
          </a:bodyPr>
          <a:lstStyle>
            <a:lvl1pPr marL="0" marR="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lang="en-US" sz="1000" kern="1200" baseline="0" dirty="0" smtClean="0">
                <a:solidFill>
                  <a:schemeClr val="bg1"/>
                </a:solidFill>
                <a:latin typeface="+mn-lt"/>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a:pPr>
            <a:r>
              <a:rPr lang="en-US" dirty="0" smtClean="0"/>
              <a:t>2. … click the Image Library button. </a:t>
            </a:r>
            <a:br>
              <a:rPr lang="en-US" dirty="0" smtClean="0"/>
            </a:br>
            <a:r>
              <a:rPr lang="en-US" dirty="0" smtClean="0"/>
              <a:t>Note: The library does not crop for this slide type. </a:t>
            </a:r>
            <a:br>
              <a:rPr lang="en-US" dirty="0" smtClean="0"/>
            </a:br>
            <a:r>
              <a:rPr lang="en-US" dirty="0" smtClean="0"/>
              <a:t>PowerPoint will crop your MEC image to fit the placeholder, so check to ensure that you like the result.</a:t>
            </a:r>
          </a:p>
        </p:txBody>
      </p:sp>
      <p:sp>
        <p:nvSpPr>
          <p:cNvPr id="14" name="Picture Placeholder 2"/>
          <p:cNvSpPr>
            <a:spLocks noGrp="1"/>
          </p:cNvSpPr>
          <p:nvPr>
            <p:ph type="pic" idx="19" hasCustomPrompt="1"/>
          </p:nvPr>
        </p:nvSpPr>
        <p:spPr>
          <a:xfrm>
            <a:off x="4572000" y="3188350"/>
            <a:ext cx="4222800" cy="2822400"/>
          </a:xfrm>
          <a:prstGeom prst="rect">
            <a:avLst/>
          </a:prstGeom>
          <a:solidFill>
            <a:schemeClr val="bg2"/>
          </a:solidFill>
        </p:spPr>
        <p:txBody>
          <a:bodyPr lIns="91440" tIns="91440" rIns="91440" bIns="91440">
            <a:normAutofit/>
          </a:bodyPr>
          <a:lstStyle>
            <a:lvl1pPr marL="91440" marR="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sz="1000" baseline="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a:pPr>
            <a:r>
              <a:rPr lang="en-US" dirty="0" smtClean="0"/>
              <a:t>Picture</a:t>
            </a:r>
          </a:p>
        </p:txBody>
      </p:sp>
      <p:sp>
        <p:nvSpPr>
          <p:cNvPr id="16" name="Text Placeholder 9"/>
          <p:cNvSpPr>
            <a:spLocks noGrp="1"/>
          </p:cNvSpPr>
          <p:nvPr>
            <p:ph type="body" sz="quarter" idx="20" hasCustomPrompt="1"/>
          </p:nvPr>
        </p:nvSpPr>
        <p:spPr>
          <a:xfrm>
            <a:off x="485475" y="2133600"/>
            <a:ext cx="3960000" cy="720000"/>
          </a:xfrm>
          <a:prstGeom prst="rect">
            <a:avLst/>
          </a:prstGeom>
          <a:noFill/>
        </p:spPr>
        <p:txBody>
          <a:bodyPr wrap="square" rtlCol="0" anchor="t" anchorCtr="0">
            <a:noAutofit/>
          </a:bodyPr>
          <a:lstStyle>
            <a:lvl1pPr marL="0" indent="0" algn="ctr" defTabSz="914400" rtl="0" eaLnBrk="1" latinLnBrk="0" hangingPunct="1">
              <a:buFontTx/>
              <a:buNone/>
              <a:defRPr lang="en-US" sz="4800" b="1" kern="1200" dirty="0">
                <a:solidFill>
                  <a:schemeClr val="bg1"/>
                </a:solidFill>
                <a:effectLst>
                  <a:outerShdw blurRad="38100" dist="38100" dir="2700000" algn="tl">
                    <a:srgbClr val="000000">
                      <a:alpha val="43137"/>
                    </a:srgbClr>
                  </a:outerShdw>
                </a:effectLst>
                <a:latin typeface="+mn-lt"/>
                <a:ea typeface="+mn-ea"/>
                <a:cs typeface="+mn-cs"/>
              </a:defRPr>
            </a:lvl1pPr>
            <a:lvl2pPr marL="0" algn="l" defTabSz="914400" rtl="0" eaLnBrk="1" latinLnBrk="0" hangingPunct="1">
              <a:defRPr lang="en-US" sz="1800" b="1" kern="1200" dirty="0" smtClean="0">
                <a:solidFill>
                  <a:schemeClr val="lt1"/>
                </a:solidFill>
                <a:latin typeface="+mn-lt"/>
                <a:ea typeface="+mn-ea"/>
                <a:cs typeface="+mn-cs"/>
              </a:defRPr>
            </a:lvl2pPr>
            <a:lvl3pPr marL="0" algn="l" defTabSz="914400" rtl="0" eaLnBrk="1" latinLnBrk="0" hangingPunct="1">
              <a:defRPr lang="en-US" sz="1800" b="1" kern="1200" dirty="0" smtClean="0">
                <a:solidFill>
                  <a:schemeClr val="lt1"/>
                </a:solidFill>
                <a:latin typeface="+mn-lt"/>
                <a:ea typeface="+mn-ea"/>
                <a:cs typeface="+mn-cs"/>
              </a:defRPr>
            </a:lvl3pPr>
            <a:lvl4pPr marL="0" algn="l" defTabSz="914400" rtl="0" eaLnBrk="1" latinLnBrk="0" hangingPunct="1">
              <a:defRPr lang="en-US" sz="1800" b="1" kern="1200" dirty="0" smtClean="0">
                <a:solidFill>
                  <a:schemeClr val="lt1"/>
                </a:solidFill>
                <a:latin typeface="+mn-lt"/>
                <a:ea typeface="+mn-ea"/>
                <a:cs typeface="+mn-cs"/>
              </a:defRPr>
            </a:lvl4pPr>
            <a:lvl5pPr marL="0" algn="l" defTabSz="914400" rtl="0" eaLnBrk="1" latinLnBrk="0" hangingPunct="1">
              <a:defRPr lang="en-US" sz="1800" b="1" kern="1200" dirty="0" smtClean="0">
                <a:solidFill>
                  <a:schemeClr val="lt1"/>
                </a:solidFill>
                <a:latin typeface="+mn-lt"/>
                <a:ea typeface="+mn-ea"/>
                <a:cs typeface="+mn-cs"/>
              </a:defRPr>
            </a:lvl5pPr>
          </a:lstStyle>
          <a:p>
            <a:pPr lvl="0"/>
            <a:r>
              <a:rPr lang="en-US" dirty="0" smtClean="0"/>
              <a:t>Click to type</a:t>
            </a:r>
            <a:endParaRPr lang="en-US" dirty="0"/>
          </a:p>
        </p:txBody>
      </p:sp>
      <p:sp>
        <p:nvSpPr>
          <p:cNvPr id="17" name="Text Placeholder 9"/>
          <p:cNvSpPr>
            <a:spLocks noGrp="1"/>
          </p:cNvSpPr>
          <p:nvPr>
            <p:ph type="body" sz="quarter" idx="21" hasCustomPrompt="1"/>
          </p:nvPr>
        </p:nvSpPr>
        <p:spPr>
          <a:xfrm>
            <a:off x="4703400" y="2133600"/>
            <a:ext cx="3960000" cy="720000"/>
          </a:xfrm>
          <a:prstGeom prst="rect">
            <a:avLst/>
          </a:prstGeom>
          <a:noFill/>
        </p:spPr>
        <p:txBody>
          <a:bodyPr wrap="square" rtlCol="0" anchor="t" anchorCtr="0">
            <a:noAutofit/>
          </a:bodyPr>
          <a:lstStyle>
            <a:lvl1pPr marL="0" indent="0" algn="ctr" defTabSz="914400" rtl="0" eaLnBrk="1" latinLnBrk="0" hangingPunct="1">
              <a:buFontTx/>
              <a:buNone/>
              <a:defRPr lang="en-US" sz="4800" b="1" kern="1200" dirty="0">
                <a:solidFill>
                  <a:schemeClr val="bg1"/>
                </a:solidFill>
                <a:effectLst>
                  <a:outerShdw blurRad="38100" dist="38100" dir="2700000" algn="tl">
                    <a:srgbClr val="000000">
                      <a:alpha val="43137"/>
                    </a:srgbClr>
                  </a:outerShdw>
                </a:effectLst>
                <a:latin typeface="+mn-lt"/>
                <a:ea typeface="+mn-ea"/>
                <a:cs typeface="+mn-cs"/>
              </a:defRPr>
            </a:lvl1pPr>
            <a:lvl2pPr marL="0" algn="l" defTabSz="914400" rtl="0" eaLnBrk="1" latinLnBrk="0" hangingPunct="1">
              <a:defRPr lang="en-US" sz="1800" b="1" kern="1200" dirty="0" smtClean="0">
                <a:solidFill>
                  <a:schemeClr val="lt1"/>
                </a:solidFill>
                <a:latin typeface="+mn-lt"/>
                <a:ea typeface="+mn-ea"/>
                <a:cs typeface="+mn-cs"/>
              </a:defRPr>
            </a:lvl2pPr>
            <a:lvl3pPr marL="0" algn="l" defTabSz="914400" rtl="0" eaLnBrk="1" latinLnBrk="0" hangingPunct="1">
              <a:defRPr lang="en-US" sz="1800" b="1" kern="1200" dirty="0" smtClean="0">
                <a:solidFill>
                  <a:schemeClr val="lt1"/>
                </a:solidFill>
                <a:latin typeface="+mn-lt"/>
                <a:ea typeface="+mn-ea"/>
                <a:cs typeface="+mn-cs"/>
              </a:defRPr>
            </a:lvl3pPr>
            <a:lvl4pPr marL="0" algn="l" defTabSz="914400" rtl="0" eaLnBrk="1" latinLnBrk="0" hangingPunct="1">
              <a:defRPr lang="en-US" sz="1800" b="1" kern="1200" dirty="0" smtClean="0">
                <a:solidFill>
                  <a:schemeClr val="lt1"/>
                </a:solidFill>
                <a:latin typeface="+mn-lt"/>
                <a:ea typeface="+mn-ea"/>
                <a:cs typeface="+mn-cs"/>
              </a:defRPr>
            </a:lvl4pPr>
            <a:lvl5pPr marL="0" algn="l" defTabSz="914400" rtl="0" eaLnBrk="1" latinLnBrk="0" hangingPunct="1">
              <a:defRPr lang="en-US" sz="1800" b="1" kern="1200" dirty="0" smtClean="0">
                <a:solidFill>
                  <a:schemeClr val="lt1"/>
                </a:solidFill>
                <a:latin typeface="+mn-lt"/>
                <a:ea typeface="+mn-ea"/>
                <a:cs typeface="+mn-cs"/>
              </a:defRPr>
            </a:lvl5pPr>
          </a:lstStyle>
          <a:p>
            <a:pPr lvl="0"/>
            <a:r>
              <a:rPr lang="en-US" dirty="0" smtClean="0"/>
              <a:t>Click to type</a:t>
            </a:r>
            <a:endParaRPr lang="en-US" dirty="0"/>
          </a:p>
        </p:txBody>
      </p:sp>
      <p:sp>
        <p:nvSpPr>
          <p:cNvPr id="18" name="Text Placeholder 9"/>
          <p:cNvSpPr>
            <a:spLocks noGrp="1"/>
          </p:cNvSpPr>
          <p:nvPr>
            <p:ph type="body" sz="quarter" idx="22" hasCustomPrompt="1"/>
          </p:nvPr>
        </p:nvSpPr>
        <p:spPr>
          <a:xfrm>
            <a:off x="485475" y="4976894"/>
            <a:ext cx="3960000" cy="720000"/>
          </a:xfrm>
          <a:prstGeom prst="rect">
            <a:avLst/>
          </a:prstGeom>
          <a:noFill/>
        </p:spPr>
        <p:txBody>
          <a:bodyPr wrap="square" rtlCol="0" anchor="t" anchorCtr="0">
            <a:noAutofit/>
          </a:bodyPr>
          <a:lstStyle>
            <a:lvl1pPr marL="0" indent="0" algn="ctr" defTabSz="914400" rtl="0" eaLnBrk="1" latinLnBrk="0" hangingPunct="1">
              <a:buFontTx/>
              <a:buNone/>
              <a:defRPr lang="en-US" sz="4800" b="1" kern="1200" dirty="0">
                <a:solidFill>
                  <a:schemeClr val="bg1"/>
                </a:solidFill>
                <a:effectLst>
                  <a:outerShdw blurRad="38100" dist="38100" dir="2700000" algn="tl">
                    <a:srgbClr val="000000">
                      <a:alpha val="43137"/>
                    </a:srgbClr>
                  </a:outerShdw>
                </a:effectLst>
                <a:latin typeface="+mn-lt"/>
                <a:ea typeface="+mn-ea"/>
                <a:cs typeface="+mn-cs"/>
              </a:defRPr>
            </a:lvl1pPr>
            <a:lvl2pPr marL="0" algn="l" defTabSz="914400" rtl="0" eaLnBrk="1" latinLnBrk="0" hangingPunct="1">
              <a:defRPr lang="en-US" sz="1800" b="1" kern="1200" dirty="0" smtClean="0">
                <a:solidFill>
                  <a:schemeClr val="lt1"/>
                </a:solidFill>
                <a:latin typeface="+mn-lt"/>
                <a:ea typeface="+mn-ea"/>
                <a:cs typeface="+mn-cs"/>
              </a:defRPr>
            </a:lvl2pPr>
            <a:lvl3pPr marL="0" algn="l" defTabSz="914400" rtl="0" eaLnBrk="1" latinLnBrk="0" hangingPunct="1">
              <a:defRPr lang="en-US" sz="1800" b="1" kern="1200" dirty="0" smtClean="0">
                <a:solidFill>
                  <a:schemeClr val="lt1"/>
                </a:solidFill>
                <a:latin typeface="+mn-lt"/>
                <a:ea typeface="+mn-ea"/>
                <a:cs typeface="+mn-cs"/>
              </a:defRPr>
            </a:lvl3pPr>
            <a:lvl4pPr marL="0" algn="l" defTabSz="914400" rtl="0" eaLnBrk="1" latinLnBrk="0" hangingPunct="1">
              <a:defRPr lang="en-US" sz="1800" b="1" kern="1200" dirty="0" smtClean="0">
                <a:solidFill>
                  <a:schemeClr val="lt1"/>
                </a:solidFill>
                <a:latin typeface="+mn-lt"/>
                <a:ea typeface="+mn-ea"/>
                <a:cs typeface="+mn-cs"/>
              </a:defRPr>
            </a:lvl4pPr>
            <a:lvl5pPr marL="0" algn="l" defTabSz="914400" rtl="0" eaLnBrk="1" latinLnBrk="0" hangingPunct="1">
              <a:defRPr lang="en-US" sz="1800" b="1" kern="1200" dirty="0" smtClean="0">
                <a:solidFill>
                  <a:schemeClr val="lt1"/>
                </a:solidFill>
                <a:latin typeface="+mn-lt"/>
                <a:ea typeface="+mn-ea"/>
                <a:cs typeface="+mn-cs"/>
              </a:defRPr>
            </a:lvl5pPr>
          </a:lstStyle>
          <a:p>
            <a:pPr lvl="0"/>
            <a:r>
              <a:rPr lang="en-US" dirty="0" smtClean="0"/>
              <a:t>Click to type</a:t>
            </a:r>
            <a:endParaRPr lang="en-US" dirty="0"/>
          </a:p>
        </p:txBody>
      </p:sp>
      <p:sp>
        <p:nvSpPr>
          <p:cNvPr id="19" name="Text Placeholder 9"/>
          <p:cNvSpPr>
            <a:spLocks noGrp="1"/>
          </p:cNvSpPr>
          <p:nvPr>
            <p:ph type="body" sz="quarter" idx="23" hasCustomPrompt="1"/>
          </p:nvPr>
        </p:nvSpPr>
        <p:spPr>
          <a:xfrm>
            <a:off x="4703400" y="4976894"/>
            <a:ext cx="3960000" cy="720000"/>
          </a:xfrm>
          <a:prstGeom prst="rect">
            <a:avLst/>
          </a:prstGeom>
          <a:noFill/>
        </p:spPr>
        <p:txBody>
          <a:bodyPr wrap="square" rtlCol="0" anchor="t" anchorCtr="0">
            <a:noAutofit/>
          </a:bodyPr>
          <a:lstStyle>
            <a:lvl1pPr marL="0" indent="0" algn="ctr" defTabSz="914400" rtl="0" eaLnBrk="1" latinLnBrk="0" hangingPunct="1">
              <a:buFontTx/>
              <a:buNone/>
              <a:defRPr lang="en-US" sz="4800" b="1" kern="1200" dirty="0">
                <a:solidFill>
                  <a:schemeClr val="bg1"/>
                </a:solidFill>
                <a:effectLst>
                  <a:outerShdw blurRad="38100" dist="38100" dir="2700000" algn="tl">
                    <a:srgbClr val="000000">
                      <a:alpha val="43137"/>
                    </a:srgbClr>
                  </a:outerShdw>
                </a:effectLst>
                <a:latin typeface="+mn-lt"/>
                <a:ea typeface="+mn-ea"/>
                <a:cs typeface="+mn-cs"/>
              </a:defRPr>
            </a:lvl1pPr>
            <a:lvl2pPr marL="0" algn="l" defTabSz="914400" rtl="0" eaLnBrk="1" latinLnBrk="0" hangingPunct="1">
              <a:defRPr lang="en-US" sz="1800" b="1" kern="1200" dirty="0" smtClean="0">
                <a:solidFill>
                  <a:schemeClr val="lt1"/>
                </a:solidFill>
                <a:latin typeface="+mn-lt"/>
                <a:ea typeface="+mn-ea"/>
                <a:cs typeface="+mn-cs"/>
              </a:defRPr>
            </a:lvl2pPr>
            <a:lvl3pPr marL="0" algn="l" defTabSz="914400" rtl="0" eaLnBrk="1" latinLnBrk="0" hangingPunct="1">
              <a:defRPr lang="en-US" sz="1800" b="1" kern="1200" dirty="0" smtClean="0">
                <a:solidFill>
                  <a:schemeClr val="lt1"/>
                </a:solidFill>
                <a:latin typeface="+mn-lt"/>
                <a:ea typeface="+mn-ea"/>
                <a:cs typeface="+mn-cs"/>
              </a:defRPr>
            </a:lvl3pPr>
            <a:lvl4pPr marL="0" algn="l" defTabSz="914400" rtl="0" eaLnBrk="1" latinLnBrk="0" hangingPunct="1">
              <a:defRPr lang="en-US" sz="1800" b="1" kern="1200" dirty="0" smtClean="0">
                <a:solidFill>
                  <a:schemeClr val="lt1"/>
                </a:solidFill>
                <a:latin typeface="+mn-lt"/>
                <a:ea typeface="+mn-ea"/>
                <a:cs typeface="+mn-cs"/>
              </a:defRPr>
            </a:lvl4pPr>
            <a:lvl5pPr marL="0" algn="l" defTabSz="914400" rtl="0" eaLnBrk="1" latinLnBrk="0" hangingPunct="1">
              <a:defRPr lang="en-US" sz="1800" b="1" kern="1200" dirty="0" smtClean="0">
                <a:solidFill>
                  <a:schemeClr val="lt1"/>
                </a:solidFill>
                <a:latin typeface="+mn-lt"/>
                <a:ea typeface="+mn-ea"/>
                <a:cs typeface="+mn-cs"/>
              </a:defRPr>
            </a:lvl5pPr>
          </a:lstStyle>
          <a:p>
            <a:pPr lvl="0"/>
            <a:r>
              <a:rPr lang="en-US" dirty="0" smtClean="0"/>
              <a:t>Click to type</a:t>
            </a:r>
            <a:endParaRPr lang="en-US" dirty="0"/>
          </a:p>
        </p:txBody>
      </p:sp>
    </p:spTree>
  </p:cSld>
  <p:clrMapOvr>
    <a:masterClrMapping/>
  </p:clrMapOvr>
  <p:transition xmlns:p14="http://schemas.microsoft.com/office/powerpoint/2010/main">
    <p:fade/>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Team Slide 12">
    <p:spTree>
      <p:nvGrpSpPr>
        <p:cNvPr id="1" name=""/>
        <p:cNvGrpSpPr/>
        <p:nvPr/>
      </p:nvGrpSpPr>
      <p:grpSpPr>
        <a:xfrm>
          <a:off x="0" y="0"/>
          <a:ext cx="0" cy="0"/>
          <a:chOff x="0" y="0"/>
          <a:chExt cx="0" cy="0"/>
        </a:xfrm>
      </p:grpSpPr>
      <p:sp>
        <p:nvSpPr>
          <p:cNvPr id="67" name="Rectangle 66"/>
          <p:cNvSpPr/>
          <p:nvPr/>
        </p:nvSpPr>
        <p:spPr>
          <a:xfrm>
            <a:off x="369023" y="3770400"/>
            <a:ext cx="8439912" cy="95097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66" name="Rectangle 65"/>
          <p:cNvSpPr/>
          <p:nvPr/>
        </p:nvSpPr>
        <p:spPr>
          <a:xfrm>
            <a:off x="369023" y="1484400"/>
            <a:ext cx="8439912" cy="95097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p:cNvSpPr>
            <a:spLocks noGrp="1"/>
          </p:cNvSpPr>
          <p:nvPr>
            <p:ph type="title"/>
          </p:nvPr>
        </p:nvSpPr>
        <p:spPr>
          <a:xfrm>
            <a:off x="354013" y="376238"/>
            <a:ext cx="8442325" cy="633412"/>
          </a:xfrm>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CA08206-12CE-4BB6-9D96-B12E45A53949}" type="datetimeFigureOut">
              <a:rPr lang="en-US" smtClean="0"/>
              <a:pPr/>
              <a:t>9/19/11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826AF3F-089B-4C00-A629-579841A5A4BF}" type="slidenum">
              <a:rPr lang="en-US" smtClean="0"/>
              <a:pPr/>
              <a:t>‹#›</a:t>
            </a:fld>
            <a:endParaRPr lang="en-US"/>
          </a:p>
        </p:txBody>
      </p:sp>
      <p:sp>
        <p:nvSpPr>
          <p:cNvPr id="18" name="Picture Placeholder 18"/>
          <p:cNvSpPr>
            <a:spLocks noGrp="1"/>
          </p:cNvSpPr>
          <p:nvPr>
            <p:ph type="pic" sz="quarter" idx="13"/>
          </p:nvPr>
        </p:nvSpPr>
        <p:spPr>
          <a:xfrm>
            <a:off x="369023" y="1484400"/>
            <a:ext cx="954000" cy="954000"/>
          </a:xfrm>
        </p:spPr>
        <p:txBody>
          <a:bodyPr>
            <a:normAutofit/>
          </a:bodyPr>
          <a:lstStyle>
            <a:lvl1pPr marL="0" indent="0">
              <a:buNone/>
              <a:defRPr sz="1100">
                <a:solidFill>
                  <a:srgbClr val="FFFFFF"/>
                </a:solidFill>
              </a:defRPr>
            </a:lvl1pPr>
          </a:lstStyle>
          <a:p>
            <a:r>
              <a:rPr lang="en-US" smtClean="0"/>
              <a:t>Click icon to add picture</a:t>
            </a:r>
            <a:endParaRPr lang="en-US"/>
          </a:p>
        </p:txBody>
      </p:sp>
      <p:sp>
        <p:nvSpPr>
          <p:cNvPr id="19" name="Text Placeholder 3"/>
          <p:cNvSpPr>
            <a:spLocks noGrp="1"/>
          </p:cNvSpPr>
          <p:nvPr>
            <p:ph type="body" sz="half" idx="2" hasCustomPrompt="1"/>
          </p:nvPr>
        </p:nvSpPr>
        <p:spPr>
          <a:xfrm>
            <a:off x="1462717" y="1520259"/>
            <a:ext cx="1260000" cy="320040"/>
          </a:xfrm>
        </p:spPr>
        <p:txBody>
          <a:bodyPr vert="horz" lIns="0" tIns="0" rIns="0" bIns="0" rtlCol="0">
            <a:normAutofit/>
          </a:bodyPr>
          <a:lstStyle>
            <a:lvl1pPr marL="0" indent="0">
              <a:lnSpc>
                <a:spcPct val="100000"/>
              </a:lnSpc>
              <a:spcBef>
                <a:spcPts val="0"/>
              </a:spcBef>
              <a:buNone/>
              <a:defRPr lang="en-US" sz="1000" b="1"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name</a:t>
            </a:r>
          </a:p>
        </p:txBody>
      </p:sp>
      <p:sp>
        <p:nvSpPr>
          <p:cNvPr id="20" name="Text Placeholder 3"/>
          <p:cNvSpPr>
            <a:spLocks noGrp="1"/>
          </p:cNvSpPr>
          <p:nvPr>
            <p:ph type="body" sz="half" idx="25" hasCustomPrompt="1"/>
          </p:nvPr>
        </p:nvSpPr>
        <p:spPr>
          <a:xfrm>
            <a:off x="1462717" y="1874365"/>
            <a:ext cx="1260000" cy="457200"/>
          </a:xfrm>
        </p:spPr>
        <p:txBody>
          <a:bodyPr vert="horz" lIns="0" tIns="0" rIns="0" bIns="0" rtlCol="0">
            <a:normAutofit/>
          </a:bodyPr>
          <a:lstStyle>
            <a:lvl1pPr marL="0" indent="0">
              <a:lnSpc>
                <a:spcPct val="100000"/>
              </a:lnSpc>
              <a:spcBef>
                <a:spcPts val="0"/>
              </a:spcBef>
              <a:buNone/>
              <a:defRPr lang="en-US" sz="1000" b="0"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title</a:t>
            </a:r>
          </a:p>
        </p:txBody>
      </p:sp>
      <p:sp>
        <p:nvSpPr>
          <p:cNvPr id="22" name="Picture Placeholder 18"/>
          <p:cNvSpPr>
            <a:spLocks noGrp="1"/>
          </p:cNvSpPr>
          <p:nvPr>
            <p:ph type="pic" sz="quarter" idx="27"/>
          </p:nvPr>
        </p:nvSpPr>
        <p:spPr>
          <a:xfrm>
            <a:off x="3285106" y="1484400"/>
            <a:ext cx="954000" cy="954000"/>
          </a:xfrm>
        </p:spPr>
        <p:txBody>
          <a:bodyPr>
            <a:normAutofit/>
          </a:bodyPr>
          <a:lstStyle>
            <a:lvl1pPr marL="0" indent="0">
              <a:buNone/>
              <a:defRPr sz="1100">
                <a:solidFill>
                  <a:srgbClr val="FFFFFF"/>
                </a:solidFill>
              </a:defRPr>
            </a:lvl1pPr>
          </a:lstStyle>
          <a:p>
            <a:r>
              <a:rPr lang="en-US" smtClean="0"/>
              <a:t>Click icon to add picture</a:t>
            </a:r>
            <a:endParaRPr lang="en-US"/>
          </a:p>
        </p:txBody>
      </p:sp>
      <p:sp>
        <p:nvSpPr>
          <p:cNvPr id="23" name="Text Placeholder 3"/>
          <p:cNvSpPr>
            <a:spLocks noGrp="1"/>
          </p:cNvSpPr>
          <p:nvPr>
            <p:ph type="body" sz="half" idx="28" hasCustomPrompt="1"/>
          </p:nvPr>
        </p:nvSpPr>
        <p:spPr>
          <a:xfrm>
            <a:off x="4378800" y="1520259"/>
            <a:ext cx="1260000" cy="320040"/>
          </a:xfrm>
        </p:spPr>
        <p:txBody>
          <a:bodyPr vert="horz" lIns="0" tIns="0" rIns="0" bIns="0" rtlCol="0">
            <a:normAutofit/>
          </a:bodyPr>
          <a:lstStyle>
            <a:lvl1pPr marL="0" indent="0">
              <a:lnSpc>
                <a:spcPct val="100000"/>
              </a:lnSpc>
              <a:spcBef>
                <a:spcPts val="0"/>
              </a:spcBef>
              <a:buNone/>
              <a:defRPr lang="en-US" sz="1000" b="1"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name</a:t>
            </a:r>
          </a:p>
        </p:txBody>
      </p:sp>
      <p:sp>
        <p:nvSpPr>
          <p:cNvPr id="24" name="Text Placeholder 3"/>
          <p:cNvSpPr>
            <a:spLocks noGrp="1"/>
          </p:cNvSpPr>
          <p:nvPr>
            <p:ph type="body" sz="half" idx="29" hasCustomPrompt="1"/>
          </p:nvPr>
        </p:nvSpPr>
        <p:spPr>
          <a:xfrm>
            <a:off x="4378800" y="1874365"/>
            <a:ext cx="1260000" cy="457200"/>
          </a:xfrm>
        </p:spPr>
        <p:txBody>
          <a:bodyPr vert="horz" lIns="0" tIns="0" rIns="0" bIns="0" rtlCol="0">
            <a:normAutofit/>
          </a:bodyPr>
          <a:lstStyle>
            <a:lvl1pPr marL="0" indent="0">
              <a:lnSpc>
                <a:spcPct val="100000"/>
              </a:lnSpc>
              <a:spcBef>
                <a:spcPts val="0"/>
              </a:spcBef>
              <a:buNone/>
              <a:defRPr lang="en-US" sz="1000" b="0"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title</a:t>
            </a:r>
          </a:p>
        </p:txBody>
      </p:sp>
      <p:sp>
        <p:nvSpPr>
          <p:cNvPr id="26" name="Picture Placeholder 18"/>
          <p:cNvSpPr>
            <a:spLocks noGrp="1"/>
          </p:cNvSpPr>
          <p:nvPr>
            <p:ph type="pic" sz="quarter" idx="31"/>
          </p:nvPr>
        </p:nvSpPr>
        <p:spPr>
          <a:xfrm>
            <a:off x="6436200" y="1484400"/>
            <a:ext cx="954000" cy="954000"/>
          </a:xfrm>
        </p:spPr>
        <p:txBody>
          <a:bodyPr>
            <a:normAutofit/>
          </a:bodyPr>
          <a:lstStyle>
            <a:lvl1pPr marL="0" indent="0">
              <a:buNone/>
              <a:defRPr sz="1100">
                <a:solidFill>
                  <a:srgbClr val="FFFFFF"/>
                </a:solidFill>
              </a:defRPr>
            </a:lvl1pPr>
          </a:lstStyle>
          <a:p>
            <a:r>
              <a:rPr lang="en-US" smtClean="0"/>
              <a:t>Click icon to add picture</a:t>
            </a:r>
            <a:endParaRPr lang="en-US"/>
          </a:p>
        </p:txBody>
      </p:sp>
      <p:sp>
        <p:nvSpPr>
          <p:cNvPr id="27" name="Text Placeholder 3"/>
          <p:cNvSpPr>
            <a:spLocks noGrp="1"/>
          </p:cNvSpPr>
          <p:nvPr>
            <p:ph type="body" sz="half" idx="32" hasCustomPrompt="1"/>
          </p:nvPr>
        </p:nvSpPr>
        <p:spPr>
          <a:xfrm>
            <a:off x="7529894" y="1520259"/>
            <a:ext cx="1260000" cy="320040"/>
          </a:xfrm>
        </p:spPr>
        <p:txBody>
          <a:bodyPr vert="horz" lIns="0" tIns="0" rIns="0" bIns="0" rtlCol="0">
            <a:normAutofit/>
          </a:bodyPr>
          <a:lstStyle>
            <a:lvl1pPr marL="0" indent="0">
              <a:lnSpc>
                <a:spcPct val="100000"/>
              </a:lnSpc>
              <a:spcBef>
                <a:spcPts val="0"/>
              </a:spcBef>
              <a:buNone/>
              <a:defRPr lang="en-US" sz="1000" b="1"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name</a:t>
            </a:r>
          </a:p>
        </p:txBody>
      </p:sp>
      <p:sp>
        <p:nvSpPr>
          <p:cNvPr id="28" name="Text Placeholder 3"/>
          <p:cNvSpPr>
            <a:spLocks noGrp="1"/>
          </p:cNvSpPr>
          <p:nvPr>
            <p:ph type="body" sz="half" idx="33" hasCustomPrompt="1"/>
          </p:nvPr>
        </p:nvSpPr>
        <p:spPr>
          <a:xfrm>
            <a:off x="7529894" y="1874365"/>
            <a:ext cx="1260000" cy="457200"/>
          </a:xfrm>
        </p:spPr>
        <p:txBody>
          <a:bodyPr vert="horz" lIns="0" tIns="0" rIns="0" bIns="0" rtlCol="0">
            <a:normAutofit/>
          </a:bodyPr>
          <a:lstStyle>
            <a:lvl1pPr marL="0" indent="0">
              <a:lnSpc>
                <a:spcPct val="100000"/>
              </a:lnSpc>
              <a:spcBef>
                <a:spcPts val="0"/>
              </a:spcBef>
              <a:buNone/>
              <a:defRPr lang="en-US" sz="1000" b="0"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title</a:t>
            </a:r>
          </a:p>
        </p:txBody>
      </p:sp>
      <p:sp>
        <p:nvSpPr>
          <p:cNvPr id="30" name="Picture Placeholder 18"/>
          <p:cNvSpPr>
            <a:spLocks noGrp="1"/>
          </p:cNvSpPr>
          <p:nvPr>
            <p:ph type="pic" sz="quarter" idx="35"/>
          </p:nvPr>
        </p:nvSpPr>
        <p:spPr>
          <a:xfrm>
            <a:off x="369023" y="2667000"/>
            <a:ext cx="954000" cy="954000"/>
          </a:xfrm>
        </p:spPr>
        <p:txBody>
          <a:bodyPr>
            <a:normAutofit/>
          </a:bodyPr>
          <a:lstStyle>
            <a:lvl1pPr marL="0" indent="0">
              <a:buNone/>
              <a:defRPr sz="1100">
                <a:solidFill>
                  <a:schemeClr val="accent2"/>
                </a:solidFill>
              </a:defRPr>
            </a:lvl1pPr>
          </a:lstStyle>
          <a:p>
            <a:r>
              <a:rPr lang="en-US" smtClean="0"/>
              <a:t>Click icon to add picture</a:t>
            </a:r>
            <a:endParaRPr lang="en-US"/>
          </a:p>
        </p:txBody>
      </p:sp>
      <p:sp>
        <p:nvSpPr>
          <p:cNvPr id="31" name="Text Placeholder 3"/>
          <p:cNvSpPr>
            <a:spLocks noGrp="1"/>
          </p:cNvSpPr>
          <p:nvPr>
            <p:ph type="body" sz="half" idx="36" hasCustomPrompt="1"/>
          </p:nvPr>
        </p:nvSpPr>
        <p:spPr>
          <a:xfrm>
            <a:off x="1462717" y="2702859"/>
            <a:ext cx="1260000" cy="320040"/>
          </a:xfrm>
        </p:spPr>
        <p:txBody>
          <a:bodyPr vert="horz" lIns="0" tIns="0" rIns="0" bIns="0" rtlCol="0">
            <a:normAutofit/>
          </a:bodyPr>
          <a:lstStyle>
            <a:lvl1pPr marL="0" indent="0">
              <a:lnSpc>
                <a:spcPct val="100000"/>
              </a:lnSpc>
              <a:spcBef>
                <a:spcPts val="0"/>
              </a:spcBef>
              <a:buNone/>
              <a:defRPr lang="en-US" sz="1000" b="1" kern="1200" dirty="0" smtClean="0">
                <a:solidFill>
                  <a:schemeClr val="tx1"/>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name</a:t>
            </a:r>
          </a:p>
        </p:txBody>
      </p:sp>
      <p:sp>
        <p:nvSpPr>
          <p:cNvPr id="32" name="Text Placeholder 3"/>
          <p:cNvSpPr>
            <a:spLocks noGrp="1"/>
          </p:cNvSpPr>
          <p:nvPr>
            <p:ph type="body" sz="half" idx="37" hasCustomPrompt="1"/>
          </p:nvPr>
        </p:nvSpPr>
        <p:spPr>
          <a:xfrm>
            <a:off x="1462717" y="3056965"/>
            <a:ext cx="1260000" cy="457200"/>
          </a:xfrm>
        </p:spPr>
        <p:txBody>
          <a:bodyPr vert="horz" lIns="0" tIns="0" rIns="0" bIns="0" rtlCol="0">
            <a:normAutofit/>
          </a:bodyPr>
          <a:lstStyle>
            <a:lvl1pPr marL="0" indent="0">
              <a:lnSpc>
                <a:spcPct val="100000"/>
              </a:lnSpc>
              <a:spcBef>
                <a:spcPts val="0"/>
              </a:spcBef>
              <a:buNone/>
              <a:defRPr lang="en-US" sz="1000" b="0" kern="1200" dirty="0" smtClean="0">
                <a:solidFill>
                  <a:schemeClr val="tx1"/>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title</a:t>
            </a:r>
          </a:p>
        </p:txBody>
      </p:sp>
      <p:sp>
        <p:nvSpPr>
          <p:cNvPr id="34" name="Picture Placeholder 18"/>
          <p:cNvSpPr>
            <a:spLocks noGrp="1"/>
          </p:cNvSpPr>
          <p:nvPr>
            <p:ph type="pic" sz="quarter" idx="39"/>
          </p:nvPr>
        </p:nvSpPr>
        <p:spPr>
          <a:xfrm>
            <a:off x="3285106" y="2667000"/>
            <a:ext cx="954000" cy="954000"/>
          </a:xfrm>
        </p:spPr>
        <p:txBody>
          <a:bodyPr>
            <a:normAutofit/>
          </a:bodyPr>
          <a:lstStyle>
            <a:lvl1pPr marL="0" indent="0">
              <a:buNone/>
              <a:defRPr sz="1100">
                <a:solidFill>
                  <a:schemeClr val="accent2"/>
                </a:solidFill>
              </a:defRPr>
            </a:lvl1pPr>
          </a:lstStyle>
          <a:p>
            <a:r>
              <a:rPr lang="en-US" smtClean="0"/>
              <a:t>Click icon to add picture</a:t>
            </a:r>
            <a:endParaRPr lang="en-US"/>
          </a:p>
        </p:txBody>
      </p:sp>
      <p:sp>
        <p:nvSpPr>
          <p:cNvPr id="35" name="Text Placeholder 3"/>
          <p:cNvSpPr>
            <a:spLocks noGrp="1"/>
          </p:cNvSpPr>
          <p:nvPr>
            <p:ph type="body" sz="half" idx="40" hasCustomPrompt="1"/>
          </p:nvPr>
        </p:nvSpPr>
        <p:spPr>
          <a:xfrm>
            <a:off x="4378800" y="2702859"/>
            <a:ext cx="1260000" cy="320040"/>
          </a:xfrm>
        </p:spPr>
        <p:txBody>
          <a:bodyPr vert="horz" lIns="0" tIns="0" rIns="0" bIns="0" rtlCol="0">
            <a:normAutofit/>
          </a:bodyPr>
          <a:lstStyle>
            <a:lvl1pPr marL="0" indent="0">
              <a:lnSpc>
                <a:spcPct val="100000"/>
              </a:lnSpc>
              <a:spcBef>
                <a:spcPts val="0"/>
              </a:spcBef>
              <a:buNone/>
              <a:defRPr lang="en-US" sz="1000" b="1" kern="1200" dirty="0" smtClean="0">
                <a:solidFill>
                  <a:schemeClr val="tx1"/>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name</a:t>
            </a:r>
          </a:p>
        </p:txBody>
      </p:sp>
      <p:sp>
        <p:nvSpPr>
          <p:cNvPr id="36" name="Text Placeholder 3"/>
          <p:cNvSpPr>
            <a:spLocks noGrp="1"/>
          </p:cNvSpPr>
          <p:nvPr>
            <p:ph type="body" sz="half" idx="41" hasCustomPrompt="1"/>
          </p:nvPr>
        </p:nvSpPr>
        <p:spPr>
          <a:xfrm>
            <a:off x="4378800" y="3056965"/>
            <a:ext cx="1260000" cy="457200"/>
          </a:xfrm>
        </p:spPr>
        <p:txBody>
          <a:bodyPr vert="horz" lIns="0" tIns="0" rIns="0" bIns="0" rtlCol="0">
            <a:normAutofit/>
          </a:bodyPr>
          <a:lstStyle>
            <a:lvl1pPr marL="0" indent="0">
              <a:lnSpc>
                <a:spcPct val="100000"/>
              </a:lnSpc>
              <a:spcBef>
                <a:spcPts val="0"/>
              </a:spcBef>
              <a:buNone/>
              <a:defRPr lang="en-US" sz="1000" b="0" kern="1200" dirty="0" smtClean="0">
                <a:solidFill>
                  <a:schemeClr val="tx1"/>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title</a:t>
            </a:r>
          </a:p>
        </p:txBody>
      </p:sp>
      <p:sp>
        <p:nvSpPr>
          <p:cNvPr id="38" name="Picture Placeholder 18"/>
          <p:cNvSpPr>
            <a:spLocks noGrp="1"/>
          </p:cNvSpPr>
          <p:nvPr>
            <p:ph type="pic" sz="quarter" idx="43"/>
          </p:nvPr>
        </p:nvSpPr>
        <p:spPr>
          <a:xfrm>
            <a:off x="6436200" y="2667000"/>
            <a:ext cx="954000" cy="954000"/>
          </a:xfrm>
        </p:spPr>
        <p:txBody>
          <a:bodyPr>
            <a:normAutofit/>
          </a:bodyPr>
          <a:lstStyle>
            <a:lvl1pPr marL="0" indent="0">
              <a:buNone/>
              <a:defRPr sz="1100">
                <a:solidFill>
                  <a:schemeClr val="accent2"/>
                </a:solidFill>
              </a:defRPr>
            </a:lvl1pPr>
          </a:lstStyle>
          <a:p>
            <a:r>
              <a:rPr lang="en-US" smtClean="0"/>
              <a:t>Click icon to add picture</a:t>
            </a:r>
            <a:endParaRPr lang="en-US"/>
          </a:p>
        </p:txBody>
      </p:sp>
      <p:sp>
        <p:nvSpPr>
          <p:cNvPr id="39" name="Text Placeholder 3"/>
          <p:cNvSpPr>
            <a:spLocks noGrp="1"/>
          </p:cNvSpPr>
          <p:nvPr>
            <p:ph type="body" sz="half" idx="44" hasCustomPrompt="1"/>
          </p:nvPr>
        </p:nvSpPr>
        <p:spPr>
          <a:xfrm>
            <a:off x="7529894" y="2702859"/>
            <a:ext cx="1260000" cy="320040"/>
          </a:xfrm>
        </p:spPr>
        <p:txBody>
          <a:bodyPr vert="horz" lIns="0" tIns="0" rIns="0" bIns="0" rtlCol="0">
            <a:normAutofit/>
          </a:bodyPr>
          <a:lstStyle>
            <a:lvl1pPr marL="0" indent="0">
              <a:lnSpc>
                <a:spcPct val="100000"/>
              </a:lnSpc>
              <a:spcBef>
                <a:spcPts val="0"/>
              </a:spcBef>
              <a:buNone/>
              <a:defRPr lang="en-US" sz="1000" b="1" kern="1200" dirty="0" smtClean="0">
                <a:solidFill>
                  <a:schemeClr val="tx1"/>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name</a:t>
            </a:r>
          </a:p>
        </p:txBody>
      </p:sp>
      <p:sp>
        <p:nvSpPr>
          <p:cNvPr id="40" name="Text Placeholder 3"/>
          <p:cNvSpPr>
            <a:spLocks noGrp="1"/>
          </p:cNvSpPr>
          <p:nvPr>
            <p:ph type="body" sz="half" idx="45" hasCustomPrompt="1"/>
          </p:nvPr>
        </p:nvSpPr>
        <p:spPr>
          <a:xfrm>
            <a:off x="7529894" y="3056965"/>
            <a:ext cx="1260000" cy="457200"/>
          </a:xfrm>
        </p:spPr>
        <p:txBody>
          <a:bodyPr vert="horz" lIns="0" tIns="0" rIns="0" bIns="0" rtlCol="0">
            <a:normAutofit/>
          </a:bodyPr>
          <a:lstStyle>
            <a:lvl1pPr marL="0" indent="0">
              <a:lnSpc>
                <a:spcPct val="100000"/>
              </a:lnSpc>
              <a:spcBef>
                <a:spcPts val="0"/>
              </a:spcBef>
              <a:buNone/>
              <a:defRPr lang="en-US" sz="1000" b="0" kern="1200" dirty="0" smtClean="0">
                <a:solidFill>
                  <a:schemeClr val="tx1"/>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title</a:t>
            </a:r>
          </a:p>
        </p:txBody>
      </p:sp>
      <p:sp>
        <p:nvSpPr>
          <p:cNvPr id="42" name="Picture Placeholder 18"/>
          <p:cNvSpPr>
            <a:spLocks noGrp="1"/>
          </p:cNvSpPr>
          <p:nvPr>
            <p:ph type="pic" sz="quarter" idx="47"/>
          </p:nvPr>
        </p:nvSpPr>
        <p:spPr>
          <a:xfrm>
            <a:off x="369023" y="3770400"/>
            <a:ext cx="954000" cy="954000"/>
          </a:xfrm>
        </p:spPr>
        <p:txBody>
          <a:bodyPr>
            <a:normAutofit/>
          </a:bodyPr>
          <a:lstStyle>
            <a:lvl1pPr marL="0" indent="0">
              <a:buNone/>
              <a:defRPr sz="1100">
                <a:solidFill>
                  <a:srgbClr val="FFFFFF"/>
                </a:solidFill>
              </a:defRPr>
            </a:lvl1pPr>
          </a:lstStyle>
          <a:p>
            <a:r>
              <a:rPr lang="en-US" smtClean="0"/>
              <a:t>Click icon to add picture</a:t>
            </a:r>
            <a:endParaRPr lang="en-US"/>
          </a:p>
        </p:txBody>
      </p:sp>
      <p:sp>
        <p:nvSpPr>
          <p:cNvPr id="43" name="Text Placeholder 3"/>
          <p:cNvSpPr>
            <a:spLocks noGrp="1"/>
          </p:cNvSpPr>
          <p:nvPr>
            <p:ph type="body" sz="half" idx="48" hasCustomPrompt="1"/>
          </p:nvPr>
        </p:nvSpPr>
        <p:spPr>
          <a:xfrm>
            <a:off x="1462717" y="3806259"/>
            <a:ext cx="1260000" cy="320040"/>
          </a:xfrm>
        </p:spPr>
        <p:txBody>
          <a:bodyPr vert="horz" lIns="0" tIns="0" rIns="0" bIns="0" rtlCol="0">
            <a:normAutofit/>
          </a:bodyPr>
          <a:lstStyle>
            <a:lvl1pPr marL="0" indent="0">
              <a:lnSpc>
                <a:spcPct val="100000"/>
              </a:lnSpc>
              <a:spcBef>
                <a:spcPts val="0"/>
              </a:spcBef>
              <a:buNone/>
              <a:defRPr lang="en-US" sz="1000" b="1"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name</a:t>
            </a:r>
          </a:p>
        </p:txBody>
      </p:sp>
      <p:sp>
        <p:nvSpPr>
          <p:cNvPr id="44" name="Text Placeholder 3"/>
          <p:cNvSpPr>
            <a:spLocks noGrp="1"/>
          </p:cNvSpPr>
          <p:nvPr>
            <p:ph type="body" sz="half" idx="49" hasCustomPrompt="1"/>
          </p:nvPr>
        </p:nvSpPr>
        <p:spPr>
          <a:xfrm>
            <a:off x="1462717" y="4160365"/>
            <a:ext cx="1260000" cy="457200"/>
          </a:xfrm>
        </p:spPr>
        <p:txBody>
          <a:bodyPr vert="horz" lIns="0" tIns="0" rIns="0" bIns="0" rtlCol="0">
            <a:normAutofit/>
          </a:bodyPr>
          <a:lstStyle>
            <a:lvl1pPr marL="0" indent="0">
              <a:lnSpc>
                <a:spcPct val="100000"/>
              </a:lnSpc>
              <a:spcBef>
                <a:spcPts val="0"/>
              </a:spcBef>
              <a:buNone/>
              <a:defRPr lang="en-US" sz="1000" b="0"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title</a:t>
            </a:r>
          </a:p>
        </p:txBody>
      </p:sp>
      <p:sp>
        <p:nvSpPr>
          <p:cNvPr id="46" name="Picture Placeholder 18"/>
          <p:cNvSpPr>
            <a:spLocks noGrp="1"/>
          </p:cNvSpPr>
          <p:nvPr>
            <p:ph type="pic" sz="quarter" idx="51"/>
          </p:nvPr>
        </p:nvSpPr>
        <p:spPr>
          <a:xfrm>
            <a:off x="3285106" y="3770400"/>
            <a:ext cx="954000" cy="954000"/>
          </a:xfrm>
        </p:spPr>
        <p:txBody>
          <a:bodyPr>
            <a:normAutofit/>
          </a:bodyPr>
          <a:lstStyle>
            <a:lvl1pPr marL="0" indent="0">
              <a:buNone/>
              <a:defRPr sz="1100">
                <a:solidFill>
                  <a:srgbClr val="FFFFFF"/>
                </a:solidFill>
              </a:defRPr>
            </a:lvl1pPr>
          </a:lstStyle>
          <a:p>
            <a:r>
              <a:rPr lang="en-US" smtClean="0"/>
              <a:t>Click icon to add picture</a:t>
            </a:r>
            <a:endParaRPr lang="en-US"/>
          </a:p>
        </p:txBody>
      </p:sp>
      <p:sp>
        <p:nvSpPr>
          <p:cNvPr id="47" name="Text Placeholder 3"/>
          <p:cNvSpPr>
            <a:spLocks noGrp="1"/>
          </p:cNvSpPr>
          <p:nvPr>
            <p:ph type="body" sz="half" idx="52" hasCustomPrompt="1"/>
          </p:nvPr>
        </p:nvSpPr>
        <p:spPr>
          <a:xfrm>
            <a:off x="4378800" y="3806259"/>
            <a:ext cx="1260000" cy="320040"/>
          </a:xfrm>
        </p:spPr>
        <p:txBody>
          <a:bodyPr vert="horz" lIns="0" tIns="0" rIns="0" bIns="0" rtlCol="0">
            <a:normAutofit/>
          </a:bodyPr>
          <a:lstStyle>
            <a:lvl1pPr marL="0" indent="0">
              <a:lnSpc>
                <a:spcPct val="100000"/>
              </a:lnSpc>
              <a:spcBef>
                <a:spcPts val="0"/>
              </a:spcBef>
              <a:buNone/>
              <a:defRPr lang="en-US" sz="1000" b="1"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name</a:t>
            </a:r>
          </a:p>
        </p:txBody>
      </p:sp>
      <p:sp>
        <p:nvSpPr>
          <p:cNvPr id="48" name="Text Placeholder 3"/>
          <p:cNvSpPr>
            <a:spLocks noGrp="1"/>
          </p:cNvSpPr>
          <p:nvPr>
            <p:ph type="body" sz="half" idx="53" hasCustomPrompt="1"/>
          </p:nvPr>
        </p:nvSpPr>
        <p:spPr>
          <a:xfrm>
            <a:off x="4378800" y="4160365"/>
            <a:ext cx="1260000" cy="457200"/>
          </a:xfrm>
        </p:spPr>
        <p:txBody>
          <a:bodyPr vert="horz" lIns="0" tIns="0" rIns="0" bIns="0" rtlCol="0">
            <a:normAutofit/>
          </a:bodyPr>
          <a:lstStyle>
            <a:lvl1pPr marL="0" indent="0">
              <a:lnSpc>
                <a:spcPct val="100000"/>
              </a:lnSpc>
              <a:spcBef>
                <a:spcPts val="0"/>
              </a:spcBef>
              <a:buNone/>
              <a:defRPr lang="en-US" sz="1000" b="0"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title</a:t>
            </a:r>
          </a:p>
        </p:txBody>
      </p:sp>
      <p:sp>
        <p:nvSpPr>
          <p:cNvPr id="50" name="Picture Placeholder 18"/>
          <p:cNvSpPr>
            <a:spLocks noGrp="1"/>
          </p:cNvSpPr>
          <p:nvPr>
            <p:ph type="pic" sz="quarter" idx="55"/>
          </p:nvPr>
        </p:nvSpPr>
        <p:spPr>
          <a:xfrm>
            <a:off x="6436200" y="3770400"/>
            <a:ext cx="954000" cy="954000"/>
          </a:xfrm>
        </p:spPr>
        <p:txBody>
          <a:bodyPr>
            <a:normAutofit/>
          </a:bodyPr>
          <a:lstStyle>
            <a:lvl1pPr marL="0" indent="0">
              <a:buNone/>
              <a:defRPr sz="1100">
                <a:solidFill>
                  <a:srgbClr val="FFFFFF"/>
                </a:solidFill>
              </a:defRPr>
            </a:lvl1pPr>
          </a:lstStyle>
          <a:p>
            <a:r>
              <a:rPr lang="en-US" smtClean="0"/>
              <a:t>Click icon to add picture</a:t>
            </a:r>
            <a:endParaRPr lang="en-US"/>
          </a:p>
        </p:txBody>
      </p:sp>
      <p:sp>
        <p:nvSpPr>
          <p:cNvPr id="51" name="Text Placeholder 3"/>
          <p:cNvSpPr>
            <a:spLocks noGrp="1"/>
          </p:cNvSpPr>
          <p:nvPr>
            <p:ph type="body" sz="half" idx="56" hasCustomPrompt="1"/>
          </p:nvPr>
        </p:nvSpPr>
        <p:spPr>
          <a:xfrm>
            <a:off x="7529894" y="3806259"/>
            <a:ext cx="1260000" cy="320040"/>
          </a:xfrm>
        </p:spPr>
        <p:txBody>
          <a:bodyPr vert="horz" lIns="0" tIns="0" rIns="0" bIns="0" rtlCol="0">
            <a:normAutofit/>
          </a:bodyPr>
          <a:lstStyle>
            <a:lvl1pPr marL="0" indent="0">
              <a:lnSpc>
                <a:spcPct val="100000"/>
              </a:lnSpc>
              <a:spcBef>
                <a:spcPts val="0"/>
              </a:spcBef>
              <a:buNone/>
              <a:defRPr lang="en-US" sz="1000" b="1"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name</a:t>
            </a:r>
          </a:p>
        </p:txBody>
      </p:sp>
      <p:sp>
        <p:nvSpPr>
          <p:cNvPr id="52" name="Text Placeholder 3"/>
          <p:cNvSpPr>
            <a:spLocks noGrp="1"/>
          </p:cNvSpPr>
          <p:nvPr>
            <p:ph type="body" sz="half" idx="57" hasCustomPrompt="1"/>
          </p:nvPr>
        </p:nvSpPr>
        <p:spPr>
          <a:xfrm>
            <a:off x="7529894" y="4160365"/>
            <a:ext cx="1260000" cy="457200"/>
          </a:xfrm>
        </p:spPr>
        <p:txBody>
          <a:bodyPr vert="horz" lIns="0" tIns="0" rIns="0" bIns="0" rtlCol="0">
            <a:normAutofit/>
          </a:bodyPr>
          <a:lstStyle>
            <a:lvl1pPr marL="0" indent="0">
              <a:lnSpc>
                <a:spcPct val="100000"/>
              </a:lnSpc>
              <a:spcBef>
                <a:spcPts val="0"/>
              </a:spcBef>
              <a:buNone/>
              <a:defRPr lang="en-US" sz="1000" b="0"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title</a:t>
            </a:r>
          </a:p>
        </p:txBody>
      </p:sp>
      <p:sp>
        <p:nvSpPr>
          <p:cNvPr id="54" name="Picture Placeholder 18"/>
          <p:cNvSpPr>
            <a:spLocks noGrp="1"/>
          </p:cNvSpPr>
          <p:nvPr>
            <p:ph type="pic" sz="quarter" idx="59"/>
          </p:nvPr>
        </p:nvSpPr>
        <p:spPr>
          <a:xfrm>
            <a:off x="369023" y="4837200"/>
            <a:ext cx="954000" cy="954000"/>
          </a:xfrm>
        </p:spPr>
        <p:txBody>
          <a:bodyPr>
            <a:normAutofit/>
          </a:bodyPr>
          <a:lstStyle>
            <a:lvl1pPr marL="0" indent="0">
              <a:buNone/>
              <a:defRPr sz="1100">
                <a:solidFill>
                  <a:schemeClr val="accent2"/>
                </a:solidFill>
              </a:defRPr>
            </a:lvl1pPr>
          </a:lstStyle>
          <a:p>
            <a:r>
              <a:rPr lang="en-US" smtClean="0"/>
              <a:t>Click icon to add picture</a:t>
            </a:r>
            <a:endParaRPr lang="en-US"/>
          </a:p>
        </p:txBody>
      </p:sp>
      <p:sp>
        <p:nvSpPr>
          <p:cNvPr id="55" name="Text Placeholder 3"/>
          <p:cNvSpPr>
            <a:spLocks noGrp="1"/>
          </p:cNvSpPr>
          <p:nvPr>
            <p:ph type="body" sz="half" idx="60" hasCustomPrompt="1"/>
          </p:nvPr>
        </p:nvSpPr>
        <p:spPr>
          <a:xfrm>
            <a:off x="1462717" y="4873059"/>
            <a:ext cx="1260000" cy="320040"/>
          </a:xfrm>
        </p:spPr>
        <p:txBody>
          <a:bodyPr vert="horz" lIns="0" tIns="0" rIns="0" bIns="0" rtlCol="0">
            <a:normAutofit/>
          </a:bodyPr>
          <a:lstStyle>
            <a:lvl1pPr marL="0" indent="0">
              <a:lnSpc>
                <a:spcPct val="100000"/>
              </a:lnSpc>
              <a:spcBef>
                <a:spcPts val="0"/>
              </a:spcBef>
              <a:buNone/>
              <a:defRPr lang="en-US" sz="1000" b="1" kern="1200" dirty="0" smtClean="0">
                <a:solidFill>
                  <a:schemeClr val="tx1"/>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name</a:t>
            </a:r>
          </a:p>
        </p:txBody>
      </p:sp>
      <p:sp>
        <p:nvSpPr>
          <p:cNvPr id="56" name="Text Placeholder 3"/>
          <p:cNvSpPr>
            <a:spLocks noGrp="1"/>
          </p:cNvSpPr>
          <p:nvPr>
            <p:ph type="body" sz="half" idx="61" hasCustomPrompt="1"/>
          </p:nvPr>
        </p:nvSpPr>
        <p:spPr>
          <a:xfrm>
            <a:off x="1462717" y="5227165"/>
            <a:ext cx="1260000" cy="457200"/>
          </a:xfrm>
        </p:spPr>
        <p:txBody>
          <a:bodyPr vert="horz" lIns="0" tIns="0" rIns="0" bIns="0" rtlCol="0">
            <a:normAutofit/>
          </a:bodyPr>
          <a:lstStyle>
            <a:lvl1pPr marL="0" indent="0">
              <a:lnSpc>
                <a:spcPct val="100000"/>
              </a:lnSpc>
              <a:spcBef>
                <a:spcPts val="0"/>
              </a:spcBef>
              <a:buNone/>
              <a:defRPr lang="en-US" sz="1000" b="0" kern="1200" dirty="0" smtClean="0">
                <a:solidFill>
                  <a:schemeClr val="tx1"/>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title</a:t>
            </a:r>
          </a:p>
        </p:txBody>
      </p:sp>
      <p:sp>
        <p:nvSpPr>
          <p:cNvPr id="58" name="Picture Placeholder 18"/>
          <p:cNvSpPr>
            <a:spLocks noGrp="1"/>
          </p:cNvSpPr>
          <p:nvPr>
            <p:ph type="pic" sz="quarter" idx="63"/>
          </p:nvPr>
        </p:nvSpPr>
        <p:spPr>
          <a:xfrm>
            <a:off x="3285106" y="4837200"/>
            <a:ext cx="954000" cy="954000"/>
          </a:xfrm>
        </p:spPr>
        <p:txBody>
          <a:bodyPr>
            <a:normAutofit/>
          </a:bodyPr>
          <a:lstStyle>
            <a:lvl1pPr marL="0" indent="0">
              <a:buNone/>
              <a:defRPr sz="1100">
                <a:solidFill>
                  <a:schemeClr val="accent2"/>
                </a:solidFill>
              </a:defRPr>
            </a:lvl1pPr>
          </a:lstStyle>
          <a:p>
            <a:r>
              <a:rPr lang="en-US" smtClean="0"/>
              <a:t>Click icon to add picture</a:t>
            </a:r>
            <a:endParaRPr lang="en-US"/>
          </a:p>
        </p:txBody>
      </p:sp>
      <p:sp>
        <p:nvSpPr>
          <p:cNvPr id="59" name="Text Placeholder 3"/>
          <p:cNvSpPr>
            <a:spLocks noGrp="1"/>
          </p:cNvSpPr>
          <p:nvPr>
            <p:ph type="body" sz="half" idx="64" hasCustomPrompt="1"/>
          </p:nvPr>
        </p:nvSpPr>
        <p:spPr>
          <a:xfrm>
            <a:off x="4378800" y="4873059"/>
            <a:ext cx="1260000" cy="320040"/>
          </a:xfrm>
        </p:spPr>
        <p:txBody>
          <a:bodyPr vert="horz" lIns="0" tIns="0" rIns="0" bIns="0" rtlCol="0">
            <a:normAutofit/>
          </a:bodyPr>
          <a:lstStyle>
            <a:lvl1pPr marL="0" indent="0">
              <a:lnSpc>
                <a:spcPct val="100000"/>
              </a:lnSpc>
              <a:spcBef>
                <a:spcPts val="0"/>
              </a:spcBef>
              <a:buNone/>
              <a:defRPr lang="en-US" sz="1000" b="1" kern="1200" dirty="0" smtClean="0">
                <a:solidFill>
                  <a:schemeClr val="tx1"/>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name</a:t>
            </a:r>
          </a:p>
        </p:txBody>
      </p:sp>
      <p:sp>
        <p:nvSpPr>
          <p:cNvPr id="60" name="Text Placeholder 3"/>
          <p:cNvSpPr>
            <a:spLocks noGrp="1"/>
          </p:cNvSpPr>
          <p:nvPr>
            <p:ph type="body" sz="half" idx="65" hasCustomPrompt="1"/>
          </p:nvPr>
        </p:nvSpPr>
        <p:spPr>
          <a:xfrm>
            <a:off x="4378800" y="5227165"/>
            <a:ext cx="1260000" cy="457200"/>
          </a:xfrm>
        </p:spPr>
        <p:txBody>
          <a:bodyPr vert="horz" lIns="0" tIns="0" rIns="0" bIns="0" rtlCol="0">
            <a:normAutofit/>
          </a:bodyPr>
          <a:lstStyle>
            <a:lvl1pPr marL="0" indent="0">
              <a:lnSpc>
                <a:spcPct val="100000"/>
              </a:lnSpc>
              <a:spcBef>
                <a:spcPts val="0"/>
              </a:spcBef>
              <a:buNone/>
              <a:defRPr lang="en-US" sz="1000" b="0" kern="1200" dirty="0" smtClean="0">
                <a:solidFill>
                  <a:schemeClr val="tx1"/>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title</a:t>
            </a:r>
          </a:p>
        </p:txBody>
      </p:sp>
      <p:sp>
        <p:nvSpPr>
          <p:cNvPr id="62" name="Picture Placeholder 18"/>
          <p:cNvSpPr>
            <a:spLocks noGrp="1"/>
          </p:cNvSpPr>
          <p:nvPr>
            <p:ph type="pic" sz="quarter" idx="67"/>
          </p:nvPr>
        </p:nvSpPr>
        <p:spPr>
          <a:xfrm>
            <a:off x="6436200" y="4837200"/>
            <a:ext cx="954000" cy="954000"/>
          </a:xfrm>
        </p:spPr>
        <p:txBody>
          <a:bodyPr>
            <a:normAutofit/>
          </a:bodyPr>
          <a:lstStyle>
            <a:lvl1pPr marL="0" indent="0">
              <a:buNone/>
              <a:defRPr sz="1100">
                <a:solidFill>
                  <a:schemeClr val="accent2"/>
                </a:solidFill>
              </a:defRPr>
            </a:lvl1pPr>
          </a:lstStyle>
          <a:p>
            <a:r>
              <a:rPr lang="en-US" smtClean="0"/>
              <a:t>Click icon to add picture</a:t>
            </a:r>
            <a:endParaRPr lang="en-US"/>
          </a:p>
        </p:txBody>
      </p:sp>
      <p:sp>
        <p:nvSpPr>
          <p:cNvPr id="63" name="Text Placeholder 3"/>
          <p:cNvSpPr>
            <a:spLocks noGrp="1"/>
          </p:cNvSpPr>
          <p:nvPr>
            <p:ph type="body" sz="half" idx="68" hasCustomPrompt="1"/>
          </p:nvPr>
        </p:nvSpPr>
        <p:spPr>
          <a:xfrm>
            <a:off x="7529894" y="4873059"/>
            <a:ext cx="1260000" cy="320040"/>
          </a:xfrm>
        </p:spPr>
        <p:txBody>
          <a:bodyPr vert="horz" lIns="0" tIns="0" rIns="0" bIns="0" rtlCol="0">
            <a:normAutofit/>
          </a:bodyPr>
          <a:lstStyle>
            <a:lvl1pPr marL="0" indent="0">
              <a:lnSpc>
                <a:spcPct val="100000"/>
              </a:lnSpc>
              <a:spcBef>
                <a:spcPts val="0"/>
              </a:spcBef>
              <a:buNone/>
              <a:defRPr lang="en-US" sz="1000" b="1" kern="1200" dirty="0" smtClean="0">
                <a:solidFill>
                  <a:schemeClr val="tx1"/>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name</a:t>
            </a:r>
          </a:p>
        </p:txBody>
      </p:sp>
      <p:sp>
        <p:nvSpPr>
          <p:cNvPr id="64" name="Text Placeholder 3"/>
          <p:cNvSpPr>
            <a:spLocks noGrp="1"/>
          </p:cNvSpPr>
          <p:nvPr>
            <p:ph type="body" sz="half" idx="69" hasCustomPrompt="1"/>
          </p:nvPr>
        </p:nvSpPr>
        <p:spPr>
          <a:xfrm>
            <a:off x="7529894" y="5227165"/>
            <a:ext cx="1260000" cy="457200"/>
          </a:xfrm>
        </p:spPr>
        <p:txBody>
          <a:bodyPr vert="horz" lIns="0" tIns="0" rIns="0" bIns="0" rtlCol="0">
            <a:normAutofit/>
          </a:bodyPr>
          <a:lstStyle>
            <a:lvl1pPr marL="0" indent="0">
              <a:lnSpc>
                <a:spcPct val="100000"/>
              </a:lnSpc>
              <a:spcBef>
                <a:spcPts val="0"/>
              </a:spcBef>
              <a:buNone/>
              <a:defRPr lang="en-US" sz="1000" b="0" kern="1200" dirty="0" smtClean="0">
                <a:solidFill>
                  <a:schemeClr val="tx1"/>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title</a:t>
            </a:r>
          </a:p>
        </p:txBody>
      </p:sp>
    </p:spTree>
  </p:cSld>
  <p:clrMapOvr>
    <a:masterClrMapping/>
  </p:clrMapOvr>
  <p:transition xmlns:p14="http://schemas.microsoft.com/office/powerpoint/2010/main">
    <p:fade/>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Team Slide 11">
    <p:spTree>
      <p:nvGrpSpPr>
        <p:cNvPr id="1" name=""/>
        <p:cNvGrpSpPr/>
        <p:nvPr/>
      </p:nvGrpSpPr>
      <p:grpSpPr>
        <a:xfrm>
          <a:off x="0" y="0"/>
          <a:ext cx="0" cy="0"/>
          <a:chOff x="0" y="0"/>
          <a:chExt cx="0" cy="0"/>
        </a:xfrm>
      </p:grpSpPr>
      <p:sp>
        <p:nvSpPr>
          <p:cNvPr id="67" name="Rectangle 66"/>
          <p:cNvSpPr/>
          <p:nvPr/>
        </p:nvSpPr>
        <p:spPr>
          <a:xfrm>
            <a:off x="369023" y="3770400"/>
            <a:ext cx="8439912" cy="95097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66" name="Rectangle 65"/>
          <p:cNvSpPr/>
          <p:nvPr/>
        </p:nvSpPr>
        <p:spPr>
          <a:xfrm>
            <a:off x="369023" y="1484400"/>
            <a:ext cx="8439912" cy="95097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p:cNvSpPr>
            <a:spLocks noGrp="1"/>
          </p:cNvSpPr>
          <p:nvPr>
            <p:ph type="title"/>
          </p:nvPr>
        </p:nvSpPr>
        <p:spPr>
          <a:xfrm>
            <a:off x="354013" y="376238"/>
            <a:ext cx="8442325" cy="633412"/>
          </a:xfrm>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CA08206-12CE-4BB6-9D96-B12E45A53949}" type="datetimeFigureOut">
              <a:rPr lang="en-US" smtClean="0"/>
              <a:pPr/>
              <a:t>9/19/11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826AF3F-089B-4C00-A629-579841A5A4BF}" type="slidenum">
              <a:rPr lang="en-US" smtClean="0"/>
              <a:pPr/>
              <a:t>‹#›</a:t>
            </a:fld>
            <a:endParaRPr lang="en-US"/>
          </a:p>
        </p:txBody>
      </p:sp>
      <p:sp>
        <p:nvSpPr>
          <p:cNvPr id="18" name="Picture Placeholder 18"/>
          <p:cNvSpPr>
            <a:spLocks noGrp="1"/>
          </p:cNvSpPr>
          <p:nvPr>
            <p:ph type="pic" sz="quarter" idx="13"/>
          </p:nvPr>
        </p:nvSpPr>
        <p:spPr>
          <a:xfrm>
            <a:off x="369023" y="1484400"/>
            <a:ext cx="954000" cy="954000"/>
          </a:xfrm>
        </p:spPr>
        <p:txBody>
          <a:bodyPr>
            <a:normAutofit/>
          </a:bodyPr>
          <a:lstStyle>
            <a:lvl1pPr marL="0" indent="0">
              <a:buNone/>
              <a:defRPr sz="1100">
                <a:solidFill>
                  <a:srgbClr val="FFFFFF"/>
                </a:solidFill>
              </a:defRPr>
            </a:lvl1pPr>
          </a:lstStyle>
          <a:p>
            <a:r>
              <a:rPr lang="en-US" smtClean="0"/>
              <a:t>Click icon to add picture</a:t>
            </a:r>
            <a:endParaRPr lang="en-US"/>
          </a:p>
        </p:txBody>
      </p:sp>
      <p:sp>
        <p:nvSpPr>
          <p:cNvPr id="19" name="Text Placeholder 3"/>
          <p:cNvSpPr>
            <a:spLocks noGrp="1"/>
          </p:cNvSpPr>
          <p:nvPr>
            <p:ph type="body" sz="half" idx="2" hasCustomPrompt="1"/>
          </p:nvPr>
        </p:nvSpPr>
        <p:spPr>
          <a:xfrm>
            <a:off x="1462717" y="1520259"/>
            <a:ext cx="1260000" cy="320040"/>
          </a:xfrm>
        </p:spPr>
        <p:txBody>
          <a:bodyPr vert="horz" lIns="0" tIns="0" rIns="0" bIns="0" rtlCol="0">
            <a:normAutofit/>
          </a:bodyPr>
          <a:lstStyle>
            <a:lvl1pPr marL="0" indent="0">
              <a:lnSpc>
                <a:spcPct val="100000"/>
              </a:lnSpc>
              <a:spcBef>
                <a:spcPts val="0"/>
              </a:spcBef>
              <a:buNone/>
              <a:defRPr lang="en-US" sz="1000" b="1"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name</a:t>
            </a:r>
          </a:p>
        </p:txBody>
      </p:sp>
      <p:sp>
        <p:nvSpPr>
          <p:cNvPr id="20" name="Text Placeholder 3"/>
          <p:cNvSpPr>
            <a:spLocks noGrp="1"/>
          </p:cNvSpPr>
          <p:nvPr>
            <p:ph type="body" sz="half" idx="25" hasCustomPrompt="1"/>
          </p:nvPr>
        </p:nvSpPr>
        <p:spPr>
          <a:xfrm>
            <a:off x="1462717" y="1874365"/>
            <a:ext cx="1260000" cy="457200"/>
          </a:xfrm>
        </p:spPr>
        <p:txBody>
          <a:bodyPr vert="horz" lIns="0" tIns="0" rIns="0" bIns="0" rtlCol="0">
            <a:normAutofit/>
          </a:bodyPr>
          <a:lstStyle>
            <a:lvl1pPr marL="0" indent="0">
              <a:lnSpc>
                <a:spcPct val="100000"/>
              </a:lnSpc>
              <a:spcBef>
                <a:spcPts val="0"/>
              </a:spcBef>
              <a:buNone/>
              <a:defRPr lang="en-US" sz="1000" b="0"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title</a:t>
            </a:r>
          </a:p>
        </p:txBody>
      </p:sp>
      <p:sp>
        <p:nvSpPr>
          <p:cNvPr id="22" name="Picture Placeholder 18"/>
          <p:cNvSpPr>
            <a:spLocks noGrp="1"/>
          </p:cNvSpPr>
          <p:nvPr>
            <p:ph type="pic" sz="quarter" idx="27"/>
          </p:nvPr>
        </p:nvSpPr>
        <p:spPr>
          <a:xfrm>
            <a:off x="3285106" y="1484400"/>
            <a:ext cx="954000" cy="954000"/>
          </a:xfrm>
        </p:spPr>
        <p:txBody>
          <a:bodyPr>
            <a:normAutofit/>
          </a:bodyPr>
          <a:lstStyle>
            <a:lvl1pPr marL="0" indent="0">
              <a:buNone/>
              <a:defRPr sz="1100">
                <a:solidFill>
                  <a:srgbClr val="FFFFFF"/>
                </a:solidFill>
              </a:defRPr>
            </a:lvl1pPr>
          </a:lstStyle>
          <a:p>
            <a:r>
              <a:rPr lang="en-US" smtClean="0"/>
              <a:t>Click icon to add picture</a:t>
            </a:r>
            <a:endParaRPr lang="en-US"/>
          </a:p>
        </p:txBody>
      </p:sp>
      <p:sp>
        <p:nvSpPr>
          <p:cNvPr id="23" name="Text Placeholder 3"/>
          <p:cNvSpPr>
            <a:spLocks noGrp="1"/>
          </p:cNvSpPr>
          <p:nvPr>
            <p:ph type="body" sz="half" idx="28" hasCustomPrompt="1"/>
          </p:nvPr>
        </p:nvSpPr>
        <p:spPr>
          <a:xfrm>
            <a:off x="4378800" y="1520259"/>
            <a:ext cx="1260000" cy="320040"/>
          </a:xfrm>
        </p:spPr>
        <p:txBody>
          <a:bodyPr vert="horz" lIns="0" tIns="0" rIns="0" bIns="0" rtlCol="0">
            <a:normAutofit/>
          </a:bodyPr>
          <a:lstStyle>
            <a:lvl1pPr marL="0" indent="0">
              <a:lnSpc>
                <a:spcPct val="100000"/>
              </a:lnSpc>
              <a:spcBef>
                <a:spcPts val="0"/>
              </a:spcBef>
              <a:buNone/>
              <a:defRPr lang="en-US" sz="1000" b="1"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name</a:t>
            </a:r>
          </a:p>
        </p:txBody>
      </p:sp>
      <p:sp>
        <p:nvSpPr>
          <p:cNvPr id="24" name="Text Placeholder 3"/>
          <p:cNvSpPr>
            <a:spLocks noGrp="1"/>
          </p:cNvSpPr>
          <p:nvPr>
            <p:ph type="body" sz="half" idx="29" hasCustomPrompt="1"/>
          </p:nvPr>
        </p:nvSpPr>
        <p:spPr>
          <a:xfrm>
            <a:off x="4378800" y="1874365"/>
            <a:ext cx="1260000" cy="457200"/>
          </a:xfrm>
        </p:spPr>
        <p:txBody>
          <a:bodyPr vert="horz" lIns="0" tIns="0" rIns="0" bIns="0" rtlCol="0">
            <a:normAutofit/>
          </a:bodyPr>
          <a:lstStyle>
            <a:lvl1pPr marL="0" indent="0">
              <a:lnSpc>
                <a:spcPct val="100000"/>
              </a:lnSpc>
              <a:spcBef>
                <a:spcPts val="0"/>
              </a:spcBef>
              <a:buNone/>
              <a:defRPr lang="en-US" sz="1000" b="0"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title</a:t>
            </a:r>
          </a:p>
        </p:txBody>
      </p:sp>
      <p:sp>
        <p:nvSpPr>
          <p:cNvPr id="26" name="Picture Placeholder 18"/>
          <p:cNvSpPr>
            <a:spLocks noGrp="1"/>
          </p:cNvSpPr>
          <p:nvPr>
            <p:ph type="pic" sz="quarter" idx="31"/>
          </p:nvPr>
        </p:nvSpPr>
        <p:spPr>
          <a:xfrm>
            <a:off x="6436200" y="1484400"/>
            <a:ext cx="954000" cy="954000"/>
          </a:xfrm>
        </p:spPr>
        <p:txBody>
          <a:bodyPr>
            <a:normAutofit/>
          </a:bodyPr>
          <a:lstStyle>
            <a:lvl1pPr marL="0" indent="0">
              <a:buNone/>
              <a:defRPr sz="1100">
                <a:solidFill>
                  <a:srgbClr val="FFFFFF"/>
                </a:solidFill>
              </a:defRPr>
            </a:lvl1pPr>
          </a:lstStyle>
          <a:p>
            <a:r>
              <a:rPr lang="en-US" smtClean="0"/>
              <a:t>Click icon to add picture</a:t>
            </a:r>
            <a:endParaRPr lang="en-US"/>
          </a:p>
        </p:txBody>
      </p:sp>
      <p:sp>
        <p:nvSpPr>
          <p:cNvPr id="27" name="Text Placeholder 3"/>
          <p:cNvSpPr>
            <a:spLocks noGrp="1"/>
          </p:cNvSpPr>
          <p:nvPr>
            <p:ph type="body" sz="half" idx="32" hasCustomPrompt="1"/>
          </p:nvPr>
        </p:nvSpPr>
        <p:spPr>
          <a:xfrm>
            <a:off x="7529894" y="1520259"/>
            <a:ext cx="1260000" cy="320040"/>
          </a:xfrm>
        </p:spPr>
        <p:txBody>
          <a:bodyPr vert="horz" lIns="0" tIns="0" rIns="0" bIns="0" rtlCol="0">
            <a:normAutofit/>
          </a:bodyPr>
          <a:lstStyle>
            <a:lvl1pPr marL="0" indent="0">
              <a:lnSpc>
                <a:spcPct val="100000"/>
              </a:lnSpc>
              <a:spcBef>
                <a:spcPts val="0"/>
              </a:spcBef>
              <a:buNone/>
              <a:defRPr lang="en-US" sz="1000" b="1"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name</a:t>
            </a:r>
          </a:p>
        </p:txBody>
      </p:sp>
      <p:sp>
        <p:nvSpPr>
          <p:cNvPr id="28" name="Text Placeholder 3"/>
          <p:cNvSpPr>
            <a:spLocks noGrp="1"/>
          </p:cNvSpPr>
          <p:nvPr>
            <p:ph type="body" sz="half" idx="33" hasCustomPrompt="1"/>
          </p:nvPr>
        </p:nvSpPr>
        <p:spPr>
          <a:xfrm>
            <a:off x="7529894" y="1874365"/>
            <a:ext cx="1260000" cy="457200"/>
          </a:xfrm>
        </p:spPr>
        <p:txBody>
          <a:bodyPr vert="horz" lIns="0" tIns="0" rIns="0" bIns="0" rtlCol="0">
            <a:normAutofit/>
          </a:bodyPr>
          <a:lstStyle>
            <a:lvl1pPr marL="0" indent="0">
              <a:lnSpc>
                <a:spcPct val="100000"/>
              </a:lnSpc>
              <a:spcBef>
                <a:spcPts val="0"/>
              </a:spcBef>
              <a:buNone/>
              <a:defRPr lang="en-US" sz="1000" b="0"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title</a:t>
            </a:r>
          </a:p>
        </p:txBody>
      </p:sp>
      <p:sp>
        <p:nvSpPr>
          <p:cNvPr id="30" name="Picture Placeholder 18"/>
          <p:cNvSpPr>
            <a:spLocks noGrp="1"/>
          </p:cNvSpPr>
          <p:nvPr>
            <p:ph type="pic" sz="quarter" idx="35"/>
          </p:nvPr>
        </p:nvSpPr>
        <p:spPr>
          <a:xfrm>
            <a:off x="369023" y="2667000"/>
            <a:ext cx="954000" cy="954000"/>
          </a:xfrm>
        </p:spPr>
        <p:txBody>
          <a:bodyPr>
            <a:normAutofit/>
          </a:bodyPr>
          <a:lstStyle>
            <a:lvl1pPr marL="0" indent="0">
              <a:buNone/>
              <a:defRPr sz="1100">
                <a:solidFill>
                  <a:schemeClr val="accent2"/>
                </a:solidFill>
              </a:defRPr>
            </a:lvl1pPr>
          </a:lstStyle>
          <a:p>
            <a:r>
              <a:rPr lang="en-US" smtClean="0"/>
              <a:t>Click icon to add picture</a:t>
            </a:r>
            <a:endParaRPr lang="en-US"/>
          </a:p>
        </p:txBody>
      </p:sp>
      <p:sp>
        <p:nvSpPr>
          <p:cNvPr id="31" name="Text Placeholder 3"/>
          <p:cNvSpPr>
            <a:spLocks noGrp="1"/>
          </p:cNvSpPr>
          <p:nvPr>
            <p:ph type="body" sz="half" idx="36" hasCustomPrompt="1"/>
          </p:nvPr>
        </p:nvSpPr>
        <p:spPr>
          <a:xfrm>
            <a:off x="1462717" y="2702859"/>
            <a:ext cx="1260000" cy="320040"/>
          </a:xfrm>
        </p:spPr>
        <p:txBody>
          <a:bodyPr vert="horz" lIns="0" tIns="0" rIns="0" bIns="0" rtlCol="0">
            <a:normAutofit/>
          </a:bodyPr>
          <a:lstStyle>
            <a:lvl1pPr marL="0" indent="0">
              <a:lnSpc>
                <a:spcPct val="100000"/>
              </a:lnSpc>
              <a:spcBef>
                <a:spcPts val="0"/>
              </a:spcBef>
              <a:buNone/>
              <a:defRPr lang="en-US" sz="1000" b="1" kern="1200" dirty="0" smtClean="0">
                <a:solidFill>
                  <a:schemeClr val="tx1"/>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name</a:t>
            </a:r>
          </a:p>
        </p:txBody>
      </p:sp>
      <p:sp>
        <p:nvSpPr>
          <p:cNvPr id="32" name="Text Placeholder 3"/>
          <p:cNvSpPr>
            <a:spLocks noGrp="1"/>
          </p:cNvSpPr>
          <p:nvPr>
            <p:ph type="body" sz="half" idx="37" hasCustomPrompt="1"/>
          </p:nvPr>
        </p:nvSpPr>
        <p:spPr>
          <a:xfrm>
            <a:off x="1462717" y="3056965"/>
            <a:ext cx="1260000" cy="457200"/>
          </a:xfrm>
        </p:spPr>
        <p:txBody>
          <a:bodyPr vert="horz" lIns="0" tIns="0" rIns="0" bIns="0" rtlCol="0">
            <a:normAutofit/>
          </a:bodyPr>
          <a:lstStyle>
            <a:lvl1pPr marL="0" indent="0">
              <a:lnSpc>
                <a:spcPct val="100000"/>
              </a:lnSpc>
              <a:spcBef>
                <a:spcPts val="0"/>
              </a:spcBef>
              <a:buNone/>
              <a:defRPr lang="en-US" sz="1000" b="0" kern="1200" dirty="0" smtClean="0">
                <a:solidFill>
                  <a:schemeClr val="tx1"/>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title</a:t>
            </a:r>
          </a:p>
        </p:txBody>
      </p:sp>
      <p:sp>
        <p:nvSpPr>
          <p:cNvPr id="34" name="Picture Placeholder 18"/>
          <p:cNvSpPr>
            <a:spLocks noGrp="1"/>
          </p:cNvSpPr>
          <p:nvPr>
            <p:ph type="pic" sz="quarter" idx="39"/>
          </p:nvPr>
        </p:nvSpPr>
        <p:spPr>
          <a:xfrm>
            <a:off x="3285106" y="2667000"/>
            <a:ext cx="954000" cy="954000"/>
          </a:xfrm>
        </p:spPr>
        <p:txBody>
          <a:bodyPr>
            <a:normAutofit/>
          </a:bodyPr>
          <a:lstStyle>
            <a:lvl1pPr marL="0" indent="0">
              <a:buNone/>
              <a:defRPr sz="1100">
                <a:solidFill>
                  <a:schemeClr val="accent2"/>
                </a:solidFill>
              </a:defRPr>
            </a:lvl1pPr>
          </a:lstStyle>
          <a:p>
            <a:r>
              <a:rPr lang="en-US" smtClean="0"/>
              <a:t>Click icon to add picture</a:t>
            </a:r>
            <a:endParaRPr lang="en-US"/>
          </a:p>
        </p:txBody>
      </p:sp>
      <p:sp>
        <p:nvSpPr>
          <p:cNvPr id="35" name="Text Placeholder 3"/>
          <p:cNvSpPr>
            <a:spLocks noGrp="1"/>
          </p:cNvSpPr>
          <p:nvPr>
            <p:ph type="body" sz="half" idx="40" hasCustomPrompt="1"/>
          </p:nvPr>
        </p:nvSpPr>
        <p:spPr>
          <a:xfrm>
            <a:off x="4378800" y="2702859"/>
            <a:ext cx="1260000" cy="320040"/>
          </a:xfrm>
        </p:spPr>
        <p:txBody>
          <a:bodyPr vert="horz" lIns="0" tIns="0" rIns="0" bIns="0" rtlCol="0">
            <a:normAutofit/>
          </a:bodyPr>
          <a:lstStyle>
            <a:lvl1pPr marL="0" indent="0">
              <a:lnSpc>
                <a:spcPct val="100000"/>
              </a:lnSpc>
              <a:spcBef>
                <a:spcPts val="0"/>
              </a:spcBef>
              <a:buNone/>
              <a:defRPr lang="en-US" sz="1000" b="1" kern="1200" dirty="0" smtClean="0">
                <a:solidFill>
                  <a:schemeClr val="tx1"/>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name</a:t>
            </a:r>
          </a:p>
        </p:txBody>
      </p:sp>
      <p:sp>
        <p:nvSpPr>
          <p:cNvPr id="36" name="Text Placeholder 3"/>
          <p:cNvSpPr>
            <a:spLocks noGrp="1"/>
          </p:cNvSpPr>
          <p:nvPr>
            <p:ph type="body" sz="half" idx="41" hasCustomPrompt="1"/>
          </p:nvPr>
        </p:nvSpPr>
        <p:spPr>
          <a:xfrm>
            <a:off x="4378800" y="3056965"/>
            <a:ext cx="1260000" cy="457200"/>
          </a:xfrm>
        </p:spPr>
        <p:txBody>
          <a:bodyPr vert="horz" lIns="0" tIns="0" rIns="0" bIns="0" rtlCol="0">
            <a:normAutofit/>
          </a:bodyPr>
          <a:lstStyle>
            <a:lvl1pPr marL="0" indent="0">
              <a:lnSpc>
                <a:spcPct val="100000"/>
              </a:lnSpc>
              <a:spcBef>
                <a:spcPts val="0"/>
              </a:spcBef>
              <a:buNone/>
              <a:defRPr lang="en-US" sz="1000" b="0" kern="1200" dirty="0" smtClean="0">
                <a:solidFill>
                  <a:schemeClr val="tx1"/>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title</a:t>
            </a:r>
          </a:p>
        </p:txBody>
      </p:sp>
      <p:sp>
        <p:nvSpPr>
          <p:cNvPr id="38" name="Picture Placeholder 18"/>
          <p:cNvSpPr>
            <a:spLocks noGrp="1"/>
          </p:cNvSpPr>
          <p:nvPr>
            <p:ph type="pic" sz="quarter" idx="43"/>
          </p:nvPr>
        </p:nvSpPr>
        <p:spPr>
          <a:xfrm>
            <a:off x="6436200" y="2667000"/>
            <a:ext cx="954000" cy="954000"/>
          </a:xfrm>
        </p:spPr>
        <p:txBody>
          <a:bodyPr>
            <a:normAutofit/>
          </a:bodyPr>
          <a:lstStyle>
            <a:lvl1pPr marL="0" indent="0">
              <a:buNone/>
              <a:defRPr sz="1100">
                <a:solidFill>
                  <a:schemeClr val="accent2"/>
                </a:solidFill>
              </a:defRPr>
            </a:lvl1pPr>
          </a:lstStyle>
          <a:p>
            <a:r>
              <a:rPr lang="en-US" smtClean="0"/>
              <a:t>Click icon to add picture</a:t>
            </a:r>
            <a:endParaRPr lang="en-US"/>
          </a:p>
        </p:txBody>
      </p:sp>
      <p:sp>
        <p:nvSpPr>
          <p:cNvPr id="39" name="Text Placeholder 3"/>
          <p:cNvSpPr>
            <a:spLocks noGrp="1"/>
          </p:cNvSpPr>
          <p:nvPr>
            <p:ph type="body" sz="half" idx="44" hasCustomPrompt="1"/>
          </p:nvPr>
        </p:nvSpPr>
        <p:spPr>
          <a:xfrm>
            <a:off x="7529894" y="2702859"/>
            <a:ext cx="1260000" cy="320040"/>
          </a:xfrm>
        </p:spPr>
        <p:txBody>
          <a:bodyPr vert="horz" lIns="0" tIns="0" rIns="0" bIns="0" rtlCol="0">
            <a:normAutofit/>
          </a:bodyPr>
          <a:lstStyle>
            <a:lvl1pPr marL="0" indent="0">
              <a:lnSpc>
                <a:spcPct val="100000"/>
              </a:lnSpc>
              <a:spcBef>
                <a:spcPts val="0"/>
              </a:spcBef>
              <a:buNone/>
              <a:defRPr lang="en-US" sz="1000" b="1" kern="1200" dirty="0" smtClean="0">
                <a:solidFill>
                  <a:schemeClr val="tx1"/>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name</a:t>
            </a:r>
          </a:p>
        </p:txBody>
      </p:sp>
      <p:sp>
        <p:nvSpPr>
          <p:cNvPr id="40" name="Text Placeholder 3"/>
          <p:cNvSpPr>
            <a:spLocks noGrp="1"/>
          </p:cNvSpPr>
          <p:nvPr>
            <p:ph type="body" sz="half" idx="45" hasCustomPrompt="1"/>
          </p:nvPr>
        </p:nvSpPr>
        <p:spPr>
          <a:xfrm>
            <a:off x="7529894" y="3056965"/>
            <a:ext cx="1260000" cy="457200"/>
          </a:xfrm>
        </p:spPr>
        <p:txBody>
          <a:bodyPr vert="horz" lIns="0" tIns="0" rIns="0" bIns="0" rtlCol="0">
            <a:normAutofit/>
          </a:bodyPr>
          <a:lstStyle>
            <a:lvl1pPr marL="0" indent="0">
              <a:lnSpc>
                <a:spcPct val="100000"/>
              </a:lnSpc>
              <a:spcBef>
                <a:spcPts val="0"/>
              </a:spcBef>
              <a:buNone/>
              <a:defRPr lang="en-US" sz="1000" b="0" kern="1200" dirty="0" smtClean="0">
                <a:solidFill>
                  <a:schemeClr val="tx1"/>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title</a:t>
            </a:r>
          </a:p>
        </p:txBody>
      </p:sp>
      <p:sp>
        <p:nvSpPr>
          <p:cNvPr id="42" name="Picture Placeholder 18"/>
          <p:cNvSpPr>
            <a:spLocks noGrp="1"/>
          </p:cNvSpPr>
          <p:nvPr>
            <p:ph type="pic" sz="quarter" idx="47"/>
          </p:nvPr>
        </p:nvSpPr>
        <p:spPr>
          <a:xfrm>
            <a:off x="369023" y="3770400"/>
            <a:ext cx="954000" cy="954000"/>
          </a:xfrm>
        </p:spPr>
        <p:txBody>
          <a:bodyPr>
            <a:normAutofit/>
          </a:bodyPr>
          <a:lstStyle>
            <a:lvl1pPr marL="0" indent="0">
              <a:buNone/>
              <a:defRPr sz="1100">
                <a:solidFill>
                  <a:srgbClr val="FFFFFF"/>
                </a:solidFill>
              </a:defRPr>
            </a:lvl1pPr>
          </a:lstStyle>
          <a:p>
            <a:r>
              <a:rPr lang="en-US" smtClean="0"/>
              <a:t>Click icon to add picture</a:t>
            </a:r>
            <a:endParaRPr lang="en-US"/>
          </a:p>
        </p:txBody>
      </p:sp>
      <p:sp>
        <p:nvSpPr>
          <p:cNvPr id="43" name="Text Placeholder 3"/>
          <p:cNvSpPr>
            <a:spLocks noGrp="1"/>
          </p:cNvSpPr>
          <p:nvPr>
            <p:ph type="body" sz="half" idx="48" hasCustomPrompt="1"/>
          </p:nvPr>
        </p:nvSpPr>
        <p:spPr>
          <a:xfrm>
            <a:off x="1462717" y="3806259"/>
            <a:ext cx="1260000" cy="320040"/>
          </a:xfrm>
        </p:spPr>
        <p:txBody>
          <a:bodyPr vert="horz" lIns="0" tIns="0" rIns="0" bIns="0" rtlCol="0">
            <a:normAutofit/>
          </a:bodyPr>
          <a:lstStyle>
            <a:lvl1pPr marL="0" indent="0">
              <a:lnSpc>
                <a:spcPct val="100000"/>
              </a:lnSpc>
              <a:spcBef>
                <a:spcPts val="0"/>
              </a:spcBef>
              <a:buNone/>
              <a:defRPr lang="en-US" sz="1000" b="1"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name</a:t>
            </a:r>
          </a:p>
        </p:txBody>
      </p:sp>
      <p:sp>
        <p:nvSpPr>
          <p:cNvPr id="44" name="Text Placeholder 3"/>
          <p:cNvSpPr>
            <a:spLocks noGrp="1"/>
          </p:cNvSpPr>
          <p:nvPr>
            <p:ph type="body" sz="half" idx="49" hasCustomPrompt="1"/>
          </p:nvPr>
        </p:nvSpPr>
        <p:spPr>
          <a:xfrm>
            <a:off x="1462717" y="4160365"/>
            <a:ext cx="1260000" cy="457200"/>
          </a:xfrm>
        </p:spPr>
        <p:txBody>
          <a:bodyPr vert="horz" lIns="0" tIns="0" rIns="0" bIns="0" rtlCol="0">
            <a:normAutofit/>
          </a:bodyPr>
          <a:lstStyle>
            <a:lvl1pPr marL="0" indent="0">
              <a:lnSpc>
                <a:spcPct val="100000"/>
              </a:lnSpc>
              <a:spcBef>
                <a:spcPts val="0"/>
              </a:spcBef>
              <a:buNone/>
              <a:defRPr lang="en-US" sz="1000" b="0"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title</a:t>
            </a:r>
          </a:p>
        </p:txBody>
      </p:sp>
      <p:sp>
        <p:nvSpPr>
          <p:cNvPr id="46" name="Picture Placeholder 18"/>
          <p:cNvSpPr>
            <a:spLocks noGrp="1"/>
          </p:cNvSpPr>
          <p:nvPr>
            <p:ph type="pic" sz="quarter" idx="51"/>
          </p:nvPr>
        </p:nvSpPr>
        <p:spPr>
          <a:xfrm>
            <a:off x="3285106" y="3770400"/>
            <a:ext cx="954000" cy="954000"/>
          </a:xfrm>
        </p:spPr>
        <p:txBody>
          <a:bodyPr>
            <a:normAutofit/>
          </a:bodyPr>
          <a:lstStyle>
            <a:lvl1pPr marL="0" indent="0">
              <a:buNone/>
              <a:defRPr sz="1100">
                <a:solidFill>
                  <a:srgbClr val="FFFFFF"/>
                </a:solidFill>
              </a:defRPr>
            </a:lvl1pPr>
          </a:lstStyle>
          <a:p>
            <a:r>
              <a:rPr lang="en-US" smtClean="0"/>
              <a:t>Click icon to add picture</a:t>
            </a:r>
            <a:endParaRPr lang="en-US"/>
          </a:p>
        </p:txBody>
      </p:sp>
      <p:sp>
        <p:nvSpPr>
          <p:cNvPr id="47" name="Text Placeholder 3"/>
          <p:cNvSpPr>
            <a:spLocks noGrp="1"/>
          </p:cNvSpPr>
          <p:nvPr>
            <p:ph type="body" sz="half" idx="52" hasCustomPrompt="1"/>
          </p:nvPr>
        </p:nvSpPr>
        <p:spPr>
          <a:xfrm>
            <a:off x="4378800" y="3806259"/>
            <a:ext cx="1260000" cy="320040"/>
          </a:xfrm>
        </p:spPr>
        <p:txBody>
          <a:bodyPr vert="horz" lIns="0" tIns="0" rIns="0" bIns="0" rtlCol="0">
            <a:normAutofit/>
          </a:bodyPr>
          <a:lstStyle>
            <a:lvl1pPr marL="0" indent="0">
              <a:lnSpc>
                <a:spcPct val="100000"/>
              </a:lnSpc>
              <a:spcBef>
                <a:spcPts val="0"/>
              </a:spcBef>
              <a:buNone/>
              <a:defRPr lang="en-US" sz="1000" b="1"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name</a:t>
            </a:r>
          </a:p>
        </p:txBody>
      </p:sp>
      <p:sp>
        <p:nvSpPr>
          <p:cNvPr id="48" name="Text Placeholder 3"/>
          <p:cNvSpPr>
            <a:spLocks noGrp="1"/>
          </p:cNvSpPr>
          <p:nvPr>
            <p:ph type="body" sz="half" idx="53" hasCustomPrompt="1"/>
          </p:nvPr>
        </p:nvSpPr>
        <p:spPr>
          <a:xfrm>
            <a:off x="4378800" y="4160365"/>
            <a:ext cx="1260000" cy="457200"/>
          </a:xfrm>
        </p:spPr>
        <p:txBody>
          <a:bodyPr vert="horz" lIns="0" tIns="0" rIns="0" bIns="0" rtlCol="0">
            <a:normAutofit/>
          </a:bodyPr>
          <a:lstStyle>
            <a:lvl1pPr marL="0" indent="0">
              <a:lnSpc>
                <a:spcPct val="100000"/>
              </a:lnSpc>
              <a:spcBef>
                <a:spcPts val="0"/>
              </a:spcBef>
              <a:buNone/>
              <a:defRPr lang="en-US" sz="1000" b="0"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title</a:t>
            </a:r>
          </a:p>
        </p:txBody>
      </p:sp>
      <p:sp>
        <p:nvSpPr>
          <p:cNvPr id="50" name="Picture Placeholder 18"/>
          <p:cNvSpPr>
            <a:spLocks noGrp="1"/>
          </p:cNvSpPr>
          <p:nvPr>
            <p:ph type="pic" sz="quarter" idx="55"/>
          </p:nvPr>
        </p:nvSpPr>
        <p:spPr>
          <a:xfrm>
            <a:off x="6436200" y="3770400"/>
            <a:ext cx="954000" cy="954000"/>
          </a:xfrm>
        </p:spPr>
        <p:txBody>
          <a:bodyPr>
            <a:normAutofit/>
          </a:bodyPr>
          <a:lstStyle>
            <a:lvl1pPr marL="0" indent="0">
              <a:buNone/>
              <a:defRPr sz="1100">
                <a:solidFill>
                  <a:srgbClr val="FFFFFF"/>
                </a:solidFill>
              </a:defRPr>
            </a:lvl1pPr>
          </a:lstStyle>
          <a:p>
            <a:r>
              <a:rPr lang="en-US" smtClean="0"/>
              <a:t>Click icon to add picture</a:t>
            </a:r>
            <a:endParaRPr lang="en-US"/>
          </a:p>
        </p:txBody>
      </p:sp>
      <p:sp>
        <p:nvSpPr>
          <p:cNvPr id="51" name="Text Placeholder 3"/>
          <p:cNvSpPr>
            <a:spLocks noGrp="1"/>
          </p:cNvSpPr>
          <p:nvPr>
            <p:ph type="body" sz="half" idx="56" hasCustomPrompt="1"/>
          </p:nvPr>
        </p:nvSpPr>
        <p:spPr>
          <a:xfrm>
            <a:off x="7529894" y="3806259"/>
            <a:ext cx="1260000" cy="320040"/>
          </a:xfrm>
        </p:spPr>
        <p:txBody>
          <a:bodyPr vert="horz" lIns="0" tIns="0" rIns="0" bIns="0" rtlCol="0">
            <a:normAutofit/>
          </a:bodyPr>
          <a:lstStyle>
            <a:lvl1pPr marL="0" indent="0">
              <a:lnSpc>
                <a:spcPct val="100000"/>
              </a:lnSpc>
              <a:spcBef>
                <a:spcPts val="0"/>
              </a:spcBef>
              <a:buNone/>
              <a:defRPr lang="en-US" sz="1000" b="1"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name</a:t>
            </a:r>
          </a:p>
        </p:txBody>
      </p:sp>
      <p:sp>
        <p:nvSpPr>
          <p:cNvPr id="52" name="Text Placeholder 3"/>
          <p:cNvSpPr>
            <a:spLocks noGrp="1"/>
          </p:cNvSpPr>
          <p:nvPr>
            <p:ph type="body" sz="half" idx="57" hasCustomPrompt="1"/>
          </p:nvPr>
        </p:nvSpPr>
        <p:spPr>
          <a:xfrm>
            <a:off x="7529894" y="4160365"/>
            <a:ext cx="1260000" cy="457200"/>
          </a:xfrm>
        </p:spPr>
        <p:txBody>
          <a:bodyPr vert="horz" lIns="0" tIns="0" rIns="0" bIns="0" rtlCol="0">
            <a:normAutofit/>
          </a:bodyPr>
          <a:lstStyle>
            <a:lvl1pPr marL="0" indent="0">
              <a:lnSpc>
                <a:spcPct val="100000"/>
              </a:lnSpc>
              <a:spcBef>
                <a:spcPts val="0"/>
              </a:spcBef>
              <a:buNone/>
              <a:defRPr lang="en-US" sz="1000" b="0"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title</a:t>
            </a:r>
          </a:p>
        </p:txBody>
      </p:sp>
      <p:sp>
        <p:nvSpPr>
          <p:cNvPr id="54" name="Picture Placeholder 18"/>
          <p:cNvSpPr>
            <a:spLocks noGrp="1"/>
          </p:cNvSpPr>
          <p:nvPr>
            <p:ph type="pic" sz="quarter" idx="59"/>
          </p:nvPr>
        </p:nvSpPr>
        <p:spPr>
          <a:xfrm>
            <a:off x="369023" y="4837200"/>
            <a:ext cx="954000" cy="954000"/>
          </a:xfrm>
        </p:spPr>
        <p:txBody>
          <a:bodyPr>
            <a:normAutofit/>
          </a:bodyPr>
          <a:lstStyle>
            <a:lvl1pPr marL="0" indent="0">
              <a:buNone/>
              <a:defRPr sz="1100">
                <a:solidFill>
                  <a:schemeClr val="accent2"/>
                </a:solidFill>
              </a:defRPr>
            </a:lvl1pPr>
          </a:lstStyle>
          <a:p>
            <a:r>
              <a:rPr lang="en-US" smtClean="0"/>
              <a:t>Click icon to add picture</a:t>
            </a:r>
            <a:endParaRPr lang="en-US"/>
          </a:p>
        </p:txBody>
      </p:sp>
      <p:sp>
        <p:nvSpPr>
          <p:cNvPr id="55" name="Text Placeholder 3"/>
          <p:cNvSpPr>
            <a:spLocks noGrp="1"/>
          </p:cNvSpPr>
          <p:nvPr>
            <p:ph type="body" sz="half" idx="60" hasCustomPrompt="1"/>
          </p:nvPr>
        </p:nvSpPr>
        <p:spPr>
          <a:xfrm>
            <a:off x="1462717" y="4873059"/>
            <a:ext cx="1260000" cy="320040"/>
          </a:xfrm>
        </p:spPr>
        <p:txBody>
          <a:bodyPr vert="horz" lIns="0" tIns="0" rIns="0" bIns="0" rtlCol="0">
            <a:normAutofit/>
          </a:bodyPr>
          <a:lstStyle>
            <a:lvl1pPr marL="0" indent="0">
              <a:lnSpc>
                <a:spcPct val="100000"/>
              </a:lnSpc>
              <a:spcBef>
                <a:spcPts val="0"/>
              </a:spcBef>
              <a:buNone/>
              <a:defRPr lang="en-US" sz="1000" b="1" kern="1200" dirty="0" smtClean="0">
                <a:solidFill>
                  <a:schemeClr val="tx1"/>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name</a:t>
            </a:r>
          </a:p>
        </p:txBody>
      </p:sp>
      <p:sp>
        <p:nvSpPr>
          <p:cNvPr id="56" name="Text Placeholder 3"/>
          <p:cNvSpPr>
            <a:spLocks noGrp="1"/>
          </p:cNvSpPr>
          <p:nvPr>
            <p:ph type="body" sz="half" idx="61" hasCustomPrompt="1"/>
          </p:nvPr>
        </p:nvSpPr>
        <p:spPr>
          <a:xfrm>
            <a:off x="1462717" y="5227165"/>
            <a:ext cx="1260000" cy="457200"/>
          </a:xfrm>
        </p:spPr>
        <p:txBody>
          <a:bodyPr vert="horz" lIns="0" tIns="0" rIns="0" bIns="0" rtlCol="0">
            <a:normAutofit/>
          </a:bodyPr>
          <a:lstStyle>
            <a:lvl1pPr marL="0" indent="0">
              <a:lnSpc>
                <a:spcPct val="100000"/>
              </a:lnSpc>
              <a:spcBef>
                <a:spcPts val="0"/>
              </a:spcBef>
              <a:buNone/>
              <a:defRPr lang="en-US" sz="1000" b="0" kern="1200" dirty="0" smtClean="0">
                <a:solidFill>
                  <a:schemeClr val="tx1"/>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title</a:t>
            </a:r>
          </a:p>
        </p:txBody>
      </p:sp>
      <p:sp>
        <p:nvSpPr>
          <p:cNvPr id="58" name="Picture Placeholder 18"/>
          <p:cNvSpPr>
            <a:spLocks noGrp="1"/>
          </p:cNvSpPr>
          <p:nvPr>
            <p:ph type="pic" sz="quarter" idx="63"/>
          </p:nvPr>
        </p:nvSpPr>
        <p:spPr>
          <a:xfrm>
            <a:off x="3285106" y="4837200"/>
            <a:ext cx="954000" cy="954000"/>
          </a:xfrm>
        </p:spPr>
        <p:txBody>
          <a:bodyPr>
            <a:normAutofit/>
          </a:bodyPr>
          <a:lstStyle>
            <a:lvl1pPr marL="0" indent="0">
              <a:buNone/>
              <a:defRPr sz="1100">
                <a:solidFill>
                  <a:schemeClr val="accent2"/>
                </a:solidFill>
              </a:defRPr>
            </a:lvl1pPr>
          </a:lstStyle>
          <a:p>
            <a:r>
              <a:rPr lang="en-US" smtClean="0"/>
              <a:t>Click icon to add picture</a:t>
            </a:r>
            <a:endParaRPr lang="en-US"/>
          </a:p>
        </p:txBody>
      </p:sp>
      <p:sp>
        <p:nvSpPr>
          <p:cNvPr id="59" name="Text Placeholder 3"/>
          <p:cNvSpPr>
            <a:spLocks noGrp="1"/>
          </p:cNvSpPr>
          <p:nvPr>
            <p:ph type="body" sz="half" idx="64" hasCustomPrompt="1"/>
          </p:nvPr>
        </p:nvSpPr>
        <p:spPr>
          <a:xfrm>
            <a:off x="4378800" y="4873059"/>
            <a:ext cx="1260000" cy="320040"/>
          </a:xfrm>
        </p:spPr>
        <p:txBody>
          <a:bodyPr vert="horz" lIns="0" tIns="0" rIns="0" bIns="0" rtlCol="0">
            <a:normAutofit/>
          </a:bodyPr>
          <a:lstStyle>
            <a:lvl1pPr marL="0" indent="0">
              <a:lnSpc>
                <a:spcPct val="100000"/>
              </a:lnSpc>
              <a:spcBef>
                <a:spcPts val="0"/>
              </a:spcBef>
              <a:buNone/>
              <a:defRPr lang="en-US" sz="1000" b="1" kern="1200" dirty="0" smtClean="0">
                <a:solidFill>
                  <a:schemeClr val="tx1"/>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name</a:t>
            </a:r>
          </a:p>
        </p:txBody>
      </p:sp>
      <p:sp>
        <p:nvSpPr>
          <p:cNvPr id="60" name="Text Placeholder 3"/>
          <p:cNvSpPr>
            <a:spLocks noGrp="1"/>
          </p:cNvSpPr>
          <p:nvPr>
            <p:ph type="body" sz="half" idx="65" hasCustomPrompt="1"/>
          </p:nvPr>
        </p:nvSpPr>
        <p:spPr>
          <a:xfrm>
            <a:off x="4378800" y="5227165"/>
            <a:ext cx="1260000" cy="457200"/>
          </a:xfrm>
        </p:spPr>
        <p:txBody>
          <a:bodyPr vert="horz" lIns="0" tIns="0" rIns="0" bIns="0" rtlCol="0">
            <a:normAutofit/>
          </a:bodyPr>
          <a:lstStyle>
            <a:lvl1pPr marL="0" indent="0">
              <a:lnSpc>
                <a:spcPct val="100000"/>
              </a:lnSpc>
              <a:spcBef>
                <a:spcPts val="0"/>
              </a:spcBef>
              <a:buNone/>
              <a:defRPr lang="en-US" sz="1000" b="0" kern="1200" dirty="0" smtClean="0">
                <a:solidFill>
                  <a:schemeClr val="tx1"/>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title</a:t>
            </a:r>
          </a:p>
        </p:txBody>
      </p:sp>
    </p:spTree>
  </p:cSld>
  <p:clrMapOvr>
    <a:masterClrMapping/>
  </p:clrMapOvr>
  <p:transition xmlns:p14="http://schemas.microsoft.com/office/powerpoint/2010/main">
    <p:fade/>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Team Slide 10">
    <p:spTree>
      <p:nvGrpSpPr>
        <p:cNvPr id="1" name=""/>
        <p:cNvGrpSpPr/>
        <p:nvPr/>
      </p:nvGrpSpPr>
      <p:grpSpPr>
        <a:xfrm>
          <a:off x="0" y="0"/>
          <a:ext cx="0" cy="0"/>
          <a:chOff x="0" y="0"/>
          <a:chExt cx="0" cy="0"/>
        </a:xfrm>
      </p:grpSpPr>
      <p:sp>
        <p:nvSpPr>
          <p:cNvPr id="67" name="Rectangle 66"/>
          <p:cNvSpPr/>
          <p:nvPr/>
        </p:nvSpPr>
        <p:spPr>
          <a:xfrm>
            <a:off x="369023" y="3770400"/>
            <a:ext cx="8439912" cy="95097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66" name="Rectangle 65"/>
          <p:cNvSpPr/>
          <p:nvPr/>
        </p:nvSpPr>
        <p:spPr>
          <a:xfrm>
            <a:off x="369023" y="1484400"/>
            <a:ext cx="8439912" cy="95097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p:cNvSpPr>
            <a:spLocks noGrp="1"/>
          </p:cNvSpPr>
          <p:nvPr>
            <p:ph type="title"/>
          </p:nvPr>
        </p:nvSpPr>
        <p:spPr>
          <a:xfrm>
            <a:off x="354013" y="376238"/>
            <a:ext cx="8442325" cy="633412"/>
          </a:xfrm>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CA08206-12CE-4BB6-9D96-B12E45A53949}" type="datetimeFigureOut">
              <a:rPr lang="en-US" smtClean="0"/>
              <a:pPr/>
              <a:t>9/19/11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826AF3F-089B-4C00-A629-579841A5A4BF}" type="slidenum">
              <a:rPr lang="en-US" smtClean="0"/>
              <a:pPr/>
              <a:t>‹#›</a:t>
            </a:fld>
            <a:endParaRPr lang="en-US"/>
          </a:p>
        </p:txBody>
      </p:sp>
      <p:sp>
        <p:nvSpPr>
          <p:cNvPr id="18" name="Picture Placeholder 18"/>
          <p:cNvSpPr>
            <a:spLocks noGrp="1"/>
          </p:cNvSpPr>
          <p:nvPr>
            <p:ph type="pic" sz="quarter" idx="13"/>
          </p:nvPr>
        </p:nvSpPr>
        <p:spPr>
          <a:xfrm>
            <a:off x="369023" y="1484400"/>
            <a:ext cx="954000" cy="954000"/>
          </a:xfrm>
        </p:spPr>
        <p:txBody>
          <a:bodyPr>
            <a:normAutofit/>
          </a:bodyPr>
          <a:lstStyle>
            <a:lvl1pPr marL="0" indent="0">
              <a:buNone/>
              <a:defRPr sz="1100">
                <a:solidFill>
                  <a:srgbClr val="FFFFFF"/>
                </a:solidFill>
              </a:defRPr>
            </a:lvl1pPr>
          </a:lstStyle>
          <a:p>
            <a:r>
              <a:rPr lang="en-US" smtClean="0"/>
              <a:t>Click icon to add picture</a:t>
            </a:r>
            <a:endParaRPr lang="en-US"/>
          </a:p>
        </p:txBody>
      </p:sp>
      <p:sp>
        <p:nvSpPr>
          <p:cNvPr id="19" name="Text Placeholder 3"/>
          <p:cNvSpPr>
            <a:spLocks noGrp="1"/>
          </p:cNvSpPr>
          <p:nvPr>
            <p:ph type="body" sz="half" idx="2" hasCustomPrompt="1"/>
          </p:nvPr>
        </p:nvSpPr>
        <p:spPr>
          <a:xfrm>
            <a:off x="1462717" y="1520259"/>
            <a:ext cx="1260000" cy="320040"/>
          </a:xfrm>
        </p:spPr>
        <p:txBody>
          <a:bodyPr vert="horz" lIns="0" tIns="0" rIns="0" bIns="0" rtlCol="0">
            <a:normAutofit/>
          </a:bodyPr>
          <a:lstStyle>
            <a:lvl1pPr marL="0" indent="0">
              <a:lnSpc>
                <a:spcPct val="100000"/>
              </a:lnSpc>
              <a:spcBef>
                <a:spcPts val="0"/>
              </a:spcBef>
              <a:buNone/>
              <a:defRPr lang="en-US" sz="1000" b="1"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name</a:t>
            </a:r>
          </a:p>
        </p:txBody>
      </p:sp>
      <p:sp>
        <p:nvSpPr>
          <p:cNvPr id="20" name="Text Placeholder 3"/>
          <p:cNvSpPr>
            <a:spLocks noGrp="1"/>
          </p:cNvSpPr>
          <p:nvPr>
            <p:ph type="body" sz="half" idx="25" hasCustomPrompt="1"/>
          </p:nvPr>
        </p:nvSpPr>
        <p:spPr>
          <a:xfrm>
            <a:off x="1462717" y="1874365"/>
            <a:ext cx="1260000" cy="457200"/>
          </a:xfrm>
        </p:spPr>
        <p:txBody>
          <a:bodyPr vert="horz" lIns="0" tIns="0" rIns="0" bIns="0" rtlCol="0">
            <a:normAutofit/>
          </a:bodyPr>
          <a:lstStyle>
            <a:lvl1pPr marL="0" indent="0">
              <a:lnSpc>
                <a:spcPct val="100000"/>
              </a:lnSpc>
              <a:spcBef>
                <a:spcPts val="0"/>
              </a:spcBef>
              <a:buNone/>
              <a:defRPr lang="en-US" sz="1000" b="0"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title</a:t>
            </a:r>
          </a:p>
        </p:txBody>
      </p:sp>
      <p:sp>
        <p:nvSpPr>
          <p:cNvPr id="22" name="Picture Placeholder 18"/>
          <p:cNvSpPr>
            <a:spLocks noGrp="1"/>
          </p:cNvSpPr>
          <p:nvPr>
            <p:ph type="pic" sz="quarter" idx="27"/>
          </p:nvPr>
        </p:nvSpPr>
        <p:spPr>
          <a:xfrm>
            <a:off x="3285106" y="1484400"/>
            <a:ext cx="954000" cy="954000"/>
          </a:xfrm>
        </p:spPr>
        <p:txBody>
          <a:bodyPr>
            <a:normAutofit/>
          </a:bodyPr>
          <a:lstStyle>
            <a:lvl1pPr marL="0" indent="0">
              <a:buNone/>
              <a:defRPr sz="1100">
                <a:solidFill>
                  <a:srgbClr val="FFFFFF"/>
                </a:solidFill>
              </a:defRPr>
            </a:lvl1pPr>
          </a:lstStyle>
          <a:p>
            <a:r>
              <a:rPr lang="en-US" smtClean="0"/>
              <a:t>Click icon to add picture</a:t>
            </a:r>
            <a:endParaRPr lang="en-US"/>
          </a:p>
        </p:txBody>
      </p:sp>
      <p:sp>
        <p:nvSpPr>
          <p:cNvPr id="23" name="Text Placeholder 3"/>
          <p:cNvSpPr>
            <a:spLocks noGrp="1"/>
          </p:cNvSpPr>
          <p:nvPr>
            <p:ph type="body" sz="half" idx="28" hasCustomPrompt="1"/>
          </p:nvPr>
        </p:nvSpPr>
        <p:spPr>
          <a:xfrm>
            <a:off x="4378800" y="1520259"/>
            <a:ext cx="1260000" cy="320040"/>
          </a:xfrm>
        </p:spPr>
        <p:txBody>
          <a:bodyPr vert="horz" lIns="0" tIns="0" rIns="0" bIns="0" rtlCol="0">
            <a:normAutofit/>
          </a:bodyPr>
          <a:lstStyle>
            <a:lvl1pPr marL="0" indent="0">
              <a:lnSpc>
                <a:spcPct val="100000"/>
              </a:lnSpc>
              <a:spcBef>
                <a:spcPts val="0"/>
              </a:spcBef>
              <a:buNone/>
              <a:defRPr lang="en-US" sz="1000" b="1"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name</a:t>
            </a:r>
          </a:p>
        </p:txBody>
      </p:sp>
      <p:sp>
        <p:nvSpPr>
          <p:cNvPr id="24" name="Text Placeholder 3"/>
          <p:cNvSpPr>
            <a:spLocks noGrp="1"/>
          </p:cNvSpPr>
          <p:nvPr>
            <p:ph type="body" sz="half" idx="29" hasCustomPrompt="1"/>
          </p:nvPr>
        </p:nvSpPr>
        <p:spPr>
          <a:xfrm>
            <a:off x="4378800" y="1874365"/>
            <a:ext cx="1260000" cy="457200"/>
          </a:xfrm>
        </p:spPr>
        <p:txBody>
          <a:bodyPr vert="horz" lIns="0" tIns="0" rIns="0" bIns="0" rtlCol="0">
            <a:normAutofit/>
          </a:bodyPr>
          <a:lstStyle>
            <a:lvl1pPr marL="0" indent="0">
              <a:lnSpc>
                <a:spcPct val="100000"/>
              </a:lnSpc>
              <a:spcBef>
                <a:spcPts val="0"/>
              </a:spcBef>
              <a:buNone/>
              <a:defRPr lang="en-US" sz="1000" b="0"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title</a:t>
            </a:r>
          </a:p>
        </p:txBody>
      </p:sp>
      <p:sp>
        <p:nvSpPr>
          <p:cNvPr id="26" name="Picture Placeholder 18"/>
          <p:cNvSpPr>
            <a:spLocks noGrp="1"/>
          </p:cNvSpPr>
          <p:nvPr>
            <p:ph type="pic" sz="quarter" idx="31"/>
          </p:nvPr>
        </p:nvSpPr>
        <p:spPr>
          <a:xfrm>
            <a:off x="6436200" y="1484400"/>
            <a:ext cx="954000" cy="954000"/>
          </a:xfrm>
        </p:spPr>
        <p:txBody>
          <a:bodyPr>
            <a:normAutofit/>
          </a:bodyPr>
          <a:lstStyle>
            <a:lvl1pPr marL="0" indent="0">
              <a:buNone/>
              <a:defRPr sz="1100">
                <a:solidFill>
                  <a:srgbClr val="FFFFFF"/>
                </a:solidFill>
              </a:defRPr>
            </a:lvl1pPr>
          </a:lstStyle>
          <a:p>
            <a:r>
              <a:rPr lang="en-US" smtClean="0"/>
              <a:t>Click icon to add picture</a:t>
            </a:r>
            <a:endParaRPr lang="en-US"/>
          </a:p>
        </p:txBody>
      </p:sp>
      <p:sp>
        <p:nvSpPr>
          <p:cNvPr id="27" name="Text Placeholder 3"/>
          <p:cNvSpPr>
            <a:spLocks noGrp="1"/>
          </p:cNvSpPr>
          <p:nvPr>
            <p:ph type="body" sz="half" idx="32" hasCustomPrompt="1"/>
          </p:nvPr>
        </p:nvSpPr>
        <p:spPr>
          <a:xfrm>
            <a:off x="7529894" y="1520259"/>
            <a:ext cx="1260000" cy="320040"/>
          </a:xfrm>
        </p:spPr>
        <p:txBody>
          <a:bodyPr vert="horz" lIns="0" tIns="0" rIns="0" bIns="0" rtlCol="0">
            <a:normAutofit/>
          </a:bodyPr>
          <a:lstStyle>
            <a:lvl1pPr marL="0" indent="0">
              <a:lnSpc>
                <a:spcPct val="100000"/>
              </a:lnSpc>
              <a:spcBef>
                <a:spcPts val="0"/>
              </a:spcBef>
              <a:buNone/>
              <a:defRPr lang="en-US" sz="1000" b="1"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name</a:t>
            </a:r>
          </a:p>
        </p:txBody>
      </p:sp>
      <p:sp>
        <p:nvSpPr>
          <p:cNvPr id="28" name="Text Placeholder 3"/>
          <p:cNvSpPr>
            <a:spLocks noGrp="1"/>
          </p:cNvSpPr>
          <p:nvPr>
            <p:ph type="body" sz="half" idx="33" hasCustomPrompt="1"/>
          </p:nvPr>
        </p:nvSpPr>
        <p:spPr>
          <a:xfrm>
            <a:off x="7529894" y="1874365"/>
            <a:ext cx="1260000" cy="457200"/>
          </a:xfrm>
        </p:spPr>
        <p:txBody>
          <a:bodyPr vert="horz" lIns="0" tIns="0" rIns="0" bIns="0" rtlCol="0">
            <a:normAutofit/>
          </a:bodyPr>
          <a:lstStyle>
            <a:lvl1pPr marL="0" indent="0">
              <a:lnSpc>
                <a:spcPct val="100000"/>
              </a:lnSpc>
              <a:spcBef>
                <a:spcPts val="0"/>
              </a:spcBef>
              <a:buNone/>
              <a:defRPr lang="en-US" sz="1000" b="0"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title</a:t>
            </a:r>
          </a:p>
        </p:txBody>
      </p:sp>
      <p:sp>
        <p:nvSpPr>
          <p:cNvPr id="30" name="Picture Placeholder 18"/>
          <p:cNvSpPr>
            <a:spLocks noGrp="1"/>
          </p:cNvSpPr>
          <p:nvPr>
            <p:ph type="pic" sz="quarter" idx="35"/>
          </p:nvPr>
        </p:nvSpPr>
        <p:spPr>
          <a:xfrm>
            <a:off x="369023" y="2667000"/>
            <a:ext cx="954000" cy="954000"/>
          </a:xfrm>
        </p:spPr>
        <p:txBody>
          <a:bodyPr>
            <a:normAutofit/>
          </a:bodyPr>
          <a:lstStyle>
            <a:lvl1pPr marL="0" indent="0">
              <a:buNone/>
              <a:defRPr sz="1100">
                <a:solidFill>
                  <a:schemeClr val="accent2"/>
                </a:solidFill>
              </a:defRPr>
            </a:lvl1pPr>
          </a:lstStyle>
          <a:p>
            <a:r>
              <a:rPr lang="en-US" smtClean="0"/>
              <a:t>Click icon to add picture</a:t>
            </a:r>
            <a:endParaRPr lang="en-US"/>
          </a:p>
        </p:txBody>
      </p:sp>
      <p:sp>
        <p:nvSpPr>
          <p:cNvPr id="31" name="Text Placeholder 3"/>
          <p:cNvSpPr>
            <a:spLocks noGrp="1"/>
          </p:cNvSpPr>
          <p:nvPr>
            <p:ph type="body" sz="half" idx="36" hasCustomPrompt="1"/>
          </p:nvPr>
        </p:nvSpPr>
        <p:spPr>
          <a:xfrm>
            <a:off x="1462717" y="2702859"/>
            <a:ext cx="1260000" cy="320040"/>
          </a:xfrm>
        </p:spPr>
        <p:txBody>
          <a:bodyPr vert="horz" lIns="0" tIns="0" rIns="0" bIns="0" rtlCol="0">
            <a:normAutofit/>
          </a:bodyPr>
          <a:lstStyle>
            <a:lvl1pPr marL="0" indent="0">
              <a:lnSpc>
                <a:spcPct val="100000"/>
              </a:lnSpc>
              <a:spcBef>
                <a:spcPts val="0"/>
              </a:spcBef>
              <a:buNone/>
              <a:defRPr lang="en-US" sz="1000" b="1" kern="1200" dirty="0" smtClean="0">
                <a:solidFill>
                  <a:schemeClr val="tx1"/>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name</a:t>
            </a:r>
          </a:p>
        </p:txBody>
      </p:sp>
      <p:sp>
        <p:nvSpPr>
          <p:cNvPr id="32" name="Text Placeholder 3"/>
          <p:cNvSpPr>
            <a:spLocks noGrp="1"/>
          </p:cNvSpPr>
          <p:nvPr>
            <p:ph type="body" sz="half" idx="37" hasCustomPrompt="1"/>
          </p:nvPr>
        </p:nvSpPr>
        <p:spPr>
          <a:xfrm>
            <a:off x="1462717" y="3056965"/>
            <a:ext cx="1260000" cy="457200"/>
          </a:xfrm>
        </p:spPr>
        <p:txBody>
          <a:bodyPr vert="horz" lIns="0" tIns="0" rIns="0" bIns="0" rtlCol="0">
            <a:normAutofit/>
          </a:bodyPr>
          <a:lstStyle>
            <a:lvl1pPr marL="0" indent="0">
              <a:lnSpc>
                <a:spcPct val="100000"/>
              </a:lnSpc>
              <a:spcBef>
                <a:spcPts val="0"/>
              </a:spcBef>
              <a:buNone/>
              <a:defRPr lang="en-US" sz="1000" b="0" kern="1200" dirty="0" smtClean="0">
                <a:solidFill>
                  <a:schemeClr val="tx1"/>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title</a:t>
            </a:r>
          </a:p>
        </p:txBody>
      </p:sp>
      <p:sp>
        <p:nvSpPr>
          <p:cNvPr id="34" name="Picture Placeholder 18"/>
          <p:cNvSpPr>
            <a:spLocks noGrp="1"/>
          </p:cNvSpPr>
          <p:nvPr>
            <p:ph type="pic" sz="quarter" idx="39"/>
          </p:nvPr>
        </p:nvSpPr>
        <p:spPr>
          <a:xfrm>
            <a:off x="3285106" y="2667000"/>
            <a:ext cx="954000" cy="954000"/>
          </a:xfrm>
        </p:spPr>
        <p:txBody>
          <a:bodyPr>
            <a:normAutofit/>
          </a:bodyPr>
          <a:lstStyle>
            <a:lvl1pPr marL="0" indent="0">
              <a:buNone/>
              <a:defRPr sz="1100">
                <a:solidFill>
                  <a:schemeClr val="accent2"/>
                </a:solidFill>
              </a:defRPr>
            </a:lvl1pPr>
          </a:lstStyle>
          <a:p>
            <a:r>
              <a:rPr lang="en-US" smtClean="0"/>
              <a:t>Click icon to add picture</a:t>
            </a:r>
            <a:endParaRPr lang="en-US"/>
          </a:p>
        </p:txBody>
      </p:sp>
      <p:sp>
        <p:nvSpPr>
          <p:cNvPr id="35" name="Text Placeholder 3"/>
          <p:cNvSpPr>
            <a:spLocks noGrp="1"/>
          </p:cNvSpPr>
          <p:nvPr>
            <p:ph type="body" sz="half" idx="40" hasCustomPrompt="1"/>
          </p:nvPr>
        </p:nvSpPr>
        <p:spPr>
          <a:xfrm>
            <a:off x="4378800" y="2702859"/>
            <a:ext cx="1260000" cy="320040"/>
          </a:xfrm>
        </p:spPr>
        <p:txBody>
          <a:bodyPr vert="horz" lIns="0" tIns="0" rIns="0" bIns="0" rtlCol="0">
            <a:normAutofit/>
          </a:bodyPr>
          <a:lstStyle>
            <a:lvl1pPr marL="0" indent="0">
              <a:lnSpc>
                <a:spcPct val="100000"/>
              </a:lnSpc>
              <a:spcBef>
                <a:spcPts val="0"/>
              </a:spcBef>
              <a:buNone/>
              <a:defRPr lang="en-US" sz="1000" b="1" kern="1200" dirty="0" smtClean="0">
                <a:solidFill>
                  <a:schemeClr val="tx1"/>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name</a:t>
            </a:r>
          </a:p>
        </p:txBody>
      </p:sp>
      <p:sp>
        <p:nvSpPr>
          <p:cNvPr id="36" name="Text Placeholder 3"/>
          <p:cNvSpPr>
            <a:spLocks noGrp="1"/>
          </p:cNvSpPr>
          <p:nvPr>
            <p:ph type="body" sz="half" idx="41" hasCustomPrompt="1"/>
          </p:nvPr>
        </p:nvSpPr>
        <p:spPr>
          <a:xfrm>
            <a:off x="4378800" y="3056965"/>
            <a:ext cx="1260000" cy="457200"/>
          </a:xfrm>
        </p:spPr>
        <p:txBody>
          <a:bodyPr vert="horz" lIns="0" tIns="0" rIns="0" bIns="0" rtlCol="0">
            <a:normAutofit/>
          </a:bodyPr>
          <a:lstStyle>
            <a:lvl1pPr marL="0" indent="0">
              <a:lnSpc>
                <a:spcPct val="100000"/>
              </a:lnSpc>
              <a:spcBef>
                <a:spcPts val="0"/>
              </a:spcBef>
              <a:buNone/>
              <a:defRPr lang="en-US" sz="1000" b="0" kern="1200" dirty="0" smtClean="0">
                <a:solidFill>
                  <a:schemeClr val="tx1"/>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title</a:t>
            </a:r>
          </a:p>
        </p:txBody>
      </p:sp>
      <p:sp>
        <p:nvSpPr>
          <p:cNvPr id="38" name="Picture Placeholder 18"/>
          <p:cNvSpPr>
            <a:spLocks noGrp="1"/>
          </p:cNvSpPr>
          <p:nvPr>
            <p:ph type="pic" sz="quarter" idx="43"/>
          </p:nvPr>
        </p:nvSpPr>
        <p:spPr>
          <a:xfrm>
            <a:off x="6436200" y="2667000"/>
            <a:ext cx="954000" cy="954000"/>
          </a:xfrm>
        </p:spPr>
        <p:txBody>
          <a:bodyPr>
            <a:normAutofit/>
          </a:bodyPr>
          <a:lstStyle>
            <a:lvl1pPr marL="0" indent="0">
              <a:buNone/>
              <a:defRPr sz="1100">
                <a:solidFill>
                  <a:schemeClr val="accent2"/>
                </a:solidFill>
              </a:defRPr>
            </a:lvl1pPr>
          </a:lstStyle>
          <a:p>
            <a:r>
              <a:rPr lang="en-US" smtClean="0"/>
              <a:t>Click icon to add picture</a:t>
            </a:r>
            <a:endParaRPr lang="en-US"/>
          </a:p>
        </p:txBody>
      </p:sp>
      <p:sp>
        <p:nvSpPr>
          <p:cNvPr id="39" name="Text Placeholder 3"/>
          <p:cNvSpPr>
            <a:spLocks noGrp="1"/>
          </p:cNvSpPr>
          <p:nvPr>
            <p:ph type="body" sz="half" idx="44" hasCustomPrompt="1"/>
          </p:nvPr>
        </p:nvSpPr>
        <p:spPr>
          <a:xfrm>
            <a:off x="7529894" y="2702859"/>
            <a:ext cx="1260000" cy="320040"/>
          </a:xfrm>
        </p:spPr>
        <p:txBody>
          <a:bodyPr vert="horz" lIns="0" tIns="0" rIns="0" bIns="0" rtlCol="0">
            <a:normAutofit/>
          </a:bodyPr>
          <a:lstStyle>
            <a:lvl1pPr marL="0" indent="0">
              <a:lnSpc>
                <a:spcPct val="100000"/>
              </a:lnSpc>
              <a:spcBef>
                <a:spcPts val="0"/>
              </a:spcBef>
              <a:buNone/>
              <a:defRPr lang="en-US" sz="1000" b="1" kern="1200" dirty="0" smtClean="0">
                <a:solidFill>
                  <a:schemeClr val="tx1"/>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name</a:t>
            </a:r>
          </a:p>
        </p:txBody>
      </p:sp>
      <p:sp>
        <p:nvSpPr>
          <p:cNvPr id="40" name="Text Placeholder 3"/>
          <p:cNvSpPr>
            <a:spLocks noGrp="1"/>
          </p:cNvSpPr>
          <p:nvPr>
            <p:ph type="body" sz="half" idx="45" hasCustomPrompt="1"/>
          </p:nvPr>
        </p:nvSpPr>
        <p:spPr>
          <a:xfrm>
            <a:off x="7529894" y="3056965"/>
            <a:ext cx="1260000" cy="457200"/>
          </a:xfrm>
        </p:spPr>
        <p:txBody>
          <a:bodyPr vert="horz" lIns="0" tIns="0" rIns="0" bIns="0" rtlCol="0">
            <a:normAutofit/>
          </a:bodyPr>
          <a:lstStyle>
            <a:lvl1pPr marL="0" indent="0">
              <a:lnSpc>
                <a:spcPct val="100000"/>
              </a:lnSpc>
              <a:spcBef>
                <a:spcPts val="0"/>
              </a:spcBef>
              <a:buNone/>
              <a:defRPr lang="en-US" sz="1000" b="0" kern="1200" dirty="0" smtClean="0">
                <a:solidFill>
                  <a:schemeClr val="tx1"/>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title</a:t>
            </a:r>
          </a:p>
        </p:txBody>
      </p:sp>
      <p:sp>
        <p:nvSpPr>
          <p:cNvPr id="42" name="Picture Placeholder 18"/>
          <p:cNvSpPr>
            <a:spLocks noGrp="1"/>
          </p:cNvSpPr>
          <p:nvPr>
            <p:ph type="pic" sz="quarter" idx="47"/>
          </p:nvPr>
        </p:nvSpPr>
        <p:spPr>
          <a:xfrm>
            <a:off x="369023" y="3770400"/>
            <a:ext cx="954000" cy="954000"/>
          </a:xfrm>
        </p:spPr>
        <p:txBody>
          <a:bodyPr>
            <a:normAutofit/>
          </a:bodyPr>
          <a:lstStyle>
            <a:lvl1pPr marL="0" indent="0">
              <a:buNone/>
              <a:defRPr sz="1100">
                <a:solidFill>
                  <a:srgbClr val="FFFFFF"/>
                </a:solidFill>
              </a:defRPr>
            </a:lvl1pPr>
          </a:lstStyle>
          <a:p>
            <a:r>
              <a:rPr lang="en-US" smtClean="0"/>
              <a:t>Click icon to add picture</a:t>
            </a:r>
            <a:endParaRPr lang="en-US"/>
          </a:p>
        </p:txBody>
      </p:sp>
      <p:sp>
        <p:nvSpPr>
          <p:cNvPr id="43" name="Text Placeholder 3"/>
          <p:cNvSpPr>
            <a:spLocks noGrp="1"/>
          </p:cNvSpPr>
          <p:nvPr>
            <p:ph type="body" sz="half" idx="48" hasCustomPrompt="1"/>
          </p:nvPr>
        </p:nvSpPr>
        <p:spPr>
          <a:xfrm>
            <a:off x="1462717" y="3806259"/>
            <a:ext cx="1260000" cy="320040"/>
          </a:xfrm>
        </p:spPr>
        <p:txBody>
          <a:bodyPr vert="horz" lIns="0" tIns="0" rIns="0" bIns="0" rtlCol="0">
            <a:normAutofit/>
          </a:bodyPr>
          <a:lstStyle>
            <a:lvl1pPr marL="0" indent="0">
              <a:lnSpc>
                <a:spcPct val="100000"/>
              </a:lnSpc>
              <a:spcBef>
                <a:spcPts val="0"/>
              </a:spcBef>
              <a:buNone/>
              <a:defRPr lang="en-US" sz="1000" b="1"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name</a:t>
            </a:r>
          </a:p>
        </p:txBody>
      </p:sp>
      <p:sp>
        <p:nvSpPr>
          <p:cNvPr id="44" name="Text Placeholder 3"/>
          <p:cNvSpPr>
            <a:spLocks noGrp="1"/>
          </p:cNvSpPr>
          <p:nvPr>
            <p:ph type="body" sz="half" idx="49" hasCustomPrompt="1"/>
          </p:nvPr>
        </p:nvSpPr>
        <p:spPr>
          <a:xfrm>
            <a:off x="1462717" y="4160365"/>
            <a:ext cx="1260000" cy="457200"/>
          </a:xfrm>
        </p:spPr>
        <p:txBody>
          <a:bodyPr vert="horz" lIns="0" tIns="0" rIns="0" bIns="0" rtlCol="0">
            <a:normAutofit/>
          </a:bodyPr>
          <a:lstStyle>
            <a:lvl1pPr marL="0" indent="0">
              <a:lnSpc>
                <a:spcPct val="100000"/>
              </a:lnSpc>
              <a:spcBef>
                <a:spcPts val="0"/>
              </a:spcBef>
              <a:buNone/>
              <a:defRPr lang="en-US" sz="1000" b="0"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title</a:t>
            </a:r>
          </a:p>
        </p:txBody>
      </p:sp>
      <p:sp>
        <p:nvSpPr>
          <p:cNvPr id="46" name="Picture Placeholder 18"/>
          <p:cNvSpPr>
            <a:spLocks noGrp="1"/>
          </p:cNvSpPr>
          <p:nvPr>
            <p:ph type="pic" sz="quarter" idx="51"/>
          </p:nvPr>
        </p:nvSpPr>
        <p:spPr>
          <a:xfrm>
            <a:off x="3285106" y="3770400"/>
            <a:ext cx="954000" cy="954000"/>
          </a:xfrm>
        </p:spPr>
        <p:txBody>
          <a:bodyPr>
            <a:normAutofit/>
          </a:bodyPr>
          <a:lstStyle>
            <a:lvl1pPr marL="0" indent="0">
              <a:buNone/>
              <a:defRPr sz="1100">
                <a:solidFill>
                  <a:srgbClr val="FFFFFF"/>
                </a:solidFill>
              </a:defRPr>
            </a:lvl1pPr>
          </a:lstStyle>
          <a:p>
            <a:r>
              <a:rPr lang="en-US" smtClean="0"/>
              <a:t>Click icon to add picture</a:t>
            </a:r>
            <a:endParaRPr lang="en-US"/>
          </a:p>
        </p:txBody>
      </p:sp>
      <p:sp>
        <p:nvSpPr>
          <p:cNvPr id="47" name="Text Placeholder 3"/>
          <p:cNvSpPr>
            <a:spLocks noGrp="1"/>
          </p:cNvSpPr>
          <p:nvPr>
            <p:ph type="body" sz="half" idx="52" hasCustomPrompt="1"/>
          </p:nvPr>
        </p:nvSpPr>
        <p:spPr>
          <a:xfrm>
            <a:off x="4378800" y="3806259"/>
            <a:ext cx="1260000" cy="320040"/>
          </a:xfrm>
        </p:spPr>
        <p:txBody>
          <a:bodyPr vert="horz" lIns="0" tIns="0" rIns="0" bIns="0" rtlCol="0">
            <a:normAutofit/>
          </a:bodyPr>
          <a:lstStyle>
            <a:lvl1pPr marL="0" indent="0">
              <a:lnSpc>
                <a:spcPct val="100000"/>
              </a:lnSpc>
              <a:spcBef>
                <a:spcPts val="0"/>
              </a:spcBef>
              <a:buNone/>
              <a:defRPr lang="en-US" sz="1000" b="1"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name</a:t>
            </a:r>
          </a:p>
        </p:txBody>
      </p:sp>
      <p:sp>
        <p:nvSpPr>
          <p:cNvPr id="48" name="Text Placeholder 3"/>
          <p:cNvSpPr>
            <a:spLocks noGrp="1"/>
          </p:cNvSpPr>
          <p:nvPr>
            <p:ph type="body" sz="half" idx="53" hasCustomPrompt="1"/>
          </p:nvPr>
        </p:nvSpPr>
        <p:spPr>
          <a:xfrm>
            <a:off x="4378800" y="4160365"/>
            <a:ext cx="1260000" cy="457200"/>
          </a:xfrm>
        </p:spPr>
        <p:txBody>
          <a:bodyPr vert="horz" lIns="0" tIns="0" rIns="0" bIns="0" rtlCol="0">
            <a:normAutofit/>
          </a:bodyPr>
          <a:lstStyle>
            <a:lvl1pPr marL="0" indent="0">
              <a:lnSpc>
                <a:spcPct val="100000"/>
              </a:lnSpc>
              <a:spcBef>
                <a:spcPts val="0"/>
              </a:spcBef>
              <a:buNone/>
              <a:defRPr lang="en-US" sz="1000" b="0"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title</a:t>
            </a:r>
          </a:p>
        </p:txBody>
      </p:sp>
      <p:sp>
        <p:nvSpPr>
          <p:cNvPr id="50" name="Picture Placeholder 18"/>
          <p:cNvSpPr>
            <a:spLocks noGrp="1"/>
          </p:cNvSpPr>
          <p:nvPr>
            <p:ph type="pic" sz="quarter" idx="55"/>
          </p:nvPr>
        </p:nvSpPr>
        <p:spPr>
          <a:xfrm>
            <a:off x="6436200" y="3770400"/>
            <a:ext cx="954000" cy="954000"/>
          </a:xfrm>
        </p:spPr>
        <p:txBody>
          <a:bodyPr>
            <a:normAutofit/>
          </a:bodyPr>
          <a:lstStyle>
            <a:lvl1pPr marL="0" indent="0">
              <a:buNone/>
              <a:defRPr sz="1100">
                <a:solidFill>
                  <a:srgbClr val="FFFFFF"/>
                </a:solidFill>
              </a:defRPr>
            </a:lvl1pPr>
          </a:lstStyle>
          <a:p>
            <a:r>
              <a:rPr lang="en-US" smtClean="0"/>
              <a:t>Click icon to add picture</a:t>
            </a:r>
            <a:endParaRPr lang="en-US"/>
          </a:p>
        </p:txBody>
      </p:sp>
      <p:sp>
        <p:nvSpPr>
          <p:cNvPr id="51" name="Text Placeholder 3"/>
          <p:cNvSpPr>
            <a:spLocks noGrp="1"/>
          </p:cNvSpPr>
          <p:nvPr>
            <p:ph type="body" sz="half" idx="56" hasCustomPrompt="1"/>
          </p:nvPr>
        </p:nvSpPr>
        <p:spPr>
          <a:xfrm>
            <a:off x="7529894" y="3806259"/>
            <a:ext cx="1260000" cy="320040"/>
          </a:xfrm>
        </p:spPr>
        <p:txBody>
          <a:bodyPr vert="horz" lIns="0" tIns="0" rIns="0" bIns="0" rtlCol="0">
            <a:normAutofit/>
          </a:bodyPr>
          <a:lstStyle>
            <a:lvl1pPr marL="0" indent="0">
              <a:lnSpc>
                <a:spcPct val="100000"/>
              </a:lnSpc>
              <a:spcBef>
                <a:spcPts val="0"/>
              </a:spcBef>
              <a:buNone/>
              <a:defRPr lang="en-US" sz="1000" b="1"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name</a:t>
            </a:r>
          </a:p>
        </p:txBody>
      </p:sp>
      <p:sp>
        <p:nvSpPr>
          <p:cNvPr id="52" name="Text Placeholder 3"/>
          <p:cNvSpPr>
            <a:spLocks noGrp="1"/>
          </p:cNvSpPr>
          <p:nvPr>
            <p:ph type="body" sz="half" idx="57" hasCustomPrompt="1"/>
          </p:nvPr>
        </p:nvSpPr>
        <p:spPr>
          <a:xfrm>
            <a:off x="7529894" y="4160365"/>
            <a:ext cx="1260000" cy="457200"/>
          </a:xfrm>
        </p:spPr>
        <p:txBody>
          <a:bodyPr vert="horz" lIns="0" tIns="0" rIns="0" bIns="0" rtlCol="0">
            <a:normAutofit/>
          </a:bodyPr>
          <a:lstStyle>
            <a:lvl1pPr marL="0" indent="0">
              <a:lnSpc>
                <a:spcPct val="100000"/>
              </a:lnSpc>
              <a:spcBef>
                <a:spcPts val="0"/>
              </a:spcBef>
              <a:buNone/>
              <a:defRPr lang="en-US" sz="1000" b="0"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title</a:t>
            </a:r>
          </a:p>
        </p:txBody>
      </p:sp>
      <p:sp>
        <p:nvSpPr>
          <p:cNvPr id="54" name="Picture Placeholder 18"/>
          <p:cNvSpPr>
            <a:spLocks noGrp="1"/>
          </p:cNvSpPr>
          <p:nvPr>
            <p:ph type="pic" sz="quarter" idx="59"/>
          </p:nvPr>
        </p:nvSpPr>
        <p:spPr>
          <a:xfrm>
            <a:off x="369023" y="4837200"/>
            <a:ext cx="954000" cy="954000"/>
          </a:xfrm>
        </p:spPr>
        <p:txBody>
          <a:bodyPr>
            <a:normAutofit/>
          </a:bodyPr>
          <a:lstStyle>
            <a:lvl1pPr marL="0" indent="0">
              <a:buNone/>
              <a:defRPr sz="1100">
                <a:solidFill>
                  <a:schemeClr val="accent2"/>
                </a:solidFill>
              </a:defRPr>
            </a:lvl1pPr>
          </a:lstStyle>
          <a:p>
            <a:r>
              <a:rPr lang="en-US" smtClean="0"/>
              <a:t>Click icon to add picture</a:t>
            </a:r>
            <a:endParaRPr lang="en-US"/>
          </a:p>
        </p:txBody>
      </p:sp>
      <p:sp>
        <p:nvSpPr>
          <p:cNvPr id="55" name="Text Placeholder 3"/>
          <p:cNvSpPr>
            <a:spLocks noGrp="1"/>
          </p:cNvSpPr>
          <p:nvPr>
            <p:ph type="body" sz="half" idx="60" hasCustomPrompt="1"/>
          </p:nvPr>
        </p:nvSpPr>
        <p:spPr>
          <a:xfrm>
            <a:off x="1462717" y="4873059"/>
            <a:ext cx="1260000" cy="320040"/>
          </a:xfrm>
        </p:spPr>
        <p:txBody>
          <a:bodyPr vert="horz" lIns="0" tIns="0" rIns="0" bIns="0" rtlCol="0">
            <a:normAutofit/>
          </a:bodyPr>
          <a:lstStyle>
            <a:lvl1pPr marL="0" indent="0">
              <a:lnSpc>
                <a:spcPct val="100000"/>
              </a:lnSpc>
              <a:spcBef>
                <a:spcPts val="0"/>
              </a:spcBef>
              <a:buNone/>
              <a:defRPr lang="en-US" sz="1000" b="1" kern="1200" dirty="0" smtClean="0">
                <a:solidFill>
                  <a:schemeClr val="tx1"/>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name</a:t>
            </a:r>
          </a:p>
        </p:txBody>
      </p:sp>
      <p:sp>
        <p:nvSpPr>
          <p:cNvPr id="56" name="Text Placeholder 3"/>
          <p:cNvSpPr>
            <a:spLocks noGrp="1"/>
          </p:cNvSpPr>
          <p:nvPr>
            <p:ph type="body" sz="half" idx="61" hasCustomPrompt="1"/>
          </p:nvPr>
        </p:nvSpPr>
        <p:spPr>
          <a:xfrm>
            <a:off x="1462717" y="5227165"/>
            <a:ext cx="1260000" cy="457200"/>
          </a:xfrm>
        </p:spPr>
        <p:txBody>
          <a:bodyPr vert="horz" lIns="0" tIns="0" rIns="0" bIns="0" rtlCol="0">
            <a:normAutofit/>
          </a:bodyPr>
          <a:lstStyle>
            <a:lvl1pPr marL="0" indent="0">
              <a:lnSpc>
                <a:spcPct val="100000"/>
              </a:lnSpc>
              <a:spcBef>
                <a:spcPts val="0"/>
              </a:spcBef>
              <a:buNone/>
              <a:defRPr lang="en-US" sz="1000" b="0" kern="1200" dirty="0" smtClean="0">
                <a:solidFill>
                  <a:schemeClr val="tx1"/>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title</a:t>
            </a:r>
          </a:p>
        </p:txBody>
      </p:sp>
    </p:spTree>
  </p:cSld>
  <p:clrMapOvr>
    <a:masterClrMapping/>
  </p:clrMapOvr>
  <p:transition xmlns:p14="http://schemas.microsoft.com/office/powerpoint/2010/main">
    <p:fade/>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Team Slide 9">
    <p:spTree>
      <p:nvGrpSpPr>
        <p:cNvPr id="1" name=""/>
        <p:cNvGrpSpPr/>
        <p:nvPr/>
      </p:nvGrpSpPr>
      <p:grpSpPr>
        <a:xfrm>
          <a:off x="0" y="0"/>
          <a:ext cx="0" cy="0"/>
          <a:chOff x="0" y="0"/>
          <a:chExt cx="0" cy="0"/>
        </a:xfrm>
      </p:grpSpPr>
      <p:sp>
        <p:nvSpPr>
          <p:cNvPr id="67" name="Rectangle 66"/>
          <p:cNvSpPr/>
          <p:nvPr/>
        </p:nvSpPr>
        <p:spPr>
          <a:xfrm>
            <a:off x="369023" y="3770400"/>
            <a:ext cx="8439912" cy="95097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66" name="Rectangle 65"/>
          <p:cNvSpPr/>
          <p:nvPr/>
        </p:nvSpPr>
        <p:spPr>
          <a:xfrm>
            <a:off x="369023" y="1484400"/>
            <a:ext cx="8439912" cy="95097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p:cNvSpPr>
            <a:spLocks noGrp="1"/>
          </p:cNvSpPr>
          <p:nvPr>
            <p:ph type="title"/>
          </p:nvPr>
        </p:nvSpPr>
        <p:spPr>
          <a:xfrm>
            <a:off x="354013" y="376238"/>
            <a:ext cx="8442325" cy="633412"/>
          </a:xfrm>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CA08206-12CE-4BB6-9D96-B12E45A53949}" type="datetimeFigureOut">
              <a:rPr lang="en-US" smtClean="0"/>
              <a:pPr/>
              <a:t>9/19/11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826AF3F-089B-4C00-A629-579841A5A4BF}" type="slidenum">
              <a:rPr lang="en-US" smtClean="0"/>
              <a:pPr/>
              <a:t>‹#›</a:t>
            </a:fld>
            <a:endParaRPr lang="en-US"/>
          </a:p>
        </p:txBody>
      </p:sp>
      <p:sp>
        <p:nvSpPr>
          <p:cNvPr id="18" name="Picture Placeholder 18"/>
          <p:cNvSpPr>
            <a:spLocks noGrp="1"/>
          </p:cNvSpPr>
          <p:nvPr>
            <p:ph type="pic" sz="quarter" idx="13"/>
          </p:nvPr>
        </p:nvSpPr>
        <p:spPr>
          <a:xfrm>
            <a:off x="369023" y="1484400"/>
            <a:ext cx="954000" cy="954000"/>
          </a:xfrm>
        </p:spPr>
        <p:txBody>
          <a:bodyPr>
            <a:normAutofit/>
          </a:bodyPr>
          <a:lstStyle>
            <a:lvl1pPr marL="0" indent="0">
              <a:buNone/>
              <a:defRPr sz="1100">
                <a:solidFill>
                  <a:srgbClr val="FFFFFF"/>
                </a:solidFill>
              </a:defRPr>
            </a:lvl1pPr>
          </a:lstStyle>
          <a:p>
            <a:r>
              <a:rPr lang="en-US" smtClean="0"/>
              <a:t>Click icon to add picture</a:t>
            </a:r>
            <a:endParaRPr lang="en-US"/>
          </a:p>
        </p:txBody>
      </p:sp>
      <p:sp>
        <p:nvSpPr>
          <p:cNvPr id="19" name="Text Placeholder 3"/>
          <p:cNvSpPr>
            <a:spLocks noGrp="1"/>
          </p:cNvSpPr>
          <p:nvPr>
            <p:ph type="body" sz="half" idx="2" hasCustomPrompt="1"/>
          </p:nvPr>
        </p:nvSpPr>
        <p:spPr>
          <a:xfrm>
            <a:off x="1462717" y="1520259"/>
            <a:ext cx="1260000" cy="320040"/>
          </a:xfrm>
        </p:spPr>
        <p:txBody>
          <a:bodyPr vert="horz" lIns="0" tIns="0" rIns="0" bIns="0" rtlCol="0">
            <a:normAutofit/>
          </a:bodyPr>
          <a:lstStyle>
            <a:lvl1pPr marL="0" indent="0">
              <a:lnSpc>
                <a:spcPct val="100000"/>
              </a:lnSpc>
              <a:spcBef>
                <a:spcPts val="0"/>
              </a:spcBef>
              <a:buNone/>
              <a:defRPr lang="en-US" sz="1000" b="1"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name</a:t>
            </a:r>
          </a:p>
        </p:txBody>
      </p:sp>
      <p:sp>
        <p:nvSpPr>
          <p:cNvPr id="20" name="Text Placeholder 3"/>
          <p:cNvSpPr>
            <a:spLocks noGrp="1"/>
          </p:cNvSpPr>
          <p:nvPr>
            <p:ph type="body" sz="half" idx="25" hasCustomPrompt="1"/>
          </p:nvPr>
        </p:nvSpPr>
        <p:spPr>
          <a:xfrm>
            <a:off x="1462717" y="1874365"/>
            <a:ext cx="1260000" cy="457200"/>
          </a:xfrm>
        </p:spPr>
        <p:txBody>
          <a:bodyPr vert="horz" lIns="0" tIns="0" rIns="0" bIns="0" rtlCol="0">
            <a:normAutofit/>
          </a:bodyPr>
          <a:lstStyle>
            <a:lvl1pPr marL="0" indent="0">
              <a:lnSpc>
                <a:spcPct val="100000"/>
              </a:lnSpc>
              <a:spcBef>
                <a:spcPts val="0"/>
              </a:spcBef>
              <a:buNone/>
              <a:defRPr lang="en-US" sz="1000" b="0"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title</a:t>
            </a:r>
          </a:p>
        </p:txBody>
      </p:sp>
      <p:sp>
        <p:nvSpPr>
          <p:cNvPr id="22" name="Picture Placeholder 18"/>
          <p:cNvSpPr>
            <a:spLocks noGrp="1"/>
          </p:cNvSpPr>
          <p:nvPr>
            <p:ph type="pic" sz="quarter" idx="27"/>
          </p:nvPr>
        </p:nvSpPr>
        <p:spPr>
          <a:xfrm>
            <a:off x="3285106" y="1484400"/>
            <a:ext cx="954000" cy="954000"/>
          </a:xfrm>
        </p:spPr>
        <p:txBody>
          <a:bodyPr>
            <a:normAutofit/>
          </a:bodyPr>
          <a:lstStyle>
            <a:lvl1pPr marL="0" indent="0">
              <a:buNone/>
              <a:defRPr sz="1100">
                <a:solidFill>
                  <a:srgbClr val="FFFFFF"/>
                </a:solidFill>
              </a:defRPr>
            </a:lvl1pPr>
          </a:lstStyle>
          <a:p>
            <a:r>
              <a:rPr lang="en-US" smtClean="0"/>
              <a:t>Click icon to add picture</a:t>
            </a:r>
            <a:endParaRPr lang="en-US"/>
          </a:p>
        </p:txBody>
      </p:sp>
      <p:sp>
        <p:nvSpPr>
          <p:cNvPr id="23" name="Text Placeholder 3"/>
          <p:cNvSpPr>
            <a:spLocks noGrp="1"/>
          </p:cNvSpPr>
          <p:nvPr>
            <p:ph type="body" sz="half" idx="28" hasCustomPrompt="1"/>
          </p:nvPr>
        </p:nvSpPr>
        <p:spPr>
          <a:xfrm>
            <a:off x="4378800" y="1520259"/>
            <a:ext cx="1260000" cy="320040"/>
          </a:xfrm>
        </p:spPr>
        <p:txBody>
          <a:bodyPr vert="horz" lIns="0" tIns="0" rIns="0" bIns="0" rtlCol="0">
            <a:normAutofit/>
          </a:bodyPr>
          <a:lstStyle>
            <a:lvl1pPr marL="0" indent="0">
              <a:lnSpc>
                <a:spcPct val="100000"/>
              </a:lnSpc>
              <a:spcBef>
                <a:spcPts val="0"/>
              </a:spcBef>
              <a:buNone/>
              <a:defRPr lang="en-US" sz="1000" b="1"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name</a:t>
            </a:r>
          </a:p>
        </p:txBody>
      </p:sp>
      <p:sp>
        <p:nvSpPr>
          <p:cNvPr id="24" name="Text Placeholder 3"/>
          <p:cNvSpPr>
            <a:spLocks noGrp="1"/>
          </p:cNvSpPr>
          <p:nvPr>
            <p:ph type="body" sz="half" idx="29" hasCustomPrompt="1"/>
          </p:nvPr>
        </p:nvSpPr>
        <p:spPr>
          <a:xfrm>
            <a:off x="4378800" y="1874365"/>
            <a:ext cx="1260000" cy="457200"/>
          </a:xfrm>
        </p:spPr>
        <p:txBody>
          <a:bodyPr vert="horz" lIns="0" tIns="0" rIns="0" bIns="0" rtlCol="0">
            <a:normAutofit/>
          </a:bodyPr>
          <a:lstStyle>
            <a:lvl1pPr marL="0" indent="0">
              <a:lnSpc>
                <a:spcPct val="100000"/>
              </a:lnSpc>
              <a:spcBef>
                <a:spcPts val="0"/>
              </a:spcBef>
              <a:buNone/>
              <a:defRPr lang="en-US" sz="1000" b="0"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title</a:t>
            </a:r>
          </a:p>
        </p:txBody>
      </p:sp>
      <p:sp>
        <p:nvSpPr>
          <p:cNvPr id="26" name="Picture Placeholder 18"/>
          <p:cNvSpPr>
            <a:spLocks noGrp="1"/>
          </p:cNvSpPr>
          <p:nvPr>
            <p:ph type="pic" sz="quarter" idx="31"/>
          </p:nvPr>
        </p:nvSpPr>
        <p:spPr>
          <a:xfrm>
            <a:off x="6436200" y="1484400"/>
            <a:ext cx="954000" cy="954000"/>
          </a:xfrm>
        </p:spPr>
        <p:txBody>
          <a:bodyPr>
            <a:normAutofit/>
          </a:bodyPr>
          <a:lstStyle>
            <a:lvl1pPr marL="0" indent="0">
              <a:buNone/>
              <a:defRPr sz="1100">
                <a:solidFill>
                  <a:srgbClr val="FFFFFF"/>
                </a:solidFill>
              </a:defRPr>
            </a:lvl1pPr>
          </a:lstStyle>
          <a:p>
            <a:r>
              <a:rPr lang="en-US" smtClean="0"/>
              <a:t>Click icon to add picture</a:t>
            </a:r>
            <a:endParaRPr lang="en-US"/>
          </a:p>
        </p:txBody>
      </p:sp>
      <p:sp>
        <p:nvSpPr>
          <p:cNvPr id="27" name="Text Placeholder 3"/>
          <p:cNvSpPr>
            <a:spLocks noGrp="1"/>
          </p:cNvSpPr>
          <p:nvPr>
            <p:ph type="body" sz="half" idx="32" hasCustomPrompt="1"/>
          </p:nvPr>
        </p:nvSpPr>
        <p:spPr>
          <a:xfrm>
            <a:off x="7529894" y="1520259"/>
            <a:ext cx="1260000" cy="320040"/>
          </a:xfrm>
        </p:spPr>
        <p:txBody>
          <a:bodyPr vert="horz" lIns="0" tIns="0" rIns="0" bIns="0" rtlCol="0">
            <a:normAutofit/>
          </a:bodyPr>
          <a:lstStyle>
            <a:lvl1pPr marL="0" indent="0">
              <a:lnSpc>
                <a:spcPct val="100000"/>
              </a:lnSpc>
              <a:spcBef>
                <a:spcPts val="0"/>
              </a:spcBef>
              <a:buNone/>
              <a:defRPr lang="en-US" sz="1000" b="1"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name</a:t>
            </a:r>
          </a:p>
        </p:txBody>
      </p:sp>
      <p:sp>
        <p:nvSpPr>
          <p:cNvPr id="28" name="Text Placeholder 3"/>
          <p:cNvSpPr>
            <a:spLocks noGrp="1"/>
          </p:cNvSpPr>
          <p:nvPr>
            <p:ph type="body" sz="half" idx="33" hasCustomPrompt="1"/>
          </p:nvPr>
        </p:nvSpPr>
        <p:spPr>
          <a:xfrm>
            <a:off x="7529894" y="1874365"/>
            <a:ext cx="1260000" cy="457200"/>
          </a:xfrm>
        </p:spPr>
        <p:txBody>
          <a:bodyPr vert="horz" lIns="0" tIns="0" rIns="0" bIns="0" rtlCol="0">
            <a:normAutofit/>
          </a:bodyPr>
          <a:lstStyle>
            <a:lvl1pPr marL="0" indent="0">
              <a:lnSpc>
                <a:spcPct val="100000"/>
              </a:lnSpc>
              <a:spcBef>
                <a:spcPts val="0"/>
              </a:spcBef>
              <a:buNone/>
              <a:defRPr lang="en-US" sz="1000" b="0"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title</a:t>
            </a:r>
          </a:p>
        </p:txBody>
      </p:sp>
      <p:sp>
        <p:nvSpPr>
          <p:cNvPr id="30" name="Picture Placeholder 18"/>
          <p:cNvSpPr>
            <a:spLocks noGrp="1"/>
          </p:cNvSpPr>
          <p:nvPr>
            <p:ph type="pic" sz="quarter" idx="35"/>
          </p:nvPr>
        </p:nvSpPr>
        <p:spPr>
          <a:xfrm>
            <a:off x="369023" y="2667000"/>
            <a:ext cx="954000" cy="954000"/>
          </a:xfrm>
        </p:spPr>
        <p:txBody>
          <a:bodyPr>
            <a:normAutofit/>
          </a:bodyPr>
          <a:lstStyle>
            <a:lvl1pPr marL="0" indent="0">
              <a:buNone/>
              <a:defRPr sz="1100">
                <a:solidFill>
                  <a:schemeClr val="accent2"/>
                </a:solidFill>
              </a:defRPr>
            </a:lvl1pPr>
          </a:lstStyle>
          <a:p>
            <a:r>
              <a:rPr lang="en-US" smtClean="0"/>
              <a:t>Click icon to add picture</a:t>
            </a:r>
            <a:endParaRPr lang="en-US"/>
          </a:p>
        </p:txBody>
      </p:sp>
      <p:sp>
        <p:nvSpPr>
          <p:cNvPr id="31" name="Text Placeholder 3"/>
          <p:cNvSpPr>
            <a:spLocks noGrp="1"/>
          </p:cNvSpPr>
          <p:nvPr>
            <p:ph type="body" sz="half" idx="36" hasCustomPrompt="1"/>
          </p:nvPr>
        </p:nvSpPr>
        <p:spPr>
          <a:xfrm>
            <a:off x="1462717" y="2702859"/>
            <a:ext cx="1260000" cy="320040"/>
          </a:xfrm>
        </p:spPr>
        <p:txBody>
          <a:bodyPr vert="horz" lIns="0" tIns="0" rIns="0" bIns="0" rtlCol="0">
            <a:normAutofit/>
          </a:bodyPr>
          <a:lstStyle>
            <a:lvl1pPr marL="0" indent="0">
              <a:lnSpc>
                <a:spcPct val="100000"/>
              </a:lnSpc>
              <a:spcBef>
                <a:spcPts val="0"/>
              </a:spcBef>
              <a:buNone/>
              <a:defRPr lang="en-US" sz="1000" b="1" kern="1200" dirty="0" smtClean="0">
                <a:solidFill>
                  <a:schemeClr val="tx1"/>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name</a:t>
            </a:r>
          </a:p>
        </p:txBody>
      </p:sp>
      <p:sp>
        <p:nvSpPr>
          <p:cNvPr id="32" name="Text Placeholder 3"/>
          <p:cNvSpPr>
            <a:spLocks noGrp="1"/>
          </p:cNvSpPr>
          <p:nvPr>
            <p:ph type="body" sz="half" idx="37" hasCustomPrompt="1"/>
          </p:nvPr>
        </p:nvSpPr>
        <p:spPr>
          <a:xfrm>
            <a:off x="1462717" y="3056965"/>
            <a:ext cx="1260000" cy="457200"/>
          </a:xfrm>
        </p:spPr>
        <p:txBody>
          <a:bodyPr vert="horz" lIns="0" tIns="0" rIns="0" bIns="0" rtlCol="0">
            <a:normAutofit/>
          </a:bodyPr>
          <a:lstStyle>
            <a:lvl1pPr marL="0" indent="0">
              <a:lnSpc>
                <a:spcPct val="100000"/>
              </a:lnSpc>
              <a:spcBef>
                <a:spcPts val="0"/>
              </a:spcBef>
              <a:buNone/>
              <a:defRPr lang="en-US" sz="1000" b="0" kern="1200" dirty="0" smtClean="0">
                <a:solidFill>
                  <a:schemeClr val="tx1"/>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title</a:t>
            </a:r>
          </a:p>
        </p:txBody>
      </p:sp>
      <p:sp>
        <p:nvSpPr>
          <p:cNvPr id="34" name="Picture Placeholder 18"/>
          <p:cNvSpPr>
            <a:spLocks noGrp="1"/>
          </p:cNvSpPr>
          <p:nvPr>
            <p:ph type="pic" sz="quarter" idx="39"/>
          </p:nvPr>
        </p:nvSpPr>
        <p:spPr>
          <a:xfrm>
            <a:off x="3285106" y="2667000"/>
            <a:ext cx="954000" cy="954000"/>
          </a:xfrm>
        </p:spPr>
        <p:txBody>
          <a:bodyPr>
            <a:normAutofit/>
          </a:bodyPr>
          <a:lstStyle>
            <a:lvl1pPr marL="0" indent="0">
              <a:buNone/>
              <a:defRPr sz="1100">
                <a:solidFill>
                  <a:schemeClr val="accent2"/>
                </a:solidFill>
              </a:defRPr>
            </a:lvl1pPr>
          </a:lstStyle>
          <a:p>
            <a:r>
              <a:rPr lang="en-US" smtClean="0"/>
              <a:t>Click icon to add picture</a:t>
            </a:r>
            <a:endParaRPr lang="en-US"/>
          </a:p>
        </p:txBody>
      </p:sp>
      <p:sp>
        <p:nvSpPr>
          <p:cNvPr id="35" name="Text Placeholder 3"/>
          <p:cNvSpPr>
            <a:spLocks noGrp="1"/>
          </p:cNvSpPr>
          <p:nvPr>
            <p:ph type="body" sz="half" idx="40" hasCustomPrompt="1"/>
          </p:nvPr>
        </p:nvSpPr>
        <p:spPr>
          <a:xfrm>
            <a:off x="4378800" y="2702859"/>
            <a:ext cx="1260000" cy="320040"/>
          </a:xfrm>
        </p:spPr>
        <p:txBody>
          <a:bodyPr vert="horz" lIns="0" tIns="0" rIns="0" bIns="0" rtlCol="0">
            <a:normAutofit/>
          </a:bodyPr>
          <a:lstStyle>
            <a:lvl1pPr marL="0" indent="0">
              <a:lnSpc>
                <a:spcPct val="100000"/>
              </a:lnSpc>
              <a:spcBef>
                <a:spcPts val="0"/>
              </a:spcBef>
              <a:buNone/>
              <a:defRPr lang="en-US" sz="1000" b="1" kern="1200" dirty="0" smtClean="0">
                <a:solidFill>
                  <a:schemeClr val="tx1"/>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name</a:t>
            </a:r>
          </a:p>
        </p:txBody>
      </p:sp>
      <p:sp>
        <p:nvSpPr>
          <p:cNvPr id="36" name="Text Placeholder 3"/>
          <p:cNvSpPr>
            <a:spLocks noGrp="1"/>
          </p:cNvSpPr>
          <p:nvPr>
            <p:ph type="body" sz="half" idx="41" hasCustomPrompt="1"/>
          </p:nvPr>
        </p:nvSpPr>
        <p:spPr>
          <a:xfrm>
            <a:off x="4378800" y="3056965"/>
            <a:ext cx="1260000" cy="457200"/>
          </a:xfrm>
        </p:spPr>
        <p:txBody>
          <a:bodyPr vert="horz" lIns="0" tIns="0" rIns="0" bIns="0" rtlCol="0">
            <a:normAutofit/>
          </a:bodyPr>
          <a:lstStyle>
            <a:lvl1pPr marL="0" indent="0">
              <a:lnSpc>
                <a:spcPct val="100000"/>
              </a:lnSpc>
              <a:spcBef>
                <a:spcPts val="0"/>
              </a:spcBef>
              <a:buNone/>
              <a:defRPr lang="en-US" sz="1000" b="0" kern="1200" dirty="0" smtClean="0">
                <a:solidFill>
                  <a:schemeClr val="tx1"/>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title</a:t>
            </a:r>
          </a:p>
        </p:txBody>
      </p:sp>
      <p:sp>
        <p:nvSpPr>
          <p:cNvPr id="38" name="Picture Placeholder 18"/>
          <p:cNvSpPr>
            <a:spLocks noGrp="1"/>
          </p:cNvSpPr>
          <p:nvPr>
            <p:ph type="pic" sz="quarter" idx="43"/>
          </p:nvPr>
        </p:nvSpPr>
        <p:spPr>
          <a:xfrm>
            <a:off x="6436200" y="2667000"/>
            <a:ext cx="954000" cy="954000"/>
          </a:xfrm>
        </p:spPr>
        <p:txBody>
          <a:bodyPr>
            <a:normAutofit/>
          </a:bodyPr>
          <a:lstStyle>
            <a:lvl1pPr marL="0" indent="0">
              <a:buNone/>
              <a:defRPr sz="1100">
                <a:solidFill>
                  <a:schemeClr val="accent2"/>
                </a:solidFill>
              </a:defRPr>
            </a:lvl1pPr>
          </a:lstStyle>
          <a:p>
            <a:r>
              <a:rPr lang="en-US" smtClean="0"/>
              <a:t>Click icon to add picture</a:t>
            </a:r>
            <a:endParaRPr lang="en-US"/>
          </a:p>
        </p:txBody>
      </p:sp>
      <p:sp>
        <p:nvSpPr>
          <p:cNvPr id="39" name="Text Placeholder 3"/>
          <p:cNvSpPr>
            <a:spLocks noGrp="1"/>
          </p:cNvSpPr>
          <p:nvPr>
            <p:ph type="body" sz="half" idx="44" hasCustomPrompt="1"/>
          </p:nvPr>
        </p:nvSpPr>
        <p:spPr>
          <a:xfrm>
            <a:off x="7529894" y="2702859"/>
            <a:ext cx="1260000" cy="320040"/>
          </a:xfrm>
        </p:spPr>
        <p:txBody>
          <a:bodyPr vert="horz" lIns="0" tIns="0" rIns="0" bIns="0" rtlCol="0">
            <a:normAutofit/>
          </a:bodyPr>
          <a:lstStyle>
            <a:lvl1pPr marL="0" indent="0">
              <a:lnSpc>
                <a:spcPct val="100000"/>
              </a:lnSpc>
              <a:spcBef>
                <a:spcPts val="0"/>
              </a:spcBef>
              <a:buNone/>
              <a:defRPr lang="en-US" sz="1000" b="1" kern="1200" dirty="0" smtClean="0">
                <a:solidFill>
                  <a:schemeClr val="tx1"/>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name</a:t>
            </a:r>
          </a:p>
        </p:txBody>
      </p:sp>
      <p:sp>
        <p:nvSpPr>
          <p:cNvPr id="40" name="Text Placeholder 3"/>
          <p:cNvSpPr>
            <a:spLocks noGrp="1"/>
          </p:cNvSpPr>
          <p:nvPr>
            <p:ph type="body" sz="half" idx="45" hasCustomPrompt="1"/>
          </p:nvPr>
        </p:nvSpPr>
        <p:spPr>
          <a:xfrm>
            <a:off x="7529894" y="3056965"/>
            <a:ext cx="1260000" cy="457200"/>
          </a:xfrm>
        </p:spPr>
        <p:txBody>
          <a:bodyPr vert="horz" lIns="0" tIns="0" rIns="0" bIns="0" rtlCol="0">
            <a:normAutofit/>
          </a:bodyPr>
          <a:lstStyle>
            <a:lvl1pPr marL="0" indent="0">
              <a:lnSpc>
                <a:spcPct val="100000"/>
              </a:lnSpc>
              <a:spcBef>
                <a:spcPts val="0"/>
              </a:spcBef>
              <a:buNone/>
              <a:defRPr lang="en-US" sz="1000" b="0" kern="1200" dirty="0" smtClean="0">
                <a:solidFill>
                  <a:schemeClr val="tx1"/>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title</a:t>
            </a:r>
          </a:p>
        </p:txBody>
      </p:sp>
      <p:sp>
        <p:nvSpPr>
          <p:cNvPr id="42" name="Picture Placeholder 18"/>
          <p:cNvSpPr>
            <a:spLocks noGrp="1"/>
          </p:cNvSpPr>
          <p:nvPr>
            <p:ph type="pic" sz="quarter" idx="47"/>
          </p:nvPr>
        </p:nvSpPr>
        <p:spPr>
          <a:xfrm>
            <a:off x="369023" y="3770400"/>
            <a:ext cx="954000" cy="954000"/>
          </a:xfrm>
        </p:spPr>
        <p:txBody>
          <a:bodyPr>
            <a:normAutofit/>
          </a:bodyPr>
          <a:lstStyle>
            <a:lvl1pPr marL="0" indent="0">
              <a:buNone/>
              <a:defRPr sz="1100">
                <a:solidFill>
                  <a:srgbClr val="FFFFFF"/>
                </a:solidFill>
              </a:defRPr>
            </a:lvl1pPr>
          </a:lstStyle>
          <a:p>
            <a:r>
              <a:rPr lang="en-US" smtClean="0"/>
              <a:t>Click icon to add picture</a:t>
            </a:r>
            <a:endParaRPr lang="en-US"/>
          </a:p>
        </p:txBody>
      </p:sp>
      <p:sp>
        <p:nvSpPr>
          <p:cNvPr id="43" name="Text Placeholder 3"/>
          <p:cNvSpPr>
            <a:spLocks noGrp="1"/>
          </p:cNvSpPr>
          <p:nvPr>
            <p:ph type="body" sz="half" idx="48" hasCustomPrompt="1"/>
          </p:nvPr>
        </p:nvSpPr>
        <p:spPr>
          <a:xfrm>
            <a:off x="1462717" y="3806259"/>
            <a:ext cx="1260000" cy="320040"/>
          </a:xfrm>
        </p:spPr>
        <p:txBody>
          <a:bodyPr vert="horz" lIns="0" tIns="0" rIns="0" bIns="0" rtlCol="0">
            <a:normAutofit/>
          </a:bodyPr>
          <a:lstStyle>
            <a:lvl1pPr marL="0" indent="0">
              <a:lnSpc>
                <a:spcPct val="100000"/>
              </a:lnSpc>
              <a:spcBef>
                <a:spcPts val="0"/>
              </a:spcBef>
              <a:buNone/>
              <a:defRPr lang="en-US" sz="1000" b="1"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name</a:t>
            </a:r>
          </a:p>
        </p:txBody>
      </p:sp>
      <p:sp>
        <p:nvSpPr>
          <p:cNvPr id="44" name="Text Placeholder 3"/>
          <p:cNvSpPr>
            <a:spLocks noGrp="1"/>
          </p:cNvSpPr>
          <p:nvPr>
            <p:ph type="body" sz="half" idx="49" hasCustomPrompt="1"/>
          </p:nvPr>
        </p:nvSpPr>
        <p:spPr>
          <a:xfrm>
            <a:off x="1462717" y="4160365"/>
            <a:ext cx="1260000" cy="457200"/>
          </a:xfrm>
        </p:spPr>
        <p:txBody>
          <a:bodyPr vert="horz" lIns="0" tIns="0" rIns="0" bIns="0" rtlCol="0">
            <a:normAutofit/>
          </a:bodyPr>
          <a:lstStyle>
            <a:lvl1pPr marL="0" indent="0">
              <a:lnSpc>
                <a:spcPct val="100000"/>
              </a:lnSpc>
              <a:spcBef>
                <a:spcPts val="0"/>
              </a:spcBef>
              <a:buNone/>
              <a:defRPr lang="en-US" sz="1000" b="0"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title</a:t>
            </a:r>
          </a:p>
        </p:txBody>
      </p:sp>
      <p:sp>
        <p:nvSpPr>
          <p:cNvPr id="46" name="Picture Placeholder 18"/>
          <p:cNvSpPr>
            <a:spLocks noGrp="1"/>
          </p:cNvSpPr>
          <p:nvPr>
            <p:ph type="pic" sz="quarter" idx="51"/>
          </p:nvPr>
        </p:nvSpPr>
        <p:spPr>
          <a:xfrm>
            <a:off x="3285106" y="3770400"/>
            <a:ext cx="954000" cy="954000"/>
          </a:xfrm>
        </p:spPr>
        <p:txBody>
          <a:bodyPr>
            <a:normAutofit/>
          </a:bodyPr>
          <a:lstStyle>
            <a:lvl1pPr marL="0" indent="0">
              <a:buNone/>
              <a:defRPr sz="1100">
                <a:solidFill>
                  <a:srgbClr val="FFFFFF"/>
                </a:solidFill>
              </a:defRPr>
            </a:lvl1pPr>
          </a:lstStyle>
          <a:p>
            <a:r>
              <a:rPr lang="en-US" smtClean="0"/>
              <a:t>Click icon to add picture</a:t>
            </a:r>
            <a:endParaRPr lang="en-US"/>
          </a:p>
        </p:txBody>
      </p:sp>
      <p:sp>
        <p:nvSpPr>
          <p:cNvPr id="47" name="Text Placeholder 3"/>
          <p:cNvSpPr>
            <a:spLocks noGrp="1"/>
          </p:cNvSpPr>
          <p:nvPr>
            <p:ph type="body" sz="half" idx="52" hasCustomPrompt="1"/>
          </p:nvPr>
        </p:nvSpPr>
        <p:spPr>
          <a:xfrm>
            <a:off x="4378800" y="3806259"/>
            <a:ext cx="1260000" cy="320040"/>
          </a:xfrm>
        </p:spPr>
        <p:txBody>
          <a:bodyPr vert="horz" lIns="0" tIns="0" rIns="0" bIns="0" rtlCol="0">
            <a:normAutofit/>
          </a:bodyPr>
          <a:lstStyle>
            <a:lvl1pPr marL="0" indent="0">
              <a:lnSpc>
                <a:spcPct val="100000"/>
              </a:lnSpc>
              <a:spcBef>
                <a:spcPts val="0"/>
              </a:spcBef>
              <a:buNone/>
              <a:defRPr lang="en-US" sz="1000" b="1"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name</a:t>
            </a:r>
          </a:p>
        </p:txBody>
      </p:sp>
      <p:sp>
        <p:nvSpPr>
          <p:cNvPr id="48" name="Text Placeholder 3"/>
          <p:cNvSpPr>
            <a:spLocks noGrp="1"/>
          </p:cNvSpPr>
          <p:nvPr>
            <p:ph type="body" sz="half" idx="53" hasCustomPrompt="1"/>
          </p:nvPr>
        </p:nvSpPr>
        <p:spPr>
          <a:xfrm>
            <a:off x="4378800" y="4160365"/>
            <a:ext cx="1260000" cy="457200"/>
          </a:xfrm>
        </p:spPr>
        <p:txBody>
          <a:bodyPr vert="horz" lIns="0" tIns="0" rIns="0" bIns="0" rtlCol="0">
            <a:normAutofit/>
          </a:bodyPr>
          <a:lstStyle>
            <a:lvl1pPr marL="0" indent="0">
              <a:lnSpc>
                <a:spcPct val="100000"/>
              </a:lnSpc>
              <a:spcBef>
                <a:spcPts val="0"/>
              </a:spcBef>
              <a:buNone/>
              <a:defRPr lang="en-US" sz="1000" b="0"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title</a:t>
            </a:r>
          </a:p>
        </p:txBody>
      </p:sp>
      <p:sp>
        <p:nvSpPr>
          <p:cNvPr id="50" name="Picture Placeholder 18"/>
          <p:cNvSpPr>
            <a:spLocks noGrp="1"/>
          </p:cNvSpPr>
          <p:nvPr>
            <p:ph type="pic" sz="quarter" idx="55"/>
          </p:nvPr>
        </p:nvSpPr>
        <p:spPr>
          <a:xfrm>
            <a:off x="6436200" y="3770400"/>
            <a:ext cx="954000" cy="954000"/>
          </a:xfrm>
        </p:spPr>
        <p:txBody>
          <a:bodyPr>
            <a:normAutofit/>
          </a:bodyPr>
          <a:lstStyle>
            <a:lvl1pPr marL="0" indent="0">
              <a:buNone/>
              <a:defRPr sz="1100">
                <a:solidFill>
                  <a:srgbClr val="FFFFFF"/>
                </a:solidFill>
              </a:defRPr>
            </a:lvl1pPr>
          </a:lstStyle>
          <a:p>
            <a:r>
              <a:rPr lang="en-US" smtClean="0"/>
              <a:t>Click icon to add picture</a:t>
            </a:r>
            <a:endParaRPr lang="en-US"/>
          </a:p>
        </p:txBody>
      </p:sp>
      <p:sp>
        <p:nvSpPr>
          <p:cNvPr id="51" name="Text Placeholder 3"/>
          <p:cNvSpPr>
            <a:spLocks noGrp="1"/>
          </p:cNvSpPr>
          <p:nvPr>
            <p:ph type="body" sz="half" idx="56" hasCustomPrompt="1"/>
          </p:nvPr>
        </p:nvSpPr>
        <p:spPr>
          <a:xfrm>
            <a:off x="7529894" y="3806259"/>
            <a:ext cx="1260000" cy="320040"/>
          </a:xfrm>
        </p:spPr>
        <p:txBody>
          <a:bodyPr vert="horz" lIns="0" tIns="0" rIns="0" bIns="0" rtlCol="0">
            <a:normAutofit/>
          </a:bodyPr>
          <a:lstStyle>
            <a:lvl1pPr marL="0" indent="0">
              <a:lnSpc>
                <a:spcPct val="100000"/>
              </a:lnSpc>
              <a:spcBef>
                <a:spcPts val="0"/>
              </a:spcBef>
              <a:buNone/>
              <a:defRPr lang="en-US" sz="1000" b="1"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name</a:t>
            </a:r>
          </a:p>
        </p:txBody>
      </p:sp>
      <p:sp>
        <p:nvSpPr>
          <p:cNvPr id="52" name="Text Placeholder 3"/>
          <p:cNvSpPr>
            <a:spLocks noGrp="1"/>
          </p:cNvSpPr>
          <p:nvPr>
            <p:ph type="body" sz="half" idx="57" hasCustomPrompt="1"/>
          </p:nvPr>
        </p:nvSpPr>
        <p:spPr>
          <a:xfrm>
            <a:off x="7529894" y="4160365"/>
            <a:ext cx="1260000" cy="457200"/>
          </a:xfrm>
        </p:spPr>
        <p:txBody>
          <a:bodyPr vert="horz" lIns="0" tIns="0" rIns="0" bIns="0" rtlCol="0">
            <a:normAutofit/>
          </a:bodyPr>
          <a:lstStyle>
            <a:lvl1pPr marL="0" indent="0">
              <a:lnSpc>
                <a:spcPct val="100000"/>
              </a:lnSpc>
              <a:spcBef>
                <a:spcPts val="0"/>
              </a:spcBef>
              <a:buNone/>
              <a:defRPr lang="en-US" sz="1000" b="0"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title</a:t>
            </a:r>
          </a:p>
        </p:txBody>
      </p:sp>
    </p:spTree>
  </p:cSld>
  <p:clrMapOvr>
    <a:masterClrMapping/>
  </p:clrMapOvr>
  <p:transition xmlns:p14="http://schemas.microsoft.com/office/powerpoint/2010/main">
    <p:fade/>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Team Slide 8">
    <p:spTree>
      <p:nvGrpSpPr>
        <p:cNvPr id="1" name=""/>
        <p:cNvGrpSpPr/>
        <p:nvPr/>
      </p:nvGrpSpPr>
      <p:grpSpPr>
        <a:xfrm>
          <a:off x="0" y="0"/>
          <a:ext cx="0" cy="0"/>
          <a:chOff x="0" y="0"/>
          <a:chExt cx="0" cy="0"/>
        </a:xfrm>
      </p:grpSpPr>
      <p:sp>
        <p:nvSpPr>
          <p:cNvPr id="67" name="Rectangle 66"/>
          <p:cNvSpPr/>
          <p:nvPr/>
        </p:nvSpPr>
        <p:spPr>
          <a:xfrm>
            <a:off x="369023" y="3770400"/>
            <a:ext cx="8439912" cy="95097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66" name="Rectangle 65"/>
          <p:cNvSpPr/>
          <p:nvPr/>
        </p:nvSpPr>
        <p:spPr>
          <a:xfrm>
            <a:off x="369023" y="1484400"/>
            <a:ext cx="8439912" cy="95097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p:cNvSpPr>
            <a:spLocks noGrp="1"/>
          </p:cNvSpPr>
          <p:nvPr>
            <p:ph type="title"/>
          </p:nvPr>
        </p:nvSpPr>
        <p:spPr>
          <a:xfrm>
            <a:off x="354013" y="376238"/>
            <a:ext cx="8442325" cy="633412"/>
          </a:xfrm>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CA08206-12CE-4BB6-9D96-B12E45A53949}" type="datetimeFigureOut">
              <a:rPr lang="en-US" smtClean="0"/>
              <a:pPr/>
              <a:t>9/19/11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826AF3F-089B-4C00-A629-579841A5A4BF}" type="slidenum">
              <a:rPr lang="en-US" smtClean="0"/>
              <a:pPr/>
              <a:t>‹#›</a:t>
            </a:fld>
            <a:endParaRPr lang="en-US"/>
          </a:p>
        </p:txBody>
      </p:sp>
      <p:sp>
        <p:nvSpPr>
          <p:cNvPr id="18" name="Picture Placeholder 18"/>
          <p:cNvSpPr>
            <a:spLocks noGrp="1"/>
          </p:cNvSpPr>
          <p:nvPr>
            <p:ph type="pic" sz="quarter" idx="13"/>
          </p:nvPr>
        </p:nvSpPr>
        <p:spPr>
          <a:xfrm>
            <a:off x="369023" y="1484400"/>
            <a:ext cx="954000" cy="954000"/>
          </a:xfrm>
        </p:spPr>
        <p:txBody>
          <a:bodyPr>
            <a:normAutofit/>
          </a:bodyPr>
          <a:lstStyle>
            <a:lvl1pPr marL="0" indent="0">
              <a:buNone/>
              <a:defRPr sz="1100">
                <a:solidFill>
                  <a:srgbClr val="FFFFFF"/>
                </a:solidFill>
              </a:defRPr>
            </a:lvl1pPr>
          </a:lstStyle>
          <a:p>
            <a:r>
              <a:rPr lang="en-US" smtClean="0"/>
              <a:t>Click icon to add picture</a:t>
            </a:r>
            <a:endParaRPr lang="en-US"/>
          </a:p>
        </p:txBody>
      </p:sp>
      <p:sp>
        <p:nvSpPr>
          <p:cNvPr id="19" name="Text Placeholder 3"/>
          <p:cNvSpPr>
            <a:spLocks noGrp="1"/>
          </p:cNvSpPr>
          <p:nvPr>
            <p:ph type="body" sz="half" idx="2" hasCustomPrompt="1"/>
          </p:nvPr>
        </p:nvSpPr>
        <p:spPr>
          <a:xfrm>
            <a:off x="1462717" y="1520259"/>
            <a:ext cx="1260000" cy="320040"/>
          </a:xfrm>
        </p:spPr>
        <p:txBody>
          <a:bodyPr vert="horz" lIns="0" tIns="0" rIns="0" bIns="0" rtlCol="0">
            <a:normAutofit/>
          </a:bodyPr>
          <a:lstStyle>
            <a:lvl1pPr marL="0" indent="0">
              <a:lnSpc>
                <a:spcPct val="100000"/>
              </a:lnSpc>
              <a:spcBef>
                <a:spcPts val="0"/>
              </a:spcBef>
              <a:buNone/>
              <a:defRPr lang="en-US" sz="1000" b="1"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name</a:t>
            </a:r>
          </a:p>
        </p:txBody>
      </p:sp>
      <p:sp>
        <p:nvSpPr>
          <p:cNvPr id="20" name="Text Placeholder 3"/>
          <p:cNvSpPr>
            <a:spLocks noGrp="1"/>
          </p:cNvSpPr>
          <p:nvPr>
            <p:ph type="body" sz="half" idx="25" hasCustomPrompt="1"/>
          </p:nvPr>
        </p:nvSpPr>
        <p:spPr>
          <a:xfrm>
            <a:off x="1462717" y="1874365"/>
            <a:ext cx="1260000" cy="457200"/>
          </a:xfrm>
        </p:spPr>
        <p:txBody>
          <a:bodyPr vert="horz" lIns="0" tIns="0" rIns="0" bIns="0" rtlCol="0">
            <a:normAutofit/>
          </a:bodyPr>
          <a:lstStyle>
            <a:lvl1pPr marL="0" indent="0">
              <a:lnSpc>
                <a:spcPct val="100000"/>
              </a:lnSpc>
              <a:spcBef>
                <a:spcPts val="0"/>
              </a:spcBef>
              <a:buNone/>
              <a:defRPr lang="en-US" sz="1000" b="0"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title</a:t>
            </a:r>
          </a:p>
        </p:txBody>
      </p:sp>
      <p:sp>
        <p:nvSpPr>
          <p:cNvPr id="22" name="Picture Placeholder 18"/>
          <p:cNvSpPr>
            <a:spLocks noGrp="1"/>
          </p:cNvSpPr>
          <p:nvPr>
            <p:ph type="pic" sz="quarter" idx="27"/>
          </p:nvPr>
        </p:nvSpPr>
        <p:spPr>
          <a:xfrm>
            <a:off x="3285106" y="1484400"/>
            <a:ext cx="954000" cy="954000"/>
          </a:xfrm>
        </p:spPr>
        <p:txBody>
          <a:bodyPr>
            <a:normAutofit/>
          </a:bodyPr>
          <a:lstStyle>
            <a:lvl1pPr marL="0" indent="0">
              <a:buNone/>
              <a:defRPr sz="1100">
                <a:solidFill>
                  <a:srgbClr val="FFFFFF"/>
                </a:solidFill>
              </a:defRPr>
            </a:lvl1pPr>
          </a:lstStyle>
          <a:p>
            <a:r>
              <a:rPr lang="en-US" smtClean="0"/>
              <a:t>Click icon to add picture</a:t>
            </a:r>
            <a:endParaRPr lang="en-US"/>
          </a:p>
        </p:txBody>
      </p:sp>
      <p:sp>
        <p:nvSpPr>
          <p:cNvPr id="23" name="Text Placeholder 3"/>
          <p:cNvSpPr>
            <a:spLocks noGrp="1"/>
          </p:cNvSpPr>
          <p:nvPr>
            <p:ph type="body" sz="half" idx="28" hasCustomPrompt="1"/>
          </p:nvPr>
        </p:nvSpPr>
        <p:spPr>
          <a:xfrm>
            <a:off x="4378800" y="1520259"/>
            <a:ext cx="1260000" cy="320040"/>
          </a:xfrm>
        </p:spPr>
        <p:txBody>
          <a:bodyPr vert="horz" lIns="0" tIns="0" rIns="0" bIns="0" rtlCol="0">
            <a:normAutofit/>
          </a:bodyPr>
          <a:lstStyle>
            <a:lvl1pPr marL="0" indent="0">
              <a:lnSpc>
                <a:spcPct val="100000"/>
              </a:lnSpc>
              <a:spcBef>
                <a:spcPts val="0"/>
              </a:spcBef>
              <a:buNone/>
              <a:defRPr lang="en-US" sz="1000" b="1"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name</a:t>
            </a:r>
          </a:p>
        </p:txBody>
      </p:sp>
      <p:sp>
        <p:nvSpPr>
          <p:cNvPr id="24" name="Text Placeholder 3"/>
          <p:cNvSpPr>
            <a:spLocks noGrp="1"/>
          </p:cNvSpPr>
          <p:nvPr>
            <p:ph type="body" sz="half" idx="29" hasCustomPrompt="1"/>
          </p:nvPr>
        </p:nvSpPr>
        <p:spPr>
          <a:xfrm>
            <a:off x="4378800" y="1874365"/>
            <a:ext cx="1260000" cy="457200"/>
          </a:xfrm>
        </p:spPr>
        <p:txBody>
          <a:bodyPr vert="horz" lIns="0" tIns="0" rIns="0" bIns="0" rtlCol="0">
            <a:normAutofit/>
          </a:bodyPr>
          <a:lstStyle>
            <a:lvl1pPr marL="0" indent="0">
              <a:lnSpc>
                <a:spcPct val="100000"/>
              </a:lnSpc>
              <a:spcBef>
                <a:spcPts val="0"/>
              </a:spcBef>
              <a:buNone/>
              <a:defRPr lang="en-US" sz="1000" b="0"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title</a:t>
            </a:r>
          </a:p>
        </p:txBody>
      </p:sp>
      <p:sp>
        <p:nvSpPr>
          <p:cNvPr id="26" name="Picture Placeholder 18"/>
          <p:cNvSpPr>
            <a:spLocks noGrp="1"/>
          </p:cNvSpPr>
          <p:nvPr>
            <p:ph type="pic" sz="quarter" idx="31"/>
          </p:nvPr>
        </p:nvSpPr>
        <p:spPr>
          <a:xfrm>
            <a:off x="6436200" y="1484400"/>
            <a:ext cx="954000" cy="954000"/>
          </a:xfrm>
        </p:spPr>
        <p:txBody>
          <a:bodyPr>
            <a:normAutofit/>
          </a:bodyPr>
          <a:lstStyle>
            <a:lvl1pPr marL="0" indent="0">
              <a:buNone/>
              <a:defRPr sz="1100">
                <a:solidFill>
                  <a:srgbClr val="FFFFFF"/>
                </a:solidFill>
              </a:defRPr>
            </a:lvl1pPr>
          </a:lstStyle>
          <a:p>
            <a:r>
              <a:rPr lang="en-US" smtClean="0"/>
              <a:t>Click icon to add picture</a:t>
            </a:r>
            <a:endParaRPr lang="en-US"/>
          </a:p>
        </p:txBody>
      </p:sp>
      <p:sp>
        <p:nvSpPr>
          <p:cNvPr id="27" name="Text Placeholder 3"/>
          <p:cNvSpPr>
            <a:spLocks noGrp="1"/>
          </p:cNvSpPr>
          <p:nvPr>
            <p:ph type="body" sz="half" idx="32" hasCustomPrompt="1"/>
          </p:nvPr>
        </p:nvSpPr>
        <p:spPr>
          <a:xfrm>
            <a:off x="7529894" y="1520259"/>
            <a:ext cx="1260000" cy="320040"/>
          </a:xfrm>
        </p:spPr>
        <p:txBody>
          <a:bodyPr vert="horz" lIns="0" tIns="0" rIns="0" bIns="0" rtlCol="0">
            <a:normAutofit/>
          </a:bodyPr>
          <a:lstStyle>
            <a:lvl1pPr marL="0" indent="0">
              <a:lnSpc>
                <a:spcPct val="100000"/>
              </a:lnSpc>
              <a:spcBef>
                <a:spcPts val="0"/>
              </a:spcBef>
              <a:buNone/>
              <a:defRPr lang="en-US" sz="1000" b="1"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name</a:t>
            </a:r>
          </a:p>
        </p:txBody>
      </p:sp>
      <p:sp>
        <p:nvSpPr>
          <p:cNvPr id="28" name="Text Placeholder 3"/>
          <p:cNvSpPr>
            <a:spLocks noGrp="1"/>
          </p:cNvSpPr>
          <p:nvPr>
            <p:ph type="body" sz="half" idx="33" hasCustomPrompt="1"/>
          </p:nvPr>
        </p:nvSpPr>
        <p:spPr>
          <a:xfrm>
            <a:off x="7529894" y="1874365"/>
            <a:ext cx="1260000" cy="457200"/>
          </a:xfrm>
        </p:spPr>
        <p:txBody>
          <a:bodyPr vert="horz" lIns="0" tIns="0" rIns="0" bIns="0" rtlCol="0">
            <a:normAutofit/>
          </a:bodyPr>
          <a:lstStyle>
            <a:lvl1pPr marL="0" indent="0">
              <a:lnSpc>
                <a:spcPct val="100000"/>
              </a:lnSpc>
              <a:spcBef>
                <a:spcPts val="0"/>
              </a:spcBef>
              <a:buNone/>
              <a:defRPr lang="en-US" sz="1000" b="0"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title</a:t>
            </a:r>
          </a:p>
        </p:txBody>
      </p:sp>
      <p:sp>
        <p:nvSpPr>
          <p:cNvPr id="30" name="Picture Placeholder 18"/>
          <p:cNvSpPr>
            <a:spLocks noGrp="1"/>
          </p:cNvSpPr>
          <p:nvPr>
            <p:ph type="pic" sz="quarter" idx="35"/>
          </p:nvPr>
        </p:nvSpPr>
        <p:spPr>
          <a:xfrm>
            <a:off x="369023" y="2667000"/>
            <a:ext cx="954000" cy="954000"/>
          </a:xfrm>
        </p:spPr>
        <p:txBody>
          <a:bodyPr>
            <a:normAutofit/>
          </a:bodyPr>
          <a:lstStyle>
            <a:lvl1pPr marL="0" indent="0">
              <a:buNone/>
              <a:defRPr sz="1100">
                <a:solidFill>
                  <a:schemeClr val="accent2"/>
                </a:solidFill>
              </a:defRPr>
            </a:lvl1pPr>
          </a:lstStyle>
          <a:p>
            <a:r>
              <a:rPr lang="en-US" smtClean="0"/>
              <a:t>Click icon to add picture</a:t>
            </a:r>
            <a:endParaRPr lang="en-US"/>
          </a:p>
        </p:txBody>
      </p:sp>
      <p:sp>
        <p:nvSpPr>
          <p:cNvPr id="31" name="Text Placeholder 3"/>
          <p:cNvSpPr>
            <a:spLocks noGrp="1"/>
          </p:cNvSpPr>
          <p:nvPr>
            <p:ph type="body" sz="half" idx="36" hasCustomPrompt="1"/>
          </p:nvPr>
        </p:nvSpPr>
        <p:spPr>
          <a:xfrm>
            <a:off x="1462717" y="2702859"/>
            <a:ext cx="1260000" cy="320040"/>
          </a:xfrm>
        </p:spPr>
        <p:txBody>
          <a:bodyPr vert="horz" lIns="0" tIns="0" rIns="0" bIns="0" rtlCol="0">
            <a:normAutofit/>
          </a:bodyPr>
          <a:lstStyle>
            <a:lvl1pPr marL="0" indent="0">
              <a:lnSpc>
                <a:spcPct val="100000"/>
              </a:lnSpc>
              <a:spcBef>
                <a:spcPts val="0"/>
              </a:spcBef>
              <a:buNone/>
              <a:defRPr lang="en-US" sz="1000" b="1" kern="1200" dirty="0" smtClean="0">
                <a:solidFill>
                  <a:schemeClr val="tx1"/>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name</a:t>
            </a:r>
          </a:p>
        </p:txBody>
      </p:sp>
      <p:sp>
        <p:nvSpPr>
          <p:cNvPr id="32" name="Text Placeholder 3"/>
          <p:cNvSpPr>
            <a:spLocks noGrp="1"/>
          </p:cNvSpPr>
          <p:nvPr>
            <p:ph type="body" sz="half" idx="37" hasCustomPrompt="1"/>
          </p:nvPr>
        </p:nvSpPr>
        <p:spPr>
          <a:xfrm>
            <a:off x="1462717" y="3056965"/>
            <a:ext cx="1260000" cy="457200"/>
          </a:xfrm>
        </p:spPr>
        <p:txBody>
          <a:bodyPr vert="horz" lIns="0" tIns="0" rIns="0" bIns="0" rtlCol="0">
            <a:normAutofit/>
          </a:bodyPr>
          <a:lstStyle>
            <a:lvl1pPr marL="0" indent="0">
              <a:lnSpc>
                <a:spcPct val="100000"/>
              </a:lnSpc>
              <a:spcBef>
                <a:spcPts val="0"/>
              </a:spcBef>
              <a:buNone/>
              <a:defRPr lang="en-US" sz="1000" b="0" kern="1200" dirty="0" smtClean="0">
                <a:solidFill>
                  <a:schemeClr val="tx1"/>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title</a:t>
            </a:r>
          </a:p>
        </p:txBody>
      </p:sp>
      <p:sp>
        <p:nvSpPr>
          <p:cNvPr id="34" name="Picture Placeholder 18"/>
          <p:cNvSpPr>
            <a:spLocks noGrp="1"/>
          </p:cNvSpPr>
          <p:nvPr>
            <p:ph type="pic" sz="quarter" idx="39"/>
          </p:nvPr>
        </p:nvSpPr>
        <p:spPr>
          <a:xfrm>
            <a:off x="3285106" y="2667000"/>
            <a:ext cx="954000" cy="954000"/>
          </a:xfrm>
        </p:spPr>
        <p:txBody>
          <a:bodyPr>
            <a:normAutofit/>
          </a:bodyPr>
          <a:lstStyle>
            <a:lvl1pPr marL="0" indent="0">
              <a:buNone/>
              <a:defRPr sz="1100">
                <a:solidFill>
                  <a:schemeClr val="accent2"/>
                </a:solidFill>
              </a:defRPr>
            </a:lvl1pPr>
          </a:lstStyle>
          <a:p>
            <a:r>
              <a:rPr lang="en-US" smtClean="0"/>
              <a:t>Click icon to add picture</a:t>
            </a:r>
            <a:endParaRPr lang="en-US"/>
          </a:p>
        </p:txBody>
      </p:sp>
      <p:sp>
        <p:nvSpPr>
          <p:cNvPr id="35" name="Text Placeholder 3"/>
          <p:cNvSpPr>
            <a:spLocks noGrp="1"/>
          </p:cNvSpPr>
          <p:nvPr>
            <p:ph type="body" sz="half" idx="40" hasCustomPrompt="1"/>
          </p:nvPr>
        </p:nvSpPr>
        <p:spPr>
          <a:xfrm>
            <a:off x="4378800" y="2702859"/>
            <a:ext cx="1260000" cy="320040"/>
          </a:xfrm>
        </p:spPr>
        <p:txBody>
          <a:bodyPr vert="horz" lIns="0" tIns="0" rIns="0" bIns="0" rtlCol="0">
            <a:normAutofit/>
          </a:bodyPr>
          <a:lstStyle>
            <a:lvl1pPr marL="0" indent="0">
              <a:lnSpc>
                <a:spcPct val="100000"/>
              </a:lnSpc>
              <a:spcBef>
                <a:spcPts val="0"/>
              </a:spcBef>
              <a:buNone/>
              <a:defRPr lang="en-US" sz="1000" b="1" kern="1200" dirty="0" smtClean="0">
                <a:solidFill>
                  <a:schemeClr val="tx1"/>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name</a:t>
            </a:r>
          </a:p>
        </p:txBody>
      </p:sp>
      <p:sp>
        <p:nvSpPr>
          <p:cNvPr id="36" name="Text Placeholder 3"/>
          <p:cNvSpPr>
            <a:spLocks noGrp="1"/>
          </p:cNvSpPr>
          <p:nvPr>
            <p:ph type="body" sz="half" idx="41" hasCustomPrompt="1"/>
          </p:nvPr>
        </p:nvSpPr>
        <p:spPr>
          <a:xfrm>
            <a:off x="4378800" y="3056965"/>
            <a:ext cx="1260000" cy="457200"/>
          </a:xfrm>
        </p:spPr>
        <p:txBody>
          <a:bodyPr vert="horz" lIns="0" tIns="0" rIns="0" bIns="0" rtlCol="0">
            <a:normAutofit/>
          </a:bodyPr>
          <a:lstStyle>
            <a:lvl1pPr marL="0" indent="0">
              <a:lnSpc>
                <a:spcPct val="100000"/>
              </a:lnSpc>
              <a:spcBef>
                <a:spcPts val="0"/>
              </a:spcBef>
              <a:buNone/>
              <a:defRPr lang="en-US" sz="1000" b="0" kern="1200" dirty="0" smtClean="0">
                <a:solidFill>
                  <a:schemeClr val="tx1"/>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title</a:t>
            </a:r>
          </a:p>
        </p:txBody>
      </p:sp>
      <p:sp>
        <p:nvSpPr>
          <p:cNvPr id="38" name="Picture Placeholder 18"/>
          <p:cNvSpPr>
            <a:spLocks noGrp="1"/>
          </p:cNvSpPr>
          <p:nvPr>
            <p:ph type="pic" sz="quarter" idx="43"/>
          </p:nvPr>
        </p:nvSpPr>
        <p:spPr>
          <a:xfrm>
            <a:off x="6436200" y="2667000"/>
            <a:ext cx="954000" cy="954000"/>
          </a:xfrm>
        </p:spPr>
        <p:txBody>
          <a:bodyPr>
            <a:normAutofit/>
          </a:bodyPr>
          <a:lstStyle>
            <a:lvl1pPr marL="0" indent="0">
              <a:buNone/>
              <a:defRPr sz="1100">
                <a:solidFill>
                  <a:schemeClr val="accent2"/>
                </a:solidFill>
              </a:defRPr>
            </a:lvl1pPr>
          </a:lstStyle>
          <a:p>
            <a:r>
              <a:rPr lang="en-US" smtClean="0"/>
              <a:t>Click icon to add picture</a:t>
            </a:r>
            <a:endParaRPr lang="en-US"/>
          </a:p>
        </p:txBody>
      </p:sp>
      <p:sp>
        <p:nvSpPr>
          <p:cNvPr id="39" name="Text Placeholder 3"/>
          <p:cNvSpPr>
            <a:spLocks noGrp="1"/>
          </p:cNvSpPr>
          <p:nvPr>
            <p:ph type="body" sz="half" idx="44" hasCustomPrompt="1"/>
          </p:nvPr>
        </p:nvSpPr>
        <p:spPr>
          <a:xfrm>
            <a:off x="7529894" y="2702859"/>
            <a:ext cx="1260000" cy="320040"/>
          </a:xfrm>
        </p:spPr>
        <p:txBody>
          <a:bodyPr vert="horz" lIns="0" tIns="0" rIns="0" bIns="0" rtlCol="0">
            <a:normAutofit/>
          </a:bodyPr>
          <a:lstStyle>
            <a:lvl1pPr marL="0" indent="0">
              <a:lnSpc>
                <a:spcPct val="100000"/>
              </a:lnSpc>
              <a:spcBef>
                <a:spcPts val="0"/>
              </a:spcBef>
              <a:buNone/>
              <a:defRPr lang="en-US" sz="1000" b="1" kern="1200" dirty="0" smtClean="0">
                <a:solidFill>
                  <a:schemeClr val="tx1"/>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name</a:t>
            </a:r>
          </a:p>
        </p:txBody>
      </p:sp>
      <p:sp>
        <p:nvSpPr>
          <p:cNvPr id="40" name="Text Placeholder 3"/>
          <p:cNvSpPr>
            <a:spLocks noGrp="1"/>
          </p:cNvSpPr>
          <p:nvPr>
            <p:ph type="body" sz="half" idx="45" hasCustomPrompt="1"/>
          </p:nvPr>
        </p:nvSpPr>
        <p:spPr>
          <a:xfrm>
            <a:off x="7529894" y="3056965"/>
            <a:ext cx="1260000" cy="457200"/>
          </a:xfrm>
        </p:spPr>
        <p:txBody>
          <a:bodyPr vert="horz" lIns="0" tIns="0" rIns="0" bIns="0" rtlCol="0">
            <a:normAutofit/>
          </a:bodyPr>
          <a:lstStyle>
            <a:lvl1pPr marL="0" indent="0">
              <a:lnSpc>
                <a:spcPct val="100000"/>
              </a:lnSpc>
              <a:spcBef>
                <a:spcPts val="0"/>
              </a:spcBef>
              <a:buNone/>
              <a:defRPr lang="en-US" sz="1000" b="0" kern="1200" dirty="0" smtClean="0">
                <a:solidFill>
                  <a:schemeClr val="tx1"/>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title</a:t>
            </a:r>
          </a:p>
        </p:txBody>
      </p:sp>
      <p:sp>
        <p:nvSpPr>
          <p:cNvPr id="42" name="Picture Placeholder 18"/>
          <p:cNvSpPr>
            <a:spLocks noGrp="1"/>
          </p:cNvSpPr>
          <p:nvPr>
            <p:ph type="pic" sz="quarter" idx="47"/>
          </p:nvPr>
        </p:nvSpPr>
        <p:spPr>
          <a:xfrm>
            <a:off x="369023" y="3770400"/>
            <a:ext cx="954000" cy="954000"/>
          </a:xfrm>
        </p:spPr>
        <p:txBody>
          <a:bodyPr>
            <a:normAutofit/>
          </a:bodyPr>
          <a:lstStyle>
            <a:lvl1pPr marL="0" indent="0">
              <a:buNone/>
              <a:defRPr sz="1100">
                <a:solidFill>
                  <a:srgbClr val="FFFFFF"/>
                </a:solidFill>
              </a:defRPr>
            </a:lvl1pPr>
          </a:lstStyle>
          <a:p>
            <a:r>
              <a:rPr lang="en-US" smtClean="0"/>
              <a:t>Click icon to add picture</a:t>
            </a:r>
            <a:endParaRPr lang="en-US"/>
          </a:p>
        </p:txBody>
      </p:sp>
      <p:sp>
        <p:nvSpPr>
          <p:cNvPr id="43" name="Text Placeholder 3"/>
          <p:cNvSpPr>
            <a:spLocks noGrp="1"/>
          </p:cNvSpPr>
          <p:nvPr>
            <p:ph type="body" sz="half" idx="48" hasCustomPrompt="1"/>
          </p:nvPr>
        </p:nvSpPr>
        <p:spPr>
          <a:xfrm>
            <a:off x="1462717" y="3806259"/>
            <a:ext cx="1260000" cy="320040"/>
          </a:xfrm>
        </p:spPr>
        <p:txBody>
          <a:bodyPr vert="horz" lIns="0" tIns="0" rIns="0" bIns="0" rtlCol="0">
            <a:normAutofit/>
          </a:bodyPr>
          <a:lstStyle>
            <a:lvl1pPr marL="0" indent="0">
              <a:lnSpc>
                <a:spcPct val="100000"/>
              </a:lnSpc>
              <a:spcBef>
                <a:spcPts val="0"/>
              </a:spcBef>
              <a:buNone/>
              <a:defRPr lang="en-US" sz="1000" b="1"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name</a:t>
            </a:r>
          </a:p>
        </p:txBody>
      </p:sp>
      <p:sp>
        <p:nvSpPr>
          <p:cNvPr id="44" name="Text Placeholder 3"/>
          <p:cNvSpPr>
            <a:spLocks noGrp="1"/>
          </p:cNvSpPr>
          <p:nvPr>
            <p:ph type="body" sz="half" idx="49" hasCustomPrompt="1"/>
          </p:nvPr>
        </p:nvSpPr>
        <p:spPr>
          <a:xfrm>
            <a:off x="1462717" y="4160365"/>
            <a:ext cx="1260000" cy="457200"/>
          </a:xfrm>
        </p:spPr>
        <p:txBody>
          <a:bodyPr vert="horz" lIns="0" tIns="0" rIns="0" bIns="0" rtlCol="0">
            <a:normAutofit/>
          </a:bodyPr>
          <a:lstStyle>
            <a:lvl1pPr marL="0" indent="0">
              <a:lnSpc>
                <a:spcPct val="100000"/>
              </a:lnSpc>
              <a:spcBef>
                <a:spcPts val="0"/>
              </a:spcBef>
              <a:buNone/>
              <a:defRPr lang="en-US" sz="1000" b="0"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title</a:t>
            </a:r>
          </a:p>
        </p:txBody>
      </p:sp>
      <p:sp>
        <p:nvSpPr>
          <p:cNvPr id="46" name="Picture Placeholder 18"/>
          <p:cNvSpPr>
            <a:spLocks noGrp="1"/>
          </p:cNvSpPr>
          <p:nvPr>
            <p:ph type="pic" sz="quarter" idx="51"/>
          </p:nvPr>
        </p:nvSpPr>
        <p:spPr>
          <a:xfrm>
            <a:off x="3285106" y="3770400"/>
            <a:ext cx="954000" cy="954000"/>
          </a:xfrm>
        </p:spPr>
        <p:txBody>
          <a:bodyPr>
            <a:normAutofit/>
          </a:bodyPr>
          <a:lstStyle>
            <a:lvl1pPr marL="0" indent="0">
              <a:buNone/>
              <a:defRPr sz="1100">
                <a:solidFill>
                  <a:srgbClr val="FFFFFF"/>
                </a:solidFill>
              </a:defRPr>
            </a:lvl1pPr>
          </a:lstStyle>
          <a:p>
            <a:r>
              <a:rPr lang="en-US" smtClean="0"/>
              <a:t>Click icon to add picture</a:t>
            </a:r>
            <a:endParaRPr lang="en-US"/>
          </a:p>
        </p:txBody>
      </p:sp>
      <p:sp>
        <p:nvSpPr>
          <p:cNvPr id="47" name="Text Placeholder 3"/>
          <p:cNvSpPr>
            <a:spLocks noGrp="1"/>
          </p:cNvSpPr>
          <p:nvPr>
            <p:ph type="body" sz="half" idx="52" hasCustomPrompt="1"/>
          </p:nvPr>
        </p:nvSpPr>
        <p:spPr>
          <a:xfrm>
            <a:off x="4378800" y="3806259"/>
            <a:ext cx="1260000" cy="320040"/>
          </a:xfrm>
        </p:spPr>
        <p:txBody>
          <a:bodyPr vert="horz" lIns="0" tIns="0" rIns="0" bIns="0" rtlCol="0">
            <a:normAutofit/>
          </a:bodyPr>
          <a:lstStyle>
            <a:lvl1pPr marL="0" indent="0">
              <a:lnSpc>
                <a:spcPct val="100000"/>
              </a:lnSpc>
              <a:spcBef>
                <a:spcPts val="0"/>
              </a:spcBef>
              <a:buNone/>
              <a:defRPr lang="en-US" sz="1000" b="1"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name</a:t>
            </a:r>
          </a:p>
        </p:txBody>
      </p:sp>
      <p:sp>
        <p:nvSpPr>
          <p:cNvPr id="48" name="Text Placeholder 3"/>
          <p:cNvSpPr>
            <a:spLocks noGrp="1"/>
          </p:cNvSpPr>
          <p:nvPr>
            <p:ph type="body" sz="half" idx="53" hasCustomPrompt="1"/>
          </p:nvPr>
        </p:nvSpPr>
        <p:spPr>
          <a:xfrm>
            <a:off x="4378800" y="4160365"/>
            <a:ext cx="1260000" cy="457200"/>
          </a:xfrm>
        </p:spPr>
        <p:txBody>
          <a:bodyPr vert="horz" lIns="0" tIns="0" rIns="0" bIns="0" rtlCol="0">
            <a:normAutofit/>
          </a:bodyPr>
          <a:lstStyle>
            <a:lvl1pPr marL="0" indent="0">
              <a:lnSpc>
                <a:spcPct val="100000"/>
              </a:lnSpc>
              <a:spcBef>
                <a:spcPts val="0"/>
              </a:spcBef>
              <a:buNone/>
              <a:defRPr lang="en-US" sz="1000" b="0"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title</a:t>
            </a:r>
          </a:p>
        </p:txBody>
      </p:sp>
    </p:spTree>
  </p:cSld>
  <p:clrMapOvr>
    <a:masterClrMapping/>
  </p:clrMapOvr>
  <p:transition xmlns:p14="http://schemas.microsoft.com/office/powerpoint/2010/main">
    <p:fade/>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Team Slide 7">
    <p:spTree>
      <p:nvGrpSpPr>
        <p:cNvPr id="1" name=""/>
        <p:cNvGrpSpPr/>
        <p:nvPr/>
      </p:nvGrpSpPr>
      <p:grpSpPr>
        <a:xfrm>
          <a:off x="0" y="0"/>
          <a:ext cx="0" cy="0"/>
          <a:chOff x="0" y="0"/>
          <a:chExt cx="0" cy="0"/>
        </a:xfrm>
      </p:grpSpPr>
      <p:sp>
        <p:nvSpPr>
          <p:cNvPr id="67" name="Rectangle 66"/>
          <p:cNvSpPr/>
          <p:nvPr/>
        </p:nvSpPr>
        <p:spPr>
          <a:xfrm>
            <a:off x="369023" y="3770400"/>
            <a:ext cx="8439912" cy="95097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66" name="Rectangle 65"/>
          <p:cNvSpPr/>
          <p:nvPr/>
        </p:nvSpPr>
        <p:spPr>
          <a:xfrm>
            <a:off x="369023" y="1484400"/>
            <a:ext cx="8439912" cy="95097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p:cNvSpPr>
            <a:spLocks noGrp="1"/>
          </p:cNvSpPr>
          <p:nvPr>
            <p:ph type="title"/>
          </p:nvPr>
        </p:nvSpPr>
        <p:spPr>
          <a:xfrm>
            <a:off x="354013" y="376238"/>
            <a:ext cx="8442325" cy="633412"/>
          </a:xfrm>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CA08206-12CE-4BB6-9D96-B12E45A53949}" type="datetimeFigureOut">
              <a:rPr lang="en-US" smtClean="0"/>
              <a:pPr/>
              <a:t>9/19/11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826AF3F-089B-4C00-A629-579841A5A4BF}" type="slidenum">
              <a:rPr lang="en-US" smtClean="0"/>
              <a:pPr/>
              <a:t>‹#›</a:t>
            </a:fld>
            <a:endParaRPr lang="en-US"/>
          </a:p>
        </p:txBody>
      </p:sp>
      <p:sp>
        <p:nvSpPr>
          <p:cNvPr id="18" name="Picture Placeholder 18"/>
          <p:cNvSpPr>
            <a:spLocks noGrp="1"/>
          </p:cNvSpPr>
          <p:nvPr>
            <p:ph type="pic" sz="quarter" idx="13"/>
          </p:nvPr>
        </p:nvSpPr>
        <p:spPr>
          <a:xfrm>
            <a:off x="369023" y="1484400"/>
            <a:ext cx="954000" cy="954000"/>
          </a:xfrm>
        </p:spPr>
        <p:txBody>
          <a:bodyPr>
            <a:normAutofit/>
          </a:bodyPr>
          <a:lstStyle>
            <a:lvl1pPr marL="0" indent="0">
              <a:buNone/>
              <a:defRPr sz="1100">
                <a:solidFill>
                  <a:srgbClr val="FFFFFF"/>
                </a:solidFill>
              </a:defRPr>
            </a:lvl1pPr>
          </a:lstStyle>
          <a:p>
            <a:r>
              <a:rPr lang="en-US" smtClean="0"/>
              <a:t>Click icon to add picture</a:t>
            </a:r>
            <a:endParaRPr lang="en-US"/>
          </a:p>
        </p:txBody>
      </p:sp>
      <p:sp>
        <p:nvSpPr>
          <p:cNvPr id="19" name="Text Placeholder 3"/>
          <p:cNvSpPr>
            <a:spLocks noGrp="1"/>
          </p:cNvSpPr>
          <p:nvPr>
            <p:ph type="body" sz="half" idx="2" hasCustomPrompt="1"/>
          </p:nvPr>
        </p:nvSpPr>
        <p:spPr>
          <a:xfrm>
            <a:off x="1462717" y="1520259"/>
            <a:ext cx="1260000" cy="320040"/>
          </a:xfrm>
        </p:spPr>
        <p:txBody>
          <a:bodyPr vert="horz" lIns="0" tIns="0" rIns="0" bIns="0" rtlCol="0">
            <a:normAutofit/>
          </a:bodyPr>
          <a:lstStyle>
            <a:lvl1pPr marL="0" indent="0">
              <a:lnSpc>
                <a:spcPct val="100000"/>
              </a:lnSpc>
              <a:spcBef>
                <a:spcPts val="0"/>
              </a:spcBef>
              <a:buNone/>
              <a:defRPr lang="en-US" sz="1000" b="1"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name</a:t>
            </a:r>
          </a:p>
        </p:txBody>
      </p:sp>
      <p:sp>
        <p:nvSpPr>
          <p:cNvPr id="20" name="Text Placeholder 3"/>
          <p:cNvSpPr>
            <a:spLocks noGrp="1"/>
          </p:cNvSpPr>
          <p:nvPr>
            <p:ph type="body" sz="half" idx="25" hasCustomPrompt="1"/>
          </p:nvPr>
        </p:nvSpPr>
        <p:spPr>
          <a:xfrm>
            <a:off x="1462717" y="1874365"/>
            <a:ext cx="1260000" cy="457200"/>
          </a:xfrm>
        </p:spPr>
        <p:txBody>
          <a:bodyPr vert="horz" lIns="0" tIns="0" rIns="0" bIns="0" rtlCol="0">
            <a:normAutofit/>
          </a:bodyPr>
          <a:lstStyle>
            <a:lvl1pPr marL="0" indent="0">
              <a:lnSpc>
                <a:spcPct val="100000"/>
              </a:lnSpc>
              <a:spcBef>
                <a:spcPts val="0"/>
              </a:spcBef>
              <a:buNone/>
              <a:defRPr lang="en-US" sz="1000" b="0"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title</a:t>
            </a:r>
          </a:p>
        </p:txBody>
      </p:sp>
      <p:sp>
        <p:nvSpPr>
          <p:cNvPr id="22" name="Picture Placeholder 18"/>
          <p:cNvSpPr>
            <a:spLocks noGrp="1"/>
          </p:cNvSpPr>
          <p:nvPr>
            <p:ph type="pic" sz="quarter" idx="27"/>
          </p:nvPr>
        </p:nvSpPr>
        <p:spPr>
          <a:xfrm>
            <a:off x="3285106" y="1484400"/>
            <a:ext cx="954000" cy="954000"/>
          </a:xfrm>
        </p:spPr>
        <p:txBody>
          <a:bodyPr>
            <a:normAutofit/>
          </a:bodyPr>
          <a:lstStyle>
            <a:lvl1pPr marL="0" indent="0">
              <a:buNone/>
              <a:defRPr sz="1100">
                <a:solidFill>
                  <a:srgbClr val="FFFFFF"/>
                </a:solidFill>
              </a:defRPr>
            </a:lvl1pPr>
          </a:lstStyle>
          <a:p>
            <a:r>
              <a:rPr lang="en-US" smtClean="0"/>
              <a:t>Click icon to add picture</a:t>
            </a:r>
            <a:endParaRPr lang="en-US"/>
          </a:p>
        </p:txBody>
      </p:sp>
      <p:sp>
        <p:nvSpPr>
          <p:cNvPr id="23" name="Text Placeholder 3"/>
          <p:cNvSpPr>
            <a:spLocks noGrp="1"/>
          </p:cNvSpPr>
          <p:nvPr>
            <p:ph type="body" sz="half" idx="28" hasCustomPrompt="1"/>
          </p:nvPr>
        </p:nvSpPr>
        <p:spPr>
          <a:xfrm>
            <a:off x="4378800" y="1520259"/>
            <a:ext cx="1260000" cy="320040"/>
          </a:xfrm>
        </p:spPr>
        <p:txBody>
          <a:bodyPr vert="horz" lIns="0" tIns="0" rIns="0" bIns="0" rtlCol="0">
            <a:normAutofit/>
          </a:bodyPr>
          <a:lstStyle>
            <a:lvl1pPr marL="0" indent="0">
              <a:lnSpc>
                <a:spcPct val="100000"/>
              </a:lnSpc>
              <a:spcBef>
                <a:spcPts val="0"/>
              </a:spcBef>
              <a:buNone/>
              <a:defRPr lang="en-US" sz="1000" b="1"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name</a:t>
            </a:r>
          </a:p>
        </p:txBody>
      </p:sp>
      <p:sp>
        <p:nvSpPr>
          <p:cNvPr id="24" name="Text Placeholder 3"/>
          <p:cNvSpPr>
            <a:spLocks noGrp="1"/>
          </p:cNvSpPr>
          <p:nvPr>
            <p:ph type="body" sz="half" idx="29" hasCustomPrompt="1"/>
          </p:nvPr>
        </p:nvSpPr>
        <p:spPr>
          <a:xfrm>
            <a:off x="4378800" y="1874365"/>
            <a:ext cx="1260000" cy="457200"/>
          </a:xfrm>
        </p:spPr>
        <p:txBody>
          <a:bodyPr vert="horz" lIns="0" tIns="0" rIns="0" bIns="0" rtlCol="0">
            <a:normAutofit/>
          </a:bodyPr>
          <a:lstStyle>
            <a:lvl1pPr marL="0" indent="0">
              <a:lnSpc>
                <a:spcPct val="100000"/>
              </a:lnSpc>
              <a:spcBef>
                <a:spcPts val="0"/>
              </a:spcBef>
              <a:buNone/>
              <a:defRPr lang="en-US" sz="1000" b="0"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title</a:t>
            </a:r>
          </a:p>
        </p:txBody>
      </p:sp>
      <p:sp>
        <p:nvSpPr>
          <p:cNvPr id="26" name="Picture Placeholder 18"/>
          <p:cNvSpPr>
            <a:spLocks noGrp="1"/>
          </p:cNvSpPr>
          <p:nvPr>
            <p:ph type="pic" sz="quarter" idx="31"/>
          </p:nvPr>
        </p:nvSpPr>
        <p:spPr>
          <a:xfrm>
            <a:off x="6436200" y="1484400"/>
            <a:ext cx="954000" cy="954000"/>
          </a:xfrm>
        </p:spPr>
        <p:txBody>
          <a:bodyPr>
            <a:normAutofit/>
          </a:bodyPr>
          <a:lstStyle>
            <a:lvl1pPr marL="0" indent="0">
              <a:buNone/>
              <a:defRPr sz="1100">
                <a:solidFill>
                  <a:srgbClr val="FFFFFF"/>
                </a:solidFill>
              </a:defRPr>
            </a:lvl1pPr>
          </a:lstStyle>
          <a:p>
            <a:r>
              <a:rPr lang="en-US" smtClean="0"/>
              <a:t>Click icon to add picture</a:t>
            </a:r>
            <a:endParaRPr lang="en-US"/>
          </a:p>
        </p:txBody>
      </p:sp>
      <p:sp>
        <p:nvSpPr>
          <p:cNvPr id="27" name="Text Placeholder 3"/>
          <p:cNvSpPr>
            <a:spLocks noGrp="1"/>
          </p:cNvSpPr>
          <p:nvPr>
            <p:ph type="body" sz="half" idx="32" hasCustomPrompt="1"/>
          </p:nvPr>
        </p:nvSpPr>
        <p:spPr>
          <a:xfrm>
            <a:off x="7529894" y="1520259"/>
            <a:ext cx="1260000" cy="320040"/>
          </a:xfrm>
        </p:spPr>
        <p:txBody>
          <a:bodyPr vert="horz" lIns="0" tIns="0" rIns="0" bIns="0" rtlCol="0">
            <a:normAutofit/>
          </a:bodyPr>
          <a:lstStyle>
            <a:lvl1pPr marL="0" indent="0">
              <a:lnSpc>
                <a:spcPct val="100000"/>
              </a:lnSpc>
              <a:spcBef>
                <a:spcPts val="0"/>
              </a:spcBef>
              <a:buNone/>
              <a:defRPr lang="en-US" sz="1000" b="1"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name</a:t>
            </a:r>
          </a:p>
        </p:txBody>
      </p:sp>
      <p:sp>
        <p:nvSpPr>
          <p:cNvPr id="28" name="Text Placeholder 3"/>
          <p:cNvSpPr>
            <a:spLocks noGrp="1"/>
          </p:cNvSpPr>
          <p:nvPr>
            <p:ph type="body" sz="half" idx="33" hasCustomPrompt="1"/>
          </p:nvPr>
        </p:nvSpPr>
        <p:spPr>
          <a:xfrm>
            <a:off x="7529894" y="1874365"/>
            <a:ext cx="1260000" cy="457200"/>
          </a:xfrm>
        </p:spPr>
        <p:txBody>
          <a:bodyPr vert="horz" lIns="0" tIns="0" rIns="0" bIns="0" rtlCol="0">
            <a:normAutofit/>
          </a:bodyPr>
          <a:lstStyle>
            <a:lvl1pPr marL="0" indent="0">
              <a:lnSpc>
                <a:spcPct val="100000"/>
              </a:lnSpc>
              <a:spcBef>
                <a:spcPts val="0"/>
              </a:spcBef>
              <a:buNone/>
              <a:defRPr lang="en-US" sz="1000" b="0"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title</a:t>
            </a:r>
          </a:p>
        </p:txBody>
      </p:sp>
      <p:sp>
        <p:nvSpPr>
          <p:cNvPr id="30" name="Picture Placeholder 18"/>
          <p:cNvSpPr>
            <a:spLocks noGrp="1"/>
          </p:cNvSpPr>
          <p:nvPr>
            <p:ph type="pic" sz="quarter" idx="35"/>
          </p:nvPr>
        </p:nvSpPr>
        <p:spPr>
          <a:xfrm>
            <a:off x="369023" y="2667000"/>
            <a:ext cx="954000" cy="954000"/>
          </a:xfrm>
        </p:spPr>
        <p:txBody>
          <a:bodyPr>
            <a:normAutofit/>
          </a:bodyPr>
          <a:lstStyle>
            <a:lvl1pPr marL="0" indent="0">
              <a:buNone/>
              <a:defRPr sz="1100">
                <a:solidFill>
                  <a:schemeClr val="accent2"/>
                </a:solidFill>
              </a:defRPr>
            </a:lvl1pPr>
          </a:lstStyle>
          <a:p>
            <a:r>
              <a:rPr lang="en-US" smtClean="0"/>
              <a:t>Click icon to add picture</a:t>
            </a:r>
            <a:endParaRPr lang="en-US"/>
          </a:p>
        </p:txBody>
      </p:sp>
      <p:sp>
        <p:nvSpPr>
          <p:cNvPr id="31" name="Text Placeholder 3"/>
          <p:cNvSpPr>
            <a:spLocks noGrp="1"/>
          </p:cNvSpPr>
          <p:nvPr>
            <p:ph type="body" sz="half" idx="36" hasCustomPrompt="1"/>
          </p:nvPr>
        </p:nvSpPr>
        <p:spPr>
          <a:xfrm>
            <a:off x="1462717" y="2702859"/>
            <a:ext cx="1260000" cy="320040"/>
          </a:xfrm>
        </p:spPr>
        <p:txBody>
          <a:bodyPr vert="horz" lIns="0" tIns="0" rIns="0" bIns="0" rtlCol="0">
            <a:normAutofit/>
          </a:bodyPr>
          <a:lstStyle>
            <a:lvl1pPr marL="0" indent="0">
              <a:lnSpc>
                <a:spcPct val="100000"/>
              </a:lnSpc>
              <a:spcBef>
                <a:spcPts val="0"/>
              </a:spcBef>
              <a:buNone/>
              <a:defRPr lang="en-US" sz="1000" b="1" kern="1200" dirty="0" smtClean="0">
                <a:solidFill>
                  <a:schemeClr val="tx1"/>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name</a:t>
            </a:r>
          </a:p>
        </p:txBody>
      </p:sp>
      <p:sp>
        <p:nvSpPr>
          <p:cNvPr id="32" name="Text Placeholder 3"/>
          <p:cNvSpPr>
            <a:spLocks noGrp="1"/>
          </p:cNvSpPr>
          <p:nvPr>
            <p:ph type="body" sz="half" idx="37" hasCustomPrompt="1"/>
          </p:nvPr>
        </p:nvSpPr>
        <p:spPr>
          <a:xfrm>
            <a:off x="1462717" y="3056965"/>
            <a:ext cx="1260000" cy="457200"/>
          </a:xfrm>
        </p:spPr>
        <p:txBody>
          <a:bodyPr vert="horz" lIns="0" tIns="0" rIns="0" bIns="0" rtlCol="0">
            <a:normAutofit/>
          </a:bodyPr>
          <a:lstStyle>
            <a:lvl1pPr marL="0" indent="0">
              <a:lnSpc>
                <a:spcPct val="100000"/>
              </a:lnSpc>
              <a:spcBef>
                <a:spcPts val="0"/>
              </a:spcBef>
              <a:buNone/>
              <a:defRPr lang="en-US" sz="1000" b="0" kern="1200" dirty="0" smtClean="0">
                <a:solidFill>
                  <a:schemeClr val="tx1"/>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title</a:t>
            </a:r>
          </a:p>
        </p:txBody>
      </p:sp>
      <p:sp>
        <p:nvSpPr>
          <p:cNvPr id="34" name="Picture Placeholder 18"/>
          <p:cNvSpPr>
            <a:spLocks noGrp="1"/>
          </p:cNvSpPr>
          <p:nvPr>
            <p:ph type="pic" sz="quarter" idx="39"/>
          </p:nvPr>
        </p:nvSpPr>
        <p:spPr>
          <a:xfrm>
            <a:off x="3285106" y="2667000"/>
            <a:ext cx="954000" cy="954000"/>
          </a:xfrm>
        </p:spPr>
        <p:txBody>
          <a:bodyPr>
            <a:normAutofit/>
          </a:bodyPr>
          <a:lstStyle>
            <a:lvl1pPr marL="0" indent="0">
              <a:buNone/>
              <a:defRPr sz="1100">
                <a:solidFill>
                  <a:schemeClr val="accent2"/>
                </a:solidFill>
              </a:defRPr>
            </a:lvl1pPr>
          </a:lstStyle>
          <a:p>
            <a:r>
              <a:rPr lang="en-US" smtClean="0"/>
              <a:t>Click icon to add picture</a:t>
            </a:r>
            <a:endParaRPr lang="en-US"/>
          </a:p>
        </p:txBody>
      </p:sp>
      <p:sp>
        <p:nvSpPr>
          <p:cNvPr id="35" name="Text Placeholder 3"/>
          <p:cNvSpPr>
            <a:spLocks noGrp="1"/>
          </p:cNvSpPr>
          <p:nvPr>
            <p:ph type="body" sz="half" idx="40" hasCustomPrompt="1"/>
          </p:nvPr>
        </p:nvSpPr>
        <p:spPr>
          <a:xfrm>
            <a:off x="4378800" y="2702859"/>
            <a:ext cx="1260000" cy="320040"/>
          </a:xfrm>
        </p:spPr>
        <p:txBody>
          <a:bodyPr vert="horz" lIns="0" tIns="0" rIns="0" bIns="0" rtlCol="0">
            <a:normAutofit/>
          </a:bodyPr>
          <a:lstStyle>
            <a:lvl1pPr marL="0" indent="0">
              <a:lnSpc>
                <a:spcPct val="100000"/>
              </a:lnSpc>
              <a:spcBef>
                <a:spcPts val="0"/>
              </a:spcBef>
              <a:buNone/>
              <a:defRPr lang="en-US" sz="1000" b="1" kern="1200" dirty="0" smtClean="0">
                <a:solidFill>
                  <a:schemeClr val="tx1"/>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name</a:t>
            </a:r>
          </a:p>
        </p:txBody>
      </p:sp>
      <p:sp>
        <p:nvSpPr>
          <p:cNvPr id="36" name="Text Placeholder 3"/>
          <p:cNvSpPr>
            <a:spLocks noGrp="1"/>
          </p:cNvSpPr>
          <p:nvPr>
            <p:ph type="body" sz="half" idx="41" hasCustomPrompt="1"/>
          </p:nvPr>
        </p:nvSpPr>
        <p:spPr>
          <a:xfrm>
            <a:off x="4378800" y="3056965"/>
            <a:ext cx="1260000" cy="457200"/>
          </a:xfrm>
        </p:spPr>
        <p:txBody>
          <a:bodyPr vert="horz" lIns="0" tIns="0" rIns="0" bIns="0" rtlCol="0">
            <a:normAutofit/>
          </a:bodyPr>
          <a:lstStyle>
            <a:lvl1pPr marL="0" indent="0">
              <a:lnSpc>
                <a:spcPct val="100000"/>
              </a:lnSpc>
              <a:spcBef>
                <a:spcPts val="0"/>
              </a:spcBef>
              <a:buNone/>
              <a:defRPr lang="en-US" sz="1000" b="0" kern="1200" dirty="0" smtClean="0">
                <a:solidFill>
                  <a:schemeClr val="tx1"/>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title</a:t>
            </a:r>
          </a:p>
        </p:txBody>
      </p:sp>
      <p:sp>
        <p:nvSpPr>
          <p:cNvPr id="38" name="Picture Placeholder 18"/>
          <p:cNvSpPr>
            <a:spLocks noGrp="1"/>
          </p:cNvSpPr>
          <p:nvPr>
            <p:ph type="pic" sz="quarter" idx="43"/>
          </p:nvPr>
        </p:nvSpPr>
        <p:spPr>
          <a:xfrm>
            <a:off x="6436200" y="2667000"/>
            <a:ext cx="954000" cy="954000"/>
          </a:xfrm>
        </p:spPr>
        <p:txBody>
          <a:bodyPr>
            <a:normAutofit/>
          </a:bodyPr>
          <a:lstStyle>
            <a:lvl1pPr marL="0" indent="0">
              <a:buNone/>
              <a:defRPr sz="1100">
                <a:solidFill>
                  <a:schemeClr val="accent2"/>
                </a:solidFill>
              </a:defRPr>
            </a:lvl1pPr>
          </a:lstStyle>
          <a:p>
            <a:r>
              <a:rPr lang="en-US" smtClean="0"/>
              <a:t>Click icon to add picture</a:t>
            </a:r>
            <a:endParaRPr lang="en-US"/>
          </a:p>
        </p:txBody>
      </p:sp>
      <p:sp>
        <p:nvSpPr>
          <p:cNvPr id="39" name="Text Placeholder 3"/>
          <p:cNvSpPr>
            <a:spLocks noGrp="1"/>
          </p:cNvSpPr>
          <p:nvPr>
            <p:ph type="body" sz="half" idx="44" hasCustomPrompt="1"/>
          </p:nvPr>
        </p:nvSpPr>
        <p:spPr>
          <a:xfrm>
            <a:off x="7529894" y="2702859"/>
            <a:ext cx="1260000" cy="320040"/>
          </a:xfrm>
        </p:spPr>
        <p:txBody>
          <a:bodyPr vert="horz" lIns="0" tIns="0" rIns="0" bIns="0" rtlCol="0">
            <a:normAutofit/>
          </a:bodyPr>
          <a:lstStyle>
            <a:lvl1pPr marL="0" indent="0">
              <a:lnSpc>
                <a:spcPct val="100000"/>
              </a:lnSpc>
              <a:spcBef>
                <a:spcPts val="0"/>
              </a:spcBef>
              <a:buNone/>
              <a:defRPr lang="en-US" sz="1000" b="1" kern="1200" dirty="0" smtClean="0">
                <a:solidFill>
                  <a:schemeClr val="tx1"/>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name</a:t>
            </a:r>
          </a:p>
        </p:txBody>
      </p:sp>
      <p:sp>
        <p:nvSpPr>
          <p:cNvPr id="40" name="Text Placeholder 3"/>
          <p:cNvSpPr>
            <a:spLocks noGrp="1"/>
          </p:cNvSpPr>
          <p:nvPr>
            <p:ph type="body" sz="half" idx="45" hasCustomPrompt="1"/>
          </p:nvPr>
        </p:nvSpPr>
        <p:spPr>
          <a:xfrm>
            <a:off x="7529894" y="3056965"/>
            <a:ext cx="1260000" cy="457200"/>
          </a:xfrm>
        </p:spPr>
        <p:txBody>
          <a:bodyPr vert="horz" lIns="0" tIns="0" rIns="0" bIns="0" rtlCol="0">
            <a:normAutofit/>
          </a:bodyPr>
          <a:lstStyle>
            <a:lvl1pPr marL="0" indent="0">
              <a:lnSpc>
                <a:spcPct val="100000"/>
              </a:lnSpc>
              <a:spcBef>
                <a:spcPts val="0"/>
              </a:spcBef>
              <a:buNone/>
              <a:defRPr lang="en-US" sz="1000" b="0" kern="1200" dirty="0" smtClean="0">
                <a:solidFill>
                  <a:schemeClr val="tx1"/>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title</a:t>
            </a:r>
          </a:p>
        </p:txBody>
      </p:sp>
      <p:sp>
        <p:nvSpPr>
          <p:cNvPr id="42" name="Picture Placeholder 18"/>
          <p:cNvSpPr>
            <a:spLocks noGrp="1"/>
          </p:cNvSpPr>
          <p:nvPr>
            <p:ph type="pic" sz="quarter" idx="47"/>
          </p:nvPr>
        </p:nvSpPr>
        <p:spPr>
          <a:xfrm>
            <a:off x="369023" y="3770400"/>
            <a:ext cx="954000" cy="954000"/>
          </a:xfrm>
        </p:spPr>
        <p:txBody>
          <a:bodyPr>
            <a:normAutofit/>
          </a:bodyPr>
          <a:lstStyle>
            <a:lvl1pPr marL="0" indent="0">
              <a:buNone/>
              <a:defRPr sz="1100">
                <a:solidFill>
                  <a:srgbClr val="FFFFFF"/>
                </a:solidFill>
              </a:defRPr>
            </a:lvl1pPr>
          </a:lstStyle>
          <a:p>
            <a:r>
              <a:rPr lang="en-US" smtClean="0"/>
              <a:t>Click icon to add picture</a:t>
            </a:r>
            <a:endParaRPr lang="en-US"/>
          </a:p>
        </p:txBody>
      </p:sp>
      <p:sp>
        <p:nvSpPr>
          <p:cNvPr id="43" name="Text Placeholder 3"/>
          <p:cNvSpPr>
            <a:spLocks noGrp="1"/>
          </p:cNvSpPr>
          <p:nvPr>
            <p:ph type="body" sz="half" idx="48" hasCustomPrompt="1"/>
          </p:nvPr>
        </p:nvSpPr>
        <p:spPr>
          <a:xfrm>
            <a:off x="1462717" y="3806259"/>
            <a:ext cx="1260000" cy="320040"/>
          </a:xfrm>
        </p:spPr>
        <p:txBody>
          <a:bodyPr vert="horz" lIns="0" tIns="0" rIns="0" bIns="0" rtlCol="0">
            <a:normAutofit/>
          </a:bodyPr>
          <a:lstStyle>
            <a:lvl1pPr marL="0" indent="0">
              <a:lnSpc>
                <a:spcPct val="100000"/>
              </a:lnSpc>
              <a:spcBef>
                <a:spcPts val="0"/>
              </a:spcBef>
              <a:buNone/>
              <a:defRPr lang="en-US" sz="1000" b="1"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name</a:t>
            </a:r>
          </a:p>
        </p:txBody>
      </p:sp>
      <p:sp>
        <p:nvSpPr>
          <p:cNvPr id="44" name="Text Placeholder 3"/>
          <p:cNvSpPr>
            <a:spLocks noGrp="1"/>
          </p:cNvSpPr>
          <p:nvPr>
            <p:ph type="body" sz="half" idx="49" hasCustomPrompt="1"/>
          </p:nvPr>
        </p:nvSpPr>
        <p:spPr>
          <a:xfrm>
            <a:off x="1462717" y="4160365"/>
            <a:ext cx="1260000" cy="457200"/>
          </a:xfrm>
        </p:spPr>
        <p:txBody>
          <a:bodyPr vert="horz" lIns="0" tIns="0" rIns="0" bIns="0" rtlCol="0">
            <a:normAutofit/>
          </a:bodyPr>
          <a:lstStyle>
            <a:lvl1pPr marL="0" indent="0">
              <a:lnSpc>
                <a:spcPct val="100000"/>
              </a:lnSpc>
              <a:spcBef>
                <a:spcPts val="0"/>
              </a:spcBef>
              <a:buNone/>
              <a:defRPr lang="en-US" sz="1000" b="0"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title</a:t>
            </a:r>
          </a:p>
        </p:txBody>
      </p:sp>
    </p:spTree>
  </p:cSld>
  <p:clrMapOvr>
    <a:masterClrMapping/>
  </p:clrMapOvr>
  <p:transition xmlns:p14="http://schemas.microsoft.com/office/powerpoint/2010/main">
    <p:fade/>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Team Slide 6">
    <p:spTree>
      <p:nvGrpSpPr>
        <p:cNvPr id="1" name=""/>
        <p:cNvGrpSpPr/>
        <p:nvPr/>
      </p:nvGrpSpPr>
      <p:grpSpPr>
        <a:xfrm>
          <a:off x="0" y="0"/>
          <a:ext cx="0" cy="0"/>
          <a:chOff x="0" y="0"/>
          <a:chExt cx="0" cy="0"/>
        </a:xfrm>
      </p:grpSpPr>
      <p:sp>
        <p:nvSpPr>
          <p:cNvPr id="66" name="Rectangle 65"/>
          <p:cNvSpPr/>
          <p:nvPr/>
        </p:nvSpPr>
        <p:spPr>
          <a:xfrm>
            <a:off x="369023" y="1484400"/>
            <a:ext cx="8439912" cy="95097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p:cNvSpPr>
            <a:spLocks noGrp="1"/>
          </p:cNvSpPr>
          <p:nvPr>
            <p:ph type="title"/>
          </p:nvPr>
        </p:nvSpPr>
        <p:spPr>
          <a:xfrm>
            <a:off x="354013" y="376238"/>
            <a:ext cx="8442325" cy="633412"/>
          </a:xfrm>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CA08206-12CE-4BB6-9D96-B12E45A53949}" type="datetimeFigureOut">
              <a:rPr lang="en-US" smtClean="0"/>
              <a:pPr/>
              <a:t>9/19/11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826AF3F-089B-4C00-A629-579841A5A4BF}" type="slidenum">
              <a:rPr lang="en-US" smtClean="0"/>
              <a:pPr/>
              <a:t>‹#›</a:t>
            </a:fld>
            <a:endParaRPr lang="en-US"/>
          </a:p>
        </p:txBody>
      </p:sp>
      <p:sp>
        <p:nvSpPr>
          <p:cNvPr id="18" name="Picture Placeholder 18"/>
          <p:cNvSpPr>
            <a:spLocks noGrp="1"/>
          </p:cNvSpPr>
          <p:nvPr>
            <p:ph type="pic" sz="quarter" idx="13"/>
          </p:nvPr>
        </p:nvSpPr>
        <p:spPr>
          <a:xfrm>
            <a:off x="369023" y="1484400"/>
            <a:ext cx="954000" cy="954000"/>
          </a:xfrm>
        </p:spPr>
        <p:txBody>
          <a:bodyPr>
            <a:normAutofit/>
          </a:bodyPr>
          <a:lstStyle>
            <a:lvl1pPr marL="0" indent="0">
              <a:buNone/>
              <a:defRPr sz="1100">
                <a:solidFill>
                  <a:srgbClr val="FFFFFF"/>
                </a:solidFill>
              </a:defRPr>
            </a:lvl1pPr>
          </a:lstStyle>
          <a:p>
            <a:r>
              <a:rPr lang="en-US" smtClean="0"/>
              <a:t>Click icon to add picture</a:t>
            </a:r>
            <a:endParaRPr lang="en-US"/>
          </a:p>
        </p:txBody>
      </p:sp>
      <p:sp>
        <p:nvSpPr>
          <p:cNvPr id="19" name="Text Placeholder 3"/>
          <p:cNvSpPr>
            <a:spLocks noGrp="1"/>
          </p:cNvSpPr>
          <p:nvPr>
            <p:ph type="body" sz="half" idx="2" hasCustomPrompt="1"/>
          </p:nvPr>
        </p:nvSpPr>
        <p:spPr>
          <a:xfrm>
            <a:off x="1462717" y="1520259"/>
            <a:ext cx="1260000" cy="320040"/>
          </a:xfrm>
        </p:spPr>
        <p:txBody>
          <a:bodyPr vert="horz" lIns="0" tIns="0" rIns="0" bIns="0" rtlCol="0">
            <a:normAutofit/>
          </a:bodyPr>
          <a:lstStyle>
            <a:lvl1pPr marL="0" indent="0">
              <a:lnSpc>
                <a:spcPct val="100000"/>
              </a:lnSpc>
              <a:spcBef>
                <a:spcPts val="0"/>
              </a:spcBef>
              <a:buNone/>
              <a:defRPr lang="en-US" sz="1000" b="1"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name</a:t>
            </a:r>
          </a:p>
        </p:txBody>
      </p:sp>
      <p:sp>
        <p:nvSpPr>
          <p:cNvPr id="20" name="Text Placeholder 3"/>
          <p:cNvSpPr>
            <a:spLocks noGrp="1"/>
          </p:cNvSpPr>
          <p:nvPr>
            <p:ph type="body" sz="half" idx="25" hasCustomPrompt="1"/>
          </p:nvPr>
        </p:nvSpPr>
        <p:spPr>
          <a:xfrm>
            <a:off x="1462717" y="1874365"/>
            <a:ext cx="1260000" cy="457200"/>
          </a:xfrm>
        </p:spPr>
        <p:txBody>
          <a:bodyPr vert="horz" lIns="0" tIns="0" rIns="0" bIns="0" rtlCol="0">
            <a:normAutofit/>
          </a:bodyPr>
          <a:lstStyle>
            <a:lvl1pPr marL="0" indent="0">
              <a:lnSpc>
                <a:spcPct val="100000"/>
              </a:lnSpc>
              <a:spcBef>
                <a:spcPts val="0"/>
              </a:spcBef>
              <a:buNone/>
              <a:defRPr lang="en-US" sz="1000" b="0"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title</a:t>
            </a:r>
          </a:p>
        </p:txBody>
      </p:sp>
      <p:sp>
        <p:nvSpPr>
          <p:cNvPr id="22" name="Picture Placeholder 18"/>
          <p:cNvSpPr>
            <a:spLocks noGrp="1"/>
          </p:cNvSpPr>
          <p:nvPr>
            <p:ph type="pic" sz="quarter" idx="27"/>
          </p:nvPr>
        </p:nvSpPr>
        <p:spPr>
          <a:xfrm>
            <a:off x="3285106" y="1484400"/>
            <a:ext cx="954000" cy="954000"/>
          </a:xfrm>
        </p:spPr>
        <p:txBody>
          <a:bodyPr>
            <a:normAutofit/>
          </a:bodyPr>
          <a:lstStyle>
            <a:lvl1pPr marL="0" indent="0">
              <a:buNone/>
              <a:defRPr sz="1100">
                <a:solidFill>
                  <a:srgbClr val="FFFFFF"/>
                </a:solidFill>
              </a:defRPr>
            </a:lvl1pPr>
          </a:lstStyle>
          <a:p>
            <a:r>
              <a:rPr lang="en-US" smtClean="0"/>
              <a:t>Click icon to add picture</a:t>
            </a:r>
            <a:endParaRPr lang="en-US"/>
          </a:p>
        </p:txBody>
      </p:sp>
      <p:sp>
        <p:nvSpPr>
          <p:cNvPr id="23" name="Text Placeholder 3"/>
          <p:cNvSpPr>
            <a:spLocks noGrp="1"/>
          </p:cNvSpPr>
          <p:nvPr>
            <p:ph type="body" sz="half" idx="28" hasCustomPrompt="1"/>
          </p:nvPr>
        </p:nvSpPr>
        <p:spPr>
          <a:xfrm>
            <a:off x="4378800" y="1520259"/>
            <a:ext cx="1260000" cy="320040"/>
          </a:xfrm>
        </p:spPr>
        <p:txBody>
          <a:bodyPr vert="horz" lIns="0" tIns="0" rIns="0" bIns="0" rtlCol="0">
            <a:normAutofit/>
          </a:bodyPr>
          <a:lstStyle>
            <a:lvl1pPr marL="0" indent="0">
              <a:lnSpc>
                <a:spcPct val="100000"/>
              </a:lnSpc>
              <a:spcBef>
                <a:spcPts val="0"/>
              </a:spcBef>
              <a:buNone/>
              <a:defRPr lang="en-US" sz="1000" b="1"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name</a:t>
            </a:r>
          </a:p>
        </p:txBody>
      </p:sp>
      <p:sp>
        <p:nvSpPr>
          <p:cNvPr id="24" name="Text Placeholder 3"/>
          <p:cNvSpPr>
            <a:spLocks noGrp="1"/>
          </p:cNvSpPr>
          <p:nvPr>
            <p:ph type="body" sz="half" idx="29" hasCustomPrompt="1"/>
          </p:nvPr>
        </p:nvSpPr>
        <p:spPr>
          <a:xfrm>
            <a:off x="4378800" y="1874365"/>
            <a:ext cx="1260000" cy="457200"/>
          </a:xfrm>
        </p:spPr>
        <p:txBody>
          <a:bodyPr vert="horz" lIns="0" tIns="0" rIns="0" bIns="0" rtlCol="0">
            <a:normAutofit/>
          </a:bodyPr>
          <a:lstStyle>
            <a:lvl1pPr marL="0" indent="0">
              <a:lnSpc>
                <a:spcPct val="100000"/>
              </a:lnSpc>
              <a:spcBef>
                <a:spcPts val="0"/>
              </a:spcBef>
              <a:buNone/>
              <a:defRPr lang="en-US" sz="1000" b="0"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title</a:t>
            </a:r>
          </a:p>
        </p:txBody>
      </p:sp>
      <p:sp>
        <p:nvSpPr>
          <p:cNvPr id="26" name="Picture Placeholder 18"/>
          <p:cNvSpPr>
            <a:spLocks noGrp="1"/>
          </p:cNvSpPr>
          <p:nvPr>
            <p:ph type="pic" sz="quarter" idx="31"/>
          </p:nvPr>
        </p:nvSpPr>
        <p:spPr>
          <a:xfrm>
            <a:off x="6436200" y="1484400"/>
            <a:ext cx="954000" cy="954000"/>
          </a:xfrm>
        </p:spPr>
        <p:txBody>
          <a:bodyPr>
            <a:normAutofit/>
          </a:bodyPr>
          <a:lstStyle>
            <a:lvl1pPr marL="0" indent="0">
              <a:buNone/>
              <a:defRPr sz="1100">
                <a:solidFill>
                  <a:srgbClr val="FFFFFF"/>
                </a:solidFill>
              </a:defRPr>
            </a:lvl1pPr>
          </a:lstStyle>
          <a:p>
            <a:r>
              <a:rPr lang="en-US" smtClean="0"/>
              <a:t>Click icon to add picture</a:t>
            </a:r>
            <a:endParaRPr lang="en-US"/>
          </a:p>
        </p:txBody>
      </p:sp>
      <p:sp>
        <p:nvSpPr>
          <p:cNvPr id="27" name="Text Placeholder 3"/>
          <p:cNvSpPr>
            <a:spLocks noGrp="1"/>
          </p:cNvSpPr>
          <p:nvPr>
            <p:ph type="body" sz="half" idx="32" hasCustomPrompt="1"/>
          </p:nvPr>
        </p:nvSpPr>
        <p:spPr>
          <a:xfrm>
            <a:off x="7529894" y="1520259"/>
            <a:ext cx="1260000" cy="320040"/>
          </a:xfrm>
        </p:spPr>
        <p:txBody>
          <a:bodyPr vert="horz" lIns="0" tIns="0" rIns="0" bIns="0" rtlCol="0">
            <a:normAutofit/>
          </a:bodyPr>
          <a:lstStyle>
            <a:lvl1pPr marL="0" indent="0">
              <a:lnSpc>
                <a:spcPct val="100000"/>
              </a:lnSpc>
              <a:spcBef>
                <a:spcPts val="0"/>
              </a:spcBef>
              <a:buNone/>
              <a:defRPr lang="en-US" sz="1000" b="1"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name</a:t>
            </a:r>
          </a:p>
        </p:txBody>
      </p:sp>
      <p:sp>
        <p:nvSpPr>
          <p:cNvPr id="28" name="Text Placeholder 3"/>
          <p:cNvSpPr>
            <a:spLocks noGrp="1"/>
          </p:cNvSpPr>
          <p:nvPr>
            <p:ph type="body" sz="half" idx="33" hasCustomPrompt="1"/>
          </p:nvPr>
        </p:nvSpPr>
        <p:spPr>
          <a:xfrm>
            <a:off x="7529894" y="1874365"/>
            <a:ext cx="1260000" cy="457200"/>
          </a:xfrm>
        </p:spPr>
        <p:txBody>
          <a:bodyPr vert="horz" lIns="0" tIns="0" rIns="0" bIns="0" rtlCol="0">
            <a:normAutofit/>
          </a:bodyPr>
          <a:lstStyle>
            <a:lvl1pPr marL="0" indent="0">
              <a:lnSpc>
                <a:spcPct val="100000"/>
              </a:lnSpc>
              <a:spcBef>
                <a:spcPts val="0"/>
              </a:spcBef>
              <a:buNone/>
              <a:defRPr lang="en-US" sz="1000" b="0"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title</a:t>
            </a:r>
          </a:p>
        </p:txBody>
      </p:sp>
      <p:sp>
        <p:nvSpPr>
          <p:cNvPr id="30" name="Picture Placeholder 18"/>
          <p:cNvSpPr>
            <a:spLocks noGrp="1"/>
          </p:cNvSpPr>
          <p:nvPr>
            <p:ph type="pic" sz="quarter" idx="35"/>
          </p:nvPr>
        </p:nvSpPr>
        <p:spPr>
          <a:xfrm>
            <a:off x="369023" y="2667000"/>
            <a:ext cx="954000" cy="954000"/>
          </a:xfrm>
        </p:spPr>
        <p:txBody>
          <a:bodyPr>
            <a:normAutofit/>
          </a:bodyPr>
          <a:lstStyle>
            <a:lvl1pPr marL="0" indent="0">
              <a:buNone/>
              <a:defRPr sz="1100">
                <a:solidFill>
                  <a:schemeClr val="accent2"/>
                </a:solidFill>
              </a:defRPr>
            </a:lvl1pPr>
          </a:lstStyle>
          <a:p>
            <a:r>
              <a:rPr lang="en-US" smtClean="0"/>
              <a:t>Click icon to add picture</a:t>
            </a:r>
            <a:endParaRPr lang="en-US"/>
          </a:p>
        </p:txBody>
      </p:sp>
      <p:sp>
        <p:nvSpPr>
          <p:cNvPr id="31" name="Text Placeholder 3"/>
          <p:cNvSpPr>
            <a:spLocks noGrp="1"/>
          </p:cNvSpPr>
          <p:nvPr>
            <p:ph type="body" sz="half" idx="36" hasCustomPrompt="1"/>
          </p:nvPr>
        </p:nvSpPr>
        <p:spPr>
          <a:xfrm>
            <a:off x="1462717" y="2702859"/>
            <a:ext cx="1260000" cy="320040"/>
          </a:xfrm>
        </p:spPr>
        <p:txBody>
          <a:bodyPr vert="horz" lIns="0" tIns="0" rIns="0" bIns="0" rtlCol="0">
            <a:normAutofit/>
          </a:bodyPr>
          <a:lstStyle>
            <a:lvl1pPr marL="0" indent="0">
              <a:lnSpc>
                <a:spcPct val="100000"/>
              </a:lnSpc>
              <a:spcBef>
                <a:spcPts val="0"/>
              </a:spcBef>
              <a:buNone/>
              <a:defRPr lang="en-US" sz="1000" b="1" kern="1200" dirty="0" smtClean="0">
                <a:solidFill>
                  <a:schemeClr val="tx1"/>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name</a:t>
            </a:r>
          </a:p>
        </p:txBody>
      </p:sp>
      <p:sp>
        <p:nvSpPr>
          <p:cNvPr id="32" name="Text Placeholder 3"/>
          <p:cNvSpPr>
            <a:spLocks noGrp="1"/>
          </p:cNvSpPr>
          <p:nvPr>
            <p:ph type="body" sz="half" idx="37" hasCustomPrompt="1"/>
          </p:nvPr>
        </p:nvSpPr>
        <p:spPr>
          <a:xfrm>
            <a:off x="1462717" y="3056965"/>
            <a:ext cx="1260000" cy="457200"/>
          </a:xfrm>
        </p:spPr>
        <p:txBody>
          <a:bodyPr vert="horz" lIns="0" tIns="0" rIns="0" bIns="0" rtlCol="0">
            <a:normAutofit/>
          </a:bodyPr>
          <a:lstStyle>
            <a:lvl1pPr marL="0" indent="0">
              <a:lnSpc>
                <a:spcPct val="100000"/>
              </a:lnSpc>
              <a:spcBef>
                <a:spcPts val="0"/>
              </a:spcBef>
              <a:buNone/>
              <a:defRPr lang="en-US" sz="1000" b="0" kern="1200" dirty="0" smtClean="0">
                <a:solidFill>
                  <a:schemeClr val="tx1"/>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title</a:t>
            </a:r>
          </a:p>
        </p:txBody>
      </p:sp>
      <p:sp>
        <p:nvSpPr>
          <p:cNvPr id="34" name="Picture Placeholder 18"/>
          <p:cNvSpPr>
            <a:spLocks noGrp="1"/>
          </p:cNvSpPr>
          <p:nvPr>
            <p:ph type="pic" sz="quarter" idx="39"/>
          </p:nvPr>
        </p:nvSpPr>
        <p:spPr>
          <a:xfrm>
            <a:off x="3285106" y="2667000"/>
            <a:ext cx="954000" cy="954000"/>
          </a:xfrm>
        </p:spPr>
        <p:txBody>
          <a:bodyPr>
            <a:normAutofit/>
          </a:bodyPr>
          <a:lstStyle>
            <a:lvl1pPr marL="0" indent="0">
              <a:buNone/>
              <a:defRPr sz="1100">
                <a:solidFill>
                  <a:schemeClr val="accent2"/>
                </a:solidFill>
              </a:defRPr>
            </a:lvl1pPr>
          </a:lstStyle>
          <a:p>
            <a:r>
              <a:rPr lang="en-US" smtClean="0"/>
              <a:t>Click icon to add picture</a:t>
            </a:r>
            <a:endParaRPr lang="en-US"/>
          </a:p>
        </p:txBody>
      </p:sp>
      <p:sp>
        <p:nvSpPr>
          <p:cNvPr id="35" name="Text Placeholder 3"/>
          <p:cNvSpPr>
            <a:spLocks noGrp="1"/>
          </p:cNvSpPr>
          <p:nvPr>
            <p:ph type="body" sz="half" idx="40" hasCustomPrompt="1"/>
          </p:nvPr>
        </p:nvSpPr>
        <p:spPr>
          <a:xfrm>
            <a:off x="4378800" y="2702859"/>
            <a:ext cx="1260000" cy="320040"/>
          </a:xfrm>
        </p:spPr>
        <p:txBody>
          <a:bodyPr vert="horz" lIns="0" tIns="0" rIns="0" bIns="0" rtlCol="0">
            <a:normAutofit/>
          </a:bodyPr>
          <a:lstStyle>
            <a:lvl1pPr marL="0" indent="0">
              <a:lnSpc>
                <a:spcPct val="100000"/>
              </a:lnSpc>
              <a:spcBef>
                <a:spcPts val="0"/>
              </a:spcBef>
              <a:buNone/>
              <a:defRPr lang="en-US" sz="1000" b="1" kern="1200" dirty="0" smtClean="0">
                <a:solidFill>
                  <a:schemeClr val="tx1"/>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name</a:t>
            </a:r>
          </a:p>
        </p:txBody>
      </p:sp>
      <p:sp>
        <p:nvSpPr>
          <p:cNvPr id="36" name="Text Placeholder 3"/>
          <p:cNvSpPr>
            <a:spLocks noGrp="1"/>
          </p:cNvSpPr>
          <p:nvPr>
            <p:ph type="body" sz="half" idx="41" hasCustomPrompt="1"/>
          </p:nvPr>
        </p:nvSpPr>
        <p:spPr>
          <a:xfrm>
            <a:off x="4378800" y="3056965"/>
            <a:ext cx="1260000" cy="457200"/>
          </a:xfrm>
        </p:spPr>
        <p:txBody>
          <a:bodyPr vert="horz" lIns="0" tIns="0" rIns="0" bIns="0" rtlCol="0">
            <a:normAutofit/>
          </a:bodyPr>
          <a:lstStyle>
            <a:lvl1pPr marL="0" indent="0">
              <a:lnSpc>
                <a:spcPct val="100000"/>
              </a:lnSpc>
              <a:spcBef>
                <a:spcPts val="0"/>
              </a:spcBef>
              <a:buNone/>
              <a:defRPr lang="en-US" sz="1000" b="0" kern="1200" dirty="0" smtClean="0">
                <a:solidFill>
                  <a:schemeClr val="tx1"/>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title</a:t>
            </a:r>
          </a:p>
        </p:txBody>
      </p:sp>
      <p:sp>
        <p:nvSpPr>
          <p:cNvPr id="38" name="Picture Placeholder 18"/>
          <p:cNvSpPr>
            <a:spLocks noGrp="1"/>
          </p:cNvSpPr>
          <p:nvPr>
            <p:ph type="pic" sz="quarter" idx="43"/>
          </p:nvPr>
        </p:nvSpPr>
        <p:spPr>
          <a:xfrm>
            <a:off x="6436200" y="2667000"/>
            <a:ext cx="954000" cy="954000"/>
          </a:xfrm>
        </p:spPr>
        <p:txBody>
          <a:bodyPr>
            <a:normAutofit/>
          </a:bodyPr>
          <a:lstStyle>
            <a:lvl1pPr marL="0" indent="0">
              <a:buNone/>
              <a:defRPr sz="1100">
                <a:solidFill>
                  <a:schemeClr val="accent2"/>
                </a:solidFill>
              </a:defRPr>
            </a:lvl1pPr>
          </a:lstStyle>
          <a:p>
            <a:r>
              <a:rPr lang="en-US" smtClean="0"/>
              <a:t>Click icon to add picture</a:t>
            </a:r>
            <a:endParaRPr lang="en-US"/>
          </a:p>
        </p:txBody>
      </p:sp>
      <p:sp>
        <p:nvSpPr>
          <p:cNvPr id="39" name="Text Placeholder 3"/>
          <p:cNvSpPr>
            <a:spLocks noGrp="1"/>
          </p:cNvSpPr>
          <p:nvPr>
            <p:ph type="body" sz="half" idx="44" hasCustomPrompt="1"/>
          </p:nvPr>
        </p:nvSpPr>
        <p:spPr>
          <a:xfrm>
            <a:off x="7529894" y="2702859"/>
            <a:ext cx="1260000" cy="320040"/>
          </a:xfrm>
        </p:spPr>
        <p:txBody>
          <a:bodyPr vert="horz" lIns="0" tIns="0" rIns="0" bIns="0" rtlCol="0">
            <a:normAutofit/>
          </a:bodyPr>
          <a:lstStyle>
            <a:lvl1pPr marL="0" indent="0">
              <a:lnSpc>
                <a:spcPct val="100000"/>
              </a:lnSpc>
              <a:spcBef>
                <a:spcPts val="0"/>
              </a:spcBef>
              <a:buNone/>
              <a:defRPr lang="en-US" sz="1000" b="1" kern="1200" dirty="0" smtClean="0">
                <a:solidFill>
                  <a:schemeClr val="tx1"/>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name</a:t>
            </a:r>
          </a:p>
        </p:txBody>
      </p:sp>
      <p:sp>
        <p:nvSpPr>
          <p:cNvPr id="40" name="Text Placeholder 3"/>
          <p:cNvSpPr>
            <a:spLocks noGrp="1"/>
          </p:cNvSpPr>
          <p:nvPr>
            <p:ph type="body" sz="half" idx="45" hasCustomPrompt="1"/>
          </p:nvPr>
        </p:nvSpPr>
        <p:spPr>
          <a:xfrm>
            <a:off x="7529894" y="3056965"/>
            <a:ext cx="1260000" cy="457200"/>
          </a:xfrm>
        </p:spPr>
        <p:txBody>
          <a:bodyPr vert="horz" lIns="0" tIns="0" rIns="0" bIns="0" rtlCol="0">
            <a:normAutofit/>
          </a:bodyPr>
          <a:lstStyle>
            <a:lvl1pPr marL="0" indent="0">
              <a:lnSpc>
                <a:spcPct val="100000"/>
              </a:lnSpc>
              <a:spcBef>
                <a:spcPts val="0"/>
              </a:spcBef>
              <a:buNone/>
              <a:defRPr lang="en-US" sz="1000" b="0" kern="1200" dirty="0" smtClean="0">
                <a:solidFill>
                  <a:schemeClr val="tx1"/>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title</a:t>
            </a:r>
          </a:p>
        </p:txBody>
      </p:sp>
    </p:spTree>
  </p:cSld>
  <p:clrMapOvr>
    <a:masterClrMapping/>
  </p:clrMapOvr>
  <p:transition xmlns:p14="http://schemas.microsoft.com/office/powerpoint/2010/main">
    <p:fade/>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Team Slide 5">
    <p:spTree>
      <p:nvGrpSpPr>
        <p:cNvPr id="1" name=""/>
        <p:cNvGrpSpPr/>
        <p:nvPr/>
      </p:nvGrpSpPr>
      <p:grpSpPr>
        <a:xfrm>
          <a:off x="0" y="0"/>
          <a:ext cx="0" cy="0"/>
          <a:chOff x="0" y="0"/>
          <a:chExt cx="0" cy="0"/>
        </a:xfrm>
      </p:grpSpPr>
      <p:sp>
        <p:nvSpPr>
          <p:cNvPr id="66" name="Rectangle 65"/>
          <p:cNvSpPr/>
          <p:nvPr/>
        </p:nvSpPr>
        <p:spPr>
          <a:xfrm>
            <a:off x="369023" y="1484400"/>
            <a:ext cx="8439912" cy="95097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p:cNvSpPr>
            <a:spLocks noGrp="1"/>
          </p:cNvSpPr>
          <p:nvPr>
            <p:ph type="title"/>
          </p:nvPr>
        </p:nvSpPr>
        <p:spPr>
          <a:xfrm>
            <a:off x="354013" y="376238"/>
            <a:ext cx="8442325" cy="633412"/>
          </a:xfrm>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CA08206-12CE-4BB6-9D96-B12E45A53949}" type="datetimeFigureOut">
              <a:rPr lang="en-US" smtClean="0"/>
              <a:pPr/>
              <a:t>9/19/11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826AF3F-089B-4C00-A629-579841A5A4BF}" type="slidenum">
              <a:rPr lang="en-US" smtClean="0"/>
              <a:pPr/>
              <a:t>‹#›</a:t>
            </a:fld>
            <a:endParaRPr lang="en-US"/>
          </a:p>
        </p:txBody>
      </p:sp>
      <p:sp>
        <p:nvSpPr>
          <p:cNvPr id="18" name="Picture Placeholder 18"/>
          <p:cNvSpPr>
            <a:spLocks noGrp="1"/>
          </p:cNvSpPr>
          <p:nvPr>
            <p:ph type="pic" sz="quarter" idx="13"/>
          </p:nvPr>
        </p:nvSpPr>
        <p:spPr>
          <a:xfrm>
            <a:off x="369023" y="1484400"/>
            <a:ext cx="954000" cy="954000"/>
          </a:xfrm>
        </p:spPr>
        <p:txBody>
          <a:bodyPr>
            <a:normAutofit/>
          </a:bodyPr>
          <a:lstStyle>
            <a:lvl1pPr marL="0" indent="0">
              <a:buNone/>
              <a:defRPr sz="1100">
                <a:solidFill>
                  <a:srgbClr val="FFFFFF"/>
                </a:solidFill>
              </a:defRPr>
            </a:lvl1pPr>
          </a:lstStyle>
          <a:p>
            <a:r>
              <a:rPr lang="en-US" smtClean="0"/>
              <a:t>Click icon to add picture</a:t>
            </a:r>
            <a:endParaRPr lang="en-US"/>
          </a:p>
        </p:txBody>
      </p:sp>
      <p:sp>
        <p:nvSpPr>
          <p:cNvPr id="19" name="Text Placeholder 3"/>
          <p:cNvSpPr>
            <a:spLocks noGrp="1"/>
          </p:cNvSpPr>
          <p:nvPr>
            <p:ph type="body" sz="half" idx="2" hasCustomPrompt="1"/>
          </p:nvPr>
        </p:nvSpPr>
        <p:spPr>
          <a:xfrm>
            <a:off x="1462717" y="1520259"/>
            <a:ext cx="1260000" cy="320040"/>
          </a:xfrm>
        </p:spPr>
        <p:txBody>
          <a:bodyPr vert="horz" lIns="0" tIns="0" rIns="0" bIns="0" rtlCol="0">
            <a:normAutofit/>
          </a:bodyPr>
          <a:lstStyle>
            <a:lvl1pPr marL="0" indent="0">
              <a:lnSpc>
                <a:spcPct val="100000"/>
              </a:lnSpc>
              <a:spcBef>
                <a:spcPts val="0"/>
              </a:spcBef>
              <a:buNone/>
              <a:defRPr lang="en-US" sz="1000" b="1"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name</a:t>
            </a:r>
          </a:p>
        </p:txBody>
      </p:sp>
      <p:sp>
        <p:nvSpPr>
          <p:cNvPr id="20" name="Text Placeholder 3"/>
          <p:cNvSpPr>
            <a:spLocks noGrp="1"/>
          </p:cNvSpPr>
          <p:nvPr>
            <p:ph type="body" sz="half" idx="25" hasCustomPrompt="1"/>
          </p:nvPr>
        </p:nvSpPr>
        <p:spPr>
          <a:xfrm>
            <a:off x="1462717" y="1874365"/>
            <a:ext cx="1260000" cy="457200"/>
          </a:xfrm>
        </p:spPr>
        <p:txBody>
          <a:bodyPr vert="horz" lIns="0" tIns="0" rIns="0" bIns="0" rtlCol="0">
            <a:normAutofit/>
          </a:bodyPr>
          <a:lstStyle>
            <a:lvl1pPr marL="0" indent="0">
              <a:lnSpc>
                <a:spcPct val="100000"/>
              </a:lnSpc>
              <a:spcBef>
                <a:spcPts val="0"/>
              </a:spcBef>
              <a:buNone/>
              <a:defRPr lang="en-US" sz="1000" b="0"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title</a:t>
            </a:r>
          </a:p>
        </p:txBody>
      </p:sp>
      <p:sp>
        <p:nvSpPr>
          <p:cNvPr id="22" name="Picture Placeholder 18"/>
          <p:cNvSpPr>
            <a:spLocks noGrp="1"/>
          </p:cNvSpPr>
          <p:nvPr>
            <p:ph type="pic" sz="quarter" idx="27"/>
          </p:nvPr>
        </p:nvSpPr>
        <p:spPr>
          <a:xfrm>
            <a:off x="3285106" y="1484400"/>
            <a:ext cx="954000" cy="954000"/>
          </a:xfrm>
        </p:spPr>
        <p:txBody>
          <a:bodyPr>
            <a:normAutofit/>
          </a:bodyPr>
          <a:lstStyle>
            <a:lvl1pPr marL="0" indent="0">
              <a:buNone/>
              <a:defRPr sz="1100">
                <a:solidFill>
                  <a:srgbClr val="FFFFFF"/>
                </a:solidFill>
              </a:defRPr>
            </a:lvl1pPr>
          </a:lstStyle>
          <a:p>
            <a:r>
              <a:rPr lang="en-US" smtClean="0"/>
              <a:t>Click icon to add picture</a:t>
            </a:r>
            <a:endParaRPr lang="en-US"/>
          </a:p>
        </p:txBody>
      </p:sp>
      <p:sp>
        <p:nvSpPr>
          <p:cNvPr id="23" name="Text Placeholder 3"/>
          <p:cNvSpPr>
            <a:spLocks noGrp="1"/>
          </p:cNvSpPr>
          <p:nvPr>
            <p:ph type="body" sz="half" idx="28" hasCustomPrompt="1"/>
          </p:nvPr>
        </p:nvSpPr>
        <p:spPr>
          <a:xfrm>
            <a:off x="4378800" y="1520259"/>
            <a:ext cx="1260000" cy="320040"/>
          </a:xfrm>
        </p:spPr>
        <p:txBody>
          <a:bodyPr vert="horz" lIns="0" tIns="0" rIns="0" bIns="0" rtlCol="0">
            <a:normAutofit/>
          </a:bodyPr>
          <a:lstStyle>
            <a:lvl1pPr marL="0" indent="0">
              <a:lnSpc>
                <a:spcPct val="100000"/>
              </a:lnSpc>
              <a:spcBef>
                <a:spcPts val="0"/>
              </a:spcBef>
              <a:buNone/>
              <a:defRPr lang="en-US" sz="1000" b="1"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name</a:t>
            </a:r>
          </a:p>
        </p:txBody>
      </p:sp>
      <p:sp>
        <p:nvSpPr>
          <p:cNvPr id="24" name="Text Placeholder 3"/>
          <p:cNvSpPr>
            <a:spLocks noGrp="1"/>
          </p:cNvSpPr>
          <p:nvPr>
            <p:ph type="body" sz="half" idx="29" hasCustomPrompt="1"/>
          </p:nvPr>
        </p:nvSpPr>
        <p:spPr>
          <a:xfrm>
            <a:off x="4378800" y="1874365"/>
            <a:ext cx="1260000" cy="457200"/>
          </a:xfrm>
        </p:spPr>
        <p:txBody>
          <a:bodyPr vert="horz" lIns="0" tIns="0" rIns="0" bIns="0" rtlCol="0">
            <a:normAutofit/>
          </a:bodyPr>
          <a:lstStyle>
            <a:lvl1pPr marL="0" indent="0">
              <a:lnSpc>
                <a:spcPct val="100000"/>
              </a:lnSpc>
              <a:spcBef>
                <a:spcPts val="0"/>
              </a:spcBef>
              <a:buNone/>
              <a:defRPr lang="en-US" sz="1000" b="0"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title</a:t>
            </a:r>
          </a:p>
        </p:txBody>
      </p:sp>
      <p:sp>
        <p:nvSpPr>
          <p:cNvPr id="26" name="Picture Placeholder 18"/>
          <p:cNvSpPr>
            <a:spLocks noGrp="1"/>
          </p:cNvSpPr>
          <p:nvPr>
            <p:ph type="pic" sz="quarter" idx="31"/>
          </p:nvPr>
        </p:nvSpPr>
        <p:spPr>
          <a:xfrm>
            <a:off x="6436200" y="1484400"/>
            <a:ext cx="954000" cy="954000"/>
          </a:xfrm>
        </p:spPr>
        <p:txBody>
          <a:bodyPr>
            <a:normAutofit/>
          </a:bodyPr>
          <a:lstStyle>
            <a:lvl1pPr marL="0" indent="0">
              <a:buNone/>
              <a:defRPr sz="1100">
                <a:solidFill>
                  <a:srgbClr val="FFFFFF"/>
                </a:solidFill>
              </a:defRPr>
            </a:lvl1pPr>
          </a:lstStyle>
          <a:p>
            <a:r>
              <a:rPr lang="en-US" smtClean="0"/>
              <a:t>Click icon to add picture</a:t>
            </a:r>
            <a:endParaRPr lang="en-US"/>
          </a:p>
        </p:txBody>
      </p:sp>
      <p:sp>
        <p:nvSpPr>
          <p:cNvPr id="27" name="Text Placeholder 3"/>
          <p:cNvSpPr>
            <a:spLocks noGrp="1"/>
          </p:cNvSpPr>
          <p:nvPr>
            <p:ph type="body" sz="half" idx="32" hasCustomPrompt="1"/>
          </p:nvPr>
        </p:nvSpPr>
        <p:spPr>
          <a:xfrm>
            <a:off x="7529894" y="1520259"/>
            <a:ext cx="1260000" cy="320040"/>
          </a:xfrm>
        </p:spPr>
        <p:txBody>
          <a:bodyPr vert="horz" lIns="0" tIns="0" rIns="0" bIns="0" rtlCol="0">
            <a:normAutofit/>
          </a:bodyPr>
          <a:lstStyle>
            <a:lvl1pPr marL="0" indent="0">
              <a:lnSpc>
                <a:spcPct val="100000"/>
              </a:lnSpc>
              <a:spcBef>
                <a:spcPts val="0"/>
              </a:spcBef>
              <a:buNone/>
              <a:defRPr lang="en-US" sz="1000" b="1"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name</a:t>
            </a:r>
          </a:p>
        </p:txBody>
      </p:sp>
      <p:sp>
        <p:nvSpPr>
          <p:cNvPr id="28" name="Text Placeholder 3"/>
          <p:cNvSpPr>
            <a:spLocks noGrp="1"/>
          </p:cNvSpPr>
          <p:nvPr>
            <p:ph type="body" sz="half" idx="33" hasCustomPrompt="1"/>
          </p:nvPr>
        </p:nvSpPr>
        <p:spPr>
          <a:xfrm>
            <a:off x="7529894" y="1874365"/>
            <a:ext cx="1260000" cy="457200"/>
          </a:xfrm>
        </p:spPr>
        <p:txBody>
          <a:bodyPr vert="horz" lIns="0" tIns="0" rIns="0" bIns="0" rtlCol="0">
            <a:normAutofit/>
          </a:bodyPr>
          <a:lstStyle>
            <a:lvl1pPr marL="0" indent="0">
              <a:lnSpc>
                <a:spcPct val="100000"/>
              </a:lnSpc>
              <a:spcBef>
                <a:spcPts val="0"/>
              </a:spcBef>
              <a:buNone/>
              <a:defRPr lang="en-US" sz="1000" b="0"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title</a:t>
            </a:r>
          </a:p>
        </p:txBody>
      </p:sp>
      <p:sp>
        <p:nvSpPr>
          <p:cNvPr id="30" name="Picture Placeholder 18"/>
          <p:cNvSpPr>
            <a:spLocks noGrp="1"/>
          </p:cNvSpPr>
          <p:nvPr>
            <p:ph type="pic" sz="quarter" idx="35"/>
          </p:nvPr>
        </p:nvSpPr>
        <p:spPr>
          <a:xfrm>
            <a:off x="369023" y="2667000"/>
            <a:ext cx="954000" cy="954000"/>
          </a:xfrm>
        </p:spPr>
        <p:txBody>
          <a:bodyPr>
            <a:normAutofit/>
          </a:bodyPr>
          <a:lstStyle>
            <a:lvl1pPr marL="0" indent="0">
              <a:buNone/>
              <a:defRPr sz="1100">
                <a:solidFill>
                  <a:schemeClr val="accent2"/>
                </a:solidFill>
              </a:defRPr>
            </a:lvl1pPr>
          </a:lstStyle>
          <a:p>
            <a:r>
              <a:rPr lang="en-US" smtClean="0"/>
              <a:t>Click icon to add picture</a:t>
            </a:r>
            <a:endParaRPr lang="en-US"/>
          </a:p>
        </p:txBody>
      </p:sp>
      <p:sp>
        <p:nvSpPr>
          <p:cNvPr id="31" name="Text Placeholder 3"/>
          <p:cNvSpPr>
            <a:spLocks noGrp="1"/>
          </p:cNvSpPr>
          <p:nvPr>
            <p:ph type="body" sz="half" idx="36" hasCustomPrompt="1"/>
          </p:nvPr>
        </p:nvSpPr>
        <p:spPr>
          <a:xfrm>
            <a:off x="1462717" y="2702859"/>
            <a:ext cx="1260000" cy="320040"/>
          </a:xfrm>
        </p:spPr>
        <p:txBody>
          <a:bodyPr vert="horz" lIns="0" tIns="0" rIns="0" bIns="0" rtlCol="0">
            <a:normAutofit/>
          </a:bodyPr>
          <a:lstStyle>
            <a:lvl1pPr marL="0" indent="0">
              <a:lnSpc>
                <a:spcPct val="100000"/>
              </a:lnSpc>
              <a:spcBef>
                <a:spcPts val="0"/>
              </a:spcBef>
              <a:buNone/>
              <a:defRPr lang="en-US" sz="1000" b="1" kern="1200" dirty="0" smtClean="0">
                <a:solidFill>
                  <a:schemeClr val="tx1"/>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name</a:t>
            </a:r>
          </a:p>
        </p:txBody>
      </p:sp>
      <p:sp>
        <p:nvSpPr>
          <p:cNvPr id="32" name="Text Placeholder 3"/>
          <p:cNvSpPr>
            <a:spLocks noGrp="1"/>
          </p:cNvSpPr>
          <p:nvPr>
            <p:ph type="body" sz="half" idx="37" hasCustomPrompt="1"/>
          </p:nvPr>
        </p:nvSpPr>
        <p:spPr>
          <a:xfrm>
            <a:off x="1462717" y="3056965"/>
            <a:ext cx="1260000" cy="457200"/>
          </a:xfrm>
        </p:spPr>
        <p:txBody>
          <a:bodyPr vert="horz" lIns="0" tIns="0" rIns="0" bIns="0" rtlCol="0">
            <a:normAutofit/>
          </a:bodyPr>
          <a:lstStyle>
            <a:lvl1pPr marL="0" indent="0">
              <a:lnSpc>
                <a:spcPct val="100000"/>
              </a:lnSpc>
              <a:spcBef>
                <a:spcPts val="0"/>
              </a:spcBef>
              <a:buNone/>
              <a:defRPr lang="en-US" sz="1000" b="0" kern="1200" dirty="0" smtClean="0">
                <a:solidFill>
                  <a:schemeClr val="tx1"/>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title</a:t>
            </a:r>
          </a:p>
        </p:txBody>
      </p:sp>
      <p:sp>
        <p:nvSpPr>
          <p:cNvPr id="34" name="Picture Placeholder 18"/>
          <p:cNvSpPr>
            <a:spLocks noGrp="1"/>
          </p:cNvSpPr>
          <p:nvPr>
            <p:ph type="pic" sz="quarter" idx="39"/>
          </p:nvPr>
        </p:nvSpPr>
        <p:spPr>
          <a:xfrm>
            <a:off x="3285106" y="2667000"/>
            <a:ext cx="954000" cy="954000"/>
          </a:xfrm>
        </p:spPr>
        <p:txBody>
          <a:bodyPr>
            <a:normAutofit/>
          </a:bodyPr>
          <a:lstStyle>
            <a:lvl1pPr marL="0" indent="0">
              <a:buNone/>
              <a:defRPr sz="1100">
                <a:solidFill>
                  <a:schemeClr val="accent2"/>
                </a:solidFill>
              </a:defRPr>
            </a:lvl1pPr>
          </a:lstStyle>
          <a:p>
            <a:r>
              <a:rPr lang="en-US" smtClean="0"/>
              <a:t>Click icon to add picture</a:t>
            </a:r>
            <a:endParaRPr lang="en-US"/>
          </a:p>
        </p:txBody>
      </p:sp>
      <p:sp>
        <p:nvSpPr>
          <p:cNvPr id="35" name="Text Placeholder 3"/>
          <p:cNvSpPr>
            <a:spLocks noGrp="1"/>
          </p:cNvSpPr>
          <p:nvPr>
            <p:ph type="body" sz="half" idx="40" hasCustomPrompt="1"/>
          </p:nvPr>
        </p:nvSpPr>
        <p:spPr>
          <a:xfrm>
            <a:off x="4378800" y="2702859"/>
            <a:ext cx="1260000" cy="320040"/>
          </a:xfrm>
        </p:spPr>
        <p:txBody>
          <a:bodyPr vert="horz" lIns="0" tIns="0" rIns="0" bIns="0" rtlCol="0">
            <a:normAutofit/>
          </a:bodyPr>
          <a:lstStyle>
            <a:lvl1pPr marL="0" indent="0">
              <a:lnSpc>
                <a:spcPct val="100000"/>
              </a:lnSpc>
              <a:spcBef>
                <a:spcPts val="0"/>
              </a:spcBef>
              <a:buNone/>
              <a:defRPr lang="en-US" sz="1000" b="1" kern="1200" dirty="0" smtClean="0">
                <a:solidFill>
                  <a:schemeClr val="tx1"/>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name</a:t>
            </a:r>
          </a:p>
        </p:txBody>
      </p:sp>
      <p:sp>
        <p:nvSpPr>
          <p:cNvPr id="36" name="Text Placeholder 3"/>
          <p:cNvSpPr>
            <a:spLocks noGrp="1"/>
          </p:cNvSpPr>
          <p:nvPr>
            <p:ph type="body" sz="half" idx="41" hasCustomPrompt="1"/>
          </p:nvPr>
        </p:nvSpPr>
        <p:spPr>
          <a:xfrm>
            <a:off x="4378800" y="3056965"/>
            <a:ext cx="1260000" cy="457200"/>
          </a:xfrm>
        </p:spPr>
        <p:txBody>
          <a:bodyPr vert="horz" lIns="0" tIns="0" rIns="0" bIns="0" rtlCol="0">
            <a:normAutofit/>
          </a:bodyPr>
          <a:lstStyle>
            <a:lvl1pPr marL="0" indent="0">
              <a:lnSpc>
                <a:spcPct val="100000"/>
              </a:lnSpc>
              <a:spcBef>
                <a:spcPts val="0"/>
              </a:spcBef>
              <a:buNone/>
              <a:defRPr lang="en-US" sz="1000" b="0" kern="1200" dirty="0" smtClean="0">
                <a:solidFill>
                  <a:schemeClr val="tx1"/>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title</a:t>
            </a:r>
          </a:p>
        </p:txBody>
      </p:sp>
    </p:spTree>
  </p:cSld>
  <p:clrMapOvr>
    <a:masterClrMapping/>
  </p:clrMapOvr>
  <p:transition xmlns:p14="http://schemas.microsoft.com/office/powerpoint/2010/main">
    <p:fade/>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p:cSld name="Team Slide 4">
    <p:spTree>
      <p:nvGrpSpPr>
        <p:cNvPr id="1" name=""/>
        <p:cNvGrpSpPr/>
        <p:nvPr/>
      </p:nvGrpSpPr>
      <p:grpSpPr>
        <a:xfrm>
          <a:off x="0" y="0"/>
          <a:ext cx="0" cy="0"/>
          <a:chOff x="0" y="0"/>
          <a:chExt cx="0" cy="0"/>
        </a:xfrm>
      </p:grpSpPr>
      <p:sp>
        <p:nvSpPr>
          <p:cNvPr id="66" name="Rectangle 65"/>
          <p:cNvSpPr/>
          <p:nvPr/>
        </p:nvSpPr>
        <p:spPr>
          <a:xfrm>
            <a:off x="369023" y="1484400"/>
            <a:ext cx="8439912" cy="95097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p:cNvSpPr>
            <a:spLocks noGrp="1"/>
          </p:cNvSpPr>
          <p:nvPr>
            <p:ph type="title"/>
          </p:nvPr>
        </p:nvSpPr>
        <p:spPr>
          <a:xfrm>
            <a:off x="354013" y="376238"/>
            <a:ext cx="8442325" cy="633412"/>
          </a:xfrm>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CA08206-12CE-4BB6-9D96-B12E45A53949}" type="datetimeFigureOut">
              <a:rPr lang="en-US" smtClean="0"/>
              <a:pPr/>
              <a:t>9/19/11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826AF3F-089B-4C00-A629-579841A5A4BF}" type="slidenum">
              <a:rPr lang="en-US" smtClean="0"/>
              <a:pPr/>
              <a:t>‹#›</a:t>
            </a:fld>
            <a:endParaRPr lang="en-US"/>
          </a:p>
        </p:txBody>
      </p:sp>
      <p:sp>
        <p:nvSpPr>
          <p:cNvPr id="18" name="Picture Placeholder 18"/>
          <p:cNvSpPr>
            <a:spLocks noGrp="1"/>
          </p:cNvSpPr>
          <p:nvPr>
            <p:ph type="pic" sz="quarter" idx="13"/>
          </p:nvPr>
        </p:nvSpPr>
        <p:spPr>
          <a:xfrm>
            <a:off x="369023" y="1484400"/>
            <a:ext cx="954000" cy="954000"/>
          </a:xfrm>
        </p:spPr>
        <p:txBody>
          <a:bodyPr>
            <a:normAutofit/>
          </a:bodyPr>
          <a:lstStyle>
            <a:lvl1pPr marL="0" indent="0">
              <a:buNone/>
              <a:defRPr sz="1100">
                <a:solidFill>
                  <a:srgbClr val="FFFFFF"/>
                </a:solidFill>
              </a:defRPr>
            </a:lvl1pPr>
          </a:lstStyle>
          <a:p>
            <a:r>
              <a:rPr lang="en-US" smtClean="0"/>
              <a:t>Click icon to add picture</a:t>
            </a:r>
            <a:endParaRPr lang="en-US"/>
          </a:p>
        </p:txBody>
      </p:sp>
      <p:sp>
        <p:nvSpPr>
          <p:cNvPr id="19" name="Text Placeholder 3"/>
          <p:cNvSpPr>
            <a:spLocks noGrp="1"/>
          </p:cNvSpPr>
          <p:nvPr>
            <p:ph type="body" sz="half" idx="2" hasCustomPrompt="1"/>
          </p:nvPr>
        </p:nvSpPr>
        <p:spPr>
          <a:xfrm>
            <a:off x="1462717" y="1520259"/>
            <a:ext cx="1260000" cy="320040"/>
          </a:xfrm>
        </p:spPr>
        <p:txBody>
          <a:bodyPr vert="horz" lIns="0" tIns="0" rIns="0" bIns="0" rtlCol="0">
            <a:normAutofit/>
          </a:bodyPr>
          <a:lstStyle>
            <a:lvl1pPr marL="0" indent="0">
              <a:lnSpc>
                <a:spcPct val="100000"/>
              </a:lnSpc>
              <a:spcBef>
                <a:spcPts val="0"/>
              </a:spcBef>
              <a:buNone/>
              <a:defRPr lang="en-US" sz="1000" b="1"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name</a:t>
            </a:r>
          </a:p>
        </p:txBody>
      </p:sp>
      <p:sp>
        <p:nvSpPr>
          <p:cNvPr id="20" name="Text Placeholder 3"/>
          <p:cNvSpPr>
            <a:spLocks noGrp="1"/>
          </p:cNvSpPr>
          <p:nvPr>
            <p:ph type="body" sz="half" idx="25" hasCustomPrompt="1"/>
          </p:nvPr>
        </p:nvSpPr>
        <p:spPr>
          <a:xfrm>
            <a:off x="1462717" y="1874365"/>
            <a:ext cx="1260000" cy="457200"/>
          </a:xfrm>
        </p:spPr>
        <p:txBody>
          <a:bodyPr vert="horz" lIns="0" tIns="0" rIns="0" bIns="0" rtlCol="0">
            <a:normAutofit/>
          </a:bodyPr>
          <a:lstStyle>
            <a:lvl1pPr marL="0" indent="0">
              <a:lnSpc>
                <a:spcPct val="100000"/>
              </a:lnSpc>
              <a:spcBef>
                <a:spcPts val="0"/>
              </a:spcBef>
              <a:buNone/>
              <a:defRPr lang="en-US" sz="1000" b="0"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title</a:t>
            </a:r>
          </a:p>
        </p:txBody>
      </p:sp>
      <p:sp>
        <p:nvSpPr>
          <p:cNvPr id="22" name="Picture Placeholder 18"/>
          <p:cNvSpPr>
            <a:spLocks noGrp="1"/>
          </p:cNvSpPr>
          <p:nvPr>
            <p:ph type="pic" sz="quarter" idx="27"/>
          </p:nvPr>
        </p:nvSpPr>
        <p:spPr>
          <a:xfrm>
            <a:off x="3285106" y="1484400"/>
            <a:ext cx="954000" cy="954000"/>
          </a:xfrm>
        </p:spPr>
        <p:txBody>
          <a:bodyPr>
            <a:normAutofit/>
          </a:bodyPr>
          <a:lstStyle>
            <a:lvl1pPr marL="0" indent="0">
              <a:buNone/>
              <a:defRPr sz="1100">
                <a:solidFill>
                  <a:srgbClr val="FFFFFF"/>
                </a:solidFill>
              </a:defRPr>
            </a:lvl1pPr>
          </a:lstStyle>
          <a:p>
            <a:r>
              <a:rPr lang="en-US" smtClean="0"/>
              <a:t>Click icon to add picture</a:t>
            </a:r>
            <a:endParaRPr lang="en-US"/>
          </a:p>
        </p:txBody>
      </p:sp>
      <p:sp>
        <p:nvSpPr>
          <p:cNvPr id="23" name="Text Placeholder 3"/>
          <p:cNvSpPr>
            <a:spLocks noGrp="1"/>
          </p:cNvSpPr>
          <p:nvPr>
            <p:ph type="body" sz="half" idx="28" hasCustomPrompt="1"/>
          </p:nvPr>
        </p:nvSpPr>
        <p:spPr>
          <a:xfrm>
            <a:off x="4378800" y="1520259"/>
            <a:ext cx="1260000" cy="320040"/>
          </a:xfrm>
        </p:spPr>
        <p:txBody>
          <a:bodyPr vert="horz" lIns="0" tIns="0" rIns="0" bIns="0" rtlCol="0">
            <a:normAutofit/>
          </a:bodyPr>
          <a:lstStyle>
            <a:lvl1pPr marL="0" indent="0">
              <a:lnSpc>
                <a:spcPct val="100000"/>
              </a:lnSpc>
              <a:spcBef>
                <a:spcPts val="0"/>
              </a:spcBef>
              <a:buNone/>
              <a:defRPr lang="en-US" sz="1000" b="1"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name</a:t>
            </a:r>
          </a:p>
        </p:txBody>
      </p:sp>
      <p:sp>
        <p:nvSpPr>
          <p:cNvPr id="24" name="Text Placeholder 3"/>
          <p:cNvSpPr>
            <a:spLocks noGrp="1"/>
          </p:cNvSpPr>
          <p:nvPr>
            <p:ph type="body" sz="half" idx="29" hasCustomPrompt="1"/>
          </p:nvPr>
        </p:nvSpPr>
        <p:spPr>
          <a:xfrm>
            <a:off x="4378800" y="1874365"/>
            <a:ext cx="1260000" cy="457200"/>
          </a:xfrm>
        </p:spPr>
        <p:txBody>
          <a:bodyPr vert="horz" lIns="0" tIns="0" rIns="0" bIns="0" rtlCol="0">
            <a:normAutofit/>
          </a:bodyPr>
          <a:lstStyle>
            <a:lvl1pPr marL="0" indent="0">
              <a:lnSpc>
                <a:spcPct val="100000"/>
              </a:lnSpc>
              <a:spcBef>
                <a:spcPts val="0"/>
              </a:spcBef>
              <a:buNone/>
              <a:defRPr lang="en-US" sz="1000" b="0"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title</a:t>
            </a:r>
          </a:p>
        </p:txBody>
      </p:sp>
      <p:sp>
        <p:nvSpPr>
          <p:cNvPr id="26" name="Picture Placeholder 18"/>
          <p:cNvSpPr>
            <a:spLocks noGrp="1"/>
          </p:cNvSpPr>
          <p:nvPr>
            <p:ph type="pic" sz="quarter" idx="31"/>
          </p:nvPr>
        </p:nvSpPr>
        <p:spPr>
          <a:xfrm>
            <a:off x="6436200" y="1484400"/>
            <a:ext cx="954000" cy="954000"/>
          </a:xfrm>
        </p:spPr>
        <p:txBody>
          <a:bodyPr>
            <a:normAutofit/>
          </a:bodyPr>
          <a:lstStyle>
            <a:lvl1pPr marL="0" indent="0">
              <a:buNone/>
              <a:defRPr sz="1100">
                <a:solidFill>
                  <a:srgbClr val="FFFFFF"/>
                </a:solidFill>
              </a:defRPr>
            </a:lvl1pPr>
          </a:lstStyle>
          <a:p>
            <a:r>
              <a:rPr lang="en-US" smtClean="0"/>
              <a:t>Click icon to add picture</a:t>
            </a:r>
            <a:endParaRPr lang="en-US"/>
          </a:p>
        </p:txBody>
      </p:sp>
      <p:sp>
        <p:nvSpPr>
          <p:cNvPr id="27" name="Text Placeholder 3"/>
          <p:cNvSpPr>
            <a:spLocks noGrp="1"/>
          </p:cNvSpPr>
          <p:nvPr>
            <p:ph type="body" sz="half" idx="32" hasCustomPrompt="1"/>
          </p:nvPr>
        </p:nvSpPr>
        <p:spPr>
          <a:xfrm>
            <a:off x="7529894" y="1520259"/>
            <a:ext cx="1260000" cy="320040"/>
          </a:xfrm>
        </p:spPr>
        <p:txBody>
          <a:bodyPr vert="horz" lIns="0" tIns="0" rIns="0" bIns="0" rtlCol="0">
            <a:normAutofit/>
          </a:bodyPr>
          <a:lstStyle>
            <a:lvl1pPr marL="0" indent="0">
              <a:lnSpc>
                <a:spcPct val="100000"/>
              </a:lnSpc>
              <a:spcBef>
                <a:spcPts val="0"/>
              </a:spcBef>
              <a:buNone/>
              <a:defRPr lang="en-US" sz="1000" b="1"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name</a:t>
            </a:r>
          </a:p>
        </p:txBody>
      </p:sp>
      <p:sp>
        <p:nvSpPr>
          <p:cNvPr id="28" name="Text Placeholder 3"/>
          <p:cNvSpPr>
            <a:spLocks noGrp="1"/>
          </p:cNvSpPr>
          <p:nvPr>
            <p:ph type="body" sz="half" idx="33" hasCustomPrompt="1"/>
          </p:nvPr>
        </p:nvSpPr>
        <p:spPr>
          <a:xfrm>
            <a:off x="7529894" y="1874365"/>
            <a:ext cx="1260000" cy="457200"/>
          </a:xfrm>
        </p:spPr>
        <p:txBody>
          <a:bodyPr vert="horz" lIns="0" tIns="0" rIns="0" bIns="0" rtlCol="0">
            <a:normAutofit/>
          </a:bodyPr>
          <a:lstStyle>
            <a:lvl1pPr marL="0" indent="0">
              <a:lnSpc>
                <a:spcPct val="100000"/>
              </a:lnSpc>
              <a:spcBef>
                <a:spcPts val="0"/>
              </a:spcBef>
              <a:buNone/>
              <a:defRPr lang="en-US" sz="1000" b="0"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title</a:t>
            </a:r>
          </a:p>
        </p:txBody>
      </p:sp>
      <p:sp>
        <p:nvSpPr>
          <p:cNvPr id="30" name="Picture Placeholder 18"/>
          <p:cNvSpPr>
            <a:spLocks noGrp="1"/>
          </p:cNvSpPr>
          <p:nvPr>
            <p:ph type="pic" sz="quarter" idx="35"/>
          </p:nvPr>
        </p:nvSpPr>
        <p:spPr>
          <a:xfrm>
            <a:off x="369023" y="2667000"/>
            <a:ext cx="954000" cy="954000"/>
          </a:xfrm>
        </p:spPr>
        <p:txBody>
          <a:bodyPr>
            <a:normAutofit/>
          </a:bodyPr>
          <a:lstStyle>
            <a:lvl1pPr marL="0" indent="0">
              <a:buNone/>
              <a:defRPr sz="1100">
                <a:solidFill>
                  <a:schemeClr val="accent2"/>
                </a:solidFill>
              </a:defRPr>
            </a:lvl1pPr>
          </a:lstStyle>
          <a:p>
            <a:r>
              <a:rPr lang="en-US" smtClean="0"/>
              <a:t>Click icon to add picture</a:t>
            </a:r>
            <a:endParaRPr lang="en-US"/>
          </a:p>
        </p:txBody>
      </p:sp>
      <p:sp>
        <p:nvSpPr>
          <p:cNvPr id="31" name="Text Placeholder 3"/>
          <p:cNvSpPr>
            <a:spLocks noGrp="1"/>
          </p:cNvSpPr>
          <p:nvPr>
            <p:ph type="body" sz="half" idx="36" hasCustomPrompt="1"/>
          </p:nvPr>
        </p:nvSpPr>
        <p:spPr>
          <a:xfrm>
            <a:off x="1462717" y="2702859"/>
            <a:ext cx="1260000" cy="320040"/>
          </a:xfrm>
        </p:spPr>
        <p:txBody>
          <a:bodyPr vert="horz" lIns="0" tIns="0" rIns="0" bIns="0" rtlCol="0">
            <a:normAutofit/>
          </a:bodyPr>
          <a:lstStyle>
            <a:lvl1pPr marL="0" indent="0">
              <a:lnSpc>
                <a:spcPct val="100000"/>
              </a:lnSpc>
              <a:spcBef>
                <a:spcPts val="0"/>
              </a:spcBef>
              <a:buNone/>
              <a:defRPr lang="en-US" sz="1000" b="1" kern="1200" dirty="0" smtClean="0">
                <a:solidFill>
                  <a:schemeClr val="tx1"/>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name</a:t>
            </a:r>
          </a:p>
        </p:txBody>
      </p:sp>
      <p:sp>
        <p:nvSpPr>
          <p:cNvPr id="32" name="Text Placeholder 3"/>
          <p:cNvSpPr>
            <a:spLocks noGrp="1"/>
          </p:cNvSpPr>
          <p:nvPr>
            <p:ph type="body" sz="half" idx="37" hasCustomPrompt="1"/>
          </p:nvPr>
        </p:nvSpPr>
        <p:spPr>
          <a:xfrm>
            <a:off x="1462717" y="3056965"/>
            <a:ext cx="1260000" cy="457200"/>
          </a:xfrm>
        </p:spPr>
        <p:txBody>
          <a:bodyPr vert="horz" lIns="0" tIns="0" rIns="0" bIns="0" rtlCol="0">
            <a:normAutofit/>
          </a:bodyPr>
          <a:lstStyle>
            <a:lvl1pPr marL="0" indent="0">
              <a:lnSpc>
                <a:spcPct val="100000"/>
              </a:lnSpc>
              <a:spcBef>
                <a:spcPts val="0"/>
              </a:spcBef>
              <a:buNone/>
              <a:defRPr lang="en-US" sz="1000" b="0" kern="1200" dirty="0" smtClean="0">
                <a:solidFill>
                  <a:schemeClr val="tx1"/>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title</a:t>
            </a:r>
          </a:p>
        </p:txBody>
      </p:sp>
    </p:spTree>
  </p:cSld>
  <p:clrMapOvr>
    <a:masterClrMapping/>
  </p:clrMapOvr>
  <p:transition xmlns:p14="http://schemas.microsoft.com/office/powerpoint/2010/main">
    <p:fade/>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Team Slide 3">
    <p:spTree>
      <p:nvGrpSpPr>
        <p:cNvPr id="1" name=""/>
        <p:cNvGrpSpPr/>
        <p:nvPr/>
      </p:nvGrpSpPr>
      <p:grpSpPr>
        <a:xfrm>
          <a:off x="0" y="0"/>
          <a:ext cx="0" cy="0"/>
          <a:chOff x="0" y="0"/>
          <a:chExt cx="0" cy="0"/>
        </a:xfrm>
      </p:grpSpPr>
      <p:sp>
        <p:nvSpPr>
          <p:cNvPr id="66" name="Rectangle 65"/>
          <p:cNvSpPr/>
          <p:nvPr/>
        </p:nvSpPr>
        <p:spPr>
          <a:xfrm>
            <a:off x="369023" y="1484400"/>
            <a:ext cx="8439912" cy="95097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p:cNvSpPr>
            <a:spLocks noGrp="1"/>
          </p:cNvSpPr>
          <p:nvPr>
            <p:ph type="title"/>
          </p:nvPr>
        </p:nvSpPr>
        <p:spPr>
          <a:xfrm>
            <a:off x="354013" y="376238"/>
            <a:ext cx="8442325" cy="633412"/>
          </a:xfrm>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CA08206-12CE-4BB6-9D96-B12E45A53949}" type="datetimeFigureOut">
              <a:rPr lang="en-US" smtClean="0"/>
              <a:pPr/>
              <a:t>9/19/11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826AF3F-089B-4C00-A629-579841A5A4BF}" type="slidenum">
              <a:rPr lang="en-US" smtClean="0"/>
              <a:pPr/>
              <a:t>‹#›</a:t>
            </a:fld>
            <a:endParaRPr lang="en-US"/>
          </a:p>
        </p:txBody>
      </p:sp>
      <p:sp>
        <p:nvSpPr>
          <p:cNvPr id="18" name="Picture Placeholder 18"/>
          <p:cNvSpPr>
            <a:spLocks noGrp="1"/>
          </p:cNvSpPr>
          <p:nvPr>
            <p:ph type="pic" sz="quarter" idx="13"/>
          </p:nvPr>
        </p:nvSpPr>
        <p:spPr>
          <a:xfrm>
            <a:off x="369023" y="1484400"/>
            <a:ext cx="954000" cy="954000"/>
          </a:xfrm>
        </p:spPr>
        <p:txBody>
          <a:bodyPr>
            <a:normAutofit/>
          </a:bodyPr>
          <a:lstStyle>
            <a:lvl1pPr marL="0" indent="0">
              <a:buNone/>
              <a:defRPr sz="1100">
                <a:solidFill>
                  <a:srgbClr val="FFFFFF"/>
                </a:solidFill>
              </a:defRPr>
            </a:lvl1pPr>
          </a:lstStyle>
          <a:p>
            <a:r>
              <a:rPr lang="en-US" smtClean="0"/>
              <a:t>Click icon to add picture</a:t>
            </a:r>
            <a:endParaRPr lang="en-US"/>
          </a:p>
        </p:txBody>
      </p:sp>
      <p:sp>
        <p:nvSpPr>
          <p:cNvPr id="19" name="Text Placeholder 3"/>
          <p:cNvSpPr>
            <a:spLocks noGrp="1"/>
          </p:cNvSpPr>
          <p:nvPr>
            <p:ph type="body" sz="half" idx="2" hasCustomPrompt="1"/>
          </p:nvPr>
        </p:nvSpPr>
        <p:spPr>
          <a:xfrm>
            <a:off x="1462717" y="1520259"/>
            <a:ext cx="1260000" cy="320040"/>
          </a:xfrm>
        </p:spPr>
        <p:txBody>
          <a:bodyPr vert="horz" lIns="0" tIns="0" rIns="0" bIns="0" rtlCol="0">
            <a:normAutofit/>
          </a:bodyPr>
          <a:lstStyle>
            <a:lvl1pPr marL="0" indent="0">
              <a:lnSpc>
                <a:spcPct val="100000"/>
              </a:lnSpc>
              <a:spcBef>
                <a:spcPts val="0"/>
              </a:spcBef>
              <a:buNone/>
              <a:defRPr lang="en-US" sz="1000" b="1"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name</a:t>
            </a:r>
          </a:p>
        </p:txBody>
      </p:sp>
      <p:sp>
        <p:nvSpPr>
          <p:cNvPr id="20" name="Text Placeholder 3"/>
          <p:cNvSpPr>
            <a:spLocks noGrp="1"/>
          </p:cNvSpPr>
          <p:nvPr>
            <p:ph type="body" sz="half" idx="25" hasCustomPrompt="1"/>
          </p:nvPr>
        </p:nvSpPr>
        <p:spPr>
          <a:xfrm>
            <a:off x="1462717" y="1874365"/>
            <a:ext cx="1260000" cy="457200"/>
          </a:xfrm>
        </p:spPr>
        <p:txBody>
          <a:bodyPr vert="horz" lIns="0" tIns="0" rIns="0" bIns="0" rtlCol="0">
            <a:normAutofit/>
          </a:bodyPr>
          <a:lstStyle>
            <a:lvl1pPr marL="0" indent="0">
              <a:lnSpc>
                <a:spcPct val="100000"/>
              </a:lnSpc>
              <a:spcBef>
                <a:spcPts val="0"/>
              </a:spcBef>
              <a:buNone/>
              <a:defRPr lang="en-US" sz="1000" b="0"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title</a:t>
            </a:r>
          </a:p>
        </p:txBody>
      </p:sp>
      <p:sp>
        <p:nvSpPr>
          <p:cNvPr id="22" name="Picture Placeholder 18"/>
          <p:cNvSpPr>
            <a:spLocks noGrp="1"/>
          </p:cNvSpPr>
          <p:nvPr>
            <p:ph type="pic" sz="quarter" idx="27"/>
          </p:nvPr>
        </p:nvSpPr>
        <p:spPr>
          <a:xfrm>
            <a:off x="3285106" y="1484400"/>
            <a:ext cx="954000" cy="954000"/>
          </a:xfrm>
        </p:spPr>
        <p:txBody>
          <a:bodyPr>
            <a:normAutofit/>
          </a:bodyPr>
          <a:lstStyle>
            <a:lvl1pPr marL="0" indent="0">
              <a:buNone/>
              <a:defRPr sz="1100">
                <a:solidFill>
                  <a:srgbClr val="FFFFFF"/>
                </a:solidFill>
              </a:defRPr>
            </a:lvl1pPr>
          </a:lstStyle>
          <a:p>
            <a:r>
              <a:rPr lang="en-US" smtClean="0"/>
              <a:t>Click icon to add picture</a:t>
            </a:r>
            <a:endParaRPr lang="en-US"/>
          </a:p>
        </p:txBody>
      </p:sp>
      <p:sp>
        <p:nvSpPr>
          <p:cNvPr id="23" name="Text Placeholder 3"/>
          <p:cNvSpPr>
            <a:spLocks noGrp="1"/>
          </p:cNvSpPr>
          <p:nvPr>
            <p:ph type="body" sz="half" idx="28" hasCustomPrompt="1"/>
          </p:nvPr>
        </p:nvSpPr>
        <p:spPr>
          <a:xfrm>
            <a:off x="4378800" y="1520259"/>
            <a:ext cx="1260000" cy="320040"/>
          </a:xfrm>
        </p:spPr>
        <p:txBody>
          <a:bodyPr vert="horz" lIns="0" tIns="0" rIns="0" bIns="0" rtlCol="0">
            <a:normAutofit/>
          </a:bodyPr>
          <a:lstStyle>
            <a:lvl1pPr marL="0" indent="0">
              <a:lnSpc>
                <a:spcPct val="100000"/>
              </a:lnSpc>
              <a:spcBef>
                <a:spcPts val="0"/>
              </a:spcBef>
              <a:buNone/>
              <a:defRPr lang="en-US" sz="1000" b="1"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name</a:t>
            </a:r>
          </a:p>
        </p:txBody>
      </p:sp>
      <p:sp>
        <p:nvSpPr>
          <p:cNvPr id="24" name="Text Placeholder 3"/>
          <p:cNvSpPr>
            <a:spLocks noGrp="1"/>
          </p:cNvSpPr>
          <p:nvPr>
            <p:ph type="body" sz="half" idx="29" hasCustomPrompt="1"/>
          </p:nvPr>
        </p:nvSpPr>
        <p:spPr>
          <a:xfrm>
            <a:off x="4378800" y="1874365"/>
            <a:ext cx="1260000" cy="457200"/>
          </a:xfrm>
        </p:spPr>
        <p:txBody>
          <a:bodyPr vert="horz" lIns="0" tIns="0" rIns="0" bIns="0" rtlCol="0">
            <a:normAutofit/>
          </a:bodyPr>
          <a:lstStyle>
            <a:lvl1pPr marL="0" indent="0">
              <a:lnSpc>
                <a:spcPct val="100000"/>
              </a:lnSpc>
              <a:spcBef>
                <a:spcPts val="0"/>
              </a:spcBef>
              <a:buNone/>
              <a:defRPr lang="en-US" sz="1000" b="0"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title</a:t>
            </a:r>
          </a:p>
        </p:txBody>
      </p:sp>
      <p:sp>
        <p:nvSpPr>
          <p:cNvPr id="26" name="Picture Placeholder 18"/>
          <p:cNvSpPr>
            <a:spLocks noGrp="1"/>
          </p:cNvSpPr>
          <p:nvPr>
            <p:ph type="pic" sz="quarter" idx="31"/>
          </p:nvPr>
        </p:nvSpPr>
        <p:spPr>
          <a:xfrm>
            <a:off x="6436200" y="1484400"/>
            <a:ext cx="954000" cy="954000"/>
          </a:xfrm>
        </p:spPr>
        <p:txBody>
          <a:bodyPr>
            <a:normAutofit/>
          </a:bodyPr>
          <a:lstStyle>
            <a:lvl1pPr marL="0" indent="0">
              <a:buNone/>
              <a:defRPr sz="1100">
                <a:solidFill>
                  <a:srgbClr val="FFFFFF"/>
                </a:solidFill>
              </a:defRPr>
            </a:lvl1pPr>
          </a:lstStyle>
          <a:p>
            <a:r>
              <a:rPr lang="en-US" smtClean="0"/>
              <a:t>Click icon to add picture</a:t>
            </a:r>
            <a:endParaRPr lang="en-US"/>
          </a:p>
        </p:txBody>
      </p:sp>
      <p:sp>
        <p:nvSpPr>
          <p:cNvPr id="27" name="Text Placeholder 3"/>
          <p:cNvSpPr>
            <a:spLocks noGrp="1"/>
          </p:cNvSpPr>
          <p:nvPr>
            <p:ph type="body" sz="half" idx="32" hasCustomPrompt="1"/>
          </p:nvPr>
        </p:nvSpPr>
        <p:spPr>
          <a:xfrm>
            <a:off x="7529894" y="1520259"/>
            <a:ext cx="1260000" cy="320040"/>
          </a:xfrm>
        </p:spPr>
        <p:txBody>
          <a:bodyPr vert="horz" lIns="0" tIns="0" rIns="0" bIns="0" rtlCol="0">
            <a:normAutofit/>
          </a:bodyPr>
          <a:lstStyle>
            <a:lvl1pPr marL="0" indent="0">
              <a:lnSpc>
                <a:spcPct val="100000"/>
              </a:lnSpc>
              <a:spcBef>
                <a:spcPts val="0"/>
              </a:spcBef>
              <a:buNone/>
              <a:defRPr lang="en-US" sz="1000" b="1"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name</a:t>
            </a:r>
          </a:p>
        </p:txBody>
      </p:sp>
      <p:sp>
        <p:nvSpPr>
          <p:cNvPr id="28" name="Text Placeholder 3"/>
          <p:cNvSpPr>
            <a:spLocks noGrp="1"/>
          </p:cNvSpPr>
          <p:nvPr>
            <p:ph type="body" sz="half" idx="33" hasCustomPrompt="1"/>
          </p:nvPr>
        </p:nvSpPr>
        <p:spPr>
          <a:xfrm>
            <a:off x="7529894" y="1874365"/>
            <a:ext cx="1260000" cy="457200"/>
          </a:xfrm>
        </p:spPr>
        <p:txBody>
          <a:bodyPr vert="horz" lIns="0" tIns="0" rIns="0" bIns="0" rtlCol="0">
            <a:normAutofit/>
          </a:bodyPr>
          <a:lstStyle>
            <a:lvl1pPr marL="0" indent="0">
              <a:lnSpc>
                <a:spcPct val="100000"/>
              </a:lnSpc>
              <a:spcBef>
                <a:spcPts val="0"/>
              </a:spcBef>
              <a:buNone/>
              <a:defRPr lang="en-US" sz="1000" b="0"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1800"/>
              </a:spcBef>
              <a:buFont typeface="Arial" pitchFamily="34" charset="0"/>
              <a:buNone/>
            </a:pPr>
            <a:r>
              <a:rPr lang="en-US" dirty="0" smtClean="0"/>
              <a:t>Click to add title</a:t>
            </a:r>
          </a:p>
        </p:txBody>
      </p:sp>
    </p:spTree>
  </p:cSld>
  <p:clrMapOvr>
    <a:masterClrMapping/>
  </p:clrMapOvr>
  <p:transition xmlns:p14="http://schemas.microsoft.com/office/powerpoint/2010/main">
    <p:fade/>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Center photo diagram">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CA08206-12CE-4BB6-9D96-B12E45A53949}" type="datetimeFigureOut">
              <a:rPr lang="en-US" smtClean="0"/>
              <a:pPr/>
              <a:t>9/19/11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826AF3F-089B-4C00-A629-579841A5A4BF}" type="slidenum">
              <a:rPr lang="en-US" smtClean="0"/>
              <a:pPr/>
              <a:t>‹#›</a:t>
            </a:fld>
            <a:endParaRPr lang="en-US"/>
          </a:p>
        </p:txBody>
      </p:sp>
      <p:sp>
        <p:nvSpPr>
          <p:cNvPr id="7" name="Picture Placeholder 6"/>
          <p:cNvSpPr>
            <a:spLocks noGrp="1"/>
          </p:cNvSpPr>
          <p:nvPr>
            <p:ph type="pic" sz="quarter" idx="13" hasCustomPrompt="1"/>
          </p:nvPr>
        </p:nvSpPr>
        <p:spPr>
          <a:xfrm>
            <a:off x="3733988" y="2269176"/>
            <a:ext cx="1676024" cy="2514600"/>
          </a:xfrm>
          <a:prstGeom prst="rect">
            <a:avLst/>
          </a:prstGeom>
          <a:solidFill>
            <a:schemeClr val="bg2"/>
          </a:solidFill>
          <a:effectLst>
            <a:outerShdw blurRad="50800" dist="38100" dir="2700000" algn="tl" rotWithShape="0">
              <a:prstClr val="black">
                <a:alpha val="40000"/>
              </a:prstClr>
            </a:outerShdw>
          </a:effectLst>
        </p:spPr>
        <p:txBody>
          <a:bodyPr vert="horz" lIns="91440" tIns="0" rIns="91440" bIns="91440" rtlCol="0">
            <a:normAutofit/>
          </a:bodyPr>
          <a:lstStyle>
            <a:lvl1pPr marL="0" marR="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lang="en-US" sz="950" kern="1200">
                <a:solidFill>
                  <a:schemeClr val="bg1"/>
                </a:solidFill>
                <a:latin typeface="+mn-lt"/>
                <a:ea typeface="+mn-ea"/>
                <a:cs typeface="+mn-cs"/>
              </a:defRPr>
            </a:lvl1pPr>
          </a:lstStyle>
          <a:p>
            <a:pPr marL="0" marR="0" lvl="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a:pPr>
            <a:r>
              <a:rPr lang="en-US" dirty="0" smtClean="0"/>
              <a:t>You can click the MEC image library option on the MEC PowerPoint tab to add an image to this placeholder. Or, to add an image from your own files, click the icon in the center of the placeholder.</a:t>
            </a:r>
          </a:p>
        </p:txBody>
      </p:sp>
    </p:spTree>
  </p:cSld>
  <p:clrMapOvr>
    <a:masterClrMapping/>
  </p:clrMapOvr>
  <p:transition xmlns:p14="http://schemas.microsoft.com/office/powerpoint/2010/main">
    <p:fade/>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p:cSld name="Center photo diagram, al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CA08206-12CE-4BB6-9D96-B12E45A53949}" type="datetimeFigureOut">
              <a:rPr lang="en-US" smtClean="0"/>
              <a:pPr/>
              <a:t>9/19/11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826AF3F-089B-4C00-A629-579841A5A4BF}" type="slidenum">
              <a:rPr lang="en-US" smtClean="0"/>
              <a:pPr/>
              <a:t>‹#›</a:t>
            </a:fld>
            <a:endParaRPr lang="en-US"/>
          </a:p>
        </p:txBody>
      </p:sp>
      <p:sp>
        <p:nvSpPr>
          <p:cNvPr id="7" name="Picture Placeholder 6"/>
          <p:cNvSpPr>
            <a:spLocks noGrp="1"/>
          </p:cNvSpPr>
          <p:nvPr>
            <p:ph type="pic" sz="quarter" idx="13" hasCustomPrompt="1"/>
          </p:nvPr>
        </p:nvSpPr>
        <p:spPr>
          <a:xfrm>
            <a:off x="3200400" y="2628900"/>
            <a:ext cx="2743200" cy="1600200"/>
          </a:xfrm>
          <a:prstGeom prst="roundRect">
            <a:avLst/>
          </a:prstGeom>
          <a:solidFill>
            <a:schemeClr val="bg2"/>
          </a:solidFill>
          <a:ln>
            <a:noFill/>
          </a:ln>
          <a:effectLst>
            <a:reflection blurRad="12700" stA="38000" endPos="10000" dist="5000" dir="5400000" sy="-100000" algn="bl" rotWithShape="0"/>
          </a:effectLst>
        </p:spPr>
        <p:txBody>
          <a:bodyPr vert="horz" lIns="91440" tIns="0" rIns="91440" bIns="91440" rtlCol="0">
            <a:normAutofit/>
          </a:bodyPr>
          <a:lstStyle>
            <a:lvl1pPr>
              <a:defRPr lang="en-US" sz="950" dirty="0" smtClean="0">
                <a:solidFill>
                  <a:schemeClr val="bg1"/>
                </a:solidFill>
              </a:defRPr>
            </a:lvl1pPr>
          </a:lstStyle>
          <a:p>
            <a:pPr marL="0" marR="0" lvl="0" indent="0" fontAlgn="auto">
              <a:lnSpc>
                <a:spcPct val="100000"/>
              </a:lnSpc>
              <a:spcAft>
                <a:spcPts val="0"/>
              </a:spcAft>
              <a:buSzTx/>
              <a:buNone/>
              <a:tabLst/>
            </a:pPr>
            <a:r>
              <a:rPr lang="en-US" dirty="0" smtClean="0"/>
              <a:t>You can click the MEC image library option on the MEC PowerPoint tab to add an image to this placeholder. Or, to add an image from your own files, click the icon in the center of the placeholder.</a:t>
            </a:r>
          </a:p>
        </p:txBody>
      </p:sp>
    </p:spTree>
  </p:cSld>
  <p:clrMapOvr>
    <a:masterClrMapping/>
  </p:clrMapOvr>
  <p:transition xmlns:p14="http://schemas.microsoft.com/office/powerpoint/2010/main">
    <p:fade/>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List diagram 3">
    <p:spTree>
      <p:nvGrpSpPr>
        <p:cNvPr id="1" name=""/>
        <p:cNvGrpSpPr/>
        <p:nvPr/>
      </p:nvGrpSpPr>
      <p:grpSpPr>
        <a:xfrm>
          <a:off x="0" y="0"/>
          <a:ext cx="0" cy="0"/>
          <a:chOff x="0" y="0"/>
          <a:chExt cx="0" cy="0"/>
        </a:xfrm>
      </p:grpSpPr>
      <p:sp>
        <p:nvSpPr>
          <p:cNvPr id="23" name="Picture Placeholder 6"/>
          <p:cNvSpPr>
            <a:spLocks noGrp="1"/>
          </p:cNvSpPr>
          <p:nvPr>
            <p:ph type="pic" sz="quarter" idx="21" hasCustomPrompt="1"/>
          </p:nvPr>
        </p:nvSpPr>
        <p:spPr>
          <a:xfrm>
            <a:off x="624840" y="1524000"/>
            <a:ext cx="2194560" cy="1143000"/>
          </a:xfrm>
          <a:prstGeom prst="roundRect">
            <a:avLst>
              <a:gd name="adj" fmla="val 11961"/>
            </a:avLst>
          </a:prstGeom>
          <a:solidFill>
            <a:schemeClr val="bg2"/>
          </a:solidFill>
          <a:ln>
            <a:noFill/>
          </a:ln>
          <a:effectLst>
            <a:outerShdw blurRad="54990" dist="19050" dir="5400000" algn="ctr" rotWithShape="0">
              <a:srgbClr val="000000">
                <a:alpha val="40000"/>
              </a:srgbClr>
            </a:outerShdw>
          </a:effectLst>
        </p:spPr>
        <p:style>
          <a:lnRef idx="1">
            <a:schemeClr val="accent1"/>
          </a:lnRef>
          <a:fillRef idx="3">
            <a:schemeClr val="accent1"/>
          </a:fillRef>
          <a:effectRef idx="2">
            <a:schemeClr val="accent1"/>
          </a:effectRef>
          <a:fontRef idx="none"/>
        </p:style>
        <p:txBody>
          <a:bodyPr vert="horz" lIns="0" tIns="0" rIns="0" bIns="0" rtlCol="0">
            <a:normAutofit/>
          </a:bodyPr>
          <a:lstStyle>
            <a:lvl1pPr marL="0" marR="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lang="en-US" sz="950" kern="1200">
                <a:solidFill>
                  <a:schemeClr val="bg1"/>
                </a:solidFill>
                <a:latin typeface="+mn-lt"/>
                <a:ea typeface="+mn-ea"/>
                <a:cs typeface="+mn-cs"/>
              </a:defRPr>
            </a:lvl1pPr>
          </a:lstStyle>
          <a:p>
            <a:pPr marL="0" marR="0" lvl="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a:pPr>
            <a:r>
              <a:rPr lang="en-US" dirty="0" smtClean="0"/>
              <a:t>Click the MEC image library option on the MEC tab to add an image to any picture placeholder on this slide. </a:t>
            </a:r>
          </a:p>
        </p:txBody>
      </p:sp>
      <p:sp>
        <p:nvSpPr>
          <p:cNvPr id="24" name="Picture Placeholder 6"/>
          <p:cNvSpPr>
            <a:spLocks noGrp="1"/>
          </p:cNvSpPr>
          <p:nvPr>
            <p:ph type="pic" sz="quarter" idx="22" hasCustomPrompt="1"/>
          </p:nvPr>
        </p:nvSpPr>
        <p:spPr>
          <a:xfrm>
            <a:off x="3501614" y="1524000"/>
            <a:ext cx="2194560" cy="1143000"/>
          </a:xfrm>
          <a:prstGeom prst="roundRect">
            <a:avLst>
              <a:gd name="adj" fmla="val 11961"/>
            </a:avLst>
          </a:prstGeom>
          <a:solidFill>
            <a:schemeClr val="bg2"/>
          </a:solidFill>
          <a:ln>
            <a:noFill/>
          </a:ln>
          <a:effectLst>
            <a:outerShdw blurRad="54990" dist="19050" dir="5400000" algn="ctr" rotWithShape="0">
              <a:srgbClr val="000000">
                <a:alpha val="40000"/>
              </a:srgbClr>
            </a:outerShdw>
          </a:effectLst>
        </p:spPr>
        <p:style>
          <a:lnRef idx="1">
            <a:schemeClr val="accent1"/>
          </a:lnRef>
          <a:fillRef idx="3">
            <a:schemeClr val="accent1"/>
          </a:fillRef>
          <a:effectRef idx="2">
            <a:schemeClr val="accent1"/>
          </a:effectRef>
          <a:fontRef idx="none"/>
        </p:style>
        <p:txBody>
          <a:bodyPr vert="horz" lIns="0" tIns="0" rIns="0" bIns="0" rtlCol="0">
            <a:normAutofit/>
          </a:bodyPr>
          <a:lstStyle>
            <a:lvl1pPr marL="0" marR="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lang="en-US" sz="950" kern="1200">
                <a:solidFill>
                  <a:schemeClr val="bg1"/>
                </a:solidFill>
                <a:latin typeface="+mn-lt"/>
                <a:ea typeface="+mn-ea"/>
                <a:cs typeface="+mn-cs"/>
              </a:defRPr>
            </a:lvl1pPr>
          </a:lstStyle>
          <a:p>
            <a:pPr marL="0" marR="0" lvl="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a:pPr>
            <a:r>
              <a:rPr lang="en-US" dirty="0" smtClean="0"/>
              <a:t>Or, to add an image from your own files, click the icon in the center of the placeholder.</a:t>
            </a:r>
          </a:p>
        </p:txBody>
      </p:sp>
      <p:sp>
        <p:nvSpPr>
          <p:cNvPr id="25" name="Picture Placeholder 6"/>
          <p:cNvSpPr>
            <a:spLocks noGrp="1"/>
          </p:cNvSpPr>
          <p:nvPr>
            <p:ph type="pic" sz="quarter" idx="23"/>
          </p:nvPr>
        </p:nvSpPr>
        <p:spPr>
          <a:xfrm>
            <a:off x="6400800" y="1524000"/>
            <a:ext cx="2194560" cy="1143000"/>
          </a:xfrm>
          <a:prstGeom prst="roundRect">
            <a:avLst>
              <a:gd name="adj" fmla="val 11961"/>
            </a:avLst>
          </a:prstGeom>
          <a:solidFill>
            <a:schemeClr val="bg2"/>
          </a:solidFill>
          <a:ln>
            <a:noFill/>
          </a:ln>
          <a:effectLst>
            <a:outerShdw blurRad="54990" dist="19050" dir="5400000" algn="ctr" rotWithShape="0">
              <a:srgbClr val="000000">
                <a:alpha val="40000"/>
              </a:srgbClr>
            </a:outerShdw>
          </a:effectLst>
        </p:spPr>
        <p:style>
          <a:lnRef idx="1">
            <a:schemeClr val="accent1"/>
          </a:lnRef>
          <a:fillRef idx="3">
            <a:schemeClr val="accent1"/>
          </a:fillRef>
          <a:effectRef idx="2">
            <a:schemeClr val="accent1"/>
          </a:effectRef>
          <a:fontRef idx="none"/>
        </p:style>
        <p:txBody>
          <a:bodyPr vert="horz" lIns="0" tIns="0" rIns="0" bIns="0" rtlCol="0">
            <a:normAutofit/>
          </a:bodyPr>
          <a:lstStyle>
            <a:lvl1pPr>
              <a:defRPr lang="en-US" sz="1200" kern="1200" dirty="0" smtClean="0">
                <a:solidFill>
                  <a:schemeClr val="bg1"/>
                </a:solidFill>
                <a:latin typeface="+mn-lt"/>
                <a:ea typeface="+mn-ea"/>
                <a:cs typeface="+mn-cs"/>
              </a:defRPr>
            </a:lvl1pPr>
          </a:lstStyle>
          <a:p>
            <a:pPr marL="0" marR="0" lvl="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a:pPr>
            <a:r>
              <a:rPr lang="en-US" smtClean="0"/>
              <a:t>Click icon to add picture</a:t>
            </a:r>
            <a:endParaRPr lang="en-US" dirty="0"/>
          </a:p>
        </p:txBody>
      </p:sp>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CA08206-12CE-4BB6-9D96-B12E45A53949}" type="datetimeFigureOut">
              <a:rPr lang="en-US" smtClean="0"/>
              <a:pPr/>
              <a:t>9/19/11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826AF3F-089B-4C00-A629-579841A5A4BF}" type="slidenum">
              <a:rPr lang="en-US" smtClean="0"/>
              <a:pPr/>
              <a:t>‹#›</a:t>
            </a:fld>
            <a:endParaRPr lang="en-US"/>
          </a:p>
        </p:txBody>
      </p:sp>
      <p:sp>
        <p:nvSpPr>
          <p:cNvPr id="27" name="Text Placeholder 9"/>
          <p:cNvSpPr>
            <a:spLocks noGrp="1"/>
          </p:cNvSpPr>
          <p:nvPr>
            <p:ph type="body" sz="quarter" idx="25" hasCustomPrompt="1"/>
          </p:nvPr>
        </p:nvSpPr>
        <p:spPr>
          <a:xfrm>
            <a:off x="624840" y="3657600"/>
            <a:ext cx="2194560" cy="1231106"/>
          </a:xfrm>
          <a:prstGeom prst="rect">
            <a:avLst/>
          </a:prstGeom>
          <a:noFill/>
        </p:spPr>
        <p:txBody>
          <a:bodyPr wrap="square" rtlCol="0">
            <a:spAutoFit/>
          </a:bodyPr>
          <a:lstStyle>
            <a:lvl1pPr marL="282575" indent="-282575" algn="l" defTabSz="914400" rtl="0" eaLnBrk="1" latinLnBrk="0" hangingPunct="1">
              <a:spcBef>
                <a:spcPts val="600"/>
              </a:spcBef>
              <a:buFont typeface="Arial" pitchFamily="34" charset="0"/>
              <a:buChar char="•"/>
              <a:defRPr lang="en-US" sz="1200" b="1" kern="1200" dirty="0" smtClean="0">
                <a:solidFill>
                  <a:schemeClr val="tx1"/>
                </a:solidFill>
                <a:latin typeface="+mn-lt"/>
                <a:ea typeface="+mn-ea"/>
                <a:cs typeface="+mn-cs"/>
              </a:defRPr>
            </a:lvl1pPr>
            <a:lvl2pPr marL="282575" indent="-282575" algn="l" defTabSz="914400" rtl="0" eaLnBrk="1" latinLnBrk="0" hangingPunct="1">
              <a:defRPr lang="en-US" sz="1200" b="1" kern="1200" dirty="0" smtClean="0">
                <a:solidFill>
                  <a:schemeClr val="tx1"/>
                </a:solidFill>
                <a:latin typeface="+mn-lt"/>
                <a:ea typeface="+mn-ea"/>
                <a:cs typeface="+mn-cs"/>
              </a:defRPr>
            </a:lvl2pPr>
            <a:lvl3pPr marL="282575" indent="-282575" algn="l" defTabSz="914400" rtl="0" eaLnBrk="1" latinLnBrk="0" hangingPunct="1">
              <a:defRPr lang="en-US" sz="1200" b="1" kern="1200" dirty="0" smtClean="0">
                <a:solidFill>
                  <a:schemeClr val="tx1"/>
                </a:solidFill>
                <a:latin typeface="+mn-lt"/>
                <a:ea typeface="+mn-ea"/>
                <a:cs typeface="+mn-cs"/>
              </a:defRPr>
            </a:lvl3pPr>
            <a:lvl4pPr marL="282575" indent="-282575" algn="l" defTabSz="914400" rtl="0" eaLnBrk="1" latinLnBrk="0" hangingPunct="1">
              <a:defRPr lang="en-US" sz="1200" b="1" kern="1200" dirty="0" smtClean="0">
                <a:solidFill>
                  <a:schemeClr val="tx1"/>
                </a:solidFill>
                <a:latin typeface="+mn-lt"/>
                <a:ea typeface="+mn-ea"/>
                <a:cs typeface="+mn-cs"/>
              </a:defRPr>
            </a:lvl4pPr>
            <a:lvl5pPr marL="0" algn="l" defTabSz="914400" rtl="0" eaLnBrk="1" latinLnBrk="0" hangingPunct="1">
              <a:defRPr lang="en-US" sz="1200" b="1" kern="1200" dirty="0" smtClean="0">
                <a:solidFill>
                  <a:schemeClr val="tx1"/>
                </a:solidFill>
                <a:latin typeface="+mn-lt"/>
                <a:ea typeface="+mn-ea"/>
                <a:cs typeface="+mn-cs"/>
              </a:defRPr>
            </a:lvl5pPr>
          </a:lstStyle>
          <a:p>
            <a:pPr lvl="0"/>
            <a:r>
              <a:rPr lang="en-US" dirty="0" smtClean="0"/>
              <a:t>Click to add text</a:t>
            </a:r>
          </a:p>
          <a:p>
            <a:pPr lvl="1"/>
            <a:r>
              <a:rPr lang="en-US" dirty="0" smtClean="0"/>
              <a:t>Level 2</a:t>
            </a:r>
          </a:p>
          <a:p>
            <a:pPr lvl="2"/>
            <a:r>
              <a:rPr lang="en-US" dirty="0" smtClean="0"/>
              <a:t>Level 3</a:t>
            </a:r>
          </a:p>
          <a:p>
            <a:pPr lvl="3"/>
            <a:r>
              <a:rPr lang="en-US" dirty="0" smtClean="0"/>
              <a:t>Level 4</a:t>
            </a:r>
          </a:p>
          <a:p>
            <a:pPr lvl="1"/>
            <a:r>
              <a:rPr lang="en-US" dirty="0" smtClean="0"/>
              <a:t>Level 5</a:t>
            </a:r>
            <a:endParaRPr lang="en-US" dirty="0"/>
          </a:p>
        </p:txBody>
      </p:sp>
      <p:sp>
        <p:nvSpPr>
          <p:cNvPr id="28" name="Text Placeholder 9"/>
          <p:cNvSpPr>
            <a:spLocks noGrp="1"/>
          </p:cNvSpPr>
          <p:nvPr>
            <p:ph type="body" sz="quarter" idx="26" hasCustomPrompt="1"/>
          </p:nvPr>
        </p:nvSpPr>
        <p:spPr>
          <a:xfrm>
            <a:off x="3501614" y="3657600"/>
            <a:ext cx="2194560" cy="1231106"/>
          </a:xfrm>
          <a:prstGeom prst="rect">
            <a:avLst/>
          </a:prstGeom>
          <a:noFill/>
        </p:spPr>
        <p:txBody>
          <a:bodyPr wrap="square" rtlCol="0">
            <a:spAutoFit/>
          </a:bodyPr>
          <a:lstStyle>
            <a:lvl1pPr marL="282575" indent="-282575" algn="l" defTabSz="914400" rtl="0" eaLnBrk="1" latinLnBrk="0" hangingPunct="1">
              <a:spcBef>
                <a:spcPts val="600"/>
              </a:spcBef>
              <a:buFont typeface="Arial" pitchFamily="34" charset="0"/>
              <a:buChar char="•"/>
              <a:defRPr lang="en-US" sz="1200" b="1" kern="1200" dirty="0" smtClean="0">
                <a:solidFill>
                  <a:schemeClr val="tx1"/>
                </a:solidFill>
                <a:latin typeface="+mn-lt"/>
                <a:ea typeface="+mn-ea"/>
                <a:cs typeface="+mn-cs"/>
              </a:defRPr>
            </a:lvl1pPr>
            <a:lvl2pPr marL="282575" indent="-282575" algn="l" defTabSz="914400" rtl="0" eaLnBrk="1" latinLnBrk="0" hangingPunct="1">
              <a:defRPr lang="en-US" sz="1200" b="1" kern="1200" dirty="0" smtClean="0">
                <a:solidFill>
                  <a:schemeClr val="tx1"/>
                </a:solidFill>
                <a:latin typeface="+mn-lt"/>
                <a:ea typeface="+mn-ea"/>
                <a:cs typeface="+mn-cs"/>
              </a:defRPr>
            </a:lvl2pPr>
            <a:lvl3pPr marL="282575" indent="-282575" algn="l" defTabSz="914400" rtl="0" eaLnBrk="1" latinLnBrk="0" hangingPunct="1">
              <a:defRPr lang="en-US" sz="1200" b="1" kern="1200" dirty="0" smtClean="0">
                <a:solidFill>
                  <a:schemeClr val="tx1"/>
                </a:solidFill>
                <a:latin typeface="+mn-lt"/>
                <a:ea typeface="+mn-ea"/>
                <a:cs typeface="+mn-cs"/>
              </a:defRPr>
            </a:lvl3pPr>
            <a:lvl4pPr marL="282575" indent="-282575" algn="l" defTabSz="914400" rtl="0" eaLnBrk="1" latinLnBrk="0" hangingPunct="1">
              <a:defRPr lang="en-US" sz="1200" b="1" kern="1200" dirty="0" smtClean="0">
                <a:solidFill>
                  <a:schemeClr val="tx1"/>
                </a:solidFill>
                <a:latin typeface="+mn-lt"/>
                <a:ea typeface="+mn-ea"/>
                <a:cs typeface="+mn-cs"/>
              </a:defRPr>
            </a:lvl4pPr>
            <a:lvl5pPr marL="0" algn="l" defTabSz="914400" rtl="0" eaLnBrk="1" latinLnBrk="0" hangingPunct="1">
              <a:defRPr lang="en-US" sz="1200" b="1" kern="1200" dirty="0" smtClean="0">
                <a:solidFill>
                  <a:schemeClr val="tx1"/>
                </a:solidFill>
                <a:latin typeface="+mn-lt"/>
                <a:ea typeface="+mn-ea"/>
                <a:cs typeface="+mn-cs"/>
              </a:defRPr>
            </a:lvl5pPr>
          </a:lstStyle>
          <a:p>
            <a:pPr lvl="0"/>
            <a:r>
              <a:rPr lang="en-US" dirty="0" smtClean="0"/>
              <a:t>Click to add text</a:t>
            </a:r>
          </a:p>
          <a:p>
            <a:pPr lvl="1"/>
            <a:r>
              <a:rPr lang="en-US" dirty="0" smtClean="0"/>
              <a:t>Level 2</a:t>
            </a:r>
          </a:p>
          <a:p>
            <a:pPr lvl="2"/>
            <a:r>
              <a:rPr lang="en-US" dirty="0" smtClean="0"/>
              <a:t>Level 3</a:t>
            </a:r>
          </a:p>
          <a:p>
            <a:pPr lvl="3"/>
            <a:r>
              <a:rPr lang="en-US" dirty="0" smtClean="0"/>
              <a:t>Level 4</a:t>
            </a:r>
          </a:p>
          <a:p>
            <a:pPr lvl="1"/>
            <a:r>
              <a:rPr lang="en-US" dirty="0" smtClean="0"/>
              <a:t>Level 5</a:t>
            </a:r>
            <a:endParaRPr lang="en-US" dirty="0"/>
          </a:p>
        </p:txBody>
      </p:sp>
      <p:sp>
        <p:nvSpPr>
          <p:cNvPr id="29" name="Text Placeholder 9"/>
          <p:cNvSpPr>
            <a:spLocks noGrp="1"/>
          </p:cNvSpPr>
          <p:nvPr>
            <p:ph type="body" sz="quarter" idx="27" hasCustomPrompt="1"/>
          </p:nvPr>
        </p:nvSpPr>
        <p:spPr>
          <a:xfrm>
            <a:off x="6400800" y="3657600"/>
            <a:ext cx="2194560" cy="1231106"/>
          </a:xfrm>
          <a:prstGeom prst="rect">
            <a:avLst/>
          </a:prstGeom>
          <a:noFill/>
        </p:spPr>
        <p:txBody>
          <a:bodyPr wrap="square" rtlCol="0">
            <a:spAutoFit/>
          </a:bodyPr>
          <a:lstStyle>
            <a:lvl1pPr marL="282575" indent="-282575" algn="l" defTabSz="914400" rtl="0" eaLnBrk="1" latinLnBrk="0" hangingPunct="1">
              <a:spcBef>
                <a:spcPts val="600"/>
              </a:spcBef>
              <a:buFont typeface="Arial" pitchFamily="34" charset="0"/>
              <a:buChar char="•"/>
              <a:defRPr lang="en-US" sz="1200" b="1" kern="1200" dirty="0" smtClean="0">
                <a:solidFill>
                  <a:schemeClr val="tx1"/>
                </a:solidFill>
                <a:latin typeface="+mn-lt"/>
                <a:ea typeface="+mn-ea"/>
                <a:cs typeface="+mn-cs"/>
              </a:defRPr>
            </a:lvl1pPr>
            <a:lvl2pPr marL="282575" indent="-282575" algn="l" defTabSz="914400" rtl="0" eaLnBrk="1" latinLnBrk="0" hangingPunct="1">
              <a:defRPr lang="en-US" sz="1200" b="1" kern="1200" dirty="0" smtClean="0">
                <a:solidFill>
                  <a:schemeClr val="tx1"/>
                </a:solidFill>
                <a:latin typeface="+mn-lt"/>
                <a:ea typeface="+mn-ea"/>
                <a:cs typeface="+mn-cs"/>
              </a:defRPr>
            </a:lvl2pPr>
            <a:lvl3pPr marL="282575" indent="-282575" algn="l" defTabSz="914400" rtl="0" eaLnBrk="1" latinLnBrk="0" hangingPunct="1">
              <a:defRPr lang="en-US" sz="1200" b="1" kern="1200" dirty="0" smtClean="0">
                <a:solidFill>
                  <a:schemeClr val="tx1"/>
                </a:solidFill>
                <a:latin typeface="+mn-lt"/>
                <a:ea typeface="+mn-ea"/>
                <a:cs typeface="+mn-cs"/>
              </a:defRPr>
            </a:lvl3pPr>
            <a:lvl4pPr marL="282575" indent="-282575" algn="l" defTabSz="914400" rtl="0" eaLnBrk="1" latinLnBrk="0" hangingPunct="1">
              <a:defRPr lang="en-US" sz="1200" b="1" kern="1200" dirty="0" smtClean="0">
                <a:solidFill>
                  <a:schemeClr val="tx1"/>
                </a:solidFill>
                <a:latin typeface="+mn-lt"/>
                <a:ea typeface="+mn-ea"/>
                <a:cs typeface="+mn-cs"/>
              </a:defRPr>
            </a:lvl4pPr>
            <a:lvl5pPr marL="0" algn="l" defTabSz="914400" rtl="0" eaLnBrk="1" latinLnBrk="0" hangingPunct="1">
              <a:defRPr lang="en-US" sz="1200" b="1" kern="1200" dirty="0" smtClean="0">
                <a:solidFill>
                  <a:schemeClr val="tx1"/>
                </a:solidFill>
                <a:latin typeface="+mn-lt"/>
                <a:ea typeface="+mn-ea"/>
                <a:cs typeface="+mn-cs"/>
              </a:defRPr>
            </a:lvl5pPr>
          </a:lstStyle>
          <a:p>
            <a:pPr lvl="0"/>
            <a:r>
              <a:rPr lang="en-US" dirty="0" smtClean="0"/>
              <a:t>Click to add text</a:t>
            </a:r>
          </a:p>
          <a:p>
            <a:pPr lvl="1"/>
            <a:r>
              <a:rPr lang="en-US" dirty="0" smtClean="0"/>
              <a:t>Level 2</a:t>
            </a:r>
          </a:p>
          <a:p>
            <a:pPr lvl="2"/>
            <a:r>
              <a:rPr lang="en-US" dirty="0" smtClean="0"/>
              <a:t>Level 3</a:t>
            </a:r>
          </a:p>
          <a:p>
            <a:pPr lvl="3"/>
            <a:r>
              <a:rPr lang="en-US" dirty="0" smtClean="0"/>
              <a:t>Level 4</a:t>
            </a:r>
          </a:p>
          <a:p>
            <a:pPr lvl="1"/>
            <a:r>
              <a:rPr lang="en-US" dirty="0" smtClean="0"/>
              <a:t>Level 5</a:t>
            </a:r>
            <a:endParaRPr lang="en-US" dirty="0"/>
          </a:p>
        </p:txBody>
      </p:sp>
      <p:sp>
        <p:nvSpPr>
          <p:cNvPr id="10" name="Text Placeholder 9"/>
          <p:cNvSpPr>
            <a:spLocks noGrp="1"/>
          </p:cNvSpPr>
          <p:nvPr>
            <p:ph type="body" sz="quarter" idx="13" hasCustomPrompt="1"/>
          </p:nvPr>
        </p:nvSpPr>
        <p:spPr>
          <a:xfrm>
            <a:off x="624840" y="2819400"/>
            <a:ext cx="2194560" cy="685800"/>
          </a:xfrm>
          <a:prstGeom prst="roundRect">
            <a:avLst>
              <a:gd name="adj" fmla="val 8824"/>
            </a:avLst>
          </a:prstGeom>
        </p:spPr>
        <p:style>
          <a:lnRef idx="0">
            <a:schemeClr val="accent1"/>
          </a:lnRef>
          <a:fillRef idx="3">
            <a:schemeClr val="accent1"/>
          </a:fillRef>
          <a:effectRef idx="3">
            <a:schemeClr val="accent1"/>
          </a:effectRef>
          <a:fontRef idx="none"/>
        </p:style>
        <p:txBody>
          <a:bodyPr rtlCol="0" anchor="ctr">
            <a:normAutofit/>
          </a:bodyPr>
          <a:lstStyle>
            <a:lvl1pPr marL="0" indent="0" algn="ctr" defTabSz="914400" rtl="0" eaLnBrk="1" latinLnBrk="0" hangingPunct="1">
              <a:buFontTx/>
              <a:buNone/>
              <a:defRPr lang="en-US" sz="1600" b="1" kern="1200" dirty="0" smtClean="0">
                <a:solidFill>
                  <a:schemeClr val="lt1"/>
                </a:solidFill>
                <a:latin typeface="+mn-lt"/>
                <a:ea typeface="+mn-ea"/>
                <a:cs typeface="+mn-cs"/>
              </a:defRPr>
            </a:lvl1pPr>
            <a:lvl2pPr marL="0" algn="l" defTabSz="914400" rtl="0" eaLnBrk="1" latinLnBrk="0" hangingPunct="1">
              <a:defRPr lang="en-US" sz="1800" b="1" kern="1200" dirty="0" smtClean="0">
                <a:solidFill>
                  <a:schemeClr val="lt1"/>
                </a:solidFill>
                <a:latin typeface="+mn-lt"/>
                <a:ea typeface="+mn-ea"/>
                <a:cs typeface="+mn-cs"/>
              </a:defRPr>
            </a:lvl2pPr>
            <a:lvl3pPr marL="0" algn="l" defTabSz="914400" rtl="0" eaLnBrk="1" latinLnBrk="0" hangingPunct="1">
              <a:defRPr lang="en-US" sz="1800" b="1" kern="1200" dirty="0" smtClean="0">
                <a:solidFill>
                  <a:schemeClr val="lt1"/>
                </a:solidFill>
                <a:latin typeface="+mn-lt"/>
                <a:ea typeface="+mn-ea"/>
                <a:cs typeface="+mn-cs"/>
              </a:defRPr>
            </a:lvl3pPr>
            <a:lvl4pPr marL="0" algn="l" defTabSz="914400" rtl="0" eaLnBrk="1" latinLnBrk="0" hangingPunct="1">
              <a:defRPr lang="en-US" sz="1800" b="1" kern="1200" dirty="0" smtClean="0">
                <a:solidFill>
                  <a:schemeClr val="lt1"/>
                </a:solidFill>
                <a:latin typeface="+mn-lt"/>
                <a:ea typeface="+mn-ea"/>
                <a:cs typeface="+mn-cs"/>
              </a:defRPr>
            </a:lvl4pPr>
            <a:lvl5pPr marL="0" algn="l" defTabSz="914400" rtl="0" eaLnBrk="1" latinLnBrk="0" hangingPunct="1">
              <a:defRPr lang="en-US" sz="1800" b="1" kern="1200" dirty="0" smtClean="0">
                <a:solidFill>
                  <a:schemeClr val="lt1"/>
                </a:solidFill>
                <a:latin typeface="+mn-lt"/>
                <a:ea typeface="+mn-ea"/>
                <a:cs typeface="+mn-cs"/>
              </a:defRPr>
            </a:lvl5pPr>
          </a:lstStyle>
          <a:p>
            <a:pPr lvl="0"/>
            <a:r>
              <a:rPr lang="en-US" dirty="0" smtClean="0"/>
              <a:t>Click to add text</a:t>
            </a:r>
            <a:endParaRPr lang="en-US" dirty="0"/>
          </a:p>
        </p:txBody>
      </p:sp>
      <p:sp>
        <p:nvSpPr>
          <p:cNvPr id="14" name="Text Placeholder 9"/>
          <p:cNvSpPr>
            <a:spLocks noGrp="1"/>
          </p:cNvSpPr>
          <p:nvPr>
            <p:ph type="body" sz="quarter" idx="14" hasCustomPrompt="1"/>
          </p:nvPr>
        </p:nvSpPr>
        <p:spPr>
          <a:xfrm>
            <a:off x="3501614" y="2819400"/>
            <a:ext cx="2194560" cy="685800"/>
          </a:xfrm>
          <a:prstGeom prst="roundRect">
            <a:avLst>
              <a:gd name="adj" fmla="val 8824"/>
            </a:avLst>
          </a:prstGeom>
        </p:spPr>
        <p:style>
          <a:lnRef idx="0">
            <a:schemeClr val="accent2"/>
          </a:lnRef>
          <a:fillRef idx="3">
            <a:schemeClr val="accent2"/>
          </a:fillRef>
          <a:effectRef idx="3">
            <a:schemeClr val="accent2"/>
          </a:effectRef>
          <a:fontRef idx="none"/>
        </p:style>
        <p:txBody>
          <a:bodyPr rtlCol="0" anchor="ctr">
            <a:normAutofit/>
          </a:bodyPr>
          <a:lstStyle>
            <a:lvl1pPr marL="0" indent="0" algn="ctr" defTabSz="914400" rtl="0" eaLnBrk="1" latinLnBrk="0" hangingPunct="1">
              <a:buFontTx/>
              <a:buNone/>
              <a:defRPr lang="en-US" sz="1600" b="1" kern="1200" dirty="0" smtClean="0">
                <a:solidFill>
                  <a:schemeClr val="lt1"/>
                </a:solidFill>
                <a:latin typeface="+mn-lt"/>
                <a:ea typeface="+mn-ea"/>
                <a:cs typeface="+mn-cs"/>
              </a:defRPr>
            </a:lvl1pPr>
            <a:lvl2pPr marL="0" algn="l" defTabSz="914400" rtl="0" eaLnBrk="1" latinLnBrk="0" hangingPunct="1">
              <a:defRPr lang="en-US" sz="1800" b="1" kern="1200" dirty="0" smtClean="0">
                <a:solidFill>
                  <a:schemeClr val="lt1"/>
                </a:solidFill>
                <a:latin typeface="+mn-lt"/>
                <a:ea typeface="+mn-ea"/>
                <a:cs typeface="+mn-cs"/>
              </a:defRPr>
            </a:lvl2pPr>
            <a:lvl3pPr marL="0" algn="l" defTabSz="914400" rtl="0" eaLnBrk="1" latinLnBrk="0" hangingPunct="1">
              <a:defRPr lang="en-US" sz="1800" b="1" kern="1200" dirty="0" smtClean="0">
                <a:solidFill>
                  <a:schemeClr val="lt1"/>
                </a:solidFill>
                <a:latin typeface="+mn-lt"/>
                <a:ea typeface="+mn-ea"/>
                <a:cs typeface="+mn-cs"/>
              </a:defRPr>
            </a:lvl3pPr>
            <a:lvl4pPr marL="0" algn="l" defTabSz="914400" rtl="0" eaLnBrk="1" latinLnBrk="0" hangingPunct="1">
              <a:defRPr lang="en-US" sz="1800" b="1" kern="1200" dirty="0" smtClean="0">
                <a:solidFill>
                  <a:schemeClr val="lt1"/>
                </a:solidFill>
                <a:latin typeface="+mn-lt"/>
                <a:ea typeface="+mn-ea"/>
                <a:cs typeface="+mn-cs"/>
              </a:defRPr>
            </a:lvl4pPr>
            <a:lvl5pPr marL="0" algn="l" defTabSz="914400" rtl="0" eaLnBrk="1" latinLnBrk="0" hangingPunct="1">
              <a:defRPr lang="en-US" sz="1800" b="1" kern="1200" dirty="0" smtClean="0">
                <a:solidFill>
                  <a:schemeClr val="lt1"/>
                </a:solidFill>
                <a:latin typeface="+mn-lt"/>
                <a:ea typeface="+mn-ea"/>
                <a:cs typeface="+mn-cs"/>
              </a:defRPr>
            </a:lvl5pPr>
          </a:lstStyle>
          <a:p>
            <a:pPr lvl="0"/>
            <a:r>
              <a:rPr lang="en-US" dirty="0" smtClean="0"/>
              <a:t>Click to add text</a:t>
            </a:r>
            <a:endParaRPr lang="en-US" dirty="0"/>
          </a:p>
        </p:txBody>
      </p:sp>
      <p:sp>
        <p:nvSpPr>
          <p:cNvPr id="15" name="Text Placeholder 9"/>
          <p:cNvSpPr>
            <a:spLocks noGrp="1"/>
          </p:cNvSpPr>
          <p:nvPr>
            <p:ph type="body" sz="quarter" idx="15" hasCustomPrompt="1"/>
          </p:nvPr>
        </p:nvSpPr>
        <p:spPr>
          <a:xfrm>
            <a:off x="6400800" y="2819400"/>
            <a:ext cx="2194560" cy="685800"/>
          </a:xfrm>
          <a:prstGeom prst="roundRect">
            <a:avLst>
              <a:gd name="adj" fmla="val 8824"/>
            </a:avLst>
          </a:prstGeom>
        </p:spPr>
        <p:style>
          <a:lnRef idx="0">
            <a:schemeClr val="accent3"/>
          </a:lnRef>
          <a:fillRef idx="3">
            <a:schemeClr val="accent3"/>
          </a:fillRef>
          <a:effectRef idx="3">
            <a:schemeClr val="accent3"/>
          </a:effectRef>
          <a:fontRef idx="none"/>
        </p:style>
        <p:txBody>
          <a:bodyPr rtlCol="0" anchor="ctr">
            <a:normAutofit/>
          </a:bodyPr>
          <a:lstStyle>
            <a:lvl1pPr marL="0" indent="0" algn="ctr" defTabSz="914400" rtl="0" eaLnBrk="1" latinLnBrk="0" hangingPunct="1">
              <a:buFontTx/>
              <a:buNone/>
              <a:defRPr lang="en-US" sz="1600" b="1" kern="1200" dirty="0" smtClean="0">
                <a:solidFill>
                  <a:schemeClr val="lt1"/>
                </a:solidFill>
                <a:latin typeface="+mn-lt"/>
                <a:ea typeface="+mn-ea"/>
                <a:cs typeface="+mn-cs"/>
              </a:defRPr>
            </a:lvl1pPr>
            <a:lvl2pPr marL="0" algn="l" defTabSz="914400" rtl="0" eaLnBrk="1" latinLnBrk="0" hangingPunct="1">
              <a:defRPr lang="en-US" sz="1800" b="1" kern="1200" dirty="0" smtClean="0">
                <a:solidFill>
                  <a:schemeClr val="lt1"/>
                </a:solidFill>
                <a:latin typeface="+mn-lt"/>
                <a:ea typeface="+mn-ea"/>
                <a:cs typeface="+mn-cs"/>
              </a:defRPr>
            </a:lvl2pPr>
            <a:lvl3pPr marL="0" algn="l" defTabSz="914400" rtl="0" eaLnBrk="1" latinLnBrk="0" hangingPunct="1">
              <a:defRPr lang="en-US" sz="1800" b="1" kern="1200" dirty="0" smtClean="0">
                <a:solidFill>
                  <a:schemeClr val="lt1"/>
                </a:solidFill>
                <a:latin typeface="+mn-lt"/>
                <a:ea typeface="+mn-ea"/>
                <a:cs typeface="+mn-cs"/>
              </a:defRPr>
            </a:lvl3pPr>
            <a:lvl4pPr marL="0" algn="l" defTabSz="914400" rtl="0" eaLnBrk="1" latinLnBrk="0" hangingPunct="1">
              <a:defRPr lang="en-US" sz="1800" b="1" kern="1200" dirty="0" smtClean="0">
                <a:solidFill>
                  <a:schemeClr val="lt1"/>
                </a:solidFill>
                <a:latin typeface="+mn-lt"/>
                <a:ea typeface="+mn-ea"/>
                <a:cs typeface="+mn-cs"/>
              </a:defRPr>
            </a:lvl4pPr>
            <a:lvl5pPr marL="0" algn="l" defTabSz="914400" rtl="0" eaLnBrk="1" latinLnBrk="0" hangingPunct="1">
              <a:defRPr lang="en-US" sz="1800" b="1" kern="1200" dirty="0" smtClean="0">
                <a:solidFill>
                  <a:schemeClr val="lt1"/>
                </a:solidFill>
                <a:latin typeface="+mn-lt"/>
                <a:ea typeface="+mn-ea"/>
                <a:cs typeface="+mn-cs"/>
              </a:defRPr>
            </a:lvl5pPr>
          </a:lstStyle>
          <a:p>
            <a:pPr lvl="0"/>
            <a:r>
              <a:rPr lang="en-US" dirty="0" smtClean="0"/>
              <a:t>Click to add text</a:t>
            </a:r>
            <a:endParaRPr lang="en-US" dirty="0"/>
          </a:p>
        </p:txBody>
      </p:sp>
    </p:spTree>
  </p:cSld>
  <p:clrMapOvr>
    <a:masterClrMapping/>
  </p:clrMapOvr>
  <p:transition xmlns:p14="http://schemas.microsoft.com/office/powerpoint/2010/main">
    <p:fade/>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p:cSld name="List diagram 3, al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CA08206-12CE-4BB6-9D96-B12E45A53949}" type="datetimeFigureOut">
              <a:rPr lang="en-US" smtClean="0"/>
              <a:pPr/>
              <a:t>9/19/11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826AF3F-089B-4C00-A629-579841A5A4BF}" type="slidenum">
              <a:rPr lang="en-US" smtClean="0"/>
              <a:pPr/>
              <a:t>‹#›</a:t>
            </a:fld>
            <a:endParaRPr lang="en-US"/>
          </a:p>
        </p:txBody>
      </p:sp>
      <p:sp>
        <p:nvSpPr>
          <p:cNvPr id="10" name="Text Placeholder 9"/>
          <p:cNvSpPr>
            <a:spLocks noGrp="1"/>
          </p:cNvSpPr>
          <p:nvPr>
            <p:ph type="body" sz="quarter" idx="13" hasCustomPrompt="1"/>
          </p:nvPr>
        </p:nvSpPr>
        <p:spPr>
          <a:xfrm>
            <a:off x="582706" y="2819400"/>
            <a:ext cx="2194560" cy="685800"/>
          </a:xfrm>
          <a:prstGeom prst="rect">
            <a:avLst/>
          </a:prstGeom>
        </p:spPr>
        <p:style>
          <a:lnRef idx="3">
            <a:schemeClr val="lt1"/>
          </a:lnRef>
          <a:fillRef idx="1">
            <a:schemeClr val="accent1"/>
          </a:fillRef>
          <a:effectRef idx="1">
            <a:schemeClr val="accent1"/>
          </a:effectRef>
          <a:fontRef idx="none"/>
        </p:style>
        <p:txBody>
          <a:bodyPr rtlCol="0" anchor="ctr">
            <a:normAutofit/>
          </a:bodyPr>
          <a:lstStyle>
            <a:lvl1pPr marL="0" indent="0" algn="ctr" defTabSz="914400" rtl="0" eaLnBrk="1" latinLnBrk="0" hangingPunct="1">
              <a:buFontTx/>
              <a:buNone/>
              <a:defRPr lang="en-US" sz="1600" b="1" kern="1200" dirty="0" smtClean="0">
                <a:solidFill>
                  <a:schemeClr val="lt1"/>
                </a:solidFill>
                <a:latin typeface="+mn-lt"/>
                <a:ea typeface="+mn-ea"/>
                <a:cs typeface="+mn-cs"/>
              </a:defRPr>
            </a:lvl1pPr>
            <a:lvl2pPr marL="0" algn="l" defTabSz="914400" rtl="0" eaLnBrk="1" latinLnBrk="0" hangingPunct="1">
              <a:defRPr lang="en-US" sz="1800" b="1" kern="1200" dirty="0" smtClean="0">
                <a:solidFill>
                  <a:schemeClr val="lt1"/>
                </a:solidFill>
                <a:latin typeface="+mn-lt"/>
                <a:ea typeface="+mn-ea"/>
                <a:cs typeface="+mn-cs"/>
              </a:defRPr>
            </a:lvl2pPr>
            <a:lvl3pPr marL="0" algn="l" defTabSz="914400" rtl="0" eaLnBrk="1" latinLnBrk="0" hangingPunct="1">
              <a:defRPr lang="en-US" sz="1800" b="1" kern="1200" dirty="0" smtClean="0">
                <a:solidFill>
                  <a:schemeClr val="lt1"/>
                </a:solidFill>
                <a:latin typeface="+mn-lt"/>
                <a:ea typeface="+mn-ea"/>
                <a:cs typeface="+mn-cs"/>
              </a:defRPr>
            </a:lvl3pPr>
            <a:lvl4pPr marL="0" algn="l" defTabSz="914400" rtl="0" eaLnBrk="1" latinLnBrk="0" hangingPunct="1">
              <a:defRPr lang="en-US" sz="1800" b="1" kern="1200" dirty="0" smtClean="0">
                <a:solidFill>
                  <a:schemeClr val="lt1"/>
                </a:solidFill>
                <a:latin typeface="+mn-lt"/>
                <a:ea typeface="+mn-ea"/>
                <a:cs typeface="+mn-cs"/>
              </a:defRPr>
            </a:lvl4pPr>
            <a:lvl5pPr marL="0" algn="l" defTabSz="914400" rtl="0" eaLnBrk="1" latinLnBrk="0" hangingPunct="1">
              <a:defRPr lang="en-US" sz="1800" b="1" kern="1200" dirty="0" smtClean="0">
                <a:solidFill>
                  <a:schemeClr val="lt1"/>
                </a:solidFill>
                <a:latin typeface="+mn-lt"/>
                <a:ea typeface="+mn-ea"/>
                <a:cs typeface="+mn-cs"/>
              </a:defRPr>
            </a:lvl5pPr>
          </a:lstStyle>
          <a:p>
            <a:pPr lvl="0"/>
            <a:r>
              <a:rPr lang="en-US" dirty="0" smtClean="0"/>
              <a:t>Click to add text</a:t>
            </a:r>
            <a:endParaRPr lang="en-US" dirty="0"/>
          </a:p>
        </p:txBody>
      </p:sp>
      <p:sp>
        <p:nvSpPr>
          <p:cNvPr id="14" name="Text Placeholder 9"/>
          <p:cNvSpPr>
            <a:spLocks noGrp="1"/>
          </p:cNvSpPr>
          <p:nvPr>
            <p:ph type="body" sz="quarter" idx="14" hasCustomPrompt="1"/>
          </p:nvPr>
        </p:nvSpPr>
        <p:spPr>
          <a:xfrm>
            <a:off x="3470686" y="2819400"/>
            <a:ext cx="2194560" cy="685800"/>
          </a:xfrm>
          <a:prstGeom prst="rect">
            <a:avLst/>
          </a:prstGeom>
        </p:spPr>
        <p:style>
          <a:lnRef idx="3">
            <a:schemeClr val="lt1"/>
          </a:lnRef>
          <a:fillRef idx="1">
            <a:schemeClr val="accent2"/>
          </a:fillRef>
          <a:effectRef idx="1">
            <a:schemeClr val="accent2"/>
          </a:effectRef>
          <a:fontRef idx="none"/>
        </p:style>
        <p:txBody>
          <a:bodyPr rtlCol="0" anchor="ctr">
            <a:normAutofit/>
          </a:bodyPr>
          <a:lstStyle>
            <a:lvl1pPr marL="0" indent="0" algn="ctr" defTabSz="914400" rtl="0" eaLnBrk="1" latinLnBrk="0" hangingPunct="1">
              <a:buFontTx/>
              <a:buNone/>
              <a:defRPr lang="en-US" sz="1600" b="1" kern="1200" dirty="0" smtClean="0">
                <a:solidFill>
                  <a:schemeClr val="lt1"/>
                </a:solidFill>
                <a:latin typeface="+mn-lt"/>
                <a:ea typeface="+mn-ea"/>
                <a:cs typeface="+mn-cs"/>
              </a:defRPr>
            </a:lvl1pPr>
            <a:lvl2pPr marL="0" algn="l" defTabSz="914400" rtl="0" eaLnBrk="1" latinLnBrk="0" hangingPunct="1">
              <a:defRPr lang="en-US" sz="1800" b="1" kern="1200" dirty="0" smtClean="0">
                <a:solidFill>
                  <a:schemeClr val="lt1"/>
                </a:solidFill>
                <a:latin typeface="+mn-lt"/>
                <a:ea typeface="+mn-ea"/>
                <a:cs typeface="+mn-cs"/>
              </a:defRPr>
            </a:lvl2pPr>
            <a:lvl3pPr marL="0" algn="l" defTabSz="914400" rtl="0" eaLnBrk="1" latinLnBrk="0" hangingPunct="1">
              <a:defRPr lang="en-US" sz="1800" b="1" kern="1200" dirty="0" smtClean="0">
                <a:solidFill>
                  <a:schemeClr val="lt1"/>
                </a:solidFill>
                <a:latin typeface="+mn-lt"/>
                <a:ea typeface="+mn-ea"/>
                <a:cs typeface="+mn-cs"/>
              </a:defRPr>
            </a:lvl3pPr>
            <a:lvl4pPr marL="0" algn="l" defTabSz="914400" rtl="0" eaLnBrk="1" latinLnBrk="0" hangingPunct="1">
              <a:defRPr lang="en-US" sz="1800" b="1" kern="1200" dirty="0" smtClean="0">
                <a:solidFill>
                  <a:schemeClr val="lt1"/>
                </a:solidFill>
                <a:latin typeface="+mn-lt"/>
                <a:ea typeface="+mn-ea"/>
                <a:cs typeface="+mn-cs"/>
              </a:defRPr>
            </a:lvl4pPr>
            <a:lvl5pPr marL="0" algn="l" defTabSz="914400" rtl="0" eaLnBrk="1" latinLnBrk="0" hangingPunct="1">
              <a:defRPr lang="en-US" sz="1800" b="1" kern="1200" dirty="0" smtClean="0">
                <a:solidFill>
                  <a:schemeClr val="lt1"/>
                </a:solidFill>
                <a:latin typeface="+mn-lt"/>
                <a:ea typeface="+mn-ea"/>
                <a:cs typeface="+mn-cs"/>
              </a:defRPr>
            </a:lvl5pPr>
          </a:lstStyle>
          <a:p>
            <a:pPr lvl="0"/>
            <a:r>
              <a:rPr lang="en-US" dirty="0" smtClean="0"/>
              <a:t>Click to add text</a:t>
            </a:r>
            <a:endParaRPr lang="en-US" dirty="0"/>
          </a:p>
        </p:txBody>
      </p:sp>
      <p:sp>
        <p:nvSpPr>
          <p:cNvPr id="15" name="Text Placeholder 9"/>
          <p:cNvSpPr>
            <a:spLocks noGrp="1"/>
          </p:cNvSpPr>
          <p:nvPr>
            <p:ph type="body" sz="quarter" idx="15" hasCustomPrompt="1"/>
          </p:nvPr>
        </p:nvSpPr>
        <p:spPr>
          <a:xfrm>
            <a:off x="6358666" y="2819400"/>
            <a:ext cx="2194560" cy="685800"/>
          </a:xfrm>
          <a:prstGeom prst="rect">
            <a:avLst/>
          </a:prstGeom>
        </p:spPr>
        <p:style>
          <a:lnRef idx="3">
            <a:schemeClr val="lt1"/>
          </a:lnRef>
          <a:fillRef idx="1">
            <a:schemeClr val="accent3"/>
          </a:fillRef>
          <a:effectRef idx="1">
            <a:schemeClr val="accent3"/>
          </a:effectRef>
          <a:fontRef idx="none"/>
        </p:style>
        <p:txBody>
          <a:bodyPr rtlCol="0" anchor="ctr">
            <a:normAutofit/>
          </a:bodyPr>
          <a:lstStyle>
            <a:lvl1pPr marL="0" indent="0" algn="ctr" defTabSz="914400" rtl="0" eaLnBrk="1" latinLnBrk="0" hangingPunct="1">
              <a:buFontTx/>
              <a:buNone/>
              <a:defRPr lang="en-US" sz="1600" b="1" kern="1200" dirty="0" smtClean="0">
                <a:solidFill>
                  <a:schemeClr val="lt1"/>
                </a:solidFill>
                <a:latin typeface="+mn-lt"/>
                <a:ea typeface="+mn-ea"/>
                <a:cs typeface="+mn-cs"/>
              </a:defRPr>
            </a:lvl1pPr>
            <a:lvl2pPr marL="0" algn="l" defTabSz="914400" rtl="0" eaLnBrk="1" latinLnBrk="0" hangingPunct="1">
              <a:defRPr lang="en-US" sz="1800" b="1" kern="1200" dirty="0" smtClean="0">
                <a:solidFill>
                  <a:schemeClr val="lt1"/>
                </a:solidFill>
                <a:latin typeface="+mn-lt"/>
                <a:ea typeface="+mn-ea"/>
                <a:cs typeface="+mn-cs"/>
              </a:defRPr>
            </a:lvl2pPr>
            <a:lvl3pPr marL="0" algn="l" defTabSz="914400" rtl="0" eaLnBrk="1" latinLnBrk="0" hangingPunct="1">
              <a:defRPr lang="en-US" sz="1800" b="1" kern="1200" dirty="0" smtClean="0">
                <a:solidFill>
                  <a:schemeClr val="lt1"/>
                </a:solidFill>
                <a:latin typeface="+mn-lt"/>
                <a:ea typeface="+mn-ea"/>
                <a:cs typeface="+mn-cs"/>
              </a:defRPr>
            </a:lvl3pPr>
            <a:lvl4pPr marL="0" algn="l" defTabSz="914400" rtl="0" eaLnBrk="1" latinLnBrk="0" hangingPunct="1">
              <a:defRPr lang="en-US" sz="1800" b="1" kern="1200" dirty="0" smtClean="0">
                <a:solidFill>
                  <a:schemeClr val="lt1"/>
                </a:solidFill>
                <a:latin typeface="+mn-lt"/>
                <a:ea typeface="+mn-ea"/>
                <a:cs typeface="+mn-cs"/>
              </a:defRPr>
            </a:lvl4pPr>
            <a:lvl5pPr marL="0" algn="l" defTabSz="914400" rtl="0" eaLnBrk="1" latinLnBrk="0" hangingPunct="1">
              <a:defRPr lang="en-US" sz="1800" b="1" kern="1200" dirty="0" smtClean="0">
                <a:solidFill>
                  <a:schemeClr val="lt1"/>
                </a:solidFill>
                <a:latin typeface="+mn-lt"/>
                <a:ea typeface="+mn-ea"/>
                <a:cs typeface="+mn-cs"/>
              </a:defRPr>
            </a:lvl5pPr>
          </a:lstStyle>
          <a:p>
            <a:pPr lvl="0"/>
            <a:r>
              <a:rPr lang="en-US" dirty="0" smtClean="0"/>
              <a:t>Click to add text</a:t>
            </a:r>
            <a:endParaRPr lang="en-US" dirty="0"/>
          </a:p>
        </p:txBody>
      </p:sp>
      <p:sp>
        <p:nvSpPr>
          <p:cNvPr id="23" name="Picture Placeholder 6"/>
          <p:cNvSpPr>
            <a:spLocks noGrp="1"/>
          </p:cNvSpPr>
          <p:nvPr>
            <p:ph type="pic" sz="quarter" idx="21" hasCustomPrompt="1"/>
          </p:nvPr>
        </p:nvSpPr>
        <p:spPr>
          <a:xfrm>
            <a:off x="628426" y="1524000"/>
            <a:ext cx="2103120" cy="1143000"/>
          </a:xfrm>
          <a:prstGeom prst="rect">
            <a:avLst/>
          </a:prstGeom>
          <a:solidFill>
            <a:schemeClr val="bg2"/>
          </a:solidFill>
          <a:ln w="38100" cap="sq">
            <a:solidFill>
              <a:srgbClr val="FFFFFF"/>
            </a:solidFill>
            <a:round/>
          </a:ln>
          <a:effectLst>
            <a:outerShdw blurRad="88900" dist="18000" dir="5400000" algn="tl" rotWithShape="0">
              <a:srgbClr val="000000">
                <a:alpha val="50000"/>
              </a:srgbClr>
            </a:outerShdw>
          </a:effectLst>
          <a:sp3d>
            <a:bevelT w="25400" h="19050"/>
            <a:contourClr>
              <a:srgbClr val="FFFFFF"/>
            </a:contourClr>
          </a:sp3d>
        </p:spPr>
        <p:txBody>
          <a:bodyPr vert="horz" lIns="91440" tIns="91440" rIns="0" bIns="0" rtlCol="0">
            <a:normAutofit/>
          </a:bodyPr>
          <a:lstStyle>
            <a:lvl1pPr marL="0" marR="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lang="en-US" sz="950" kern="1200">
                <a:solidFill>
                  <a:schemeClr val="bg1"/>
                </a:solidFill>
                <a:latin typeface="+mn-lt"/>
                <a:ea typeface="+mn-ea"/>
                <a:cs typeface="+mn-cs"/>
              </a:defRPr>
            </a:lvl1pPr>
          </a:lstStyle>
          <a:p>
            <a:pPr marL="0" marR="0" lvl="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a:pPr>
            <a:r>
              <a:rPr lang="en-US" dirty="0" smtClean="0"/>
              <a:t>Click the MEC image library option on the MEC tab to add an image to any picture placeholder on this slide. </a:t>
            </a:r>
          </a:p>
        </p:txBody>
      </p:sp>
      <p:sp>
        <p:nvSpPr>
          <p:cNvPr id="24" name="Picture Placeholder 6"/>
          <p:cNvSpPr>
            <a:spLocks noGrp="1"/>
          </p:cNvSpPr>
          <p:nvPr>
            <p:ph type="pic" sz="quarter" idx="22" hasCustomPrompt="1"/>
          </p:nvPr>
        </p:nvSpPr>
        <p:spPr>
          <a:xfrm>
            <a:off x="3516406" y="1524000"/>
            <a:ext cx="2103120" cy="1143000"/>
          </a:xfrm>
          <a:prstGeom prst="rect">
            <a:avLst/>
          </a:prstGeom>
          <a:solidFill>
            <a:schemeClr val="bg2"/>
          </a:solidFill>
          <a:ln w="38100" cap="sq">
            <a:solidFill>
              <a:srgbClr val="FFFFFF"/>
            </a:solidFill>
            <a:round/>
          </a:ln>
          <a:effectLst>
            <a:outerShdw blurRad="88900" dist="18000" dir="5400000" algn="tl" rotWithShape="0">
              <a:srgbClr val="000000">
                <a:alpha val="50000"/>
              </a:srgbClr>
            </a:outerShdw>
          </a:effectLst>
          <a:sp3d>
            <a:bevelT w="25400" h="19050"/>
            <a:contourClr>
              <a:srgbClr val="FFFFFF"/>
            </a:contourClr>
          </a:sp3d>
        </p:spPr>
        <p:txBody>
          <a:bodyPr vert="horz" lIns="91440" tIns="91440" rIns="0" bIns="0" rtlCol="0">
            <a:normAutofit/>
          </a:bodyPr>
          <a:lstStyle>
            <a:lvl1pPr marL="0" marR="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lang="en-US" sz="950" kern="1200">
                <a:solidFill>
                  <a:schemeClr val="bg1"/>
                </a:solidFill>
                <a:latin typeface="+mn-lt"/>
                <a:ea typeface="+mn-ea"/>
                <a:cs typeface="+mn-cs"/>
              </a:defRPr>
            </a:lvl1pPr>
          </a:lstStyle>
          <a:p>
            <a:pPr marL="0" marR="0" lvl="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a:pPr>
            <a:r>
              <a:rPr lang="en-US" dirty="0" smtClean="0"/>
              <a:t>Or, to add an image from your own files, click the icon in the center of the placeholder.</a:t>
            </a:r>
          </a:p>
        </p:txBody>
      </p:sp>
      <p:sp>
        <p:nvSpPr>
          <p:cNvPr id="25" name="Picture Placeholder 6"/>
          <p:cNvSpPr>
            <a:spLocks noGrp="1"/>
          </p:cNvSpPr>
          <p:nvPr>
            <p:ph type="pic" sz="quarter" idx="23"/>
          </p:nvPr>
        </p:nvSpPr>
        <p:spPr>
          <a:xfrm>
            <a:off x="6404386" y="1524000"/>
            <a:ext cx="2103120" cy="1143000"/>
          </a:xfrm>
          <a:prstGeom prst="rect">
            <a:avLst/>
          </a:prstGeom>
          <a:solidFill>
            <a:schemeClr val="bg2"/>
          </a:solidFill>
          <a:ln w="38100" cap="sq">
            <a:solidFill>
              <a:srgbClr val="FFFFFF"/>
            </a:solidFill>
            <a:round/>
          </a:ln>
          <a:effectLst>
            <a:outerShdw blurRad="88900" dist="18000" dir="5400000" algn="tl" rotWithShape="0">
              <a:srgbClr val="000000">
                <a:alpha val="50000"/>
              </a:srgbClr>
            </a:outerShdw>
          </a:effectLst>
          <a:sp3d>
            <a:bevelT w="25400" h="19050"/>
            <a:contourClr>
              <a:srgbClr val="FFFFFF"/>
            </a:contourClr>
          </a:sp3d>
        </p:spPr>
        <p:txBody>
          <a:bodyPr vert="horz" lIns="91440" tIns="91440" rIns="0" bIns="0" rtlCol="0">
            <a:normAutofit/>
          </a:bodyPr>
          <a:lstStyle>
            <a:lvl1pPr>
              <a:defRPr lang="en-US" sz="1200" kern="1200">
                <a:solidFill>
                  <a:schemeClr val="bg1"/>
                </a:solidFill>
                <a:latin typeface="+mn-lt"/>
                <a:ea typeface="+mn-ea"/>
                <a:cs typeface="+mn-cs"/>
              </a:defRPr>
            </a:lvl1pPr>
          </a:lstStyle>
          <a:p>
            <a:pPr marL="0" marR="0" lvl="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a:pPr>
            <a:r>
              <a:rPr lang="en-US" smtClean="0"/>
              <a:t>Click icon to add picture</a:t>
            </a:r>
            <a:endParaRPr lang="en-US"/>
          </a:p>
        </p:txBody>
      </p:sp>
      <p:sp>
        <p:nvSpPr>
          <p:cNvPr id="27" name="Text Placeholder 9"/>
          <p:cNvSpPr>
            <a:spLocks noGrp="1"/>
          </p:cNvSpPr>
          <p:nvPr>
            <p:ph type="body" sz="quarter" idx="25" hasCustomPrompt="1"/>
          </p:nvPr>
        </p:nvSpPr>
        <p:spPr>
          <a:xfrm>
            <a:off x="582706" y="3657600"/>
            <a:ext cx="2194560" cy="1231106"/>
          </a:xfrm>
          <a:prstGeom prst="rect">
            <a:avLst/>
          </a:prstGeom>
          <a:noFill/>
        </p:spPr>
        <p:txBody>
          <a:bodyPr wrap="square" rtlCol="0">
            <a:spAutoFit/>
          </a:bodyPr>
          <a:lstStyle>
            <a:lvl1pPr marL="282575" indent="-282575" algn="l" defTabSz="914400" rtl="0" eaLnBrk="1" latinLnBrk="0" hangingPunct="1">
              <a:spcBef>
                <a:spcPts val="600"/>
              </a:spcBef>
              <a:buFont typeface="Arial" pitchFamily="34" charset="0"/>
              <a:buChar char="•"/>
              <a:defRPr lang="en-US" sz="1200" b="1" kern="1200" dirty="0" smtClean="0">
                <a:solidFill>
                  <a:schemeClr val="tx1"/>
                </a:solidFill>
                <a:latin typeface="+mn-lt"/>
                <a:ea typeface="+mn-ea"/>
                <a:cs typeface="+mn-cs"/>
              </a:defRPr>
            </a:lvl1pPr>
            <a:lvl2pPr marL="282575" indent="-282575" algn="l" defTabSz="914400" rtl="0" eaLnBrk="1" latinLnBrk="0" hangingPunct="1">
              <a:defRPr lang="en-US" sz="1200" b="1" kern="1200" dirty="0" smtClean="0">
                <a:solidFill>
                  <a:schemeClr val="tx1"/>
                </a:solidFill>
                <a:latin typeface="+mn-lt"/>
                <a:ea typeface="+mn-ea"/>
                <a:cs typeface="+mn-cs"/>
              </a:defRPr>
            </a:lvl2pPr>
            <a:lvl3pPr marL="282575" indent="-282575" algn="l" defTabSz="914400" rtl="0" eaLnBrk="1" latinLnBrk="0" hangingPunct="1">
              <a:defRPr lang="en-US" sz="1200" b="1" kern="1200" dirty="0" smtClean="0">
                <a:solidFill>
                  <a:schemeClr val="tx1"/>
                </a:solidFill>
                <a:latin typeface="+mn-lt"/>
                <a:ea typeface="+mn-ea"/>
                <a:cs typeface="+mn-cs"/>
              </a:defRPr>
            </a:lvl3pPr>
            <a:lvl4pPr marL="282575" indent="-282575" algn="l" defTabSz="914400" rtl="0" eaLnBrk="1" latinLnBrk="0" hangingPunct="1">
              <a:defRPr lang="en-US" sz="1200" b="1" kern="1200" dirty="0" smtClean="0">
                <a:solidFill>
                  <a:schemeClr val="tx1"/>
                </a:solidFill>
                <a:latin typeface="+mn-lt"/>
                <a:ea typeface="+mn-ea"/>
                <a:cs typeface="+mn-cs"/>
              </a:defRPr>
            </a:lvl4pPr>
            <a:lvl5pPr marL="0" algn="l" defTabSz="914400" rtl="0" eaLnBrk="1" latinLnBrk="0" hangingPunct="1">
              <a:defRPr lang="en-US" sz="1200" b="1" kern="1200" dirty="0" smtClean="0">
                <a:solidFill>
                  <a:schemeClr val="tx1"/>
                </a:solidFill>
                <a:latin typeface="+mn-lt"/>
                <a:ea typeface="+mn-ea"/>
                <a:cs typeface="+mn-cs"/>
              </a:defRPr>
            </a:lvl5pPr>
          </a:lstStyle>
          <a:p>
            <a:pPr lvl="0"/>
            <a:r>
              <a:rPr lang="en-US" dirty="0" smtClean="0"/>
              <a:t>Click to add text</a:t>
            </a:r>
          </a:p>
          <a:p>
            <a:pPr lvl="1"/>
            <a:r>
              <a:rPr lang="en-US" dirty="0" smtClean="0"/>
              <a:t>Level 2</a:t>
            </a:r>
          </a:p>
          <a:p>
            <a:pPr lvl="2"/>
            <a:r>
              <a:rPr lang="en-US" dirty="0" smtClean="0"/>
              <a:t>Level 3</a:t>
            </a:r>
          </a:p>
          <a:p>
            <a:pPr lvl="3"/>
            <a:r>
              <a:rPr lang="en-US" dirty="0" smtClean="0"/>
              <a:t>Level 4</a:t>
            </a:r>
          </a:p>
          <a:p>
            <a:pPr lvl="1"/>
            <a:r>
              <a:rPr lang="en-US" dirty="0" smtClean="0"/>
              <a:t>Level 5</a:t>
            </a:r>
            <a:endParaRPr lang="en-US" dirty="0"/>
          </a:p>
        </p:txBody>
      </p:sp>
      <p:sp>
        <p:nvSpPr>
          <p:cNvPr id="28" name="Text Placeholder 9"/>
          <p:cNvSpPr>
            <a:spLocks noGrp="1"/>
          </p:cNvSpPr>
          <p:nvPr>
            <p:ph type="body" sz="quarter" idx="26" hasCustomPrompt="1"/>
          </p:nvPr>
        </p:nvSpPr>
        <p:spPr>
          <a:xfrm>
            <a:off x="3470686" y="3657600"/>
            <a:ext cx="2194560" cy="1231106"/>
          </a:xfrm>
          <a:prstGeom prst="rect">
            <a:avLst/>
          </a:prstGeom>
          <a:noFill/>
        </p:spPr>
        <p:txBody>
          <a:bodyPr wrap="square" rtlCol="0">
            <a:spAutoFit/>
          </a:bodyPr>
          <a:lstStyle>
            <a:lvl1pPr marL="282575" indent="-282575" algn="l" defTabSz="914400" rtl="0" eaLnBrk="1" latinLnBrk="0" hangingPunct="1">
              <a:spcBef>
                <a:spcPts val="600"/>
              </a:spcBef>
              <a:buFont typeface="Arial" pitchFamily="34" charset="0"/>
              <a:buChar char="•"/>
              <a:defRPr lang="en-US" sz="1200" b="1" kern="1200" dirty="0" smtClean="0">
                <a:solidFill>
                  <a:schemeClr val="tx1"/>
                </a:solidFill>
                <a:latin typeface="+mn-lt"/>
                <a:ea typeface="+mn-ea"/>
                <a:cs typeface="+mn-cs"/>
              </a:defRPr>
            </a:lvl1pPr>
            <a:lvl2pPr marL="282575" indent="-282575" algn="l" defTabSz="914400" rtl="0" eaLnBrk="1" latinLnBrk="0" hangingPunct="1">
              <a:defRPr lang="en-US" sz="1200" b="1" kern="1200" dirty="0" smtClean="0">
                <a:solidFill>
                  <a:schemeClr val="tx1"/>
                </a:solidFill>
                <a:latin typeface="+mn-lt"/>
                <a:ea typeface="+mn-ea"/>
                <a:cs typeface="+mn-cs"/>
              </a:defRPr>
            </a:lvl2pPr>
            <a:lvl3pPr marL="282575" indent="-282575" algn="l" defTabSz="914400" rtl="0" eaLnBrk="1" latinLnBrk="0" hangingPunct="1">
              <a:defRPr lang="en-US" sz="1200" b="1" kern="1200" dirty="0" smtClean="0">
                <a:solidFill>
                  <a:schemeClr val="tx1"/>
                </a:solidFill>
                <a:latin typeface="+mn-lt"/>
                <a:ea typeface="+mn-ea"/>
                <a:cs typeface="+mn-cs"/>
              </a:defRPr>
            </a:lvl3pPr>
            <a:lvl4pPr marL="282575" indent="-282575" algn="l" defTabSz="914400" rtl="0" eaLnBrk="1" latinLnBrk="0" hangingPunct="1">
              <a:defRPr lang="en-US" sz="1200" b="1" kern="1200" dirty="0" smtClean="0">
                <a:solidFill>
                  <a:schemeClr val="tx1"/>
                </a:solidFill>
                <a:latin typeface="+mn-lt"/>
                <a:ea typeface="+mn-ea"/>
                <a:cs typeface="+mn-cs"/>
              </a:defRPr>
            </a:lvl4pPr>
            <a:lvl5pPr marL="0" algn="l" defTabSz="914400" rtl="0" eaLnBrk="1" latinLnBrk="0" hangingPunct="1">
              <a:defRPr lang="en-US" sz="1200" b="1" kern="1200" dirty="0" smtClean="0">
                <a:solidFill>
                  <a:schemeClr val="tx1"/>
                </a:solidFill>
                <a:latin typeface="+mn-lt"/>
                <a:ea typeface="+mn-ea"/>
                <a:cs typeface="+mn-cs"/>
              </a:defRPr>
            </a:lvl5pPr>
          </a:lstStyle>
          <a:p>
            <a:pPr lvl="0"/>
            <a:r>
              <a:rPr lang="en-US" dirty="0" smtClean="0"/>
              <a:t>Click to add text</a:t>
            </a:r>
          </a:p>
          <a:p>
            <a:pPr lvl="1"/>
            <a:r>
              <a:rPr lang="en-US" dirty="0" smtClean="0"/>
              <a:t>Level 2</a:t>
            </a:r>
          </a:p>
          <a:p>
            <a:pPr lvl="2"/>
            <a:r>
              <a:rPr lang="en-US" dirty="0" smtClean="0"/>
              <a:t>Level 3</a:t>
            </a:r>
          </a:p>
          <a:p>
            <a:pPr lvl="3"/>
            <a:r>
              <a:rPr lang="en-US" dirty="0" smtClean="0"/>
              <a:t>Level 4</a:t>
            </a:r>
          </a:p>
          <a:p>
            <a:pPr lvl="1"/>
            <a:r>
              <a:rPr lang="en-US" dirty="0" smtClean="0"/>
              <a:t>Level 5</a:t>
            </a:r>
            <a:endParaRPr lang="en-US" dirty="0"/>
          </a:p>
        </p:txBody>
      </p:sp>
      <p:sp>
        <p:nvSpPr>
          <p:cNvPr id="29" name="Text Placeholder 9"/>
          <p:cNvSpPr>
            <a:spLocks noGrp="1"/>
          </p:cNvSpPr>
          <p:nvPr>
            <p:ph type="body" sz="quarter" idx="27" hasCustomPrompt="1"/>
          </p:nvPr>
        </p:nvSpPr>
        <p:spPr>
          <a:xfrm>
            <a:off x="6358666" y="3657600"/>
            <a:ext cx="2194560" cy="1231106"/>
          </a:xfrm>
          <a:prstGeom prst="rect">
            <a:avLst/>
          </a:prstGeom>
          <a:noFill/>
        </p:spPr>
        <p:txBody>
          <a:bodyPr wrap="square" rtlCol="0">
            <a:spAutoFit/>
          </a:bodyPr>
          <a:lstStyle>
            <a:lvl1pPr marL="282575" indent="-282575" algn="l" defTabSz="914400" rtl="0" eaLnBrk="1" latinLnBrk="0" hangingPunct="1">
              <a:spcBef>
                <a:spcPts val="600"/>
              </a:spcBef>
              <a:buFont typeface="Arial" pitchFamily="34" charset="0"/>
              <a:buChar char="•"/>
              <a:defRPr lang="en-US" sz="1200" b="1" kern="1200" dirty="0" smtClean="0">
                <a:solidFill>
                  <a:schemeClr val="tx1"/>
                </a:solidFill>
                <a:latin typeface="+mn-lt"/>
                <a:ea typeface="+mn-ea"/>
                <a:cs typeface="+mn-cs"/>
              </a:defRPr>
            </a:lvl1pPr>
            <a:lvl2pPr marL="282575" indent="-282575" algn="l" defTabSz="914400" rtl="0" eaLnBrk="1" latinLnBrk="0" hangingPunct="1">
              <a:defRPr lang="en-US" sz="1200" b="1" kern="1200" dirty="0" smtClean="0">
                <a:solidFill>
                  <a:schemeClr val="tx1"/>
                </a:solidFill>
                <a:latin typeface="+mn-lt"/>
                <a:ea typeface="+mn-ea"/>
                <a:cs typeface="+mn-cs"/>
              </a:defRPr>
            </a:lvl2pPr>
            <a:lvl3pPr marL="282575" indent="-282575" algn="l" defTabSz="914400" rtl="0" eaLnBrk="1" latinLnBrk="0" hangingPunct="1">
              <a:defRPr lang="en-US" sz="1200" b="1" kern="1200" dirty="0" smtClean="0">
                <a:solidFill>
                  <a:schemeClr val="tx1"/>
                </a:solidFill>
                <a:latin typeface="+mn-lt"/>
                <a:ea typeface="+mn-ea"/>
                <a:cs typeface="+mn-cs"/>
              </a:defRPr>
            </a:lvl3pPr>
            <a:lvl4pPr marL="282575" indent="-282575" algn="l" defTabSz="914400" rtl="0" eaLnBrk="1" latinLnBrk="0" hangingPunct="1">
              <a:defRPr lang="en-US" sz="1200" b="1" kern="1200" dirty="0" smtClean="0">
                <a:solidFill>
                  <a:schemeClr val="tx1"/>
                </a:solidFill>
                <a:latin typeface="+mn-lt"/>
                <a:ea typeface="+mn-ea"/>
                <a:cs typeface="+mn-cs"/>
              </a:defRPr>
            </a:lvl4pPr>
            <a:lvl5pPr marL="0" algn="l" defTabSz="914400" rtl="0" eaLnBrk="1" latinLnBrk="0" hangingPunct="1">
              <a:defRPr lang="en-US" sz="1200" b="1" kern="1200" dirty="0" smtClean="0">
                <a:solidFill>
                  <a:schemeClr val="tx1"/>
                </a:solidFill>
                <a:latin typeface="+mn-lt"/>
                <a:ea typeface="+mn-ea"/>
                <a:cs typeface="+mn-cs"/>
              </a:defRPr>
            </a:lvl5pPr>
          </a:lstStyle>
          <a:p>
            <a:pPr lvl="0"/>
            <a:r>
              <a:rPr lang="en-US" dirty="0" smtClean="0"/>
              <a:t>Click to add text</a:t>
            </a:r>
          </a:p>
          <a:p>
            <a:pPr lvl="1"/>
            <a:r>
              <a:rPr lang="en-US" dirty="0" smtClean="0"/>
              <a:t>Level 2</a:t>
            </a:r>
          </a:p>
          <a:p>
            <a:pPr lvl="2"/>
            <a:r>
              <a:rPr lang="en-US" dirty="0" smtClean="0"/>
              <a:t>Level 3</a:t>
            </a:r>
          </a:p>
          <a:p>
            <a:pPr lvl="3"/>
            <a:r>
              <a:rPr lang="en-US" dirty="0" smtClean="0"/>
              <a:t>Level 4</a:t>
            </a:r>
          </a:p>
          <a:p>
            <a:pPr lvl="1"/>
            <a:r>
              <a:rPr lang="en-US" dirty="0" smtClean="0"/>
              <a:t>Level 5</a:t>
            </a:r>
            <a:endParaRPr lang="en-US" dirty="0"/>
          </a:p>
        </p:txBody>
      </p:sp>
    </p:spTree>
  </p:cSld>
  <p:clrMapOvr>
    <a:masterClrMapping/>
  </p:clrMapOvr>
  <p:transition xmlns:p14="http://schemas.microsoft.com/office/powerpoint/2010/main">
    <p:fade/>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p:cSld name="List diagram 4">
    <p:spTree>
      <p:nvGrpSpPr>
        <p:cNvPr id="1" name=""/>
        <p:cNvGrpSpPr/>
        <p:nvPr/>
      </p:nvGrpSpPr>
      <p:grpSpPr>
        <a:xfrm>
          <a:off x="0" y="0"/>
          <a:ext cx="0" cy="0"/>
          <a:chOff x="0" y="0"/>
          <a:chExt cx="0" cy="0"/>
        </a:xfrm>
      </p:grpSpPr>
      <p:sp>
        <p:nvSpPr>
          <p:cNvPr id="23" name="Picture Placeholder 6"/>
          <p:cNvSpPr>
            <a:spLocks noGrp="1"/>
          </p:cNvSpPr>
          <p:nvPr>
            <p:ph type="pic" sz="quarter" idx="21" hasCustomPrompt="1"/>
          </p:nvPr>
        </p:nvSpPr>
        <p:spPr>
          <a:xfrm>
            <a:off x="382793" y="1524000"/>
            <a:ext cx="1828800" cy="1143000"/>
          </a:xfrm>
          <a:prstGeom prst="roundRect">
            <a:avLst>
              <a:gd name="adj" fmla="val 11961"/>
            </a:avLst>
          </a:prstGeom>
          <a:solidFill>
            <a:schemeClr val="bg2"/>
          </a:solidFill>
          <a:ln>
            <a:noFill/>
          </a:ln>
          <a:effectLst>
            <a:outerShdw blurRad="54990" dist="19050" dir="5400000" algn="ctr" rotWithShape="0">
              <a:srgbClr val="000000">
                <a:alpha val="40000"/>
              </a:srgbClr>
            </a:outerShdw>
          </a:effectLst>
        </p:spPr>
        <p:style>
          <a:lnRef idx="1">
            <a:schemeClr val="accent1"/>
          </a:lnRef>
          <a:fillRef idx="3">
            <a:schemeClr val="accent1"/>
          </a:fillRef>
          <a:effectRef idx="2">
            <a:schemeClr val="accent1"/>
          </a:effectRef>
          <a:fontRef idx="none"/>
        </p:style>
        <p:txBody>
          <a:bodyPr vert="horz" lIns="0" tIns="0" rIns="0" bIns="0" rtlCol="0">
            <a:normAutofit/>
          </a:bodyPr>
          <a:lstStyle>
            <a:lvl1pPr marL="0" marR="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lang="en-US" sz="900" kern="1200">
                <a:solidFill>
                  <a:schemeClr val="bg1"/>
                </a:solidFill>
                <a:latin typeface="+mn-lt"/>
                <a:ea typeface="+mn-ea"/>
                <a:cs typeface="+mn-cs"/>
              </a:defRPr>
            </a:lvl1pPr>
          </a:lstStyle>
          <a:p>
            <a:pPr marL="0" marR="0" lvl="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a:pPr>
            <a:r>
              <a:rPr lang="en-US" dirty="0" smtClean="0"/>
              <a:t>Click the MEC image library option on the MEC tab to add an image to any picture placeholder on this slide. </a:t>
            </a:r>
          </a:p>
        </p:txBody>
      </p:sp>
      <p:sp>
        <p:nvSpPr>
          <p:cNvPr id="39" name="Picture Placeholder 6"/>
          <p:cNvSpPr>
            <a:spLocks noGrp="1"/>
          </p:cNvSpPr>
          <p:nvPr>
            <p:ph type="pic" sz="quarter" idx="27" hasCustomPrompt="1"/>
          </p:nvPr>
        </p:nvSpPr>
        <p:spPr>
          <a:xfrm>
            <a:off x="2583031" y="1524000"/>
            <a:ext cx="1828800" cy="1143000"/>
          </a:xfrm>
          <a:prstGeom prst="roundRect">
            <a:avLst>
              <a:gd name="adj" fmla="val 11961"/>
            </a:avLst>
          </a:prstGeom>
          <a:solidFill>
            <a:schemeClr val="bg2"/>
          </a:solidFill>
          <a:ln>
            <a:noFill/>
          </a:ln>
          <a:effectLst>
            <a:outerShdw blurRad="54990" dist="19050" dir="5400000" algn="ctr" rotWithShape="0">
              <a:srgbClr val="000000">
                <a:alpha val="40000"/>
              </a:srgbClr>
            </a:outerShdw>
          </a:effectLst>
        </p:spPr>
        <p:style>
          <a:lnRef idx="1">
            <a:schemeClr val="accent1"/>
          </a:lnRef>
          <a:fillRef idx="3">
            <a:schemeClr val="accent1"/>
          </a:fillRef>
          <a:effectRef idx="2">
            <a:schemeClr val="accent1"/>
          </a:effectRef>
          <a:fontRef idx="none"/>
        </p:style>
        <p:txBody>
          <a:bodyPr vert="horz" lIns="0" tIns="0" rIns="0" bIns="0" rtlCol="0">
            <a:normAutofit/>
          </a:bodyPr>
          <a:lstStyle>
            <a:lvl1pPr marL="0" marR="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lang="en-US" sz="900" kern="1200">
                <a:solidFill>
                  <a:schemeClr val="bg1"/>
                </a:solidFill>
                <a:latin typeface="+mn-lt"/>
                <a:ea typeface="+mn-ea"/>
                <a:cs typeface="+mn-cs"/>
              </a:defRPr>
            </a:lvl1pPr>
          </a:lstStyle>
          <a:p>
            <a:pPr marL="0" marR="0" lvl="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a:pPr>
            <a:r>
              <a:rPr lang="en-US" dirty="0" smtClean="0"/>
              <a:t>Or, to add an image from your own files, click the icon in the center of the placeholder.</a:t>
            </a:r>
          </a:p>
        </p:txBody>
      </p:sp>
      <p:sp>
        <p:nvSpPr>
          <p:cNvPr id="42" name="Picture Placeholder 6"/>
          <p:cNvSpPr>
            <a:spLocks noGrp="1"/>
          </p:cNvSpPr>
          <p:nvPr>
            <p:ph type="pic" sz="quarter" idx="30"/>
          </p:nvPr>
        </p:nvSpPr>
        <p:spPr>
          <a:xfrm>
            <a:off x="4783269" y="1524000"/>
            <a:ext cx="1828800" cy="1143000"/>
          </a:xfrm>
          <a:prstGeom prst="roundRect">
            <a:avLst>
              <a:gd name="adj" fmla="val 11961"/>
            </a:avLst>
          </a:prstGeom>
          <a:solidFill>
            <a:schemeClr val="bg2"/>
          </a:solidFill>
          <a:ln>
            <a:noFill/>
          </a:ln>
          <a:effectLst>
            <a:outerShdw blurRad="54990" dist="19050" dir="5400000" algn="ctr" rotWithShape="0">
              <a:srgbClr val="000000">
                <a:alpha val="40000"/>
              </a:srgbClr>
            </a:outerShdw>
          </a:effectLst>
        </p:spPr>
        <p:style>
          <a:lnRef idx="1">
            <a:schemeClr val="accent1"/>
          </a:lnRef>
          <a:fillRef idx="3">
            <a:schemeClr val="accent1"/>
          </a:fillRef>
          <a:effectRef idx="2">
            <a:schemeClr val="accent1"/>
          </a:effectRef>
          <a:fontRef idx="none"/>
        </p:style>
        <p:txBody>
          <a:bodyPr vert="horz" lIns="0" tIns="0" rIns="0" bIns="0" rtlCol="0">
            <a:normAutofit/>
          </a:bodyPr>
          <a:lstStyle>
            <a:lvl1pPr>
              <a:defRPr lang="en-US" sz="1200" kern="1200" dirty="0" smtClean="0">
                <a:solidFill>
                  <a:schemeClr val="bg1"/>
                </a:solidFill>
                <a:latin typeface="+mn-lt"/>
                <a:ea typeface="+mn-ea"/>
                <a:cs typeface="+mn-cs"/>
              </a:defRPr>
            </a:lvl1pPr>
          </a:lstStyle>
          <a:p>
            <a:pPr marL="0" marR="0" lvl="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a:pPr>
            <a:r>
              <a:rPr lang="en-US" smtClean="0"/>
              <a:t>Click icon to add picture</a:t>
            </a:r>
            <a:endParaRPr lang="en-US"/>
          </a:p>
        </p:txBody>
      </p:sp>
      <p:sp>
        <p:nvSpPr>
          <p:cNvPr id="45" name="Picture Placeholder 6"/>
          <p:cNvSpPr>
            <a:spLocks noGrp="1"/>
          </p:cNvSpPr>
          <p:nvPr>
            <p:ph type="pic" sz="quarter" idx="33"/>
          </p:nvPr>
        </p:nvSpPr>
        <p:spPr>
          <a:xfrm>
            <a:off x="6983506" y="1524000"/>
            <a:ext cx="1828800" cy="1143000"/>
          </a:xfrm>
          <a:prstGeom prst="roundRect">
            <a:avLst>
              <a:gd name="adj" fmla="val 11961"/>
            </a:avLst>
          </a:prstGeom>
          <a:solidFill>
            <a:schemeClr val="bg2"/>
          </a:solidFill>
          <a:ln>
            <a:noFill/>
          </a:ln>
          <a:effectLst>
            <a:outerShdw blurRad="54990" dist="19050" dir="5400000" algn="ctr" rotWithShape="0">
              <a:srgbClr val="000000">
                <a:alpha val="40000"/>
              </a:srgbClr>
            </a:outerShdw>
          </a:effectLst>
        </p:spPr>
        <p:style>
          <a:lnRef idx="1">
            <a:schemeClr val="accent1"/>
          </a:lnRef>
          <a:fillRef idx="3">
            <a:schemeClr val="accent1"/>
          </a:fillRef>
          <a:effectRef idx="2">
            <a:schemeClr val="accent1"/>
          </a:effectRef>
          <a:fontRef idx="none"/>
        </p:style>
        <p:txBody>
          <a:bodyPr vert="horz" lIns="0" tIns="0" rIns="0" bIns="0" rtlCol="0">
            <a:normAutofit/>
          </a:bodyPr>
          <a:lstStyle>
            <a:lvl1pPr>
              <a:defRPr lang="en-US" sz="1200" kern="1200" dirty="0" smtClean="0">
                <a:solidFill>
                  <a:schemeClr val="bg1"/>
                </a:solidFill>
                <a:latin typeface="+mn-lt"/>
                <a:ea typeface="+mn-ea"/>
                <a:cs typeface="+mn-cs"/>
              </a:defRPr>
            </a:lvl1pPr>
          </a:lstStyle>
          <a:p>
            <a:pPr marL="0" marR="0" lvl="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a:pPr>
            <a:r>
              <a:rPr lang="en-US" smtClean="0"/>
              <a:t>Click icon to add picture</a:t>
            </a:r>
            <a:endParaRPr lang="en-US"/>
          </a:p>
        </p:txBody>
      </p:sp>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CA08206-12CE-4BB6-9D96-B12E45A53949}" type="datetimeFigureOut">
              <a:rPr lang="en-US" smtClean="0"/>
              <a:pPr/>
              <a:t>9/19/11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826AF3F-089B-4C00-A629-579841A5A4BF}" type="slidenum">
              <a:rPr lang="en-US" smtClean="0"/>
              <a:pPr/>
              <a:t>‹#›</a:t>
            </a:fld>
            <a:endParaRPr lang="en-US"/>
          </a:p>
        </p:txBody>
      </p:sp>
      <p:sp>
        <p:nvSpPr>
          <p:cNvPr id="27" name="Text Placeholder 9"/>
          <p:cNvSpPr>
            <a:spLocks noGrp="1"/>
          </p:cNvSpPr>
          <p:nvPr>
            <p:ph type="body" sz="quarter" idx="25" hasCustomPrompt="1"/>
          </p:nvPr>
        </p:nvSpPr>
        <p:spPr>
          <a:xfrm>
            <a:off x="382793" y="3657600"/>
            <a:ext cx="1828800" cy="1231106"/>
          </a:xfrm>
          <a:prstGeom prst="rect">
            <a:avLst/>
          </a:prstGeom>
          <a:noFill/>
        </p:spPr>
        <p:txBody>
          <a:bodyPr wrap="square" rtlCol="0">
            <a:spAutoFit/>
          </a:bodyPr>
          <a:lstStyle>
            <a:lvl1pPr marL="228600" indent="-228600" algn="l" defTabSz="914400" rtl="0" eaLnBrk="1" latinLnBrk="0" hangingPunct="1">
              <a:spcBef>
                <a:spcPts val="600"/>
              </a:spcBef>
              <a:buFont typeface="Arial" pitchFamily="34" charset="0"/>
              <a:buChar char="•"/>
              <a:defRPr lang="en-US" sz="1200" b="1" kern="1200" dirty="0" smtClean="0">
                <a:solidFill>
                  <a:schemeClr val="tx1"/>
                </a:solidFill>
                <a:latin typeface="+mn-lt"/>
                <a:ea typeface="+mn-ea"/>
                <a:cs typeface="+mn-cs"/>
              </a:defRPr>
            </a:lvl1pPr>
            <a:lvl2pPr marL="228600" indent="-228600" algn="l" defTabSz="914400" rtl="0" eaLnBrk="1" latinLnBrk="0" hangingPunct="1">
              <a:defRPr lang="en-US" sz="1200" b="1" kern="1200" dirty="0" smtClean="0">
                <a:solidFill>
                  <a:schemeClr val="tx1"/>
                </a:solidFill>
                <a:latin typeface="+mn-lt"/>
                <a:ea typeface="+mn-ea"/>
                <a:cs typeface="+mn-cs"/>
              </a:defRPr>
            </a:lvl2pPr>
            <a:lvl3pPr marL="228600" indent="-228600" algn="l" defTabSz="914400" rtl="0" eaLnBrk="1" latinLnBrk="0" hangingPunct="1">
              <a:defRPr lang="en-US" sz="1200" b="1" kern="1200" dirty="0" smtClean="0">
                <a:solidFill>
                  <a:schemeClr val="tx1"/>
                </a:solidFill>
                <a:latin typeface="+mn-lt"/>
                <a:ea typeface="+mn-ea"/>
                <a:cs typeface="+mn-cs"/>
              </a:defRPr>
            </a:lvl3pPr>
            <a:lvl4pPr marL="228600" indent="-228600" algn="l" defTabSz="914400" rtl="0" eaLnBrk="1" latinLnBrk="0" hangingPunct="1">
              <a:defRPr lang="en-US" sz="1200" b="1" kern="1200" dirty="0" smtClean="0">
                <a:solidFill>
                  <a:schemeClr val="tx1"/>
                </a:solidFill>
                <a:latin typeface="+mn-lt"/>
                <a:ea typeface="+mn-ea"/>
                <a:cs typeface="+mn-cs"/>
              </a:defRPr>
            </a:lvl4pPr>
            <a:lvl5pPr marL="0" algn="l" defTabSz="914400" rtl="0" eaLnBrk="1" latinLnBrk="0" hangingPunct="1">
              <a:defRPr lang="en-US" sz="1200" b="1" kern="1200" dirty="0" smtClean="0">
                <a:solidFill>
                  <a:schemeClr val="tx1"/>
                </a:solidFill>
                <a:latin typeface="+mn-lt"/>
                <a:ea typeface="+mn-ea"/>
                <a:cs typeface="+mn-cs"/>
              </a:defRPr>
            </a:lvl5pPr>
          </a:lstStyle>
          <a:p>
            <a:pPr lvl="0"/>
            <a:r>
              <a:rPr lang="en-US" dirty="0" smtClean="0"/>
              <a:t>Click to add text</a:t>
            </a:r>
          </a:p>
          <a:p>
            <a:pPr lvl="1"/>
            <a:r>
              <a:rPr lang="en-US" dirty="0" smtClean="0"/>
              <a:t>Level 2</a:t>
            </a:r>
          </a:p>
          <a:p>
            <a:pPr lvl="2"/>
            <a:r>
              <a:rPr lang="en-US" dirty="0" smtClean="0"/>
              <a:t>Level 3</a:t>
            </a:r>
          </a:p>
          <a:p>
            <a:pPr lvl="3"/>
            <a:r>
              <a:rPr lang="en-US" dirty="0" smtClean="0"/>
              <a:t>Level 4</a:t>
            </a:r>
          </a:p>
          <a:p>
            <a:pPr lvl="1"/>
            <a:r>
              <a:rPr lang="en-US" dirty="0" smtClean="0"/>
              <a:t>Level 5</a:t>
            </a:r>
            <a:endParaRPr lang="en-US" dirty="0"/>
          </a:p>
        </p:txBody>
      </p:sp>
      <p:sp>
        <p:nvSpPr>
          <p:cNvPr id="40" name="Text Placeholder 9"/>
          <p:cNvSpPr>
            <a:spLocks noGrp="1"/>
          </p:cNvSpPr>
          <p:nvPr>
            <p:ph type="body" sz="quarter" idx="28" hasCustomPrompt="1"/>
          </p:nvPr>
        </p:nvSpPr>
        <p:spPr>
          <a:xfrm>
            <a:off x="2583031" y="3657600"/>
            <a:ext cx="1828800" cy="1231106"/>
          </a:xfrm>
          <a:prstGeom prst="rect">
            <a:avLst/>
          </a:prstGeom>
          <a:noFill/>
        </p:spPr>
        <p:txBody>
          <a:bodyPr wrap="square" rtlCol="0">
            <a:spAutoFit/>
          </a:bodyPr>
          <a:lstStyle>
            <a:lvl1pPr marL="228600" indent="-228600" algn="l" defTabSz="914400" rtl="0" eaLnBrk="1" latinLnBrk="0" hangingPunct="1">
              <a:spcBef>
                <a:spcPts val="600"/>
              </a:spcBef>
              <a:buFont typeface="Arial" pitchFamily="34" charset="0"/>
              <a:buChar char="•"/>
              <a:defRPr lang="en-US" sz="1200" b="1" kern="1200" dirty="0" smtClean="0">
                <a:solidFill>
                  <a:schemeClr val="tx1"/>
                </a:solidFill>
                <a:latin typeface="+mn-lt"/>
                <a:ea typeface="+mn-ea"/>
                <a:cs typeface="+mn-cs"/>
              </a:defRPr>
            </a:lvl1pPr>
            <a:lvl2pPr marL="228600" indent="-228600" algn="l" defTabSz="914400" rtl="0" eaLnBrk="1" latinLnBrk="0" hangingPunct="1">
              <a:defRPr lang="en-US" sz="1200" b="1" kern="1200" dirty="0" smtClean="0">
                <a:solidFill>
                  <a:schemeClr val="tx1"/>
                </a:solidFill>
                <a:latin typeface="+mn-lt"/>
                <a:ea typeface="+mn-ea"/>
                <a:cs typeface="+mn-cs"/>
              </a:defRPr>
            </a:lvl2pPr>
            <a:lvl3pPr marL="228600" indent="-228600" algn="l" defTabSz="914400" rtl="0" eaLnBrk="1" latinLnBrk="0" hangingPunct="1">
              <a:defRPr lang="en-US" sz="1200" b="1" kern="1200" dirty="0" smtClean="0">
                <a:solidFill>
                  <a:schemeClr val="tx1"/>
                </a:solidFill>
                <a:latin typeface="+mn-lt"/>
                <a:ea typeface="+mn-ea"/>
                <a:cs typeface="+mn-cs"/>
              </a:defRPr>
            </a:lvl3pPr>
            <a:lvl4pPr marL="228600" indent="-228600" algn="l" defTabSz="914400" rtl="0" eaLnBrk="1" latinLnBrk="0" hangingPunct="1">
              <a:defRPr lang="en-US" sz="1200" b="1" kern="1200" dirty="0" smtClean="0">
                <a:solidFill>
                  <a:schemeClr val="tx1"/>
                </a:solidFill>
                <a:latin typeface="+mn-lt"/>
                <a:ea typeface="+mn-ea"/>
                <a:cs typeface="+mn-cs"/>
              </a:defRPr>
            </a:lvl4pPr>
            <a:lvl5pPr marL="0" algn="l" defTabSz="914400" rtl="0" eaLnBrk="1" latinLnBrk="0" hangingPunct="1">
              <a:defRPr lang="en-US" sz="1200" b="1" kern="1200" dirty="0" smtClean="0">
                <a:solidFill>
                  <a:schemeClr val="tx1"/>
                </a:solidFill>
                <a:latin typeface="+mn-lt"/>
                <a:ea typeface="+mn-ea"/>
                <a:cs typeface="+mn-cs"/>
              </a:defRPr>
            </a:lvl5pPr>
          </a:lstStyle>
          <a:p>
            <a:pPr lvl="0"/>
            <a:r>
              <a:rPr lang="en-US" dirty="0" smtClean="0"/>
              <a:t>Click to add text</a:t>
            </a:r>
          </a:p>
          <a:p>
            <a:pPr lvl="1"/>
            <a:r>
              <a:rPr lang="en-US" dirty="0" smtClean="0"/>
              <a:t>Level 2</a:t>
            </a:r>
          </a:p>
          <a:p>
            <a:pPr lvl="2"/>
            <a:r>
              <a:rPr lang="en-US" dirty="0" smtClean="0"/>
              <a:t>Level 3</a:t>
            </a:r>
          </a:p>
          <a:p>
            <a:pPr lvl="3"/>
            <a:r>
              <a:rPr lang="en-US" dirty="0" smtClean="0"/>
              <a:t>Level 4</a:t>
            </a:r>
          </a:p>
          <a:p>
            <a:pPr lvl="1"/>
            <a:r>
              <a:rPr lang="en-US" dirty="0" smtClean="0"/>
              <a:t>Level 5</a:t>
            </a:r>
            <a:endParaRPr lang="en-US" dirty="0"/>
          </a:p>
        </p:txBody>
      </p:sp>
      <p:sp>
        <p:nvSpPr>
          <p:cNvPr id="43" name="Text Placeholder 9"/>
          <p:cNvSpPr>
            <a:spLocks noGrp="1"/>
          </p:cNvSpPr>
          <p:nvPr>
            <p:ph type="body" sz="quarter" idx="31" hasCustomPrompt="1"/>
          </p:nvPr>
        </p:nvSpPr>
        <p:spPr>
          <a:xfrm>
            <a:off x="4783269" y="3657600"/>
            <a:ext cx="1828800" cy="1231106"/>
          </a:xfrm>
          <a:prstGeom prst="rect">
            <a:avLst/>
          </a:prstGeom>
          <a:noFill/>
        </p:spPr>
        <p:txBody>
          <a:bodyPr wrap="square" rtlCol="0">
            <a:spAutoFit/>
          </a:bodyPr>
          <a:lstStyle>
            <a:lvl1pPr marL="228600" indent="-228600" algn="l" defTabSz="914400" rtl="0" eaLnBrk="1" latinLnBrk="0" hangingPunct="1">
              <a:spcBef>
                <a:spcPts val="600"/>
              </a:spcBef>
              <a:buFont typeface="Arial" pitchFamily="34" charset="0"/>
              <a:buChar char="•"/>
              <a:defRPr lang="en-US" sz="1200" b="1" kern="1200" dirty="0" smtClean="0">
                <a:solidFill>
                  <a:schemeClr val="tx1"/>
                </a:solidFill>
                <a:latin typeface="+mn-lt"/>
                <a:ea typeface="+mn-ea"/>
                <a:cs typeface="+mn-cs"/>
              </a:defRPr>
            </a:lvl1pPr>
            <a:lvl2pPr marL="228600" indent="-228600" algn="l" defTabSz="914400" rtl="0" eaLnBrk="1" latinLnBrk="0" hangingPunct="1">
              <a:defRPr lang="en-US" sz="1200" b="1" kern="1200" dirty="0" smtClean="0">
                <a:solidFill>
                  <a:schemeClr val="tx1"/>
                </a:solidFill>
                <a:latin typeface="+mn-lt"/>
                <a:ea typeface="+mn-ea"/>
                <a:cs typeface="+mn-cs"/>
              </a:defRPr>
            </a:lvl2pPr>
            <a:lvl3pPr marL="228600" indent="-228600" algn="l" defTabSz="914400" rtl="0" eaLnBrk="1" latinLnBrk="0" hangingPunct="1">
              <a:defRPr lang="en-US" sz="1200" b="1" kern="1200" dirty="0" smtClean="0">
                <a:solidFill>
                  <a:schemeClr val="tx1"/>
                </a:solidFill>
                <a:latin typeface="+mn-lt"/>
                <a:ea typeface="+mn-ea"/>
                <a:cs typeface="+mn-cs"/>
              </a:defRPr>
            </a:lvl3pPr>
            <a:lvl4pPr marL="228600" indent="-228600" algn="l" defTabSz="914400" rtl="0" eaLnBrk="1" latinLnBrk="0" hangingPunct="1">
              <a:defRPr lang="en-US" sz="1200" b="1" kern="1200" dirty="0" smtClean="0">
                <a:solidFill>
                  <a:schemeClr val="tx1"/>
                </a:solidFill>
                <a:latin typeface="+mn-lt"/>
                <a:ea typeface="+mn-ea"/>
                <a:cs typeface="+mn-cs"/>
              </a:defRPr>
            </a:lvl4pPr>
            <a:lvl5pPr marL="0" algn="l" defTabSz="914400" rtl="0" eaLnBrk="1" latinLnBrk="0" hangingPunct="1">
              <a:defRPr lang="en-US" sz="1200" b="1" kern="1200" dirty="0" smtClean="0">
                <a:solidFill>
                  <a:schemeClr val="tx1"/>
                </a:solidFill>
                <a:latin typeface="+mn-lt"/>
                <a:ea typeface="+mn-ea"/>
                <a:cs typeface="+mn-cs"/>
              </a:defRPr>
            </a:lvl5pPr>
          </a:lstStyle>
          <a:p>
            <a:pPr lvl="0"/>
            <a:r>
              <a:rPr lang="en-US" dirty="0" smtClean="0"/>
              <a:t>Click to add text</a:t>
            </a:r>
          </a:p>
          <a:p>
            <a:pPr lvl="1"/>
            <a:r>
              <a:rPr lang="en-US" dirty="0" smtClean="0"/>
              <a:t>Level 2</a:t>
            </a:r>
          </a:p>
          <a:p>
            <a:pPr lvl="2"/>
            <a:r>
              <a:rPr lang="en-US" dirty="0" smtClean="0"/>
              <a:t>Level 3</a:t>
            </a:r>
          </a:p>
          <a:p>
            <a:pPr lvl="3"/>
            <a:r>
              <a:rPr lang="en-US" dirty="0" smtClean="0"/>
              <a:t>Level 4</a:t>
            </a:r>
          </a:p>
          <a:p>
            <a:pPr lvl="1"/>
            <a:r>
              <a:rPr lang="en-US" dirty="0" smtClean="0"/>
              <a:t>Level 5</a:t>
            </a:r>
            <a:endParaRPr lang="en-US" dirty="0"/>
          </a:p>
        </p:txBody>
      </p:sp>
      <p:sp>
        <p:nvSpPr>
          <p:cNvPr id="46" name="Text Placeholder 9"/>
          <p:cNvSpPr>
            <a:spLocks noGrp="1"/>
          </p:cNvSpPr>
          <p:nvPr>
            <p:ph type="body" sz="quarter" idx="34" hasCustomPrompt="1"/>
          </p:nvPr>
        </p:nvSpPr>
        <p:spPr>
          <a:xfrm>
            <a:off x="6983506" y="3657600"/>
            <a:ext cx="1828800" cy="1231106"/>
          </a:xfrm>
          <a:prstGeom prst="rect">
            <a:avLst/>
          </a:prstGeom>
          <a:noFill/>
        </p:spPr>
        <p:txBody>
          <a:bodyPr wrap="square" rtlCol="0">
            <a:spAutoFit/>
          </a:bodyPr>
          <a:lstStyle>
            <a:lvl1pPr marL="228600" indent="-228600" algn="l" defTabSz="914400" rtl="0" eaLnBrk="1" latinLnBrk="0" hangingPunct="1">
              <a:spcBef>
                <a:spcPts val="600"/>
              </a:spcBef>
              <a:buFont typeface="Arial" pitchFamily="34" charset="0"/>
              <a:buChar char="•"/>
              <a:defRPr lang="en-US" sz="1200" b="1" kern="1200" dirty="0" smtClean="0">
                <a:solidFill>
                  <a:schemeClr val="tx1"/>
                </a:solidFill>
                <a:latin typeface="+mn-lt"/>
                <a:ea typeface="+mn-ea"/>
                <a:cs typeface="+mn-cs"/>
              </a:defRPr>
            </a:lvl1pPr>
            <a:lvl2pPr marL="228600" indent="-228600" algn="l" defTabSz="914400" rtl="0" eaLnBrk="1" latinLnBrk="0" hangingPunct="1">
              <a:defRPr lang="en-US" sz="1200" b="1" kern="1200" dirty="0" smtClean="0">
                <a:solidFill>
                  <a:schemeClr val="tx1"/>
                </a:solidFill>
                <a:latin typeface="+mn-lt"/>
                <a:ea typeface="+mn-ea"/>
                <a:cs typeface="+mn-cs"/>
              </a:defRPr>
            </a:lvl2pPr>
            <a:lvl3pPr marL="228600" indent="-228600" algn="l" defTabSz="914400" rtl="0" eaLnBrk="1" latinLnBrk="0" hangingPunct="1">
              <a:defRPr lang="en-US" sz="1200" b="1" kern="1200" dirty="0" smtClean="0">
                <a:solidFill>
                  <a:schemeClr val="tx1"/>
                </a:solidFill>
                <a:latin typeface="+mn-lt"/>
                <a:ea typeface="+mn-ea"/>
                <a:cs typeface="+mn-cs"/>
              </a:defRPr>
            </a:lvl3pPr>
            <a:lvl4pPr marL="228600" indent="-228600" algn="l" defTabSz="914400" rtl="0" eaLnBrk="1" latinLnBrk="0" hangingPunct="1">
              <a:defRPr lang="en-US" sz="1200" b="1" kern="1200" dirty="0" smtClean="0">
                <a:solidFill>
                  <a:schemeClr val="tx1"/>
                </a:solidFill>
                <a:latin typeface="+mn-lt"/>
                <a:ea typeface="+mn-ea"/>
                <a:cs typeface="+mn-cs"/>
              </a:defRPr>
            </a:lvl4pPr>
            <a:lvl5pPr marL="0" algn="l" defTabSz="914400" rtl="0" eaLnBrk="1" latinLnBrk="0" hangingPunct="1">
              <a:defRPr lang="en-US" sz="1200" b="1" kern="1200" dirty="0" smtClean="0">
                <a:solidFill>
                  <a:schemeClr val="tx1"/>
                </a:solidFill>
                <a:latin typeface="+mn-lt"/>
                <a:ea typeface="+mn-ea"/>
                <a:cs typeface="+mn-cs"/>
              </a:defRPr>
            </a:lvl5pPr>
          </a:lstStyle>
          <a:p>
            <a:pPr lvl="0"/>
            <a:r>
              <a:rPr lang="en-US" dirty="0" smtClean="0"/>
              <a:t>Click to add text</a:t>
            </a:r>
          </a:p>
          <a:p>
            <a:pPr lvl="1"/>
            <a:r>
              <a:rPr lang="en-US" dirty="0" smtClean="0"/>
              <a:t>Level 2</a:t>
            </a:r>
          </a:p>
          <a:p>
            <a:pPr lvl="2"/>
            <a:r>
              <a:rPr lang="en-US" dirty="0" smtClean="0"/>
              <a:t>Level 3</a:t>
            </a:r>
          </a:p>
          <a:p>
            <a:pPr lvl="3"/>
            <a:r>
              <a:rPr lang="en-US" dirty="0" smtClean="0"/>
              <a:t>Level 4</a:t>
            </a:r>
          </a:p>
          <a:p>
            <a:pPr lvl="1"/>
            <a:r>
              <a:rPr lang="en-US" dirty="0" smtClean="0"/>
              <a:t>Level 5</a:t>
            </a:r>
            <a:endParaRPr lang="en-US" dirty="0"/>
          </a:p>
        </p:txBody>
      </p:sp>
      <p:sp>
        <p:nvSpPr>
          <p:cNvPr id="10" name="Text Placeholder 9"/>
          <p:cNvSpPr>
            <a:spLocks noGrp="1"/>
          </p:cNvSpPr>
          <p:nvPr>
            <p:ph type="body" sz="quarter" idx="13" hasCustomPrompt="1"/>
          </p:nvPr>
        </p:nvSpPr>
        <p:spPr>
          <a:xfrm>
            <a:off x="382793" y="2819400"/>
            <a:ext cx="1828800" cy="685800"/>
          </a:xfrm>
          <a:prstGeom prst="roundRect">
            <a:avLst>
              <a:gd name="adj" fmla="val 8824"/>
            </a:avLst>
          </a:prstGeom>
        </p:spPr>
        <p:style>
          <a:lnRef idx="0">
            <a:schemeClr val="accent1"/>
          </a:lnRef>
          <a:fillRef idx="3">
            <a:schemeClr val="accent1"/>
          </a:fillRef>
          <a:effectRef idx="3">
            <a:schemeClr val="accent1"/>
          </a:effectRef>
          <a:fontRef idx="none"/>
        </p:style>
        <p:txBody>
          <a:bodyPr rtlCol="0" anchor="ctr">
            <a:normAutofit/>
          </a:bodyPr>
          <a:lstStyle>
            <a:lvl1pPr marL="0" indent="0" algn="ctr" defTabSz="914400" rtl="0" eaLnBrk="1" latinLnBrk="0" hangingPunct="1">
              <a:buFontTx/>
              <a:buNone/>
              <a:defRPr lang="en-US" sz="1600" b="1" kern="1200" dirty="0" smtClean="0">
                <a:solidFill>
                  <a:schemeClr val="lt1"/>
                </a:solidFill>
                <a:latin typeface="+mn-lt"/>
                <a:ea typeface="+mn-ea"/>
                <a:cs typeface="+mn-cs"/>
              </a:defRPr>
            </a:lvl1pPr>
            <a:lvl2pPr marL="0" algn="l" defTabSz="914400" rtl="0" eaLnBrk="1" latinLnBrk="0" hangingPunct="1">
              <a:defRPr lang="en-US" sz="1800" b="1" kern="1200" dirty="0" smtClean="0">
                <a:solidFill>
                  <a:schemeClr val="lt1"/>
                </a:solidFill>
                <a:latin typeface="+mn-lt"/>
                <a:ea typeface="+mn-ea"/>
                <a:cs typeface="+mn-cs"/>
              </a:defRPr>
            </a:lvl2pPr>
            <a:lvl3pPr marL="0" algn="l" defTabSz="914400" rtl="0" eaLnBrk="1" latinLnBrk="0" hangingPunct="1">
              <a:defRPr lang="en-US" sz="1800" b="1" kern="1200" dirty="0" smtClean="0">
                <a:solidFill>
                  <a:schemeClr val="lt1"/>
                </a:solidFill>
                <a:latin typeface="+mn-lt"/>
                <a:ea typeface="+mn-ea"/>
                <a:cs typeface="+mn-cs"/>
              </a:defRPr>
            </a:lvl3pPr>
            <a:lvl4pPr marL="0" algn="l" defTabSz="914400" rtl="0" eaLnBrk="1" latinLnBrk="0" hangingPunct="1">
              <a:defRPr lang="en-US" sz="1800" b="1" kern="1200" dirty="0" smtClean="0">
                <a:solidFill>
                  <a:schemeClr val="lt1"/>
                </a:solidFill>
                <a:latin typeface="+mn-lt"/>
                <a:ea typeface="+mn-ea"/>
                <a:cs typeface="+mn-cs"/>
              </a:defRPr>
            </a:lvl4pPr>
            <a:lvl5pPr marL="0" algn="l" defTabSz="914400" rtl="0" eaLnBrk="1" latinLnBrk="0" hangingPunct="1">
              <a:defRPr lang="en-US" sz="1800" b="1" kern="1200" dirty="0" smtClean="0">
                <a:solidFill>
                  <a:schemeClr val="lt1"/>
                </a:solidFill>
                <a:latin typeface="+mn-lt"/>
                <a:ea typeface="+mn-ea"/>
                <a:cs typeface="+mn-cs"/>
              </a:defRPr>
            </a:lvl5pPr>
          </a:lstStyle>
          <a:p>
            <a:pPr lvl="0"/>
            <a:r>
              <a:rPr lang="en-US" dirty="0" smtClean="0"/>
              <a:t>Click to add text</a:t>
            </a:r>
            <a:endParaRPr lang="en-US" dirty="0"/>
          </a:p>
        </p:txBody>
      </p:sp>
      <p:sp>
        <p:nvSpPr>
          <p:cNvPr id="38" name="Text Placeholder 9"/>
          <p:cNvSpPr>
            <a:spLocks noGrp="1"/>
          </p:cNvSpPr>
          <p:nvPr>
            <p:ph type="body" sz="quarter" idx="26" hasCustomPrompt="1"/>
          </p:nvPr>
        </p:nvSpPr>
        <p:spPr>
          <a:xfrm>
            <a:off x="2583031" y="2819400"/>
            <a:ext cx="1828800" cy="685800"/>
          </a:xfrm>
          <a:prstGeom prst="roundRect">
            <a:avLst>
              <a:gd name="adj" fmla="val 8824"/>
            </a:avLst>
          </a:prstGeom>
        </p:spPr>
        <p:style>
          <a:lnRef idx="0">
            <a:schemeClr val="accent2"/>
          </a:lnRef>
          <a:fillRef idx="3">
            <a:schemeClr val="accent2"/>
          </a:fillRef>
          <a:effectRef idx="3">
            <a:schemeClr val="accent2"/>
          </a:effectRef>
          <a:fontRef idx="none"/>
        </p:style>
        <p:txBody>
          <a:bodyPr rtlCol="0" anchor="ctr">
            <a:normAutofit/>
          </a:bodyPr>
          <a:lstStyle>
            <a:lvl1pPr marL="0" indent="0" algn="ctr" defTabSz="914400" rtl="0" eaLnBrk="1" latinLnBrk="0" hangingPunct="1">
              <a:buFontTx/>
              <a:buNone/>
              <a:defRPr lang="en-US" sz="1600" b="1" kern="1200" dirty="0" smtClean="0">
                <a:solidFill>
                  <a:schemeClr val="lt1"/>
                </a:solidFill>
                <a:latin typeface="+mn-lt"/>
                <a:ea typeface="+mn-ea"/>
                <a:cs typeface="+mn-cs"/>
              </a:defRPr>
            </a:lvl1pPr>
            <a:lvl2pPr marL="0" algn="l" defTabSz="914400" rtl="0" eaLnBrk="1" latinLnBrk="0" hangingPunct="1">
              <a:defRPr lang="en-US" sz="1800" b="1" kern="1200" dirty="0" smtClean="0">
                <a:solidFill>
                  <a:schemeClr val="lt1"/>
                </a:solidFill>
                <a:latin typeface="+mn-lt"/>
                <a:ea typeface="+mn-ea"/>
                <a:cs typeface="+mn-cs"/>
              </a:defRPr>
            </a:lvl2pPr>
            <a:lvl3pPr marL="0" algn="l" defTabSz="914400" rtl="0" eaLnBrk="1" latinLnBrk="0" hangingPunct="1">
              <a:defRPr lang="en-US" sz="1800" b="1" kern="1200" dirty="0" smtClean="0">
                <a:solidFill>
                  <a:schemeClr val="lt1"/>
                </a:solidFill>
                <a:latin typeface="+mn-lt"/>
                <a:ea typeface="+mn-ea"/>
                <a:cs typeface="+mn-cs"/>
              </a:defRPr>
            </a:lvl3pPr>
            <a:lvl4pPr marL="0" algn="l" defTabSz="914400" rtl="0" eaLnBrk="1" latinLnBrk="0" hangingPunct="1">
              <a:defRPr lang="en-US" sz="1800" b="1" kern="1200" dirty="0" smtClean="0">
                <a:solidFill>
                  <a:schemeClr val="lt1"/>
                </a:solidFill>
                <a:latin typeface="+mn-lt"/>
                <a:ea typeface="+mn-ea"/>
                <a:cs typeface="+mn-cs"/>
              </a:defRPr>
            </a:lvl4pPr>
            <a:lvl5pPr marL="0" algn="l" defTabSz="914400" rtl="0" eaLnBrk="1" latinLnBrk="0" hangingPunct="1">
              <a:defRPr lang="en-US" sz="1800" b="1" kern="1200" dirty="0" smtClean="0">
                <a:solidFill>
                  <a:schemeClr val="lt1"/>
                </a:solidFill>
                <a:latin typeface="+mn-lt"/>
                <a:ea typeface="+mn-ea"/>
                <a:cs typeface="+mn-cs"/>
              </a:defRPr>
            </a:lvl5pPr>
          </a:lstStyle>
          <a:p>
            <a:pPr lvl="0"/>
            <a:r>
              <a:rPr lang="en-US" dirty="0" smtClean="0"/>
              <a:t>Click to add text</a:t>
            </a:r>
            <a:endParaRPr lang="en-US" dirty="0"/>
          </a:p>
        </p:txBody>
      </p:sp>
      <p:sp>
        <p:nvSpPr>
          <p:cNvPr id="41" name="Text Placeholder 9"/>
          <p:cNvSpPr>
            <a:spLocks noGrp="1"/>
          </p:cNvSpPr>
          <p:nvPr>
            <p:ph type="body" sz="quarter" idx="29" hasCustomPrompt="1"/>
          </p:nvPr>
        </p:nvSpPr>
        <p:spPr>
          <a:xfrm>
            <a:off x="4783269" y="2819400"/>
            <a:ext cx="1828800" cy="685800"/>
          </a:xfrm>
          <a:prstGeom prst="roundRect">
            <a:avLst>
              <a:gd name="adj" fmla="val 8824"/>
            </a:avLst>
          </a:prstGeom>
        </p:spPr>
        <p:style>
          <a:lnRef idx="0">
            <a:schemeClr val="accent3"/>
          </a:lnRef>
          <a:fillRef idx="3">
            <a:schemeClr val="accent3"/>
          </a:fillRef>
          <a:effectRef idx="3">
            <a:schemeClr val="accent3"/>
          </a:effectRef>
          <a:fontRef idx="none"/>
        </p:style>
        <p:txBody>
          <a:bodyPr rtlCol="0" anchor="ctr">
            <a:normAutofit/>
          </a:bodyPr>
          <a:lstStyle>
            <a:lvl1pPr marL="0" indent="0" algn="ctr" defTabSz="914400" rtl="0" eaLnBrk="1" latinLnBrk="0" hangingPunct="1">
              <a:buFontTx/>
              <a:buNone/>
              <a:defRPr lang="en-US" sz="1600" b="1" kern="1200" dirty="0" smtClean="0">
                <a:solidFill>
                  <a:schemeClr val="lt1"/>
                </a:solidFill>
                <a:latin typeface="+mn-lt"/>
                <a:ea typeface="+mn-ea"/>
                <a:cs typeface="+mn-cs"/>
              </a:defRPr>
            </a:lvl1pPr>
            <a:lvl2pPr marL="0" algn="l" defTabSz="914400" rtl="0" eaLnBrk="1" latinLnBrk="0" hangingPunct="1">
              <a:defRPr lang="en-US" sz="1800" b="1" kern="1200" dirty="0" smtClean="0">
                <a:solidFill>
                  <a:schemeClr val="lt1"/>
                </a:solidFill>
                <a:latin typeface="+mn-lt"/>
                <a:ea typeface="+mn-ea"/>
                <a:cs typeface="+mn-cs"/>
              </a:defRPr>
            </a:lvl2pPr>
            <a:lvl3pPr marL="0" algn="l" defTabSz="914400" rtl="0" eaLnBrk="1" latinLnBrk="0" hangingPunct="1">
              <a:defRPr lang="en-US" sz="1800" b="1" kern="1200" dirty="0" smtClean="0">
                <a:solidFill>
                  <a:schemeClr val="lt1"/>
                </a:solidFill>
                <a:latin typeface="+mn-lt"/>
                <a:ea typeface="+mn-ea"/>
                <a:cs typeface="+mn-cs"/>
              </a:defRPr>
            </a:lvl3pPr>
            <a:lvl4pPr marL="0" algn="l" defTabSz="914400" rtl="0" eaLnBrk="1" latinLnBrk="0" hangingPunct="1">
              <a:defRPr lang="en-US" sz="1800" b="1" kern="1200" dirty="0" smtClean="0">
                <a:solidFill>
                  <a:schemeClr val="lt1"/>
                </a:solidFill>
                <a:latin typeface="+mn-lt"/>
                <a:ea typeface="+mn-ea"/>
                <a:cs typeface="+mn-cs"/>
              </a:defRPr>
            </a:lvl4pPr>
            <a:lvl5pPr marL="0" algn="l" defTabSz="914400" rtl="0" eaLnBrk="1" latinLnBrk="0" hangingPunct="1">
              <a:defRPr lang="en-US" sz="1800" b="1" kern="1200" dirty="0" smtClean="0">
                <a:solidFill>
                  <a:schemeClr val="lt1"/>
                </a:solidFill>
                <a:latin typeface="+mn-lt"/>
                <a:ea typeface="+mn-ea"/>
                <a:cs typeface="+mn-cs"/>
              </a:defRPr>
            </a:lvl5pPr>
          </a:lstStyle>
          <a:p>
            <a:pPr lvl="0"/>
            <a:r>
              <a:rPr lang="en-US" dirty="0" smtClean="0"/>
              <a:t>Click to add text</a:t>
            </a:r>
            <a:endParaRPr lang="en-US" dirty="0"/>
          </a:p>
        </p:txBody>
      </p:sp>
      <p:sp>
        <p:nvSpPr>
          <p:cNvPr id="44" name="Text Placeholder 9"/>
          <p:cNvSpPr>
            <a:spLocks noGrp="1"/>
          </p:cNvSpPr>
          <p:nvPr>
            <p:ph type="body" sz="quarter" idx="32" hasCustomPrompt="1"/>
          </p:nvPr>
        </p:nvSpPr>
        <p:spPr>
          <a:xfrm>
            <a:off x="6983506" y="2819400"/>
            <a:ext cx="1828800" cy="685800"/>
          </a:xfrm>
          <a:prstGeom prst="roundRect">
            <a:avLst>
              <a:gd name="adj" fmla="val 8824"/>
            </a:avLst>
          </a:prstGeom>
          <a:gradFill>
            <a:gsLst>
              <a:gs pos="0">
                <a:schemeClr val="bg2">
                  <a:lumMod val="75000"/>
                </a:schemeClr>
              </a:gs>
              <a:gs pos="100000">
                <a:schemeClr val="bg2"/>
              </a:gs>
              <a:gs pos="100000">
                <a:schemeClr val="bg2"/>
              </a:gs>
            </a:gsLst>
          </a:gradFill>
        </p:spPr>
        <p:style>
          <a:lnRef idx="0">
            <a:schemeClr val="accent4"/>
          </a:lnRef>
          <a:fillRef idx="3">
            <a:schemeClr val="accent4"/>
          </a:fillRef>
          <a:effectRef idx="3">
            <a:schemeClr val="accent4"/>
          </a:effectRef>
          <a:fontRef idx="none"/>
        </p:style>
        <p:txBody>
          <a:bodyPr rtlCol="0" anchor="ctr">
            <a:normAutofit/>
          </a:bodyPr>
          <a:lstStyle>
            <a:lvl1pPr marL="0" indent="0" algn="ctr" defTabSz="914400" rtl="0" eaLnBrk="1" latinLnBrk="0" hangingPunct="1">
              <a:buFontTx/>
              <a:buNone/>
              <a:defRPr lang="en-US" sz="1600" b="1" kern="1200" dirty="0" smtClean="0">
                <a:solidFill>
                  <a:schemeClr val="lt1"/>
                </a:solidFill>
                <a:latin typeface="+mn-lt"/>
                <a:ea typeface="+mn-ea"/>
                <a:cs typeface="+mn-cs"/>
              </a:defRPr>
            </a:lvl1pPr>
            <a:lvl2pPr marL="0" algn="l" defTabSz="914400" rtl="0" eaLnBrk="1" latinLnBrk="0" hangingPunct="1">
              <a:defRPr lang="en-US" sz="1800" b="1" kern="1200" dirty="0" smtClean="0">
                <a:solidFill>
                  <a:schemeClr val="lt1"/>
                </a:solidFill>
                <a:latin typeface="+mn-lt"/>
                <a:ea typeface="+mn-ea"/>
                <a:cs typeface="+mn-cs"/>
              </a:defRPr>
            </a:lvl2pPr>
            <a:lvl3pPr marL="0" algn="l" defTabSz="914400" rtl="0" eaLnBrk="1" latinLnBrk="0" hangingPunct="1">
              <a:defRPr lang="en-US" sz="1800" b="1" kern="1200" dirty="0" smtClean="0">
                <a:solidFill>
                  <a:schemeClr val="lt1"/>
                </a:solidFill>
                <a:latin typeface="+mn-lt"/>
                <a:ea typeface="+mn-ea"/>
                <a:cs typeface="+mn-cs"/>
              </a:defRPr>
            </a:lvl3pPr>
            <a:lvl4pPr marL="0" algn="l" defTabSz="914400" rtl="0" eaLnBrk="1" latinLnBrk="0" hangingPunct="1">
              <a:defRPr lang="en-US" sz="1800" b="1" kern="1200" dirty="0" smtClean="0">
                <a:solidFill>
                  <a:schemeClr val="lt1"/>
                </a:solidFill>
                <a:latin typeface="+mn-lt"/>
                <a:ea typeface="+mn-ea"/>
                <a:cs typeface="+mn-cs"/>
              </a:defRPr>
            </a:lvl4pPr>
            <a:lvl5pPr marL="0" algn="l" defTabSz="914400" rtl="0" eaLnBrk="1" latinLnBrk="0" hangingPunct="1">
              <a:defRPr lang="en-US" sz="1800" b="1" kern="1200" dirty="0" smtClean="0">
                <a:solidFill>
                  <a:schemeClr val="lt1"/>
                </a:solidFill>
                <a:latin typeface="+mn-lt"/>
                <a:ea typeface="+mn-ea"/>
                <a:cs typeface="+mn-cs"/>
              </a:defRPr>
            </a:lvl5pPr>
          </a:lstStyle>
          <a:p>
            <a:pPr lvl="0"/>
            <a:r>
              <a:rPr lang="en-US" dirty="0" smtClean="0"/>
              <a:t>Click to add text</a:t>
            </a:r>
            <a:endParaRPr lang="en-US" dirty="0"/>
          </a:p>
        </p:txBody>
      </p:sp>
    </p:spTree>
  </p:cSld>
  <p:clrMapOvr>
    <a:masterClrMapping/>
  </p:clrMapOvr>
  <p:transition xmlns:p14="http://schemas.microsoft.com/office/powerpoint/2010/main">
    <p:fade/>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List diagram 4, al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CA08206-12CE-4BB6-9D96-B12E45A53949}" type="datetimeFigureOut">
              <a:rPr lang="en-US" smtClean="0"/>
              <a:pPr/>
              <a:t>9/19/11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826AF3F-089B-4C00-A629-579841A5A4BF}" type="slidenum">
              <a:rPr lang="en-US" smtClean="0"/>
              <a:pPr/>
              <a:t>‹#›</a:t>
            </a:fld>
            <a:endParaRPr lang="en-US"/>
          </a:p>
        </p:txBody>
      </p:sp>
      <p:sp>
        <p:nvSpPr>
          <p:cNvPr id="10" name="Text Placeholder 9"/>
          <p:cNvSpPr>
            <a:spLocks noGrp="1"/>
          </p:cNvSpPr>
          <p:nvPr>
            <p:ph type="body" sz="quarter" idx="13" hasCustomPrompt="1"/>
          </p:nvPr>
        </p:nvSpPr>
        <p:spPr>
          <a:xfrm>
            <a:off x="367553" y="2819400"/>
            <a:ext cx="1828800" cy="685800"/>
          </a:xfrm>
          <a:prstGeom prst="rect">
            <a:avLst/>
          </a:prstGeom>
        </p:spPr>
        <p:style>
          <a:lnRef idx="3">
            <a:schemeClr val="lt1"/>
          </a:lnRef>
          <a:fillRef idx="1">
            <a:schemeClr val="accent1"/>
          </a:fillRef>
          <a:effectRef idx="1">
            <a:schemeClr val="accent1"/>
          </a:effectRef>
          <a:fontRef idx="none"/>
        </p:style>
        <p:txBody>
          <a:bodyPr rtlCol="0" anchor="ctr">
            <a:normAutofit/>
          </a:bodyPr>
          <a:lstStyle>
            <a:lvl1pPr marL="0" indent="0" algn="ctr" defTabSz="914400" rtl="0" eaLnBrk="1" latinLnBrk="0" hangingPunct="1">
              <a:buFontTx/>
              <a:buNone/>
              <a:defRPr lang="en-US" sz="1600" b="1" kern="1200" dirty="0" smtClean="0">
                <a:solidFill>
                  <a:schemeClr val="lt1"/>
                </a:solidFill>
                <a:latin typeface="+mn-lt"/>
                <a:ea typeface="+mn-ea"/>
                <a:cs typeface="+mn-cs"/>
              </a:defRPr>
            </a:lvl1pPr>
            <a:lvl2pPr marL="0" algn="l" defTabSz="914400" rtl="0" eaLnBrk="1" latinLnBrk="0" hangingPunct="1">
              <a:defRPr lang="en-US" sz="1800" b="1" kern="1200" dirty="0" smtClean="0">
                <a:solidFill>
                  <a:schemeClr val="lt1"/>
                </a:solidFill>
                <a:latin typeface="+mn-lt"/>
                <a:ea typeface="+mn-ea"/>
                <a:cs typeface="+mn-cs"/>
              </a:defRPr>
            </a:lvl2pPr>
            <a:lvl3pPr marL="0" algn="l" defTabSz="914400" rtl="0" eaLnBrk="1" latinLnBrk="0" hangingPunct="1">
              <a:defRPr lang="en-US" sz="1800" b="1" kern="1200" dirty="0" smtClean="0">
                <a:solidFill>
                  <a:schemeClr val="lt1"/>
                </a:solidFill>
                <a:latin typeface="+mn-lt"/>
                <a:ea typeface="+mn-ea"/>
                <a:cs typeface="+mn-cs"/>
              </a:defRPr>
            </a:lvl3pPr>
            <a:lvl4pPr marL="0" algn="l" defTabSz="914400" rtl="0" eaLnBrk="1" latinLnBrk="0" hangingPunct="1">
              <a:defRPr lang="en-US" sz="1800" b="1" kern="1200" dirty="0" smtClean="0">
                <a:solidFill>
                  <a:schemeClr val="lt1"/>
                </a:solidFill>
                <a:latin typeface="+mn-lt"/>
                <a:ea typeface="+mn-ea"/>
                <a:cs typeface="+mn-cs"/>
              </a:defRPr>
            </a:lvl4pPr>
            <a:lvl5pPr marL="0" algn="l" defTabSz="914400" rtl="0" eaLnBrk="1" latinLnBrk="0" hangingPunct="1">
              <a:defRPr lang="en-US" sz="1800" b="1" kern="1200" dirty="0" smtClean="0">
                <a:solidFill>
                  <a:schemeClr val="lt1"/>
                </a:solidFill>
                <a:latin typeface="+mn-lt"/>
                <a:ea typeface="+mn-ea"/>
                <a:cs typeface="+mn-cs"/>
              </a:defRPr>
            </a:lvl5pPr>
          </a:lstStyle>
          <a:p>
            <a:pPr lvl="0"/>
            <a:r>
              <a:rPr lang="en-US" dirty="0" smtClean="0"/>
              <a:t>Click to add text</a:t>
            </a:r>
            <a:endParaRPr lang="en-US" dirty="0"/>
          </a:p>
        </p:txBody>
      </p:sp>
      <p:sp>
        <p:nvSpPr>
          <p:cNvPr id="14" name="Text Placeholder 9"/>
          <p:cNvSpPr>
            <a:spLocks noGrp="1"/>
          </p:cNvSpPr>
          <p:nvPr>
            <p:ph type="body" sz="quarter" idx="14" hasCustomPrompt="1"/>
          </p:nvPr>
        </p:nvSpPr>
        <p:spPr>
          <a:xfrm>
            <a:off x="2560918" y="2819400"/>
            <a:ext cx="1828800" cy="685800"/>
          </a:xfrm>
          <a:prstGeom prst="rect">
            <a:avLst/>
          </a:prstGeom>
        </p:spPr>
        <p:style>
          <a:lnRef idx="3">
            <a:schemeClr val="lt1"/>
          </a:lnRef>
          <a:fillRef idx="1">
            <a:schemeClr val="accent2"/>
          </a:fillRef>
          <a:effectRef idx="1">
            <a:schemeClr val="accent2"/>
          </a:effectRef>
          <a:fontRef idx="none"/>
        </p:style>
        <p:txBody>
          <a:bodyPr rtlCol="0" anchor="ctr">
            <a:normAutofit/>
          </a:bodyPr>
          <a:lstStyle>
            <a:lvl1pPr marL="0" indent="0" algn="ctr" defTabSz="914400" rtl="0" eaLnBrk="1" latinLnBrk="0" hangingPunct="1">
              <a:buFontTx/>
              <a:buNone/>
              <a:defRPr lang="en-US" sz="1600" b="1" kern="1200" dirty="0" smtClean="0">
                <a:solidFill>
                  <a:schemeClr val="lt1"/>
                </a:solidFill>
                <a:latin typeface="+mn-lt"/>
                <a:ea typeface="+mn-ea"/>
                <a:cs typeface="+mn-cs"/>
              </a:defRPr>
            </a:lvl1pPr>
            <a:lvl2pPr marL="0" algn="l" defTabSz="914400" rtl="0" eaLnBrk="1" latinLnBrk="0" hangingPunct="1">
              <a:defRPr lang="en-US" sz="1800" b="1" kern="1200" dirty="0" smtClean="0">
                <a:solidFill>
                  <a:schemeClr val="lt1"/>
                </a:solidFill>
                <a:latin typeface="+mn-lt"/>
                <a:ea typeface="+mn-ea"/>
                <a:cs typeface="+mn-cs"/>
              </a:defRPr>
            </a:lvl2pPr>
            <a:lvl3pPr marL="0" algn="l" defTabSz="914400" rtl="0" eaLnBrk="1" latinLnBrk="0" hangingPunct="1">
              <a:defRPr lang="en-US" sz="1800" b="1" kern="1200" dirty="0" smtClean="0">
                <a:solidFill>
                  <a:schemeClr val="lt1"/>
                </a:solidFill>
                <a:latin typeface="+mn-lt"/>
                <a:ea typeface="+mn-ea"/>
                <a:cs typeface="+mn-cs"/>
              </a:defRPr>
            </a:lvl3pPr>
            <a:lvl4pPr marL="0" algn="l" defTabSz="914400" rtl="0" eaLnBrk="1" latinLnBrk="0" hangingPunct="1">
              <a:defRPr lang="en-US" sz="1800" b="1" kern="1200" dirty="0" smtClean="0">
                <a:solidFill>
                  <a:schemeClr val="lt1"/>
                </a:solidFill>
                <a:latin typeface="+mn-lt"/>
                <a:ea typeface="+mn-ea"/>
                <a:cs typeface="+mn-cs"/>
              </a:defRPr>
            </a:lvl4pPr>
            <a:lvl5pPr marL="0" algn="l" defTabSz="914400" rtl="0" eaLnBrk="1" latinLnBrk="0" hangingPunct="1">
              <a:defRPr lang="en-US" sz="1800" b="1" kern="1200" dirty="0" smtClean="0">
                <a:solidFill>
                  <a:schemeClr val="lt1"/>
                </a:solidFill>
                <a:latin typeface="+mn-lt"/>
                <a:ea typeface="+mn-ea"/>
                <a:cs typeface="+mn-cs"/>
              </a:defRPr>
            </a:lvl5pPr>
          </a:lstStyle>
          <a:p>
            <a:pPr lvl="0"/>
            <a:r>
              <a:rPr lang="en-US" dirty="0" smtClean="0"/>
              <a:t>Click to add text</a:t>
            </a:r>
            <a:endParaRPr lang="en-US" dirty="0"/>
          </a:p>
        </p:txBody>
      </p:sp>
      <p:sp>
        <p:nvSpPr>
          <p:cNvPr id="15" name="Text Placeholder 9"/>
          <p:cNvSpPr>
            <a:spLocks noGrp="1"/>
          </p:cNvSpPr>
          <p:nvPr>
            <p:ph type="body" sz="quarter" idx="15" hasCustomPrompt="1"/>
          </p:nvPr>
        </p:nvSpPr>
        <p:spPr>
          <a:xfrm>
            <a:off x="4754283" y="2819400"/>
            <a:ext cx="1828800" cy="685800"/>
          </a:xfrm>
          <a:prstGeom prst="rect">
            <a:avLst/>
          </a:prstGeom>
        </p:spPr>
        <p:style>
          <a:lnRef idx="3">
            <a:schemeClr val="lt1"/>
          </a:lnRef>
          <a:fillRef idx="1">
            <a:schemeClr val="accent3"/>
          </a:fillRef>
          <a:effectRef idx="1">
            <a:schemeClr val="accent3"/>
          </a:effectRef>
          <a:fontRef idx="none"/>
        </p:style>
        <p:txBody>
          <a:bodyPr rtlCol="0" anchor="ctr">
            <a:normAutofit/>
          </a:bodyPr>
          <a:lstStyle>
            <a:lvl1pPr marL="0" indent="0" algn="ctr" defTabSz="914400" rtl="0" eaLnBrk="1" latinLnBrk="0" hangingPunct="1">
              <a:buFontTx/>
              <a:buNone/>
              <a:defRPr lang="en-US" sz="1600" b="1" kern="1200" dirty="0" smtClean="0">
                <a:solidFill>
                  <a:schemeClr val="lt1"/>
                </a:solidFill>
                <a:latin typeface="+mn-lt"/>
                <a:ea typeface="+mn-ea"/>
                <a:cs typeface="+mn-cs"/>
              </a:defRPr>
            </a:lvl1pPr>
            <a:lvl2pPr marL="0" algn="l" defTabSz="914400" rtl="0" eaLnBrk="1" latinLnBrk="0" hangingPunct="1">
              <a:defRPr lang="en-US" sz="1800" b="1" kern="1200" dirty="0" smtClean="0">
                <a:solidFill>
                  <a:schemeClr val="lt1"/>
                </a:solidFill>
                <a:latin typeface="+mn-lt"/>
                <a:ea typeface="+mn-ea"/>
                <a:cs typeface="+mn-cs"/>
              </a:defRPr>
            </a:lvl2pPr>
            <a:lvl3pPr marL="0" algn="l" defTabSz="914400" rtl="0" eaLnBrk="1" latinLnBrk="0" hangingPunct="1">
              <a:defRPr lang="en-US" sz="1800" b="1" kern="1200" dirty="0" smtClean="0">
                <a:solidFill>
                  <a:schemeClr val="lt1"/>
                </a:solidFill>
                <a:latin typeface="+mn-lt"/>
                <a:ea typeface="+mn-ea"/>
                <a:cs typeface="+mn-cs"/>
              </a:defRPr>
            </a:lvl3pPr>
            <a:lvl4pPr marL="0" algn="l" defTabSz="914400" rtl="0" eaLnBrk="1" latinLnBrk="0" hangingPunct="1">
              <a:defRPr lang="en-US" sz="1800" b="1" kern="1200" dirty="0" smtClean="0">
                <a:solidFill>
                  <a:schemeClr val="lt1"/>
                </a:solidFill>
                <a:latin typeface="+mn-lt"/>
                <a:ea typeface="+mn-ea"/>
                <a:cs typeface="+mn-cs"/>
              </a:defRPr>
            </a:lvl4pPr>
            <a:lvl5pPr marL="0" algn="l" defTabSz="914400" rtl="0" eaLnBrk="1" latinLnBrk="0" hangingPunct="1">
              <a:defRPr lang="en-US" sz="1800" b="1" kern="1200" dirty="0" smtClean="0">
                <a:solidFill>
                  <a:schemeClr val="lt1"/>
                </a:solidFill>
                <a:latin typeface="+mn-lt"/>
                <a:ea typeface="+mn-ea"/>
                <a:cs typeface="+mn-cs"/>
              </a:defRPr>
            </a:lvl5pPr>
          </a:lstStyle>
          <a:p>
            <a:pPr lvl="0"/>
            <a:r>
              <a:rPr lang="en-US" dirty="0" smtClean="0"/>
              <a:t>Click to add text</a:t>
            </a:r>
            <a:endParaRPr lang="en-US" dirty="0"/>
          </a:p>
        </p:txBody>
      </p:sp>
      <p:sp>
        <p:nvSpPr>
          <p:cNvPr id="16" name="Text Placeholder 9"/>
          <p:cNvSpPr>
            <a:spLocks noGrp="1"/>
          </p:cNvSpPr>
          <p:nvPr>
            <p:ph type="body" sz="quarter" idx="16" hasCustomPrompt="1"/>
          </p:nvPr>
        </p:nvSpPr>
        <p:spPr>
          <a:xfrm>
            <a:off x="6947647" y="2819400"/>
            <a:ext cx="1828800" cy="685800"/>
          </a:xfrm>
          <a:prstGeom prst="rect">
            <a:avLst/>
          </a:prstGeom>
          <a:solidFill>
            <a:schemeClr val="bg2"/>
          </a:solidFill>
        </p:spPr>
        <p:style>
          <a:lnRef idx="3">
            <a:schemeClr val="lt1"/>
          </a:lnRef>
          <a:fillRef idx="1">
            <a:schemeClr val="accent4"/>
          </a:fillRef>
          <a:effectRef idx="1">
            <a:schemeClr val="accent4"/>
          </a:effectRef>
          <a:fontRef idx="none"/>
        </p:style>
        <p:txBody>
          <a:bodyPr rtlCol="0" anchor="ctr">
            <a:normAutofit/>
          </a:bodyPr>
          <a:lstStyle>
            <a:lvl1pPr marL="0" indent="0" algn="ctr" defTabSz="914400" rtl="0" eaLnBrk="1" latinLnBrk="0" hangingPunct="1">
              <a:buFontTx/>
              <a:buNone/>
              <a:defRPr lang="en-US" sz="1600" b="1" kern="1200" dirty="0" smtClean="0">
                <a:solidFill>
                  <a:schemeClr val="lt1"/>
                </a:solidFill>
                <a:latin typeface="+mn-lt"/>
                <a:ea typeface="+mn-ea"/>
                <a:cs typeface="+mn-cs"/>
              </a:defRPr>
            </a:lvl1pPr>
            <a:lvl2pPr marL="0" algn="l" defTabSz="914400" rtl="0" eaLnBrk="1" latinLnBrk="0" hangingPunct="1">
              <a:defRPr lang="en-US" sz="1800" b="1" kern="1200" dirty="0" smtClean="0">
                <a:solidFill>
                  <a:schemeClr val="lt1"/>
                </a:solidFill>
                <a:latin typeface="+mn-lt"/>
                <a:ea typeface="+mn-ea"/>
                <a:cs typeface="+mn-cs"/>
              </a:defRPr>
            </a:lvl2pPr>
            <a:lvl3pPr marL="0" algn="l" defTabSz="914400" rtl="0" eaLnBrk="1" latinLnBrk="0" hangingPunct="1">
              <a:defRPr lang="en-US" sz="1800" b="1" kern="1200" dirty="0" smtClean="0">
                <a:solidFill>
                  <a:schemeClr val="lt1"/>
                </a:solidFill>
                <a:latin typeface="+mn-lt"/>
                <a:ea typeface="+mn-ea"/>
                <a:cs typeface="+mn-cs"/>
              </a:defRPr>
            </a:lvl3pPr>
            <a:lvl4pPr marL="0" algn="l" defTabSz="914400" rtl="0" eaLnBrk="1" latinLnBrk="0" hangingPunct="1">
              <a:defRPr lang="en-US" sz="1800" b="1" kern="1200" dirty="0" smtClean="0">
                <a:solidFill>
                  <a:schemeClr val="lt1"/>
                </a:solidFill>
                <a:latin typeface="+mn-lt"/>
                <a:ea typeface="+mn-ea"/>
                <a:cs typeface="+mn-cs"/>
              </a:defRPr>
            </a:lvl4pPr>
            <a:lvl5pPr marL="0" algn="l" defTabSz="914400" rtl="0" eaLnBrk="1" latinLnBrk="0" hangingPunct="1">
              <a:defRPr lang="en-US" sz="1800" b="1" kern="1200" dirty="0" smtClean="0">
                <a:solidFill>
                  <a:schemeClr val="lt1"/>
                </a:solidFill>
                <a:latin typeface="+mn-lt"/>
                <a:ea typeface="+mn-ea"/>
                <a:cs typeface="+mn-cs"/>
              </a:defRPr>
            </a:lvl5pPr>
          </a:lstStyle>
          <a:p>
            <a:pPr lvl="0"/>
            <a:r>
              <a:rPr lang="en-US" dirty="0" smtClean="0"/>
              <a:t>Click to add text</a:t>
            </a:r>
            <a:endParaRPr lang="en-US" dirty="0"/>
          </a:p>
        </p:txBody>
      </p:sp>
      <p:sp>
        <p:nvSpPr>
          <p:cNvPr id="23" name="Picture Placeholder 6"/>
          <p:cNvSpPr>
            <a:spLocks noGrp="1"/>
          </p:cNvSpPr>
          <p:nvPr>
            <p:ph type="pic" sz="quarter" idx="21" hasCustomPrompt="1"/>
          </p:nvPr>
        </p:nvSpPr>
        <p:spPr>
          <a:xfrm>
            <a:off x="413273" y="1524000"/>
            <a:ext cx="1737360" cy="1143000"/>
          </a:xfrm>
          <a:prstGeom prst="rect">
            <a:avLst/>
          </a:prstGeom>
          <a:solidFill>
            <a:schemeClr val="bg2"/>
          </a:solidFill>
          <a:ln w="38100" cap="sq">
            <a:solidFill>
              <a:srgbClr val="FFFFFF"/>
            </a:solidFill>
            <a:round/>
          </a:ln>
          <a:effectLst>
            <a:outerShdw blurRad="88900" dist="18000" dir="5400000" algn="tl" rotWithShape="0">
              <a:srgbClr val="000000">
                <a:alpha val="50000"/>
              </a:srgbClr>
            </a:outerShdw>
          </a:effectLst>
          <a:sp3d>
            <a:bevelT w="25400" h="19050"/>
            <a:contourClr>
              <a:srgbClr val="FFFFFF"/>
            </a:contourClr>
          </a:sp3d>
        </p:spPr>
        <p:txBody>
          <a:bodyPr vert="horz" lIns="91440" tIns="45720" rIns="0" bIns="0" rtlCol="0">
            <a:normAutofit/>
          </a:bodyPr>
          <a:lstStyle>
            <a:lvl1pPr marL="0" marR="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lang="en-US" sz="850" kern="1200">
                <a:solidFill>
                  <a:schemeClr val="bg1"/>
                </a:solidFill>
                <a:latin typeface="+mn-lt"/>
                <a:ea typeface="+mn-ea"/>
                <a:cs typeface="+mn-cs"/>
              </a:defRPr>
            </a:lvl1pPr>
          </a:lstStyle>
          <a:p>
            <a:pPr marL="0" marR="0" lvl="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a:pPr>
            <a:r>
              <a:rPr lang="en-US" dirty="0" smtClean="0"/>
              <a:t>Click the MEC image library option on the MEC tab to add an image to any picture placeholder on this slide. </a:t>
            </a:r>
          </a:p>
        </p:txBody>
      </p:sp>
      <p:sp>
        <p:nvSpPr>
          <p:cNvPr id="24" name="Picture Placeholder 6"/>
          <p:cNvSpPr>
            <a:spLocks noGrp="1"/>
          </p:cNvSpPr>
          <p:nvPr>
            <p:ph type="pic" sz="quarter" idx="22" hasCustomPrompt="1"/>
          </p:nvPr>
        </p:nvSpPr>
        <p:spPr>
          <a:xfrm>
            <a:off x="2606638" y="1524000"/>
            <a:ext cx="1737360" cy="1143000"/>
          </a:xfrm>
          <a:prstGeom prst="rect">
            <a:avLst/>
          </a:prstGeom>
          <a:solidFill>
            <a:schemeClr val="bg2"/>
          </a:solidFill>
          <a:ln w="38100" cap="sq">
            <a:solidFill>
              <a:srgbClr val="FFFFFF"/>
            </a:solidFill>
            <a:round/>
          </a:ln>
          <a:effectLst>
            <a:outerShdw blurRad="88900" dist="18000" dir="5400000" algn="tl" rotWithShape="0">
              <a:srgbClr val="000000">
                <a:alpha val="50000"/>
              </a:srgbClr>
            </a:outerShdw>
          </a:effectLst>
          <a:sp3d>
            <a:bevelT w="25400" h="19050"/>
            <a:contourClr>
              <a:srgbClr val="FFFFFF"/>
            </a:contourClr>
          </a:sp3d>
        </p:spPr>
        <p:txBody>
          <a:bodyPr vert="horz" lIns="91440" tIns="45720" rIns="0" bIns="0" rtlCol="0">
            <a:normAutofit/>
          </a:bodyPr>
          <a:lstStyle>
            <a:lvl1pPr marL="0" marR="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lang="en-US" sz="850" kern="1200">
                <a:solidFill>
                  <a:schemeClr val="bg1"/>
                </a:solidFill>
                <a:latin typeface="+mn-lt"/>
                <a:ea typeface="+mn-ea"/>
                <a:cs typeface="+mn-cs"/>
              </a:defRPr>
            </a:lvl1pPr>
          </a:lstStyle>
          <a:p>
            <a:pPr marL="0" marR="0" lvl="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a:pPr>
            <a:r>
              <a:rPr lang="en-US" dirty="0" smtClean="0"/>
              <a:t>Or, to add an image from your own files, click the icon in the center of the placeholder.</a:t>
            </a:r>
          </a:p>
        </p:txBody>
      </p:sp>
      <p:sp>
        <p:nvSpPr>
          <p:cNvPr id="25" name="Picture Placeholder 6"/>
          <p:cNvSpPr>
            <a:spLocks noGrp="1"/>
          </p:cNvSpPr>
          <p:nvPr>
            <p:ph type="pic" sz="quarter" idx="23"/>
          </p:nvPr>
        </p:nvSpPr>
        <p:spPr>
          <a:xfrm>
            <a:off x="4800003" y="1524000"/>
            <a:ext cx="1737360" cy="1143000"/>
          </a:xfrm>
          <a:prstGeom prst="rect">
            <a:avLst/>
          </a:prstGeom>
          <a:solidFill>
            <a:schemeClr val="bg2"/>
          </a:solidFill>
          <a:ln w="38100" cap="sq">
            <a:solidFill>
              <a:srgbClr val="FFFFFF"/>
            </a:solidFill>
            <a:round/>
          </a:ln>
          <a:effectLst>
            <a:outerShdw blurRad="88900" dist="18000" dir="5400000" algn="tl" rotWithShape="0">
              <a:srgbClr val="000000">
                <a:alpha val="50000"/>
              </a:srgbClr>
            </a:outerShdw>
          </a:effectLst>
          <a:sp3d>
            <a:bevelT w="25400" h="19050"/>
            <a:contourClr>
              <a:srgbClr val="FFFFFF"/>
            </a:contourClr>
          </a:sp3d>
        </p:spPr>
        <p:txBody>
          <a:bodyPr vert="horz" lIns="91440" tIns="91440" rIns="0" bIns="0" rtlCol="0">
            <a:normAutofit/>
          </a:bodyPr>
          <a:lstStyle>
            <a:lvl1pPr>
              <a:defRPr lang="en-US" sz="1200" kern="1200">
                <a:solidFill>
                  <a:schemeClr val="bg1"/>
                </a:solidFill>
                <a:latin typeface="+mn-lt"/>
                <a:ea typeface="+mn-ea"/>
                <a:cs typeface="+mn-cs"/>
              </a:defRPr>
            </a:lvl1pPr>
          </a:lstStyle>
          <a:p>
            <a:pPr marL="0" marR="0" lvl="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a:pPr>
            <a:r>
              <a:rPr lang="en-US" smtClean="0"/>
              <a:t>Click icon to add picture</a:t>
            </a:r>
            <a:endParaRPr lang="en-US"/>
          </a:p>
        </p:txBody>
      </p:sp>
      <p:sp>
        <p:nvSpPr>
          <p:cNvPr id="26" name="Picture Placeholder 6"/>
          <p:cNvSpPr>
            <a:spLocks noGrp="1"/>
          </p:cNvSpPr>
          <p:nvPr>
            <p:ph type="pic" sz="quarter" idx="24"/>
          </p:nvPr>
        </p:nvSpPr>
        <p:spPr>
          <a:xfrm>
            <a:off x="6993367" y="1524000"/>
            <a:ext cx="1737360" cy="1143000"/>
          </a:xfrm>
          <a:prstGeom prst="rect">
            <a:avLst/>
          </a:prstGeom>
          <a:solidFill>
            <a:schemeClr val="bg2"/>
          </a:solidFill>
          <a:ln w="38100" cap="sq">
            <a:solidFill>
              <a:srgbClr val="FFFFFF"/>
            </a:solidFill>
            <a:round/>
          </a:ln>
          <a:effectLst>
            <a:outerShdw blurRad="88900" dist="18000" dir="5400000" algn="tl" rotWithShape="0">
              <a:srgbClr val="000000">
                <a:alpha val="50000"/>
              </a:srgbClr>
            </a:outerShdw>
          </a:effectLst>
          <a:sp3d>
            <a:bevelT w="25400" h="19050"/>
            <a:contourClr>
              <a:srgbClr val="FFFFFF"/>
            </a:contourClr>
          </a:sp3d>
        </p:spPr>
        <p:txBody>
          <a:bodyPr vert="horz" lIns="91440" tIns="91440" rIns="0" bIns="0" rtlCol="0">
            <a:normAutofit/>
          </a:bodyPr>
          <a:lstStyle>
            <a:lvl1pPr>
              <a:defRPr lang="en-US" sz="1200" kern="1200">
                <a:solidFill>
                  <a:schemeClr val="bg1"/>
                </a:solidFill>
                <a:latin typeface="+mn-lt"/>
                <a:ea typeface="+mn-ea"/>
                <a:cs typeface="+mn-cs"/>
              </a:defRPr>
            </a:lvl1pPr>
          </a:lstStyle>
          <a:p>
            <a:pPr marL="0" marR="0" lvl="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a:pPr>
            <a:r>
              <a:rPr lang="en-US" smtClean="0"/>
              <a:t>Click icon to add picture</a:t>
            </a:r>
            <a:endParaRPr lang="en-US"/>
          </a:p>
        </p:txBody>
      </p:sp>
      <p:sp>
        <p:nvSpPr>
          <p:cNvPr id="27" name="Text Placeholder 9"/>
          <p:cNvSpPr>
            <a:spLocks noGrp="1"/>
          </p:cNvSpPr>
          <p:nvPr>
            <p:ph type="body" sz="quarter" idx="25" hasCustomPrompt="1"/>
          </p:nvPr>
        </p:nvSpPr>
        <p:spPr>
          <a:xfrm>
            <a:off x="367553" y="3657600"/>
            <a:ext cx="1828800" cy="1231106"/>
          </a:xfrm>
          <a:prstGeom prst="rect">
            <a:avLst/>
          </a:prstGeom>
          <a:noFill/>
        </p:spPr>
        <p:txBody>
          <a:bodyPr wrap="square" rtlCol="0">
            <a:spAutoFit/>
          </a:bodyPr>
          <a:lstStyle>
            <a:lvl1pPr marL="228600" indent="-228600" algn="l" defTabSz="914400" rtl="0" eaLnBrk="1" latinLnBrk="0" hangingPunct="1">
              <a:spcBef>
                <a:spcPts val="600"/>
              </a:spcBef>
              <a:buFont typeface="Arial" pitchFamily="34" charset="0"/>
              <a:buChar char="•"/>
              <a:defRPr lang="en-US" sz="1200" b="1" kern="1200" dirty="0" smtClean="0">
                <a:solidFill>
                  <a:schemeClr val="tx1"/>
                </a:solidFill>
                <a:latin typeface="+mn-lt"/>
                <a:ea typeface="+mn-ea"/>
                <a:cs typeface="+mn-cs"/>
              </a:defRPr>
            </a:lvl1pPr>
            <a:lvl2pPr marL="228600" indent="-228600" algn="l" defTabSz="914400" rtl="0" eaLnBrk="1" latinLnBrk="0" hangingPunct="1">
              <a:defRPr lang="en-US" sz="1200" b="1" kern="1200" dirty="0" smtClean="0">
                <a:solidFill>
                  <a:schemeClr val="tx1"/>
                </a:solidFill>
                <a:latin typeface="+mn-lt"/>
                <a:ea typeface="+mn-ea"/>
                <a:cs typeface="+mn-cs"/>
              </a:defRPr>
            </a:lvl2pPr>
            <a:lvl3pPr marL="228600" indent="-228600" algn="l" defTabSz="914400" rtl="0" eaLnBrk="1" latinLnBrk="0" hangingPunct="1">
              <a:defRPr lang="en-US" sz="1200" b="1" kern="1200" dirty="0" smtClean="0">
                <a:solidFill>
                  <a:schemeClr val="tx1"/>
                </a:solidFill>
                <a:latin typeface="+mn-lt"/>
                <a:ea typeface="+mn-ea"/>
                <a:cs typeface="+mn-cs"/>
              </a:defRPr>
            </a:lvl3pPr>
            <a:lvl4pPr marL="228600" indent="-228600" algn="l" defTabSz="914400" rtl="0" eaLnBrk="1" latinLnBrk="0" hangingPunct="1">
              <a:defRPr lang="en-US" sz="1200" b="1" kern="1200" dirty="0" smtClean="0">
                <a:solidFill>
                  <a:schemeClr val="tx1"/>
                </a:solidFill>
                <a:latin typeface="+mn-lt"/>
                <a:ea typeface="+mn-ea"/>
                <a:cs typeface="+mn-cs"/>
              </a:defRPr>
            </a:lvl4pPr>
            <a:lvl5pPr marL="0" algn="l" defTabSz="914400" rtl="0" eaLnBrk="1" latinLnBrk="0" hangingPunct="1">
              <a:defRPr lang="en-US" sz="1200" b="1" kern="1200" dirty="0" smtClean="0">
                <a:solidFill>
                  <a:schemeClr val="tx1"/>
                </a:solidFill>
                <a:latin typeface="+mn-lt"/>
                <a:ea typeface="+mn-ea"/>
                <a:cs typeface="+mn-cs"/>
              </a:defRPr>
            </a:lvl5pPr>
          </a:lstStyle>
          <a:p>
            <a:pPr lvl="0"/>
            <a:r>
              <a:rPr lang="en-US" dirty="0" smtClean="0"/>
              <a:t>Click to add text</a:t>
            </a:r>
          </a:p>
          <a:p>
            <a:pPr lvl="1"/>
            <a:r>
              <a:rPr lang="en-US" dirty="0" smtClean="0"/>
              <a:t>Level 2</a:t>
            </a:r>
          </a:p>
          <a:p>
            <a:pPr lvl="2"/>
            <a:r>
              <a:rPr lang="en-US" dirty="0" smtClean="0"/>
              <a:t>Level 3</a:t>
            </a:r>
          </a:p>
          <a:p>
            <a:pPr lvl="3"/>
            <a:r>
              <a:rPr lang="en-US" dirty="0" smtClean="0"/>
              <a:t>Level 4</a:t>
            </a:r>
          </a:p>
          <a:p>
            <a:pPr lvl="1"/>
            <a:r>
              <a:rPr lang="en-US" dirty="0" smtClean="0"/>
              <a:t>Level 5</a:t>
            </a:r>
            <a:endParaRPr lang="en-US" dirty="0"/>
          </a:p>
        </p:txBody>
      </p:sp>
      <p:sp>
        <p:nvSpPr>
          <p:cNvPr id="28" name="Text Placeholder 9"/>
          <p:cNvSpPr>
            <a:spLocks noGrp="1"/>
          </p:cNvSpPr>
          <p:nvPr>
            <p:ph type="body" sz="quarter" idx="26" hasCustomPrompt="1"/>
          </p:nvPr>
        </p:nvSpPr>
        <p:spPr>
          <a:xfrm>
            <a:off x="2560918" y="3657600"/>
            <a:ext cx="1828800" cy="1231106"/>
          </a:xfrm>
          <a:prstGeom prst="rect">
            <a:avLst/>
          </a:prstGeom>
          <a:noFill/>
        </p:spPr>
        <p:txBody>
          <a:bodyPr wrap="square" rtlCol="0">
            <a:spAutoFit/>
          </a:bodyPr>
          <a:lstStyle>
            <a:lvl1pPr marL="228600" indent="-228600" algn="l" defTabSz="914400" rtl="0" eaLnBrk="1" latinLnBrk="0" hangingPunct="1">
              <a:spcBef>
                <a:spcPts val="600"/>
              </a:spcBef>
              <a:buFont typeface="Arial" pitchFamily="34" charset="0"/>
              <a:buChar char="•"/>
              <a:defRPr lang="en-US" sz="1200" b="1" kern="1200" dirty="0" smtClean="0">
                <a:solidFill>
                  <a:schemeClr val="tx1"/>
                </a:solidFill>
                <a:latin typeface="+mn-lt"/>
                <a:ea typeface="+mn-ea"/>
                <a:cs typeface="+mn-cs"/>
              </a:defRPr>
            </a:lvl1pPr>
            <a:lvl2pPr marL="228600" indent="-228600" algn="l" defTabSz="914400" rtl="0" eaLnBrk="1" latinLnBrk="0" hangingPunct="1">
              <a:defRPr lang="en-US" sz="1200" b="1" kern="1200" dirty="0" smtClean="0">
                <a:solidFill>
                  <a:schemeClr val="tx1"/>
                </a:solidFill>
                <a:latin typeface="+mn-lt"/>
                <a:ea typeface="+mn-ea"/>
                <a:cs typeface="+mn-cs"/>
              </a:defRPr>
            </a:lvl2pPr>
            <a:lvl3pPr marL="228600" indent="-228600" algn="l" defTabSz="914400" rtl="0" eaLnBrk="1" latinLnBrk="0" hangingPunct="1">
              <a:defRPr lang="en-US" sz="1200" b="1" kern="1200" dirty="0" smtClean="0">
                <a:solidFill>
                  <a:schemeClr val="tx1"/>
                </a:solidFill>
                <a:latin typeface="+mn-lt"/>
                <a:ea typeface="+mn-ea"/>
                <a:cs typeface="+mn-cs"/>
              </a:defRPr>
            </a:lvl3pPr>
            <a:lvl4pPr marL="228600" indent="-228600" algn="l" defTabSz="914400" rtl="0" eaLnBrk="1" latinLnBrk="0" hangingPunct="1">
              <a:defRPr lang="en-US" sz="1200" b="1" kern="1200" dirty="0" smtClean="0">
                <a:solidFill>
                  <a:schemeClr val="tx1"/>
                </a:solidFill>
                <a:latin typeface="+mn-lt"/>
                <a:ea typeface="+mn-ea"/>
                <a:cs typeface="+mn-cs"/>
              </a:defRPr>
            </a:lvl4pPr>
            <a:lvl5pPr marL="0" algn="l" defTabSz="914400" rtl="0" eaLnBrk="1" latinLnBrk="0" hangingPunct="1">
              <a:defRPr lang="en-US" sz="1200" b="1" kern="1200" dirty="0" smtClean="0">
                <a:solidFill>
                  <a:schemeClr val="tx1"/>
                </a:solidFill>
                <a:latin typeface="+mn-lt"/>
                <a:ea typeface="+mn-ea"/>
                <a:cs typeface="+mn-cs"/>
              </a:defRPr>
            </a:lvl5pPr>
          </a:lstStyle>
          <a:p>
            <a:pPr lvl="0"/>
            <a:r>
              <a:rPr lang="en-US" dirty="0" smtClean="0"/>
              <a:t>Click to add text</a:t>
            </a:r>
          </a:p>
          <a:p>
            <a:pPr lvl="1"/>
            <a:r>
              <a:rPr lang="en-US" dirty="0" smtClean="0"/>
              <a:t>Level 2</a:t>
            </a:r>
          </a:p>
          <a:p>
            <a:pPr lvl="2"/>
            <a:r>
              <a:rPr lang="en-US" dirty="0" smtClean="0"/>
              <a:t>Level 3</a:t>
            </a:r>
          </a:p>
          <a:p>
            <a:pPr lvl="3"/>
            <a:r>
              <a:rPr lang="en-US" dirty="0" smtClean="0"/>
              <a:t>Level 4</a:t>
            </a:r>
          </a:p>
          <a:p>
            <a:pPr lvl="1"/>
            <a:r>
              <a:rPr lang="en-US" dirty="0" smtClean="0"/>
              <a:t>Level 5</a:t>
            </a:r>
            <a:endParaRPr lang="en-US" dirty="0"/>
          </a:p>
        </p:txBody>
      </p:sp>
      <p:sp>
        <p:nvSpPr>
          <p:cNvPr id="29" name="Text Placeholder 9"/>
          <p:cNvSpPr>
            <a:spLocks noGrp="1"/>
          </p:cNvSpPr>
          <p:nvPr>
            <p:ph type="body" sz="quarter" idx="27" hasCustomPrompt="1"/>
          </p:nvPr>
        </p:nvSpPr>
        <p:spPr>
          <a:xfrm>
            <a:off x="4754283" y="3657600"/>
            <a:ext cx="1828800" cy="1231106"/>
          </a:xfrm>
          <a:prstGeom prst="rect">
            <a:avLst/>
          </a:prstGeom>
          <a:noFill/>
        </p:spPr>
        <p:txBody>
          <a:bodyPr wrap="square" rtlCol="0">
            <a:spAutoFit/>
          </a:bodyPr>
          <a:lstStyle>
            <a:lvl1pPr marL="228600" indent="-228600" algn="l" defTabSz="914400" rtl="0" eaLnBrk="1" latinLnBrk="0" hangingPunct="1">
              <a:spcBef>
                <a:spcPts val="600"/>
              </a:spcBef>
              <a:buFont typeface="Arial" pitchFamily="34" charset="0"/>
              <a:buChar char="•"/>
              <a:defRPr lang="en-US" sz="1200" b="1" kern="1200" dirty="0" smtClean="0">
                <a:solidFill>
                  <a:schemeClr val="tx1"/>
                </a:solidFill>
                <a:latin typeface="+mn-lt"/>
                <a:ea typeface="+mn-ea"/>
                <a:cs typeface="+mn-cs"/>
              </a:defRPr>
            </a:lvl1pPr>
            <a:lvl2pPr marL="228600" indent="-228600" algn="l" defTabSz="914400" rtl="0" eaLnBrk="1" latinLnBrk="0" hangingPunct="1">
              <a:defRPr lang="en-US" sz="1200" b="1" kern="1200" dirty="0" smtClean="0">
                <a:solidFill>
                  <a:schemeClr val="tx1"/>
                </a:solidFill>
                <a:latin typeface="+mn-lt"/>
                <a:ea typeface="+mn-ea"/>
                <a:cs typeface="+mn-cs"/>
              </a:defRPr>
            </a:lvl2pPr>
            <a:lvl3pPr marL="228600" indent="-228600" algn="l" defTabSz="914400" rtl="0" eaLnBrk="1" latinLnBrk="0" hangingPunct="1">
              <a:defRPr lang="en-US" sz="1200" b="1" kern="1200" dirty="0" smtClean="0">
                <a:solidFill>
                  <a:schemeClr val="tx1"/>
                </a:solidFill>
                <a:latin typeface="+mn-lt"/>
                <a:ea typeface="+mn-ea"/>
                <a:cs typeface="+mn-cs"/>
              </a:defRPr>
            </a:lvl3pPr>
            <a:lvl4pPr marL="228600" indent="-228600" algn="l" defTabSz="914400" rtl="0" eaLnBrk="1" latinLnBrk="0" hangingPunct="1">
              <a:defRPr lang="en-US" sz="1200" b="1" kern="1200" dirty="0" smtClean="0">
                <a:solidFill>
                  <a:schemeClr val="tx1"/>
                </a:solidFill>
                <a:latin typeface="+mn-lt"/>
                <a:ea typeface="+mn-ea"/>
                <a:cs typeface="+mn-cs"/>
              </a:defRPr>
            </a:lvl4pPr>
            <a:lvl5pPr marL="0" algn="l" defTabSz="914400" rtl="0" eaLnBrk="1" latinLnBrk="0" hangingPunct="1">
              <a:defRPr lang="en-US" sz="1200" b="1" kern="1200" dirty="0" smtClean="0">
                <a:solidFill>
                  <a:schemeClr val="tx1"/>
                </a:solidFill>
                <a:latin typeface="+mn-lt"/>
                <a:ea typeface="+mn-ea"/>
                <a:cs typeface="+mn-cs"/>
              </a:defRPr>
            </a:lvl5pPr>
          </a:lstStyle>
          <a:p>
            <a:pPr lvl="0"/>
            <a:r>
              <a:rPr lang="en-US" dirty="0" smtClean="0"/>
              <a:t>Click to add text</a:t>
            </a:r>
          </a:p>
          <a:p>
            <a:pPr lvl="1"/>
            <a:r>
              <a:rPr lang="en-US" dirty="0" smtClean="0"/>
              <a:t>Level 2</a:t>
            </a:r>
          </a:p>
          <a:p>
            <a:pPr lvl="2"/>
            <a:r>
              <a:rPr lang="en-US" dirty="0" smtClean="0"/>
              <a:t>Level 3</a:t>
            </a:r>
          </a:p>
          <a:p>
            <a:pPr lvl="3"/>
            <a:r>
              <a:rPr lang="en-US" dirty="0" smtClean="0"/>
              <a:t>Level 4</a:t>
            </a:r>
          </a:p>
          <a:p>
            <a:pPr lvl="1"/>
            <a:r>
              <a:rPr lang="en-US" dirty="0" smtClean="0"/>
              <a:t>Level 5</a:t>
            </a:r>
            <a:endParaRPr lang="en-US" dirty="0"/>
          </a:p>
        </p:txBody>
      </p:sp>
      <p:sp>
        <p:nvSpPr>
          <p:cNvPr id="30" name="Text Placeholder 9"/>
          <p:cNvSpPr>
            <a:spLocks noGrp="1"/>
          </p:cNvSpPr>
          <p:nvPr>
            <p:ph type="body" sz="quarter" idx="28" hasCustomPrompt="1"/>
          </p:nvPr>
        </p:nvSpPr>
        <p:spPr>
          <a:xfrm>
            <a:off x="6947647" y="3657600"/>
            <a:ext cx="1828800" cy="1231106"/>
          </a:xfrm>
          <a:prstGeom prst="rect">
            <a:avLst/>
          </a:prstGeom>
          <a:noFill/>
        </p:spPr>
        <p:txBody>
          <a:bodyPr wrap="square" rtlCol="0">
            <a:spAutoFit/>
          </a:bodyPr>
          <a:lstStyle>
            <a:lvl1pPr marL="228600" indent="-228600" algn="l" defTabSz="914400" rtl="0" eaLnBrk="1" latinLnBrk="0" hangingPunct="1">
              <a:spcBef>
                <a:spcPts val="600"/>
              </a:spcBef>
              <a:buFont typeface="Arial" pitchFamily="34" charset="0"/>
              <a:buChar char="•"/>
              <a:defRPr lang="en-US" sz="1200" b="1" kern="1200" dirty="0" smtClean="0">
                <a:solidFill>
                  <a:schemeClr val="tx1"/>
                </a:solidFill>
                <a:latin typeface="+mn-lt"/>
                <a:ea typeface="+mn-ea"/>
                <a:cs typeface="+mn-cs"/>
              </a:defRPr>
            </a:lvl1pPr>
            <a:lvl2pPr marL="228600" indent="-228600" algn="l" defTabSz="914400" rtl="0" eaLnBrk="1" latinLnBrk="0" hangingPunct="1">
              <a:defRPr lang="en-US" sz="1200" b="1" kern="1200" dirty="0" smtClean="0">
                <a:solidFill>
                  <a:schemeClr val="tx1"/>
                </a:solidFill>
                <a:latin typeface="+mn-lt"/>
                <a:ea typeface="+mn-ea"/>
                <a:cs typeface="+mn-cs"/>
              </a:defRPr>
            </a:lvl2pPr>
            <a:lvl3pPr marL="228600" indent="-228600" algn="l" defTabSz="914400" rtl="0" eaLnBrk="1" latinLnBrk="0" hangingPunct="1">
              <a:defRPr lang="en-US" sz="1200" b="1" kern="1200" dirty="0" smtClean="0">
                <a:solidFill>
                  <a:schemeClr val="tx1"/>
                </a:solidFill>
                <a:latin typeface="+mn-lt"/>
                <a:ea typeface="+mn-ea"/>
                <a:cs typeface="+mn-cs"/>
              </a:defRPr>
            </a:lvl3pPr>
            <a:lvl4pPr marL="228600" indent="-228600" algn="l" defTabSz="914400" rtl="0" eaLnBrk="1" latinLnBrk="0" hangingPunct="1">
              <a:defRPr lang="en-US" sz="1200" b="1" kern="1200" dirty="0" smtClean="0">
                <a:solidFill>
                  <a:schemeClr val="tx1"/>
                </a:solidFill>
                <a:latin typeface="+mn-lt"/>
                <a:ea typeface="+mn-ea"/>
                <a:cs typeface="+mn-cs"/>
              </a:defRPr>
            </a:lvl4pPr>
            <a:lvl5pPr marL="0" algn="l" defTabSz="914400" rtl="0" eaLnBrk="1" latinLnBrk="0" hangingPunct="1">
              <a:defRPr lang="en-US" sz="1200" b="1" kern="1200" dirty="0" smtClean="0">
                <a:solidFill>
                  <a:schemeClr val="tx1"/>
                </a:solidFill>
                <a:latin typeface="+mn-lt"/>
                <a:ea typeface="+mn-ea"/>
                <a:cs typeface="+mn-cs"/>
              </a:defRPr>
            </a:lvl5pPr>
          </a:lstStyle>
          <a:p>
            <a:pPr lvl="0"/>
            <a:r>
              <a:rPr lang="en-US" dirty="0" smtClean="0"/>
              <a:t>Click to add text</a:t>
            </a:r>
          </a:p>
          <a:p>
            <a:pPr lvl="1"/>
            <a:r>
              <a:rPr lang="en-US" dirty="0" smtClean="0"/>
              <a:t>Level 2</a:t>
            </a:r>
          </a:p>
          <a:p>
            <a:pPr lvl="2"/>
            <a:r>
              <a:rPr lang="en-US" dirty="0" smtClean="0"/>
              <a:t>Level 3</a:t>
            </a:r>
          </a:p>
          <a:p>
            <a:pPr lvl="3"/>
            <a:r>
              <a:rPr lang="en-US" dirty="0" smtClean="0"/>
              <a:t>Level 4</a:t>
            </a:r>
          </a:p>
          <a:p>
            <a:pPr lvl="1"/>
            <a:r>
              <a:rPr lang="en-US" dirty="0" smtClean="0"/>
              <a:t>Level 5</a:t>
            </a:r>
            <a:endParaRPr lang="en-US" dirty="0"/>
          </a:p>
        </p:txBody>
      </p:sp>
    </p:spTree>
  </p:cSld>
  <p:clrMapOvr>
    <a:masterClrMapping/>
  </p:clrMapOvr>
  <p:transition xmlns:p14="http://schemas.microsoft.com/office/powerpoint/2010/main">
    <p:fade/>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p:cSld name="List diagram 5">
    <p:spTree>
      <p:nvGrpSpPr>
        <p:cNvPr id="1" name=""/>
        <p:cNvGrpSpPr/>
        <p:nvPr/>
      </p:nvGrpSpPr>
      <p:grpSpPr>
        <a:xfrm>
          <a:off x="0" y="0"/>
          <a:ext cx="0" cy="0"/>
          <a:chOff x="0" y="0"/>
          <a:chExt cx="0" cy="0"/>
        </a:xfrm>
      </p:grpSpPr>
      <p:sp>
        <p:nvSpPr>
          <p:cNvPr id="47" name="Text Placeholder 9"/>
          <p:cNvSpPr>
            <a:spLocks noGrp="1"/>
          </p:cNvSpPr>
          <p:nvPr>
            <p:ph type="body" sz="quarter" idx="35" hasCustomPrompt="1"/>
          </p:nvPr>
        </p:nvSpPr>
        <p:spPr>
          <a:xfrm>
            <a:off x="5565290" y="2819400"/>
            <a:ext cx="1508760" cy="685800"/>
          </a:xfrm>
          <a:prstGeom prst="roundRect">
            <a:avLst>
              <a:gd name="adj" fmla="val 8824"/>
            </a:avLst>
          </a:prstGeom>
          <a:gradFill>
            <a:gsLst>
              <a:gs pos="0">
                <a:schemeClr val="bg2">
                  <a:lumMod val="75000"/>
                </a:schemeClr>
              </a:gs>
              <a:gs pos="100000">
                <a:schemeClr val="bg2"/>
              </a:gs>
              <a:gs pos="100000">
                <a:schemeClr val="bg2"/>
              </a:gs>
            </a:gsLst>
          </a:gradFill>
        </p:spPr>
        <p:style>
          <a:lnRef idx="0">
            <a:schemeClr val="accent3"/>
          </a:lnRef>
          <a:fillRef idx="3">
            <a:schemeClr val="accent3"/>
          </a:fillRef>
          <a:effectRef idx="3">
            <a:schemeClr val="accent3"/>
          </a:effectRef>
          <a:fontRef idx="minor">
            <a:schemeClr val="lt1"/>
          </a:fontRef>
        </p:style>
        <p:txBody>
          <a:bodyPr rtlCol="0" anchor="ctr" anchorCtr="0">
            <a:normAutofit/>
          </a:bodyPr>
          <a:lstStyle>
            <a:lvl1pPr marL="0" indent="0" algn="ctr" defTabSz="914400" rtl="0" eaLnBrk="1" latinLnBrk="0" hangingPunct="1">
              <a:buFontTx/>
              <a:buNone/>
              <a:defRPr lang="en-US" sz="1600" b="1" kern="1200" dirty="0" smtClean="0">
                <a:solidFill>
                  <a:schemeClr val="lt1"/>
                </a:solidFill>
                <a:latin typeface="+mn-lt"/>
                <a:ea typeface="+mn-ea"/>
                <a:cs typeface="+mn-cs"/>
              </a:defRPr>
            </a:lvl1pPr>
            <a:lvl2pPr marL="0" algn="l" defTabSz="914400" rtl="0" eaLnBrk="1" latinLnBrk="0" hangingPunct="1">
              <a:defRPr lang="en-US" sz="1800" b="1" kern="1200" dirty="0" smtClean="0">
                <a:solidFill>
                  <a:schemeClr val="lt1"/>
                </a:solidFill>
                <a:latin typeface="+mn-lt"/>
                <a:ea typeface="+mn-ea"/>
                <a:cs typeface="+mn-cs"/>
              </a:defRPr>
            </a:lvl2pPr>
            <a:lvl3pPr marL="0" algn="l" defTabSz="914400" rtl="0" eaLnBrk="1" latinLnBrk="0" hangingPunct="1">
              <a:defRPr lang="en-US" sz="1800" b="1" kern="1200" dirty="0" smtClean="0">
                <a:solidFill>
                  <a:schemeClr val="lt1"/>
                </a:solidFill>
                <a:latin typeface="+mn-lt"/>
                <a:ea typeface="+mn-ea"/>
                <a:cs typeface="+mn-cs"/>
              </a:defRPr>
            </a:lvl3pPr>
            <a:lvl4pPr marL="0" algn="l" defTabSz="914400" rtl="0" eaLnBrk="1" latinLnBrk="0" hangingPunct="1">
              <a:defRPr lang="en-US" sz="1800" b="1" kern="1200" dirty="0" smtClean="0">
                <a:solidFill>
                  <a:schemeClr val="lt1"/>
                </a:solidFill>
                <a:latin typeface="+mn-lt"/>
                <a:ea typeface="+mn-ea"/>
                <a:cs typeface="+mn-cs"/>
              </a:defRPr>
            </a:lvl4pPr>
            <a:lvl5pPr marL="0" algn="l" defTabSz="914400" rtl="0" eaLnBrk="1" latinLnBrk="0" hangingPunct="1">
              <a:defRPr lang="en-US" sz="1800" b="1" kern="1200" dirty="0" smtClean="0">
                <a:solidFill>
                  <a:schemeClr val="lt1"/>
                </a:solidFill>
                <a:latin typeface="+mn-lt"/>
                <a:ea typeface="+mn-ea"/>
                <a:cs typeface="+mn-cs"/>
              </a:defRPr>
            </a:lvl5pPr>
          </a:lstStyle>
          <a:p>
            <a:pPr lvl="0"/>
            <a:r>
              <a:rPr lang="en-US" dirty="0" smtClean="0"/>
              <a:t>Click to add text</a:t>
            </a:r>
            <a:endParaRPr lang="en-US" dirty="0"/>
          </a:p>
        </p:txBody>
      </p:sp>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CA08206-12CE-4BB6-9D96-B12E45A53949}" type="datetimeFigureOut">
              <a:rPr lang="en-US" smtClean="0"/>
              <a:pPr/>
              <a:t>9/19/11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826AF3F-089B-4C00-A629-579841A5A4BF}" type="slidenum">
              <a:rPr lang="en-US" smtClean="0"/>
              <a:pPr/>
              <a:t>‹#›</a:t>
            </a:fld>
            <a:endParaRPr lang="en-US"/>
          </a:p>
        </p:txBody>
      </p:sp>
      <p:sp>
        <p:nvSpPr>
          <p:cNvPr id="10" name="Text Placeholder 9"/>
          <p:cNvSpPr>
            <a:spLocks noGrp="1"/>
          </p:cNvSpPr>
          <p:nvPr>
            <p:ph type="body" sz="quarter" idx="13" hasCustomPrompt="1"/>
          </p:nvPr>
        </p:nvSpPr>
        <p:spPr>
          <a:xfrm>
            <a:off x="382793" y="2819400"/>
            <a:ext cx="1508760" cy="685800"/>
          </a:xfrm>
          <a:prstGeom prst="roundRect">
            <a:avLst>
              <a:gd name="adj" fmla="val 8824"/>
            </a:avLst>
          </a:prstGeom>
        </p:spPr>
        <p:style>
          <a:lnRef idx="0">
            <a:schemeClr val="accent1"/>
          </a:lnRef>
          <a:fillRef idx="3">
            <a:schemeClr val="accent1"/>
          </a:fillRef>
          <a:effectRef idx="3">
            <a:schemeClr val="accent1"/>
          </a:effectRef>
          <a:fontRef idx="none"/>
        </p:style>
        <p:txBody>
          <a:bodyPr rtlCol="0" anchor="ctr">
            <a:normAutofit/>
          </a:bodyPr>
          <a:lstStyle>
            <a:lvl1pPr marL="0" indent="0" algn="ctr" defTabSz="914400" rtl="0" eaLnBrk="1" latinLnBrk="0" hangingPunct="1">
              <a:buFontTx/>
              <a:buNone/>
              <a:defRPr lang="en-US" sz="1600" b="1" kern="1200" dirty="0" smtClean="0">
                <a:solidFill>
                  <a:schemeClr val="lt1"/>
                </a:solidFill>
                <a:latin typeface="+mn-lt"/>
                <a:ea typeface="+mn-ea"/>
                <a:cs typeface="+mn-cs"/>
              </a:defRPr>
            </a:lvl1pPr>
            <a:lvl2pPr marL="0" algn="l" defTabSz="914400" rtl="0" eaLnBrk="1" latinLnBrk="0" hangingPunct="1">
              <a:defRPr lang="en-US" sz="1800" b="1" kern="1200" dirty="0" smtClean="0">
                <a:solidFill>
                  <a:schemeClr val="lt1"/>
                </a:solidFill>
                <a:latin typeface="+mn-lt"/>
                <a:ea typeface="+mn-ea"/>
                <a:cs typeface="+mn-cs"/>
              </a:defRPr>
            </a:lvl2pPr>
            <a:lvl3pPr marL="0" algn="l" defTabSz="914400" rtl="0" eaLnBrk="1" latinLnBrk="0" hangingPunct="1">
              <a:defRPr lang="en-US" sz="1800" b="1" kern="1200" dirty="0" smtClean="0">
                <a:solidFill>
                  <a:schemeClr val="lt1"/>
                </a:solidFill>
                <a:latin typeface="+mn-lt"/>
                <a:ea typeface="+mn-ea"/>
                <a:cs typeface="+mn-cs"/>
              </a:defRPr>
            </a:lvl3pPr>
            <a:lvl4pPr marL="0" algn="l" defTabSz="914400" rtl="0" eaLnBrk="1" latinLnBrk="0" hangingPunct="1">
              <a:defRPr lang="en-US" sz="1800" b="1" kern="1200" dirty="0" smtClean="0">
                <a:solidFill>
                  <a:schemeClr val="lt1"/>
                </a:solidFill>
                <a:latin typeface="+mn-lt"/>
                <a:ea typeface="+mn-ea"/>
                <a:cs typeface="+mn-cs"/>
              </a:defRPr>
            </a:lvl4pPr>
            <a:lvl5pPr marL="0" algn="l" defTabSz="914400" rtl="0" eaLnBrk="1" latinLnBrk="0" hangingPunct="1">
              <a:defRPr lang="en-US" sz="1800" b="1" kern="1200" dirty="0" smtClean="0">
                <a:solidFill>
                  <a:schemeClr val="lt1"/>
                </a:solidFill>
                <a:latin typeface="+mn-lt"/>
                <a:ea typeface="+mn-ea"/>
                <a:cs typeface="+mn-cs"/>
              </a:defRPr>
            </a:lvl5pPr>
          </a:lstStyle>
          <a:p>
            <a:pPr lvl="0"/>
            <a:r>
              <a:rPr lang="en-US" dirty="0" smtClean="0"/>
              <a:t>Click to add text</a:t>
            </a:r>
            <a:endParaRPr lang="en-US" dirty="0"/>
          </a:p>
        </p:txBody>
      </p:sp>
      <p:sp>
        <p:nvSpPr>
          <p:cNvPr id="23" name="Picture Placeholder 6"/>
          <p:cNvSpPr>
            <a:spLocks noGrp="1"/>
          </p:cNvSpPr>
          <p:nvPr>
            <p:ph type="pic" sz="quarter" idx="21" hasCustomPrompt="1"/>
          </p:nvPr>
        </p:nvSpPr>
        <p:spPr>
          <a:xfrm>
            <a:off x="382793" y="1524000"/>
            <a:ext cx="1508760" cy="1143000"/>
          </a:xfrm>
          <a:prstGeom prst="roundRect">
            <a:avLst>
              <a:gd name="adj" fmla="val 11961"/>
            </a:avLst>
          </a:prstGeom>
          <a:solidFill>
            <a:schemeClr val="bg2"/>
          </a:solidFill>
          <a:ln>
            <a:noFill/>
          </a:ln>
          <a:effectLst>
            <a:outerShdw blurRad="54990" dist="19050" dir="5400000" algn="ctr" rotWithShape="0">
              <a:srgbClr val="000000">
                <a:alpha val="40000"/>
              </a:srgbClr>
            </a:outerShdw>
          </a:effectLst>
        </p:spPr>
        <p:style>
          <a:lnRef idx="1">
            <a:schemeClr val="accent1"/>
          </a:lnRef>
          <a:fillRef idx="3">
            <a:schemeClr val="accent1"/>
          </a:fillRef>
          <a:effectRef idx="2">
            <a:schemeClr val="accent1"/>
          </a:effectRef>
          <a:fontRef idx="none"/>
        </p:style>
        <p:txBody>
          <a:bodyPr vert="horz" lIns="0" tIns="0" rIns="0" bIns="0" rtlCol="0">
            <a:noAutofit/>
          </a:bodyPr>
          <a:lstStyle>
            <a:lvl1pPr marL="0" marR="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lang="en-US" sz="850" kern="1200">
                <a:solidFill>
                  <a:schemeClr val="bg1"/>
                </a:solidFill>
                <a:latin typeface="+mn-lt"/>
                <a:ea typeface="+mn-ea"/>
                <a:cs typeface="+mn-cs"/>
              </a:defRPr>
            </a:lvl1pPr>
          </a:lstStyle>
          <a:p>
            <a:pPr marL="0" marR="0" lvl="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a:pPr>
            <a:r>
              <a:rPr lang="en-US" dirty="0" smtClean="0"/>
              <a:t>Click the MEC image library option on the MEC tab to add an image to any picture placeholder on this slide. </a:t>
            </a:r>
          </a:p>
        </p:txBody>
      </p:sp>
      <p:sp>
        <p:nvSpPr>
          <p:cNvPr id="27" name="Text Placeholder 9"/>
          <p:cNvSpPr>
            <a:spLocks noGrp="1"/>
          </p:cNvSpPr>
          <p:nvPr>
            <p:ph type="body" sz="quarter" idx="25" hasCustomPrompt="1"/>
          </p:nvPr>
        </p:nvSpPr>
        <p:spPr>
          <a:xfrm>
            <a:off x="382793" y="3657600"/>
            <a:ext cx="1508760" cy="1231106"/>
          </a:xfrm>
          <a:prstGeom prst="rect">
            <a:avLst/>
          </a:prstGeom>
          <a:noFill/>
        </p:spPr>
        <p:txBody>
          <a:bodyPr wrap="square" rtlCol="0">
            <a:spAutoFit/>
          </a:bodyPr>
          <a:lstStyle>
            <a:lvl1pPr marL="228600" indent="-228600" algn="l" defTabSz="914400" rtl="0" eaLnBrk="1" latinLnBrk="0" hangingPunct="1">
              <a:spcBef>
                <a:spcPts val="600"/>
              </a:spcBef>
              <a:buFont typeface="Arial" pitchFamily="34" charset="0"/>
              <a:buChar char="•"/>
              <a:defRPr lang="en-US" sz="1200" b="1" kern="1200" dirty="0" smtClean="0">
                <a:solidFill>
                  <a:schemeClr val="tx1"/>
                </a:solidFill>
                <a:latin typeface="+mn-lt"/>
                <a:ea typeface="+mn-ea"/>
                <a:cs typeface="+mn-cs"/>
              </a:defRPr>
            </a:lvl1pPr>
            <a:lvl2pPr marL="228600" indent="-228600" algn="l" defTabSz="914400" rtl="0" eaLnBrk="1" latinLnBrk="0" hangingPunct="1">
              <a:defRPr lang="en-US" sz="1200" b="1" kern="1200" dirty="0" smtClean="0">
                <a:solidFill>
                  <a:schemeClr val="tx1"/>
                </a:solidFill>
                <a:latin typeface="+mn-lt"/>
                <a:ea typeface="+mn-ea"/>
                <a:cs typeface="+mn-cs"/>
              </a:defRPr>
            </a:lvl2pPr>
            <a:lvl3pPr marL="228600" indent="-228600" algn="l" defTabSz="914400" rtl="0" eaLnBrk="1" latinLnBrk="0" hangingPunct="1">
              <a:defRPr lang="en-US" sz="1200" b="1" kern="1200" dirty="0" smtClean="0">
                <a:solidFill>
                  <a:schemeClr val="tx1"/>
                </a:solidFill>
                <a:latin typeface="+mn-lt"/>
                <a:ea typeface="+mn-ea"/>
                <a:cs typeface="+mn-cs"/>
              </a:defRPr>
            </a:lvl3pPr>
            <a:lvl4pPr marL="228600" indent="-228600" algn="l" defTabSz="914400" rtl="0" eaLnBrk="1" latinLnBrk="0" hangingPunct="1">
              <a:defRPr lang="en-US" sz="1200" b="1" kern="1200" dirty="0" smtClean="0">
                <a:solidFill>
                  <a:schemeClr val="tx1"/>
                </a:solidFill>
                <a:latin typeface="+mn-lt"/>
                <a:ea typeface="+mn-ea"/>
                <a:cs typeface="+mn-cs"/>
              </a:defRPr>
            </a:lvl4pPr>
            <a:lvl5pPr marL="0" algn="l" defTabSz="914400" rtl="0" eaLnBrk="1" latinLnBrk="0" hangingPunct="1">
              <a:defRPr lang="en-US" sz="1200" b="1" kern="1200" dirty="0" smtClean="0">
                <a:solidFill>
                  <a:schemeClr val="tx1"/>
                </a:solidFill>
                <a:latin typeface="+mn-lt"/>
                <a:ea typeface="+mn-ea"/>
                <a:cs typeface="+mn-cs"/>
              </a:defRPr>
            </a:lvl5pPr>
          </a:lstStyle>
          <a:p>
            <a:pPr lvl="0"/>
            <a:r>
              <a:rPr lang="en-US" dirty="0" smtClean="0"/>
              <a:t>Click to add text</a:t>
            </a:r>
          </a:p>
          <a:p>
            <a:pPr lvl="1"/>
            <a:r>
              <a:rPr lang="en-US" dirty="0" smtClean="0"/>
              <a:t>Level 2</a:t>
            </a:r>
          </a:p>
          <a:p>
            <a:pPr lvl="2"/>
            <a:r>
              <a:rPr lang="en-US" dirty="0" smtClean="0"/>
              <a:t>Level 3</a:t>
            </a:r>
          </a:p>
          <a:p>
            <a:pPr lvl="3"/>
            <a:r>
              <a:rPr lang="en-US" dirty="0" smtClean="0"/>
              <a:t>Level 4</a:t>
            </a:r>
          </a:p>
          <a:p>
            <a:pPr lvl="1"/>
            <a:r>
              <a:rPr lang="en-US" dirty="0" smtClean="0"/>
              <a:t>Level 5</a:t>
            </a:r>
            <a:endParaRPr lang="en-US" dirty="0"/>
          </a:p>
        </p:txBody>
      </p:sp>
      <p:sp>
        <p:nvSpPr>
          <p:cNvPr id="38" name="Text Placeholder 9"/>
          <p:cNvSpPr>
            <a:spLocks noGrp="1"/>
          </p:cNvSpPr>
          <p:nvPr>
            <p:ph type="body" sz="quarter" idx="26" hasCustomPrompt="1"/>
          </p:nvPr>
        </p:nvSpPr>
        <p:spPr>
          <a:xfrm>
            <a:off x="2110292" y="2819400"/>
            <a:ext cx="1508760" cy="685800"/>
          </a:xfrm>
          <a:prstGeom prst="roundRect">
            <a:avLst>
              <a:gd name="adj" fmla="val 8824"/>
            </a:avLst>
          </a:prstGeom>
        </p:spPr>
        <p:style>
          <a:lnRef idx="0">
            <a:schemeClr val="accent2"/>
          </a:lnRef>
          <a:fillRef idx="3">
            <a:schemeClr val="accent2"/>
          </a:fillRef>
          <a:effectRef idx="3">
            <a:schemeClr val="accent2"/>
          </a:effectRef>
          <a:fontRef idx="none"/>
        </p:style>
        <p:txBody>
          <a:bodyPr rtlCol="0" anchor="ctr">
            <a:normAutofit/>
          </a:bodyPr>
          <a:lstStyle>
            <a:lvl1pPr marL="0" indent="0" algn="ctr" defTabSz="914400" rtl="0" eaLnBrk="1" latinLnBrk="0" hangingPunct="1">
              <a:buFontTx/>
              <a:buNone/>
              <a:defRPr lang="en-US" sz="1600" b="1" kern="1200" dirty="0" smtClean="0">
                <a:solidFill>
                  <a:schemeClr val="lt1"/>
                </a:solidFill>
                <a:latin typeface="+mn-lt"/>
                <a:ea typeface="+mn-ea"/>
                <a:cs typeface="+mn-cs"/>
              </a:defRPr>
            </a:lvl1pPr>
            <a:lvl2pPr marL="0" algn="l" defTabSz="914400" rtl="0" eaLnBrk="1" latinLnBrk="0" hangingPunct="1">
              <a:defRPr lang="en-US" sz="1800" b="1" kern="1200" dirty="0" smtClean="0">
                <a:solidFill>
                  <a:schemeClr val="lt1"/>
                </a:solidFill>
                <a:latin typeface="+mn-lt"/>
                <a:ea typeface="+mn-ea"/>
                <a:cs typeface="+mn-cs"/>
              </a:defRPr>
            </a:lvl2pPr>
            <a:lvl3pPr marL="0" algn="l" defTabSz="914400" rtl="0" eaLnBrk="1" latinLnBrk="0" hangingPunct="1">
              <a:defRPr lang="en-US" sz="1800" b="1" kern="1200" dirty="0" smtClean="0">
                <a:solidFill>
                  <a:schemeClr val="lt1"/>
                </a:solidFill>
                <a:latin typeface="+mn-lt"/>
                <a:ea typeface="+mn-ea"/>
                <a:cs typeface="+mn-cs"/>
              </a:defRPr>
            </a:lvl3pPr>
            <a:lvl4pPr marL="0" algn="l" defTabSz="914400" rtl="0" eaLnBrk="1" latinLnBrk="0" hangingPunct="1">
              <a:defRPr lang="en-US" sz="1800" b="1" kern="1200" dirty="0" smtClean="0">
                <a:solidFill>
                  <a:schemeClr val="lt1"/>
                </a:solidFill>
                <a:latin typeface="+mn-lt"/>
                <a:ea typeface="+mn-ea"/>
                <a:cs typeface="+mn-cs"/>
              </a:defRPr>
            </a:lvl4pPr>
            <a:lvl5pPr marL="0" algn="l" defTabSz="914400" rtl="0" eaLnBrk="1" latinLnBrk="0" hangingPunct="1">
              <a:defRPr lang="en-US" sz="1800" b="1" kern="1200" dirty="0" smtClean="0">
                <a:solidFill>
                  <a:schemeClr val="lt1"/>
                </a:solidFill>
                <a:latin typeface="+mn-lt"/>
                <a:ea typeface="+mn-ea"/>
                <a:cs typeface="+mn-cs"/>
              </a:defRPr>
            </a:lvl5pPr>
          </a:lstStyle>
          <a:p>
            <a:pPr lvl="0"/>
            <a:r>
              <a:rPr lang="en-US" dirty="0" smtClean="0"/>
              <a:t>Click to add text</a:t>
            </a:r>
            <a:endParaRPr lang="en-US" dirty="0"/>
          </a:p>
        </p:txBody>
      </p:sp>
      <p:sp>
        <p:nvSpPr>
          <p:cNvPr id="39" name="Picture Placeholder 6"/>
          <p:cNvSpPr>
            <a:spLocks noGrp="1"/>
          </p:cNvSpPr>
          <p:nvPr>
            <p:ph type="pic" sz="quarter" idx="27" hasCustomPrompt="1"/>
          </p:nvPr>
        </p:nvSpPr>
        <p:spPr>
          <a:xfrm>
            <a:off x="2110292" y="1524000"/>
            <a:ext cx="1508760" cy="1143000"/>
          </a:xfrm>
          <a:prstGeom prst="roundRect">
            <a:avLst>
              <a:gd name="adj" fmla="val 11961"/>
            </a:avLst>
          </a:prstGeom>
          <a:solidFill>
            <a:schemeClr val="bg2"/>
          </a:solidFill>
          <a:ln>
            <a:noFill/>
          </a:ln>
          <a:effectLst>
            <a:outerShdw blurRad="54990" dist="19050" dir="5400000" algn="ctr" rotWithShape="0">
              <a:srgbClr val="000000">
                <a:alpha val="40000"/>
              </a:srgbClr>
            </a:outerShdw>
          </a:effectLst>
        </p:spPr>
        <p:style>
          <a:lnRef idx="1">
            <a:schemeClr val="accent1"/>
          </a:lnRef>
          <a:fillRef idx="3">
            <a:schemeClr val="accent1"/>
          </a:fillRef>
          <a:effectRef idx="2">
            <a:schemeClr val="accent1"/>
          </a:effectRef>
          <a:fontRef idx="none"/>
        </p:style>
        <p:txBody>
          <a:bodyPr vert="horz" lIns="0" tIns="0" rIns="0" bIns="0" rtlCol="0">
            <a:normAutofit/>
          </a:bodyPr>
          <a:lstStyle>
            <a:lvl1pPr marL="0" marR="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lang="en-US" sz="850" kern="1200">
                <a:solidFill>
                  <a:schemeClr val="bg1"/>
                </a:solidFill>
                <a:latin typeface="+mn-lt"/>
                <a:ea typeface="+mn-ea"/>
                <a:cs typeface="+mn-cs"/>
              </a:defRPr>
            </a:lvl1pPr>
          </a:lstStyle>
          <a:p>
            <a:pPr marL="0" marR="0" lvl="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a:pPr>
            <a:r>
              <a:rPr lang="en-US" dirty="0" smtClean="0"/>
              <a:t>Or, to add an image from your own files, click the icon in the center of the placeholder.</a:t>
            </a:r>
          </a:p>
        </p:txBody>
      </p:sp>
      <p:sp>
        <p:nvSpPr>
          <p:cNvPr id="40" name="Text Placeholder 9"/>
          <p:cNvSpPr>
            <a:spLocks noGrp="1"/>
          </p:cNvSpPr>
          <p:nvPr>
            <p:ph type="body" sz="quarter" idx="28" hasCustomPrompt="1"/>
          </p:nvPr>
        </p:nvSpPr>
        <p:spPr>
          <a:xfrm>
            <a:off x="2110292" y="3657600"/>
            <a:ext cx="1508760" cy="1231106"/>
          </a:xfrm>
          <a:prstGeom prst="rect">
            <a:avLst/>
          </a:prstGeom>
          <a:noFill/>
        </p:spPr>
        <p:txBody>
          <a:bodyPr wrap="square" rtlCol="0">
            <a:spAutoFit/>
          </a:bodyPr>
          <a:lstStyle>
            <a:lvl1pPr marL="228600" indent="-228600" algn="l" defTabSz="914400" rtl="0" eaLnBrk="1" latinLnBrk="0" hangingPunct="1">
              <a:spcBef>
                <a:spcPts val="600"/>
              </a:spcBef>
              <a:buFont typeface="Arial" pitchFamily="34" charset="0"/>
              <a:buChar char="•"/>
              <a:defRPr lang="en-US" sz="1200" b="1" kern="1200" dirty="0" smtClean="0">
                <a:solidFill>
                  <a:schemeClr val="tx1"/>
                </a:solidFill>
                <a:latin typeface="+mn-lt"/>
                <a:ea typeface="+mn-ea"/>
                <a:cs typeface="+mn-cs"/>
              </a:defRPr>
            </a:lvl1pPr>
            <a:lvl2pPr marL="228600" indent="-228600" algn="l" defTabSz="914400" rtl="0" eaLnBrk="1" latinLnBrk="0" hangingPunct="1">
              <a:defRPr lang="en-US" sz="1200" b="1" kern="1200" dirty="0" smtClean="0">
                <a:solidFill>
                  <a:schemeClr val="tx1"/>
                </a:solidFill>
                <a:latin typeface="+mn-lt"/>
                <a:ea typeface="+mn-ea"/>
                <a:cs typeface="+mn-cs"/>
              </a:defRPr>
            </a:lvl2pPr>
            <a:lvl3pPr marL="228600" indent="-228600" algn="l" defTabSz="914400" rtl="0" eaLnBrk="1" latinLnBrk="0" hangingPunct="1">
              <a:defRPr lang="en-US" sz="1200" b="1" kern="1200" dirty="0" smtClean="0">
                <a:solidFill>
                  <a:schemeClr val="tx1"/>
                </a:solidFill>
                <a:latin typeface="+mn-lt"/>
                <a:ea typeface="+mn-ea"/>
                <a:cs typeface="+mn-cs"/>
              </a:defRPr>
            </a:lvl3pPr>
            <a:lvl4pPr marL="228600" indent="-228600" algn="l" defTabSz="914400" rtl="0" eaLnBrk="1" latinLnBrk="0" hangingPunct="1">
              <a:defRPr lang="en-US" sz="1200" b="1" kern="1200" dirty="0" smtClean="0">
                <a:solidFill>
                  <a:schemeClr val="tx1"/>
                </a:solidFill>
                <a:latin typeface="+mn-lt"/>
                <a:ea typeface="+mn-ea"/>
                <a:cs typeface="+mn-cs"/>
              </a:defRPr>
            </a:lvl4pPr>
            <a:lvl5pPr marL="0" algn="l" defTabSz="914400" rtl="0" eaLnBrk="1" latinLnBrk="0" hangingPunct="1">
              <a:defRPr lang="en-US" sz="1200" b="1" kern="1200" dirty="0" smtClean="0">
                <a:solidFill>
                  <a:schemeClr val="tx1"/>
                </a:solidFill>
                <a:latin typeface="+mn-lt"/>
                <a:ea typeface="+mn-ea"/>
                <a:cs typeface="+mn-cs"/>
              </a:defRPr>
            </a:lvl5pPr>
          </a:lstStyle>
          <a:p>
            <a:pPr lvl="0"/>
            <a:r>
              <a:rPr lang="en-US" dirty="0" smtClean="0"/>
              <a:t>Click to add text</a:t>
            </a:r>
          </a:p>
          <a:p>
            <a:pPr lvl="1"/>
            <a:r>
              <a:rPr lang="en-US" dirty="0" smtClean="0"/>
              <a:t>Level 2</a:t>
            </a:r>
          </a:p>
          <a:p>
            <a:pPr lvl="2"/>
            <a:r>
              <a:rPr lang="en-US" dirty="0" smtClean="0"/>
              <a:t>Level 3</a:t>
            </a:r>
          </a:p>
          <a:p>
            <a:pPr lvl="3"/>
            <a:r>
              <a:rPr lang="en-US" dirty="0" smtClean="0"/>
              <a:t>Level 4</a:t>
            </a:r>
          </a:p>
          <a:p>
            <a:pPr lvl="1"/>
            <a:r>
              <a:rPr lang="en-US" dirty="0" smtClean="0"/>
              <a:t>Level 5</a:t>
            </a:r>
            <a:endParaRPr lang="en-US" dirty="0"/>
          </a:p>
        </p:txBody>
      </p:sp>
      <p:sp>
        <p:nvSpPr>
          <p:cNvPr id="41" name="Text Placeholder 9"/>
          <p:cNvSpPr>
            <a:spLocks noGrp="1"/>
          </p:cNvSpPr>
          <p:nvPr>
            <p:ph type="body" sz="quarter" idx="29" hasCustomPrompt="1"/>
          </p:nvPr>
        </p:nvSpPr>
        <p:spPr>
          <a:xfrm>
            <a:off x="3837791" y="2819400"/>
            <a:ext cx="1508760" cy="685800"/>
          </a:xfrm>
          <a:prstGeom prst="roundRect">
            <a:avLst>
              <a:gd name="adj" fmla="val 8824"/>
            </a:avLst>
          </a:prstGeom>
        </p:spPr>
        <p:style>
          <a:lnRef idx="0">
            <a:schemeClr val="accent3"/>
          </a:lnRef>
          <a:fillRef idx="3">
            <a:schemeClr val="accent3"/>
          </a:fillRef>
          <a:effectRef idx="3">
            <a:schemeClr val="accent3"/>
          </a:effectRef>
          <a:fontRef idx="none"/>
        </p:style>
        <p:txBody>
          <a:bodyPr rtlCol="0" anchor="ctr">
            <a:normAutofit/>
          </a:bodyPr>
          <a:lstStyle>
            <a:lvl1pPr marL="0" indent="0" algn="ctr" defTabSz="914400" rtl="0" eaLnBrk="1" latinLnBrk="0" hangingPunct="1">
              <a:buFontTx/>
              <a:buNone/>
              <a:defRPr lang="en-US" sz="1600" b="1" kern="1200" dirty="0" smtClean="0">
                <a:solidFill>
                  <a:schemeClr val="lt1"/>
                </a:solidFill>
                <a:latin typeface="+mn-lt"/>
                <a:ea typeface="+mn-ea"/>
                <a:cs typeface="+mn-cs"/>
              </a:defRPr>
            </a:lvl1pPr>
            <a:lvl2pPr marL="0" algn="l" defTabSz="914400" rtl="0" eaLnBrk="1" latinLnBrk="0" hangingPunct="1">
              <a:defRPr lang="en-US" sz="1800" b="1" kern="1200" dirty="0" smtClean="0">
                <a:solidFill>
                  <a:schemeClr val="lt1"/>
                </a:solidFill>
                <a:latin typeface="+mn-lt"/>
                <a:ea typeface="+mn-ea"/>
                <a:cs typeface="+mn-cs"/>
              </a:defRPr>
            </a:lvl2pPr>
            <a:lvl3pPr marL="0" algn="l" defTabSz="914400" rtl="0" eaLnBrk="1" latinLnBrk="0" hangingPunct="1">
              <a:defRPr lang="en-US" sz="1800" b="1" kern="1200" dirty="0" smtClean="0">
                <a:solidFill>
                  <a:schemeClr val="lt1"/>
                </a:solidFill>
                <a:latin typeface="+mn-lt"/>
                <a:ea typeface="+mn-ea"/>
                <a:cs typeface="+mn-cs"/>
              </a:defRPr>
            </a:lvl3pPr>
            <a:lvl4pPr marL="0" algn="l" defTabSz="914400" rtl="0" eaLnBrk="1" latinLnBrk="0" hangingPunct="1">
              <a:defRPr lang="en-US" sz="1800" b="1" kern="1200" dirty="0" smtClean="0">
                <a:solidFill>
                  <a:schemeClr val="lt1"/>
                </a:solidFill>
                <a:latin typeface="+mn-lt"/>
                <a:ea typeface="+mn-ea"/>
                <a:cs typeface="+mn-cs"/>
              </a:defRPr>
            </a:lvl4pPr>
            <a:lvl5pPr marL="0" algn="l" defTabSz="914400" rtl="0" eaLnBrk="1" latinLnBrk="0" hangingPunct="1">
              <a:defRPr lang="en-US" sz="1800" b="1" kern="1200" dirty="0" smtClean="0">
                <a:solidFill>
                  <a:schemeClr val="lt1"/>
                </a:solidFill>
                <a:latin typeface="+mn-lt"/>
                <a:ea typeface="+mn-ea"/>
                <a:cs typeface="+mn-cs"/>
              </a:defRPr>
            </a:lvl5pPr>
          </a:lstStyle>
          <a:p>
            <a:pPr lvl="0"/>
            <a:r>
              <a:rPr lang="en-US" dirty="0" smtClean="0"/>
              <a:t>Click to add text</a:t>
            </a:r>
            <a:endParaRPr lang="en-US" dirty="0"/>
          </a:p>
        </p:txBody>
      </p:sp>
      <p:sp>
        <p:nvSpPr>
          <p:cNvPr id="42" name="Picture Placeholder 6"/>
          <p:cNvSpPr>
            <a:spLocks noGrp="1"/>
          </p:cNvSpPr>
          <p:nvPr>
            <p:ph type="pic" sz="quarter" idx="30"/>
          </p:nvPr>
        </p:nvSpPr>
        <p:spPr>
          <a:xfrm>
            <a:off x="3837791" y="1524000"/>
            <a:ext cx="1508760" cy="1143000"/>
          </a:xfrm>
          <a:prstGeom prst="roundRect">
            <a:avLst>
              <a:gd name="adj" fmla="val 11961"/>
            </a:avLst>
          </a:prstGeom>
          <a:solidFill>
            <a:schemeClr val="bg2"/>
          </a:solidFill>
          <a:ln>
            <a:noFill/>
          </a:ln>
          <a:effectLst>
            <a:outerShdw blurRad="54990" dist="19050" dir="5400000" algn="ctr" rotWithShape="0">
              <a:srgbClr val="000000">
                <a:alpha val="40000"/>
              </a:srgbClr>
            </a:outerShdw>
          </a:effectLst>
        </p:spPr>
        <p:style>
          <a:lnRef idx="1">
            <a:schemeClr val="accent1"/>
          </a:lnRef>
          <a:fillRef idx="3">
            <a:schemeClr val="accent1"/>
          </a:fillRef>
          <a:effectRef idx="2">
            <a:schemeClr val="accent1"/>
          </a:effectRef>
          <a:fontRef idx="none"/>
        </p:style>
        <p:txBody>
          <a:bodyPr vert="horz" lIns="0" tIns="0" rIns="0" bIns="0" rtlCol="0">
            <a:normAutofit/>
          </a:bodyPr>
          <a:lstStyle>
            <a:lvl1pPr>
              <a:defRPr lang="en-US" sz="1200" kern="1200" dirty="0" smtClean="0">
                <a:solidFill>
                  <a:schemeClr val="bg1"/>
                </a:solidFill>
                <a:latin typeface="+mn-lt"/>
                <a:ea typeface="+mn-ea"/>
                <a:cs typeface="+mn-cs"/>
              </a:defRPr>
            </a:lvl1pPr>
          </a:lstStyle>
          <a:p>
            <a:pPr marL="0" marR="0" lvl="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a:pPr>
            <a:r>
              <a:rPr lang="en-US" smtClean="0"/>
              <a:t>Click icon to add picture</a:t>
            </a:r>
            <a:endParaRPr lang="en-US"/>
          </a:p>
        </p:txBody>
      </p:sp>
      <p:sp>
        <p:nvSpPr>
          <p:cNvPr id="43" name="Text Placeholder 9"/>
          <p:cNvSpPr>
            <a:spLocks noGrp="1"/>
          </p:cNvSpPr>
          <p:nvPr>
            <p:ph type="body" sz="quarter" idx="31" hasCustomPrompt="1"/>
          </p:nvPr>
        </p:nvSpPr>
        <p:spPr>
          <a:xfrm>
            <a:off x="3837791" y="3657600"/>
            <a:ext cx="1508760" cy="1231106"/>
          </a:xfrm>
          <a:prstGeom prst="rect">
            <a:avLst/>
          </a:prstGeom>
          <a:noFill/>
        </p:spPr>
        <p:txBody>
          <a:bodyPr wrap="square" rtlCol="0">
            <a:spAutoFit/>
          </a:bodyPr>
          <a:lstStyle>
            <a:lvl1pPr marL="228600" indent="-228600" algn="l" defTabSz="914400" rtl="0" eaLnBrk="1" latinLnBrk="0" hangingPunct="1">
              <a:spcBef>
                <a:spcPts val="600"/>
              </a:spcBef>
              <a:buFont typeface="Arial" pitchFamily="34" charset="0"/>
              <a:buChar char="•"/>
              <a:defRPr lang="en-US" sz="1200" b="1" kern="1200" dirty="0" smtClean="0">
                <a:solidFill>
                  <a:schemeClr val="tx1"/>
                </a:solidFill>
                <a:latin typeface="+mn-lt"/>
                <a:ea typeface="+mn-ea"/>
                <a:cs typeface="+mn-cs"/>
              </a:defRPr>
            </a:lvl1pPr>
            <a:lvl2pPr marL="228600" indent="-228600" algn="l" defTabSz="914400" rtl="0" eaLnBrk="1" latinLnBrk="0" hangingPunct="1">
              <a:defRPr lang="en-US" sz="1200" b="1" kern="1200" dirty="0" smtClean="0">
                <a:solidFill>
                  <a:schemeClr val="tx1"/>
                </a:solidFill>
                <a:latin typeface="+mn-lt"/>
                <a:ea typeface="+mn-ea"/>
                <a:cs typeface="+mn-cs"/>
              </a:defRPr>
            </a:lvl2pPr>
            <a:lvl3pPr marL="228600" indent="-228600" algn="l" defTabSz="914400" rtl="0" eaLnBrk="1" latinLnBrk="0" hangingPunct="1">
              <a:defRPr lang="en-US" sz="1200" b="1" kern="1200" dirty="0" smtClean="0">
                <a:solidFill>
                  <a:schemeClr val="tx1"/>
                </a:solidFill>
                <a:latin typeface="+mn-lt"/>
                <a:ea typeface="+mn-ea"/>
                <a:cs typeface="+mn-cs"/>
              </a:defRPr>
            </a:lvl3pPr>
            <a:lvl4pPr marL="228600" indent="-228600" algn="l" defTabSz="914400" rtl="0" eaLnBrk="1" latinLnBrk="0" hangingPunct="1">
              <a:defRPr lang="en-US" sz="1200" b="1" kern="1200" dirty="0" smtClean="0">
                <a:solidFill>
                  <a:schemeClr val="tx1"/>
                </a:solidFill>
                <a:latin typeface="+mn-lt"/>
                <a:ea typeface="+mn-ea"/>
                <a:cs typeface="+mn-cs"/>
              </a:defRPr>
            </a:lvl4pPr>
            <a:lvl5pPr marL="0" algn="l" defTabSz="914400" rtl="0" eaLnBrk="1" latinLnBrk="0" hangingPunct="1">
              <a:defRPr lang="en-US" sz="1200" b="1" kern="1200" dirty="0" smtClean="0">
                <a:solidFill>
                  <a:schemeClr val="tx1"/>
                </a:solidFill>
                <a:latin typeface="+mn-lt"/>
                <a:ea typeface="+mn-ea"/>
                <a:cs typeface="+mn-cs"/>
              </a:defRPr>
            </a:lvl5pPr>
          </a:lstStyle>
          <a:p>
            <a:pPr lvl="0"/>
            <a:r>
              <a:rPr lang="en-US" dirty="0" smtClean="0"/>
              <a:t>Click to add text</a:t>
            </a:r>
          </a:p>
          <a:p>
            <a:pPr lvl="1"/>
            <a:r>
              <a:rPr lang="en-US" dirty="0" smtClean="0"/>
              <a:t>Level 2</a:t>
            </a:r>
          </a:p>
          <a:p>
            <a:pPr lvl="2"/>
            <a:r>
              <a:rPr lang="en-US" dirty="0" smtClean="0"/>
              <a:t>Level 3</a:t>
            </a:r>
          </a:p>
          <a:p>
            <a:pPr lvl="3"/>
            <a:r>
              <a:rPr lang="en-US" dirty="0" smtClean="0"/>
              <a:t>Level 4</a:t>
            </a:r>
          </a:p>
          <a:p>
            <a:pPr lvl="1"/>
            <a:r>
              <a:rPr lang="en-US" dirty="0" smtClean="0"/>
              <a:t>Level 5</a:t>
            </a:r>
            <a:endParaRPr lang="en-US" dirty="0"/>
          </a:p>
        </p:txBody>
      </p:sp>
      <p:sp>
        <p:nvSpPr>
          <p:cNvPr id="44" name="Text Placeholder 9"/>
          <p:cNvSpPr>
            <a:spLocks noGrp="1"/>
          </p:cNvSpPr>
          <p:nvPr>
            <p:ph type="body" sz="quarter" idx="32" hasCustomPrompt="1"/>
          </p:nvPr>
        </p:nvSpPr>
        <p:spPr>
          <a:xfrm>
            <a:off x="7292788" y="2819400"/>
            <a:ext cx="1508760" cy="685800"/>
          </a:xfrm>
          <a:prstGeom prst="roundRect">
            <a:avLst>
              <a:gd name="adj" fmla="val 8824"/>
            </a:avLst>
          </a:prstGeom>
        </p:spPr>
        <p:style>
          <a:lnRef idx="0">
            <a:schemeClr val="accent4"/>
          </a:lnRef>
          <a:fillRef idx="3">
            <a:schemeClr val="accent4"/>
          </a:fillRef>
          <a:effectRef idx="3">
            <a:schemeClr val="accent4"/>
          </a:effectRef>
          <a:fontRef idx="none"/>
        </p:style>
        <p:txBody>
          <a:bodyPr rtlCol="0" anchor="ctr">
            <a:normAutofit/>
          </a:bodyPr>
          <a:lstStyle>
            <a:lvl1pPr marL="0" indent="0" algn="ctr" defTabSz="914400" rtl="0" eaLnBrk="1" latinLnBrk="0" hangingPunct="1">
              <a:buFontTx/>
              <a:buNone/>
              <a:defRPr lang="en-US" sz="1600" b="1" kern="1200" dirty="0" smtClean="0">
                <a:solidFill>
                  <a:schemeClr val="lt1"/>
                </a:solidFill>
                <a:latin typeface="+mn-lt"/>
                <a:ea typeface="+mn-ea"/>
                <a:cs typeface="+mn-cs"/>
              </a:defRPr>
            </a:lvl1pPr>
            <a:lvl2pPr marL="0" algn="l" defTabSz="914400" rtl="0" eaLnBrk="1" latinLnBrk="0" hangingPunct="1">
              <a:defRPr lang="en-US" sz="1800" b="1" kern="1200" dirty="0" smtClean="0">
                <a:solidFill>
                  <a:schemeClr val="lt1"/>
                </a:solidFill>
                <a:latin typeface="+mn-lt"/>
                <a:ea typeface="+mn-ea"/>
                <a:cs typeface="+mn-cs"/>
              </a:defRPr>
            </a:lvl2pPr>
            <a:lvl3pPr marL="0" algn="l" defTabSz="914400" rtl="0" eaLnBrk="1" latinLnBrk="0" hangingPunct="1">
              <a:defRPr lang="en-US" sz="1800" b="1" kern="1200" dirty="0" smtClean="0">
                <a:solidFill>
                  <a:schemeClr val="lt1"/>
                </a:solidFill>
                <a:latin typeface="+mn-lt"/>
                <a:ea typeface="+mn-ea"/>
                <a:cs typeface="+mn-cs"/>
              </a:defRPr>
            </a:lvl3pPr>
            <a:lvl4pPr marL="0" algn="l" defTabSz="914400" rtl="0" eaLnBrk="1" latinLnBrk="0" hangingPunct="1">
              <a:defRPr lang="en-US" sz="1800" b="1" kern="1200" dirty="0" smtClean="0">
                <a:solidFill>
                  <a:schemeClr val="lt1"/>
                </a:solidFill>
                <a:latin typeface="+mn-lt"/>
                <a:ea typeface="+mn-ea"/>
                <a:cs typeface="+mn-cs"/>
              </a:defRPr>
            </a:lvl4pPr>
            <a:lvl5pPr marL="0" algn="l" defTabSz="914400" rtl="0" eaLnBrk="1" latinLnBrk="0" hangingPunct="1">
              <a:defRPr lang="en-US" sz="1800" b="1" kern="1200" dirty="0" smtClean="0">
                <a:solidFill>
                  <a:schemeClr val="lt1"/>
                </a:solidFill>
                <a:latin typeface="+mn-lt"/>
                <a:ea typeface="+mn-ea"/>
                <a:cs typeface="+mn-cs"/>
              </a:defRPr>
            </a:lvl5pPr>
          </a:lstStyle>
          <a:p>
            <a:pPr lvl="0"/>
            <a:r>
              <a:rPr lang="en-US" dirty="0" smtClean="0"/>
              <a:t>Click to add text</a:t>
            </a:r>
            <a:endParaRPr lang="en-US" dirty="0"/>
          </a:p>
        </p:txBody>
      </p:sp>
      <p:sp>
        <p:nvSpPr>
          <p:cNvPr id="45" name="Picture Placeholder 6"/>
          <p:cNvSpPr>
            <a:spLocks noGrp="1"/>
          </p:cNvSpPr>
          <p:nvPr>
            <p:ph type="pic" sz="quarter" idx="33"/>
          </p:nvPr>
        </p:nvSpPr>
        <p:spPr>
          <a:xfrm>
            <a:off x="5565290" y="1524000"/>
            <a:ext cx="1508760" cy="1143000"/>
          </a:xfrm>
          <a:prstGeom prst="roundRect">
            <a:avLst>
              <a:gd name="adj" fmla="val 11961"/>
            </a:avLst>
          </a:prstGeom>
          <a:solidFill>
            <a:schemeClr val="bg2"/>
          </a:solidFill>
          <a:ln>
            <a:noFill/>
          </a:ln>
          <a:effectLst>
            <a:outerShdw blurRad="54990" dist="19050" dir="5400000" algn="ctr" rotWithShape="0">
              <a:srgbClr val="000000">
                <a:alpha val="40000"/>
              </a:srgbClr>
            </a:outerShdw>
          </a:effectLst>
        </p:spPr>
        <p:style>
          <a:lnRef idx="1">
            <a:schemeClr val="accent1"/>
          </a:lnRef>
          <a:fillRef idx="3">
            <a:schemeClr val="accent1"/>
          </a:fillRef>
          <a:effectRef idx="2">
            <a:schemeClr val="accent1"/>
          </a:effectRef>
          <a:fontRef idx="none"/>
        </p:style>
        <p:txBody>
          <a:bodyPr vert="horz" lIns="0" tIns="0" rIns="0" bIns="0" rtlCol="0">
            <a:normAutofit/>
          </a:bodyPr>
          <a:lstStyle>
            <a:lvl1pPr>
              <a:defRPr lang="en-US" sz="1200" kern="1200" dirty="0" smtClean="0">
                <a:solidFill>
                  <a:schemeClr val="bg1"/>
                </a:solidFill>
                <a:latin typeface="+mn-lt"/>
                <a:ea typeface="+mn-ea"/>
                <a:cs typeface="+mn-cs"/>
              </a:defRPr>
            </a:lvl1pPr>
          </a:lstStyle>
          <a:p>
            <a:pPr marL="0" marR="0" lvl="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a:pPr>
            <a:r>
              <a:rPr lang="en-US" smtClean="0"/>
              <a:t>Click icon to add picture</a:t>
            </a:r>
            <a:endParaRPr lang="en-US"/>
          </a:p>
        </p:txBody>
      </p:sp>
      <p:sp>
        <p:nvSpPr>
          <p:cNvPr id="46" name="Text Placeholder 9"/>
          <p:cNvSpPr>
            <a:spLocks noGrp="1"/>
          </p:cNvSpPr>
          <p:nvPr>
            <p:ph type="body" sz="quarter" idx="34" hasCustomPrompt="1"/>
          </p:nvPr>
        </p:nvSpPr>
        <p:spPr>
          <a:xfrm>
            <a:off x="5565290" y="3657600"/>
            <a:ext cx="1508760" cy="1231106"/>
          </a:xfrm>
          <a:prstGeom prst="rect">
            <a:avLst/>
          </a:prstGeom>
          <a:noFill/>
        </p:spPr>
        <p:txBody>
          <a:bodyPr wrap="square" rtlCol="0">
            <a:spAutoFit/>
          </a:bodyPr>
          <a:lstStyle>
            <a:lvl1pPr marL="228600" indent="-228600" algn="l" defTabSz="914400" rtl="0" eaLnBrk="1" latinLnBrk="0" hangingPunct="1">
              <a:spcBef>
                <a:spcPts val="600"/>
              </a:spcBef>
              <a:buFont typeface="Arial" pitchFamily="34" charset="0"/>
              <a:buChar char="•"/>
              <a:defRPr lang="en-US" sz="1200" b="1" kern="1200" dirty="0" smtClean="0">
                <a:solidFill>
                  <a:schemeClr val="tx1"/>
                </a:solidFill>
                <a:latin typeface="+mn-lt"/>
                <a:ea typeface="+mn-ea"/>
                <a:cs typeface="+mn-cs"/>
              </a:defRPr>
            </a:lvl1pPr>
            <a:lvl2pPr marL="228600" indent="-228600" algn="l" defTabSz="914400" rtl="0" eaLnBrk="1" latinLnBrk="0" hangingPunct="1">
              <a:defRPr lang="en-US" sz="1200" b="1" kern="1200" dirty="0" smtClean="0">
                <a:solidFill>
                  <a:schemeClr val="tx1"/>
                </a:solidFill>
                <a:latin typeface="+mn-lt"/>
                <a:ea typeface="+mn-ea"/>
                <a:cs typeface="+mn-cs"/>
              </a:defRPr>
            </a:lvl2pPr>
            <a:lvl3pPr marL="228600" indent="-228600" algn="l" defTabSz="914400" rtl="0" eaLnBrk="1" latinLnBrk="0" hangingPunct="1">
              <a:defRPr lang="en-US" sz="1200" b="1" kern="1200" dirty="0" smtClean="0">
                <a:solidFill>
                  <a:schemeClr val="tx1"/>
                </a:solidFill>
                <a:latin typeface="+mn-lt"/>
                <a:ea typeface="+mn-ea"/>
                <a:cs typeface="+mn-cs"/>
              </a:defRPr>
            </a:lvl3pPr>
            <a:lvl4pPr marL="228600" indent="-228600" algn="l" defTabSz="914400" rtl="0" eaLnBrk="1" latinLnBrk="0" hangingPunct="1">
              <a:defRPr lang="en-US" sz="1200" b="1" kern="1200" dirty="0" smtClean="0">
                <a:solidFill>
                  <a:schemeClr val="tx1"/>
                </a:solidFill>
                <a:latin typeface="+mn-lt"/>
                <a:ea typeface="+mn-ea"/>
                <a:cs typeface="+mn-cs"/>
              </a:defRPr>
            </a:lvl4pPr>
            <a:lvl5pPr marL="0" algn="l" defTabSz="914400" rtl="0" eaLnBrk="1" latinLnBrk="0" hangingPunct="1">
              <a:defRPr lang="en-US" sz="1200" b="1" kern="1200" dirty="0" smtClean="0">
                <a:solidFill>
                  <a:schemeClr val="tx1"/>
                </a:solidFill>
                <a:latin typeface="+mn-lt"/>
                <a:ea typeface="+mn-ea"/>
                <a:cs typeface="+mn-cs"/>
              </a:defRPr>
            </a:lvl5pPr>
          </a:lstStyle>
          <a:p>
            <a:pPr lvl="0"/>
            <a:r>
              <a:rPr lang="en-US" dirty="0" smtClean="0"/>
              <a:t>Click to add text</a:t>
            </a:r>
          </a:p>
          <a:p>
            <a:pPr lvl="1"/>
            <a:r>
              <a:rPr lang="en-US" dirty="0" smtClean="0"/>
              <a:t>Level 2</a:t>
            </a:r>
          </a:p>
          <a:p>
            <a:pPr lvl="2"/>
            <a:r>
              <a:rPr lang="en-US" dirty="0" smtClean="0"/>
              <a:t>Level 3</a:t>
            </a:r>
          </a:p>
          <a:p>
            <a:pPr lvl="3"/>
            <a:r>
              <a:rPr lang="en-US" dirty="0" smtClean="0"/>
              <a:t>Level 4</a:t>
            </a:r>
          </a:p>
          <a:p>
            <a:pPr lvl="1"/>
            <a:r>
              <a:rPr lang="en-US" dirty="0" smtClean="0"/>
              <a:t>Level 5</a:t>
            </a:r>
            <a:endParaRPr lang="en-US" dirty="0"/>
          </a:p>
        </p:txBody>
      </p:sp>
      <p:sp>
        <p:nvSpPr>
          <p:cNvPr id="48" name="Picture Placeholder 6"/>
          <p:cNvSpPr>
            <a:spLocks noGrp="1"/>
          </p:cNvSpPr>
          <p:nvPr>
            <p:ph type="pic" sz="quarter" idx="36"/>
          </p:nvPr>
        </p:nvSpPr>
        <p:spPr>
          <a:xfrm>
            <a:off x="7292788" y="1524000"/>
            <a:ext cx="1508760" cy="1143000"/>
          </a:xfrm>
          <a:prstGeom prst="roundRect">
            <a:avLst>
              <a:gd name="adj" fmla="val 11961"/>
            </a:avLst>
          </a:prstGeom>
          <a:solidFill>
            <a:schemeClr val="bg2"/>
          </a:solidFill>
          <a:ln>
            <a:noFill/>
          </a:ln>
          <a:effectLst>
            <a:outerShdw blurRad="54990" dist="19050" dir="5400000" algn="ctr" rotWithShape="0">
              <a:srgbClr val="000000">
                <a:alpha val="40000"/>
              </a:srgbClr>
            </a:outerShdw>
          </a:effectLst>
        </p:spPr>
        <p:style>
          <a:lnRef idx="1">
            <a:schemeClr val="accent1"/>
          </a:lnRef>
          <a:fillRef idx="3">
            <a:schemeClr val="accent1"/>
          </a:fillRef>
          <a:effectRef idx="2">
            <a:schemeClr val="accent1"/>
          </a:effectRef>
          <a:fontRef idx="none"/>
        </p:style>
        <p:txBody>
          <a:bodyPr vert="horz" lIns="0" tIns="0" rIns="0" bIns="0" rtlCol="0">
            <a:normAutofit/>
          </a:bodyPr>
          <a:lstStyle>
            <a:lvl1pPr>
              <a:defRPr lang="en-US" sz="1200" kern="1200" dirty="0" smtClean="0">
                <a:solidFill>
                  <a:schemeClr val="bg1"/>
                </a:solidFill>
                <a:latin typeface="+mn-lt"/>
                <a:ea typeface="+mn-ea"/>
                <a:cs typeface="+mn-cs"/>
              </a:defRPr>
            </a:lvl1pPr>
          </a:lstStyle>
          <a:p>
            <a:pPr marL="0" marR="0" lvl="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a:pPr>
            <a:r>
              <a:rPr lang="en-US" smtClean="0"/>
              <a:t>Click icon to add picture</a:t>
            </a:r>
            <a:endParaRPr lang="en-US"/>
          </a:p>
        </p:txBody>
      </p:sp>
      <p:sp>
        <p:nvSpPr>
          <p:cNvPr id="49" name="Text Placeholder 9"/>
          <p:cNvSpPr>
            <a:spLocks noGrp="1"/>
          </p:cNvSpPr>
          <p:nvPr>
            <p:ph type="body" sz="quarter" idx="37" hasCustomPrompt="1"/>
          </p:nvPr>
        </p:nvSpPr>
        <p:spPr>
          <a:xfrm>
            <a:off x="7292788" y="3657600"/>
            <a:ext cx="1508760" cy="1231106"/>
          </a:xfrm>
          <a:prstGeom prst="rect">
            <a:avLst/>
          </a:prstGeom>
          <a:noFill/>
        </p:spPr>
        <p:txBody>
          <a:bodyPr wrap="square" rtlCol="0">
            <a:spAutoFit/>
          </a:bodyPr>
          <a:lstStyle>
            <a:lvl1pPr marL="228600" indent="-228600" algn="l" defTabSz="914400" rtl="0" eaLnBrk="1" latinLnBrk="0" hangingPunct="1">
              <a:spcBef>
                <a:spcPts val="600"/>
              </a:spcBef>
              <a:buFont typeface="Arial" pitchFamily="34" charset="0"/>
              <a:buChar char="•"/>
              <a:defRPr lang="en-US" sz="1200" b="1" kern="1200" dirty="0" smtClean="0">
                <a:solidFill>
                  <a:schemeClr val="tx1"/>
                </a:solidFill>
                <a:latin typeface="+mn-lt"/>
                <a:ea typeface="+mn-ea"/>
                <a:cs typeface="+mn-cs"/>
              </a:defRPr>
            </a:lvl1pPr>
            <a:lvl2pPr marL="228600" indent="-228600" algn="l" defTabSz="914400" rtl="0" eaLnBrk="1" latinLnBrk="0" hangingPunct="1">
              <a:defRPr lang="en-US" sz="1200" b="1" kern="1200" dirty="0" smtClean="0">
                <a:solidFill>
                  <a:schemeClr val="tx1"/>
                </a:solidFill>
                <a:latin typeface="+mn-lt"/>
                <a:ea typeface="+mn-ea"/>
                <a:cs typeface="+mn-cs"/>
              </a:defRPr>
            </a:lvl2pPr>
            <a:lvl3pPr marL="228600" indent="-228600" algn="l" defTabSz="914400" rtl="0" eaLnBrk="1" latinLnBrk="0" hangingPunct="1">
              <a:defRPr lang="en-US" sz="1200" b="1" kern="1200" dirty="0" smtClean="0">
                <a:solidFill>
                  <a:schemeClr val="tx1"/>
                </a:solidFill>
                <a:latin typeface="+mn-lt"/>
                <a:ea typeface="+mn-ea"/>
                <a:cs typeface="+mn-cs"/>
              </a:defRPr>
            </a:lvl3pPr>
            <a:lvl4pPr marL="228600" indent="-228600" algn="l" defTabSz="914400" rtl="0" eaLnBrk="1" latinLnBrk="0" hangingPunct="1">
              <a:defRPr lang="en-US" sz="1200" b="1" kern="1200" dirty="0" smtClean="0">
                <a:solidFill>
                  <a:schemeClr val="tx1"/>
                </a:solidFill>
                <a:latin typeface="+mn-lt"/>
                <a:ea typeface="+mn-ea"/>
                <a:cs typeface="+mn-cs"/>
              </a:defRPr>
            </a:lvl4pPr>
            <a:lvl5pPr marL="0" algn="l" defTabSz="914400" rtl="0" eaLnBrk="1" latinLnBrk="0" hangingPunct="1">
              <a:defRPr lang="en-US" sz="1200" b="1" kern="1200" dirty="0" smtClean="0">
                <a:solidFill>
                  <a:schemeClr val="tx1"/>
                </a:solidFill>
                <a:latin typeface="+mn-lt"/>
                <a:ea typeface="+mn-ea"/>
                <a:cs typeface="+mn-cs"/>
              </a:defRPr>
            </a:lvl5pPr>
          </a:lstStyle>
          <a:p>
            <a:pPr lvl="0"/>
            <a:r>
              <a:rPr lang="en-US" dirty="0" smtClean="0"/>
              <a:t>Click to add text</a:t>
            </a:r>
          </a:p>
          <a:p>
            <a:pPr lvl="1"/>
            <a:r>
              <a:rPr lang="en-US" dirty="0" smtClean="0"/>
              <a:t>Level 2</a:t>
            </a:r>
          </a:p>
          <a:p>
            <a:pPr lvl="2"/>
            <a:r>
              <a:rPr lang="en-US" dirty="0" smtClean="0"/>
              <a:t>Level 3</a:t>
            </a:r>
          </a:p>
          <a:p>
            <a:pPr lvl="3"/>
            <a:r>
              <a:rPr lang="en-US" dirty="0" smtClean="0"/>
              <a:t>Level 4</a:t>
            </a:r>
          </a:p>
          <a:p>
            <a:pPr lvl="1"/>
            <a:r>
              <a:rPr lang="en-US" dirty="0" smtClean="0"/>
              <a:t>Level 5</a:t>
            </a:r>
            <a:endParaRPr lang="en-US" dirty="0"/>
          </a:p>
        </p:txBody>
      </p:sp>
    </p:spTree>
  </p:cSld>
  <p:clrMapOvr>
    <a:masterClrMapping/>
  </p:clrMapOvr>
  <p:transition xmlns:p14="http://schemas.microsoft.com/office/powerpoint/2010/main">
    <p:fade/>
  </p:transition>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p:cSld name="List diagram 5, alt.">
    <p:spTree>
      <p:nvGrpSpPr>
        <p:cNvPr id="1" name=""/>
        <p:cNvGrpSpPr/>
        <p:nvPr/>
      </p:nvGrpSpPr>
      <p:grpSpPr>
        <a:xfrm>
          <a:off x="0" y="0"/>
          <a:ext cx="0" cy="0"/>
          <a:chOff x="0" y="0"/>
          <a:chExt cx="0" cy="0"/>
        </a:xfrm>
      </p:grpSpPr>
      <p:sp>
        <p:nvSpPr>
          <p:cNvPr id="47" name="Text Placeholder 9"/>
          <p:cNvSpPr>
            <a:spLocks noGrp="1"/>
          </p:cNvSpPr>
          <p:nvPr>
            <p:ph type="body" sz="quarter" idx="35" hasCustomPrompt="1"/>
          </p:nvPr>
        </p:nvSpPr>
        <p:spPr>
          <a:xfrm>
            <a:off x="5565290" y="2819400"/>
            <a:ext cx="1508760" cy="685800"/>
          </a:xfrm>
          <a:prstGeom prst="rect">
            <a:avLst/>
          </a:prstGeom>
          <a:solidFill>
            <a:schemeClr val="bg2"/>
          </a:solidFill>
        </p:spPr>
        <p:style>
          <a:lnRef idx="3">
            <a:schemeClr val="lt1"/>
          </a:lnRef>
          <a:fillRef idx="1">
            <a:schemeClr val="accent4"/>
          </a:fillRef>
          <a:effectRef idx="1">
            <a:schemeClr val="accent4"/>
          </a:effectRef>
          <a:fontRef idx="none"/>
        </p:style>
        <p:txBody>
          <a:bodyPr rtlCol="0" anchor="ctr" anchorCtr="0">
            <a:normAutofit/>
          </a:bodyPr>
          <a:lstStyle>
            <a:lvl1pPr marL="0" indent="0" algn="ctr" defTabSz="914400" rtl="0" eaLnBrk="1" latinLnBrk="0" hangingPunct="1">
              <a:buFontTx/>
              <a:buNone/>
              <a:defRPr lang="en-US" sz="1600" b="1" kern="1200" dirty="0" smtClean="0">
                <a:solidFill>
                  <a:schemeClr val="lt1"/>
                </a:solidFill>
                <a:latin typeface="+mn-lt"/>
                <a:ea typeface="+mn-ea"/>
                <a:cs typeface="+mn-cs"/>
              </a:defRPr>
            </a:lvl1pPr>
            <a:lvl2pPr marL="0" algn="l" defTabSz="914400" rtl="0" eaLnBrk="1" latinLnBrk="0" hangingPunct="1">
              <a:defRPr lang="en-US" sz="1800" b="1" kern="1200" dirty="0" smtClean="0">
                <a:solidFill>
                  <a:schemeClr val="lt1"/>
                </a:solidFill>
                <a:latin typeface="+mn-lt"/>
                <a:ea typeface="+mn-ea"/>
                <a:cs typeface="+mn-cs"/>
              </a:defRPr>
            </a:lvl2pPr>
            <a:lvl3pPr marL="0" algn="l" defTabSz="914400" rtl="0" eaLnBrk="1" latinLnBrk="0" hangingPunct="1">
              <a:defRPr lang="en-US" sz="1800" b="1" kern="1200" dirty="0" smtClean="0">
                <a:solidFill>
                  <a:schemeClr val="lt1"/>
                </a:solidFill>
                <a:latin typeface="+mn-lt"/>
                <a:ea typeface="+mn-ea"/>
                <a:cs typeface="+mn-cs"/>
              </a:defRPr>
            </a:lvl3pPr>
            <a:lvl4pPr marL="0" algn="l" defTabSz="914400" rtl="0" eaLnBrk="1" latinLnBrk="0" hangingPunct="1">
              <a:defRPr lang="en-US" sz="1800" b="1" kern="1200" dirty="0" smtClean="0">
                <a:solidFill>
                  <a:schemeClr val="lt1"/>
                </a:solidFill>
                <a:latin typeface="+mn-lt"/>
                <a:ea typeface="+mn-ea"/>
                <a:cs typeface="+mn-cs"/>
              </a:defRPr>
            </a:lvl4pPr>
            <a:lvl5pPr marL="0" algn="l" defTabSz="914400" rtl="0" eaLnBrk="1" latinLnBrk="0" hangingPunct="1">
              <a:defRPr lang="en-US" sz="1800" b="1" kern="1200" dirty="0" smtClean="0">
                <a:solidFill>
                  <a:schemeClr val="lt1"/>
                </a:solidFill>
                <a:latin typeface="+mn-lt"/>
                <a:ea typeface="+mn-ea"/>
                <a:cs typeface="+mn-cs"/>
              </a:defRPr>
            </a:lvl5pPr>
          </a:lstStyle>
          <a:p>
            <a:pPr lvl="0"/>
            <a:r>
              <a:rPr lang="en-US" dirty="0" smtClean="0"/>
              <a:t>Click to add text</a:t>
            </a:r>
            <a:endParaRPr lang="en-US" dirty="0"/>
          </a:p>
        </p:txBody>
      </p:sp>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CA08206-12CE-4BB6-9D96-B12E45A53949}" type="datetimeFigureOut">
              <a:rPr lang="en-US" smtClean="0"/>
              <a:pPr/>
              <a:t>9/19/11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826AF3F-089B-4C00-A629-579841A5A4BF}" type="slidenum">
              <a:rPr lang="en-US" smtClean="0"/>
              <a:pPr/>
              <a:t>‹#›</a:t>
            </a:fld>
            <a:endParaRPr lang="en-US"/>
          </a:p>
        </p:txBody>
      </p:sp>
      <p:sp>
        <p:nvSpPr>
          <p:cNvPr id="10" name="Text Placeholder 9"/>
          <p:cNvSpPr>
            <a:spLocks noGrp="1"/>
          </p:cNvSpPr>
          <p:nvPr>
            <p:ph type="body" sz="quarter" idx="13" hasCustomPrompt="1"/>
          </p:nvPr>
        </p:nvSpPr>
        <p:spPr>
          <a:xfrm>
            <a:off x="382793" y="2819400"/>
            <a:ext cx="1508760" cy="685800"/>
          </a:xfrm>
          <a:prstGeom prst="rect">
            <a:avLst/>
          </a:prstGeom>
        </p:spPr>
        <p:style>
          <a:lnRef idx="3">
            <a:schemeClr val="lt1"/>
          </a:lnRef>
          <a:fillRef idx="1">
            <a:schemeClr val="accent1"/>
          </a:fillRef>
          <a:effectRef idx="1">
            <a:schemeClr val="accent1"/>
          </a:effectRef>
          <a:fontRef idx="none"/>
        </p:style>
        <p:txBody>
          <a:bodyPr rtlCol="0" anchor="ctr">
            <a:normAutofit/>
          </a:bodyPr>
          <a:lstStyle>
            <a:lvl1pPr marL="0" indent="0" algn="ctr" defTabSz="914400" rtl="0" eaLnBrk="1" latinLnBrk="0" hangingPunct="1">
              <a:buFontTx/>
              <a:buNone/>
              <a:defRPr lang="en-US" sz="1600" b="1" kern="1200" dirty="0" smtClean="0">
                <a:solidFill>
                  <a:schemeClr val="lt1"/>
                </a:solidFill>
                <a:latin typeface="+mn-lt"/>
                <a:ea typeface="+mn-ea"/>
                <a:cs typeface="+mn-cs"/>
              </a:defRPr>
            </a:lvl1pPr>
            <a:lvl2pPr marL="0" algn="l" defTabSz="914400" rtl="0" eaLnBrk="1" latinLnBrk="0" hangingPunct="1">
              <a:defRPr lang="en-US" sz="1800" b="1" kern="1200" dirty="0" smtClean="0">
                <a:solidFill>
                  <a:schemeClr val="lt1"/>
                </a:solidFill>
                <a:latin typeface="+mn-lt"/>
                <a:ea typeface="+mn-ea"/>
                <a:cs typeface="+mn-cs"/>
              </a:defRPr>
            </a:lvl2pPr>
            <a:lvl3pPr marL="0" algn="l" defTabSz="914400" rtl="0" eaLnBrk="1" latinLnBrk="0" hangingPunct="1">
              <a:defRPr lang="en-US" sz="1800" b="1" kern="1200" dirty="0" smtClean="0">
                <a:solidFill>
                  <a:schemeClr val="lt1"/>
                </a:solidFill>
                <a:latin typeface="+mn-lt"/>
                <a:ea typeface="+mn-ea"/>
                <a:cs typeface="+mn-cs"/>
              </a:defRPr>
            </a:lvl3pPr>
            <a:lvl4pPr marL="0" algn="l" defTabSz="914400" rtl="0" eaLnBrk="1" latinLnBrk="0" hangingPunct="1">
              <a:defRPr lang="en-US" sz="1800" b="1" kern="1200" dirty="0" smtClean="0">
                <a:solidFill>
                  <a:schemeClr val="lt1"/>
                </a:solidFill>
                <a:latin typeface="+mn-lt"/>
                <a:ea typeface="+mn-ea"/>
                <a:cs typeface="+mn-cs"/>
              </a:defRPr>
            </a:lvl4pPr>
            <a:lvl5pPr marL="0" algn="l" defTabSz="914400" rtl="0" eaLnBrk="1" latinLnBrk="0" hangingPunct="1">
              <a:defRPr lang="en-US" sz="1800" b="1" kern="1200" dirty="0" smtClean="0">
                <a:solidFill>
                  <a:schemeClr val="lt1"/>
                </a:solidFill>
                <a:latin typeface="+mn-lt"/>
                <a:ea typeface="+mn-ea"/>
                <a:cs typeface="+mn-cs"/>
              </a:defRPr>
            </a:lvl5pPr>
          </a:lstStyle>
          <a:p>
            <a:pPr lvl="0"/>
            <a:r>
              <a:rPr lang="en-US" dirty="0" smtClean="0"/>
              <a:t>Click to add text</a:t>
            </a:r>
            <a:endParaRPr lang="en-US" dirty="0"/>
          </a:p>
        </p:txBody>
      </p:sp>
      <p:sp>
        <p:nvSpPr>
          <p:cNvPr id="23" name="Picture Placeholder 6"/>
          <p:cNvSpPr>
            <a:spLocks noGrp="1"/>
          </p:cNvSpPr>
          <p:nvPr>
            <p:ph type="pic" sz="quarter" idx="21" hasCustomPrompt="1"/>
          </p:nvPr>
        </p:nvSpPr>
        <p:spPr>
          <a:xfrm>
            <a:off x="405653" y="1524000"/>
            <a:ext cx="1463040" cy="1143000"/>
          </a:xfrm>
          <a:prstGeom prst="rect">
            <a:avLst/>
          </a:prstGeom>
          <a:solidFill>
            <a:schemeClr val="bg2"/>
          </a:solidFill>
          <a:ln w="38100" cap="sq">
            <a:solidFill>
              <a:srgbClr val="FFFFFF"/>
            </a:solidFill>
            <a:round/>
          </a:ln>
          <a:effectLst>
            <a:outerShdw blurRad="88900" dist="18000" dir="5400000" algn="tl" rotWithShape="0">
              <a:srgbClr val="000000">
                <a:alpha val="50000"/>
              </a:srgbClr>
            </a:outerShdw>
          </a:effectLst>
          <a:sp3d>
            <a:bevelT w="25400" h="19050"/>
            <a:contourClr>
              <a:srgbClr val="FFFFFF"/>
            </a:contourClr>
          </a:sp3d>
        </p:spPr>
        <p:txBody>
          <a:bodyPr vert="horz" lIns="91440" tIns="45720" rIns="0" bIns="0" rtlCol="0">
            <a:noAutofit/>
          </a:bodyPr>
          <a:lstStyle>
            <a:lvl1pPr marL="0" marR="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lang="en-US" sz="850" kern="1200">
                <a:solidFill>
                  <a:schemeClr val="bg1"/>
                </a:solidFill>
                <a:latin typeface="+mn-lt"/>
                <a:ea typeface="+mn-ea"/>
                <a:cs typeface="+mn-cs"/>
              </a:defRPr>
            </a:lvl1pPr>
          </a:lstStyle>
          <a:p>
            <a:pPr marL="0" marR="0" lvl="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a:pPr>
            <a:r>
              <a:rPr lang="en-US" dirty="0" smtClean="0"/>
              <a:t>Click the MEC image library option on the MEC tab to add an image to any picture placeholder on this slide. </a:t>
            </a:r>
          </a:p>
        </p:txBody>
      </p:sp>
      <p:sp>
        <p:nvSpPr>
          <p:cNvPr id="27" name="Text Placeholder 9"/>
          <p:cNvSpPr>
            <a:spLocks noGrp="1"/>
          </p:cNvSpPr>
          <p:nvPr>
            <p:ph type="body" sz="quarter" idx="25" hasCustomPrompt="1"/>
          </p:nvPr>
        </p:nvSpPr>
        <p:spPr>
          <a:xfrm>
            <a:off x="382793" y="3657600"/>
            <a:ext cx="1508760" cy="1231106"/>
          </a:xfrm>
          <a:prstGeom prst="rect">
            <a:avLst/>
          </a:prstGeom>
          <a:noFill/>
        </p:spPr>
        <p:txBody>
          <a:bodyPr wrap="square" rtlCol="0">
            <a:spAutoFit/>
          </a:bodyPr>
          <a:lstStyle>
            <a:lvl1pPr marL="228600" indent="-228600" algn="l" defTabSz="914400" rtl="0" eaLnBrk="1" latinLnBrk="0" hangingPunct="1">
              <a:spcBef>
                <a:spcPts val="600"/>
              </a:spcBef>
              <a:buFont typeface="Arial" pitchFamily="34" charset="0"/>
              <a:buChar char="•"/>
              <a:defRPr lang="en-US" sz="1200" b="1" kern="1200" dirty="0" smtClean="0">
                <a:solidFill>
                  <a:schemeClr val="tx1"/>
                </a:solidFill>
                <a:latin typeface="+mn-lt"/>
                <a:ea typeface="+mn-ea"/>
                <a:cs typeface="+mn-cs"/>
              </a:defRPr>
            </a:lvl1pPr>
            <a:lvl2pPr marL="228600" indent="-228600" algn="l" defTabSz="914400" rtl="0" eaLnBrk="1" latinLnBrk="0" hangingPunct="1">
              <a:defRPr lang="en-US" sz="1200" b="1" kern="1200" dirty="0" smtClean="0">
                <a:solidFill>
                  <a:schemeClr val="tx1"/>
                </a:solidFill>
                <a:latin typeface="+mn-lt"/>
                <a:ea typeface="+mn-ea"/>
                <a:cs typeface="+mn-cs"/>
              </a:defRPr>
            </a:lvl2pPr>
            <a:lvl3pPr marL="228600" indent="-228600" algn="l" defTabSz="914400" rtl="0" eaLnBrk="1" latinLnBrk="0" hangingPunct="1">
              <a:defRPr lang="en-US" sz="1200" b="1" kern="1200" dirty="0" smtClean="0">
                <a:solidFill>
                  <a:schemeClr val="tx1"/>
                </a:solidFill>
                <a:latin typeface="+mn-lt"/>
                <a:ea typeface="+mn-ea"/>
                <a:cs typeface="+mn-cs"/>
              </a:defRPr>
            </a:lvl3pPr>
            <a:lvl4pPr marL="228600" indent="-228600" algn="l" defTabSz="914400" rtl="0" eaLnBrk="1" latinLnBrk="0" hangingPunct="1">
              <a:defRPr lang="en-US" sz="1200" b="1" kern="1200" dirty="0" smtClean="0">
                <a:solidFill>
                  <a:schemeClr val="tx1"/>
                </a:solidFill>
                <a:latin typeface="+mn-lt"/>
                <a:ea typeface="+mn-ea"/>
                <a:cs typeface="+mn-cs"/>
              </a:defRPr>
            </a:lvl4pPr>
            <a:lvl5pPr marL="0" algn="l" defTabSz="914400" rtl="0" eaLnBrk="1" latinLnBrk="0" hangingPunct="1">
              <a:defRPr lang="en-US" sz="1200" b="1" kern="1200" dirty="0" smtClean="0">
                <a:solidFill>
                  <a:schemeClr val="tx1"/>
                </a:solidFill>
                <a:latin typeface="+mn-lt"/>
                <a:ea typeface="+mn-ea"/>
                <a:cs typeface="+mn-cs"/>
              </a:defRPr>
            </a:lvl5pPr>
          </a:lstStyle>
          <a:p>
            <a:pPr lvl="0"/>
            <a:r>
              <a:rPr lang="en-US" dirty="0" smtClean="0"/>
              <a:t>Click to add text</a:t>
            </a:r>
          </a:p>
          <a:p>
            <a:pPr lvl="1"/>
            <a:r>
              <a:rPr lang="en-US" dirty="0" smtClean="0"/>
              <a:t>Level 2</a:t>
            </a:r>
          </a:p>
          <a:p>
            <a:pPr lvl="2"/>
            <a:r>
              <a:rPr lang="en-US" dirty="0" smtClean="0"/>
              <a:t>Level 3</a:t>
            </a:r>
          </a:p>
          <a:p>
            <a:pPr lvl="3"/>
            <a:r>
              <a:rPr lang="en-US" dirty="0" smtClean="0"/>
              <a:t>Level 4</a:t>
            </a:r>
          </a:p>
          <a:p>
            <a:pPr lvl="1"/>
            <a:r>
              <a:rPr lang="en-US" dirty="0" smtClean="0"/>
              <a:t>Level 5</a:t>
            </a:r>
            <a:endParaRPr lang="en-US" dirty="0"/>
          </a:p>
        </p:txBody>
      </p:sp>
      <p:sp>
        <p:nvSpPr>
          <p:cNvPr id="38" name="Text Placeholder 9"/>
          <p:cNvSpPr>
            <a:spLocks noGrp="1"/>
          </p:cNvSpPr>
          <p:nvPr>
            <p:ph type="body" sz="quarter" idx="26" hasCustomPrompt="1"/>
          </p:nvPr>
        </p:nvSpPr>
        <p:spPr>
          <a:xfrm>
            <a:off x="2110292" y="2819400"/>
            <a:ext cx="1508760" cy="685800"/>
          </a:xfrm>
          <a:prstGeom prst="rect">
            <a:avLst/>
          </a:prstGeom>
        </p:spPr>
        <p:style>
          <a:lnRef idx="3">
            <a:schemeClr val="lt1"/>
          </a:lnRef>
          <a:fillRef idx="1">
            <a:schemeClr val="accent2"/>
          </a:fillRef>
          <a:effectRef idx="1">
            <a:schemeClr val="accent2"/>
          </a:effectRef>
          <a:fontRef idx="none"/>
        </p:style>
        <p:txBody>
          <a:bodyPr rtlCol="0" anchor="ctr">
            <a:normAutofit/>
          </a:bodyPr>
          <a:lstStyle>
            <a:lvl1pPr marL="0" indent="0" algn="ctr" defTabSz="914400" rtl="0" eaLnBrk="1" latinLnBrk="0" hangingPunct="1">
              <a:buFontTx/>
              <a:buNone/>
              <a:defRPr lang="en-US" sz="1600" b="1" kern="1200" dirty="0" smtClean="0">
                <a:solidFill>
                  <a:schemeClr val="lt1"/>
                </a:solidFill>
                <a:latin typeface="+mn-lt"/>
                <a:ea typeface="+mn-ea"/>
                <a:cs typeface="+mn-cs"/>
              </a:defRPr>
            </a:lvl1pPr>
            <a:lvl2pPr marL="0" algn="l" defTabSz="914400" rtl="0" eaLnBrk="1" latinLnBrk="0" hangingPunct="1">
              <a:defRPr lang="en-US" sz="1800" b="1" kern="1200" dirty="0" smtClean="0">
                <a:solidFill>
                  <a:schemeClr val="lt1"/>
                </a:solidFill>
                <a:latin typeface="+mn-lt"/>
                <a:ea typeface="+mn-ea"/>
                <a:cs typeface="+mn-cs"/>
              </a:defRPr>
            </a:lvl2pPr>
            <a:lvl3pPr marL="0" algn="l" defTabSz="914400" rtl="0" eaLnBrk="1" latinLnBrk="0" hangingPunct="1">
              <a:defRPr lang="en-US" sz="1800" b="1" kern="1200" dirty="0" smtClean="0">
                <a:solidFill>
                  <a:schemeClr val="lt1"/>
                </a:solidFill>
                <a:latin typeface="+mn-lt"/>
                <a:ea typeface="+mn-ea"/>
                <a:cs typeface="+mn-cs"/>
              </a:defRPr>
            </a:lvl3pPr>
            <a:lvl4pPr marL="0" algn="l" defTabSz="914400" rtl="0" eaLnBrk="1" latinLnBrk="0" hangingPunct="1">
              <a:defRPr lang="en-US" sz="1800" b="1" kern="1200" dirty="0" smtClean="0">
                <a:solidFill>
                  <a:schemeClr val="lt1"/>
                </a:solidFill>
                <a:latin typeface="+mn-lt"/>
                <a:ea typeface="+mn-ea"/>
                <a:cs typeface="+mn-cs"/>
              </a:defRPr>
            </a:lvl4pPr>
            <a:lvl5pPr marL="0" algn="l" defTabSz="914400" rtl="0" eaLnBrk="1" latinLnBrk="0" hangingPunct="1">
              <a:defRPr lang="en-US" sz="1800" b="1" kern="1200" dirty="0" smtClean="0">
                <a:solidFill>
                  <a:schemeClr val="lt1"/>
                </a:solidFill>
                <a:latin typeface="+mn-lt"/>
                <a:ea typeface="+mn-ea"/>
                <a:cs typeface="+mn-cs"/>
              </a:defRPr>
            </a:lvl5pPr>
          </a:lstStyle>
          <a:p>
            <a:pPr lvl="0"/>
            <a:r>
              <a:rPr lang="en-US" dirty="0" smtClean="0"/>
              <a:t>Click to add text</a:t>
            </a:r>
            <a:endParaRPr lang="en-US" dirty="0"/>
          </a:p>
        </p:txBody>
      </p:sp>
      <p:sp>
        <p:nvSpPr>
          <p:cNvPr id="39" name="Picture Placeholder 6"/>
          <p:cNvSpPr>
            <a:spLocks noGrp="1"/>
          </p:cNvSpPr>
          <p:nvPr>
            <p:ph type="pic" sz="quarter" idx="27" hasCustomPrompt="1"/>
          </p:nvPr>
        </p:nvSpPr>
        <p:spPr>
          <a:xfrm>
            <a:off x="2133152" y="1524000"/>
            <a:ext cx="1463040" cy="1143000"/>
          </a:xfrm>
          <a:prstGeom prst="rect">
            <a:avLst/>
          </a:prstGeom>
          <a:solidFill>
            <a:schemeClr val="bg2"/>
          </a:solidFill>
          <a:ln w="38100" cap="sq">
            <a:solidFill>
              <a:srgbClr val="FFFFFF"/>
            </a:solidFill>
            <a:round/>
          </a:ln>
          <a:effectLst>
            <a:outerShdw blurRad="88900" dist="18000" dir="5400000" algn="tl" rotWithShape="0">
              <a:srgbClr val="000000">
                <a:alpha val="50000"/>
              </a:srgbClr>
            </a:outerShdw>
          </a:effectLst>
          <a:sp3d>
            <a:bevelT w="25400" h="19050"/>
            <a:contourClr>
              <a:srgbClr val="FFFFFF"/>
            </a:contourClr>
          </a:sp3d>
        </p:spPr>
        <p:txBody>
          <a:bodyPr vert="horz" lIns="91440" tIns="45720" rIns="0" bIns="0" rtlCol="0">
            <a:normAutofit/>
          </a:bodyPr>
          <a:lstStyle>
            <a:lvl1pPr marL="0" marR="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lang="en-US" sz="850" kern="1200">
                <a:solidFill>
                  <a:schemeClr val="bg1"/>
                </a:solidFill>
                <a:latin typeface="+mn-lt"/>
                <a:ea typeface="+mn-ea"/>
                <a:cs typeface="+mn-cs"/>
              </a:defRPr>
            </a:lvl1pPr>
          </a:lstStyle>
          <a:p>
            <a:pPr marL="0" marR="0" lvl="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a:pPr>
            <a:r>
              <a:rPr lang="en-US" dirty="0" smtClean="0"/>
              <a:t>Or, to add an image from your own files, click the icon in the center of the placeholder.</a:t>
            </a:r>
          </a:p>
        </p:txBody>
      </p:sp>
      <p:sp>
        <p:nvSpPr>
          <p:cNvPr id="40" name="Text Placeholder 9"/>
          <p:cNvSpPr>
            <a:spLocks noGrp="1"/>
          </p:cNvSpPr>
          <p:nvPr>
            <p:ph type="body" sz="quarter" idx="28" hasCustomPrompt="1"/>
          </p:nvPr>
        </p:nvSpPr>
        <p:spPr>
          <a:xfrm>
            <a:off x="2110292" y="3657600"/>
            <a:ext cx="1508760" cy="1231106"/>
          </a:xfrm>
          <a:prstGeom prst="rect">
            <a:avLst/>
          </a:prstGeom>
          <a:noFill/>
        </p:spPr>
        <p:txBody>
          <a:bodyPr wrap="square" rtlCol="0">
            <a:spAutoFit/>
          </a:bodyPr>
          <a:lstStyle>
            <a:lvl1pPr marL="228600" indent="-228600" algn="l" defTabSz="914400" rtl="0" eaLnBrk="1" latinLnBrk="0" hangingPunct="1">
              <a:spcBef>
                <a:spcPts val="600"/>
              </a:spcBef>
              <a:buFont typeface="Arial" pitchFamily="34" charset="0"/>
              <a:buChar char="•"/>
              <a:defRPr lang="en-US" sz="1200" b="1" kern="1200" dirty="0" smtClean="0">
                <a:solidFill>
                  <a:schemeClr val="tx1"/>
                </a:solidFill>
                <a:latin typeface="+mn-lt"/>
                <a:ea typeface="+mn-ea"/>
                <a:cs typeface="+mn-cs"/>
              </a:defRPr>
            </a:lvl1pPr>
            <a:lvl2pPr marL="228600" indent="-228600" algn="l" defTabSz="914400" rtl="0" eaLnBrk="1" latinLnBrk="0" hangingPunct="1">
              <a:defRPr lang="en-US" sz="1200" b="1" kern="1200" dirty="0" smtClean="0">
                <a:solidFill>
                  <a:schemeClr val="tx1"/>
                </a:solidFill>
                <a:latin typeface="+mn-lt"/>
                <a:ea typeface="+mn-ea"/>
                <a:cs typeface="+mn-cs"/>
              </a:defRPr>
            </a:lvl2pPr>
            <a:lvl3pPr marL="228600" indent="-228600" algn="l" defTabSz="914400" rtl="0" eaLnBrk="1" latinLnBrk="0" hangingPunct="1">
              <a:defRPr lang="en-US" sz="1200" b="1" kern="1200" dirty="0" smtClean="0">
                <a:solidFill>
                  <a:schemeClr val="tx1"/>
                </a:solidFill>
                <a:latin typeface="+mn-lt"/>
                <a:ea typeface="+mn-ea"/>
                <a:cs typeface="+mn-cs"/>
              </a:defRPr>
            </a:lvl3pPr>
            <a:lvl4pPr marL="228600" indent="-228600" algn="l" defTabSz="914400" rtl="0" eaLnBrk="1" latinLnBrk="0" hangingPunct="1">
              <a:defRPr lang="en-US" sz="1200" b="1" kern="1200" dirty="0" smtClean="0">
                <a:solidFill>
                  <a:schemeClr val="tx1"/>
                </a:solidFill>
                <a:latin typeface="+mn-lt"/>
                <a:ea typeface="+mn-ea"/>
                <a:cs typeface="+mn-cs"/>
              </a:defRPr>
            </a:lvl4pPr>
            <a:lvl5pPr marL="0" algn="l" defTabSz="914400" rtl="0" eaLnBrk="1" latinLnBrk="0" hangingPunct="1">
              <a:defRPr lang="en-US" sz="1200" b="1" kern="1200" dirty="0" smtClean="0">
                <a:solidFill>
                  <a:schemeClr val="tx1"/>
                </a:solidFill>
                <a:latin typeface="+mn-lt"/>
                <a:ea typeface="+mn-ea"/>
                <a:cs typeface="+mn-cs"/>
              </a:defRPr>
            </a:lvl5pPr>
          </a:lstStyle>
          <a:p>
            <a:pPr lvl="0"/>
            <a:r>
              <a:rPr lang="en-US" dirty="0" smtClean="0"/>
              <a:t>Click to add text</a:t>
            </a:r>
          </a:p>
          <a:p>
            <a:pPr lvl="1"/>
            <a:r>
              <a:rPr lang="en-US" dirty="0" smtClean="0"/>
              <a:t>Level 2</a:t>
            </a:r>
          </a:p>
          <a:p>
            <a:pPr lvl="2"/>
            <a:r>
              <a:rPr lang="en-US" dirty="0" smtClean="0"/>
              <a:t>Level 3</a:t>
            </a:r>
          </a:p>
          <a:p>
            <a:pPr lvl="3"/>
            <a:r>
              <a:rPr lang="en-US" dirty="0" smtClean="0"/>
              <a:t>Level 4</a:t>
            </a:r>
          </a:p>
          <a:p>
            <a:pPr lvl="1"/>
            <a:r>
              <a:rPr lang="en-US" dirty="0" smtClean="0"/>
              <a:t>Level 5</a:t>
            </a:r>
            <a:endParaRPr lang="en-US" dirty="0"/>
          </a:p>
        </p:txBody>
      </p:sp>
      <p:sp>
        <p:nvSpPr>
          <p:cNvPr id="41" name="Text Placeholder 9"/>
          <p:cNvSpPr>
            <a:spLocks noGrp="1"/>
          </p:cNvSpPr>
          <p:nvPr>
            <p:ph type="body" sz="quarter" idx="29" hasCustomPrompt="1"/>
          </p:nvPr>
        </p:nvSpPr>
        <p:spPr>
          <a:xfrm>
            <a:off x="3837791" y="2819400"/>
            <a:ext cx="1508760" cy="685800"/>
          </a:xfrm>
          <a:prstGeom prst="rect">
            <a:avLst/>
          </a:prstGeom>
        </p:spPr>
        <p:style>
          <a:lnRef idx="3">
            <a:schemeClr val="lt1"/>
          </a:lnRef>
          <a:fillRef idx="1">
            <a:schemeClr val="accent3"/>
          </a:fillRef>
          <a:effectRef idx="1">
            <a:schemeClr val="accent3"/>
          </a:effectRef>
          <a:fontRef idx="none"/>
        </p:style>
        <p:txBody>
          <a:bodyPr rtlCol="0" anchor="ctr">
            <a:normAutofit/>
          </a:bodyPr>
          <a:lstStyle>
            <a:lvl1pPr marL="0" indent="0" algn="ctr" defTabSz="914400" rtl="0" eaLnBrk="1" latinLnBrk="0" hangingPunct="1">
              <a:buFontTx/>
              <a:buNone/>
              <a:defRPr lang="en-US" sz="1600" b="1" kern="1200" dirty="0" smtClean="0">
                <a:solidFill>
                  <a:schemeClr val="lt1"/>
                </a:solidFill>
                <a:latin typeface="+mn-lt"/>
                <a:ea typeface="+mn-ea"/>
                <a:cs typeface="+mn-cs"/>
              </a:defRPr>
            </a:lvl1pPr>
            <a:lvl2pPr marL="0" algn="l" defTabSz="914400" rtl="0" eaLnBrk="1" latinLnBrk="0" hangingPunct="1">
              <a:defRPr lang="en-US" sz="1800" b="1" kern="1200" dirty="0" smtClean="0">
                <a:solidFill>
                  <a:schemeClr val="lt1"/>
                </a:solidFill>
                <a:latin typeface="+mn-lt"/>
                <a:ea typeface="+mn-ea"/>
                <a:cs typeface="+mn-cs"/>
              </a:defRPr>
            </a:lvl2pPr>
            <a:lvl3pPr marL="0" algn="l" defTabSz="914400" rtl="0" eaLnBrk="1" latinLnBrk="0" hangingPunct="1">
              <a:defRPr lang="en-US" sz="1800" b="1" kern="1200" dirty="0" smtClean="0">
                <a:solidFill>
                  <a:schemeClr val="lt1"/>
                </a:solidFill>
                <a:latin typeface="+mn-lt"/>
                <a:ea typeface="+mn-ea"/>
                <a:cs typeface="+mn-cs"/>
              </a:defRPr>
            </a:lvl3pPr>
            <a:lvl4pPr marL="0" algn="l" defTabSz="914400" rtl="0" eaLnBrk="1" latinLnBrk="0" hangingPunct="1">
              <a:defRPr lang="en-US" sz="1800" b="1" kern="1200" dirty="0" smtClean="0">
                <a:solidFill>
                  <a:schemeClr val="lt1"/>
                </a:solidFill>
                <a:latin typeface="+mn-lt"/>
                <a:ea typeface="+mn-ea"/>
                <a:cs typeface="+mn-cs"/>
              </a:defRPr>
            </a:lvl4pPr>
            <a:lvl5pPr marL="0" algn="l" defTabSz="914400" rtl="0" eaLnBrk="1" latinLnBrk="0" hangingPunct="1">
              <a:defRPr lang="en-US" sz="1800" b="1" kern="1200" dirty="0" smtClean="0">
                <a:solidFill>
                  <a:schemeClr val="lt1"/>
                </a:solidFill>
                <a:latin typeface="+mn-lt"/>
                <a:ea typeface="+mn-ea"/>
                <a:cs typeface="+mn-cs"/>
              </a:defRPr>
            </a:lvl5pPr>
          </a:lstStyle>
          <a:p>
            <a:pPr lvl="0"/>
            <a:r>
              <a:rPr lang="en-US" dirty="0" smtClean="0"/>
              <a:t>Click to add text</a:t>
            </a:r>
            <a:endParaRPr lang="en-US" dirty="0"/>
          </a:p>
        </p:txBody>
      </p:sp>
      <p:sp>
        <p:nvSpPr>
          <p:cNvPr id="42" name="Picture Placeholder 6"/>
          <p:cNvSpPr>
            <a:spLocks noGrp="1"/>
          </p:cNvSpPr>
          <p:nvPr>
            <p:ph type="pic" sz="quarter" idx="30"/>
          </p:nvPr>
        </p:nvSpPr>
        <p:spPr>
          <a:xfrm>
            <a:off x="3860651" y="1524000"/>
            <a:ext cx="1463040" cy="1143000"/>
          </a:xfrm>
          <a:prstGeom prst="rect">
            <a:avLst/>
          </a:prstGeom>
          <a:solidFill>
            <a:schemeClr val="bg2"/>
          </a:solidFill>
          <a:ln w="38100" cap="sq">
            <a:solidFill>
              <a:srgbClr val="FFFFFF"/>
            </a:solidFill>
            <a:round/>
          </a:ln>
          <a:effectLst>
            <a:outerShdw blurRad="88900" dist="18000" dir="5400000" algn="tl" rotWithShape="0">
              <a:srgbClr val="000000">
                <a:alpha val="50000"/>
              </a:srgbClr>
            </a:outerShdw>
          </a:effectLst>
          <a:sp3d>
            <a:bevelT w="25400" h="19050"/>
            <a:contourClr>
              <a:srgbClr val="FFFFFF"/>
            </a:contourClr>
          </a:sp3d>
        </p:spPr>
        <p:txBody>
          <a:bodyPr vert="horz" lIns="91440" tIns="91440" rIns="0" bIns="0" rtlCol="0">
            <a:normAutofit/>
          </a:bodyPr>
          <a:lstStyle>
            <a:lvl1pPr>
              <a:defRPr lang="en-US" sz="1200" kern="1200">
                <a:solidFill>
                  <a:schemeClr val="bg1"/>
                </a:solidFill>
                <a:latin typeface="+mn-lt"/>
                <a:ea typeface="+mn-ea"/>
                <a:cs typeface="+mn-cs"/>
              </a:defRPr>
            </a:lvl1pPr>
          </a:lstStyle>
          <a:p>
            <a:pPr marL="0" marR="0" lvl="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a:pPr>
            <a:r>
              <a:rPr lang="en-US" smtClean="0"/>
              <a:t>Click icon to add picture</a:t>
            </a:r>
            <a:endParaRPr lang="en-US"/>
          </a:p>
        </p:txBody>
      </p:sp>
      <p:sp>
        <p:nvSpPr>
          <p:cNvPr id="43" name="Text Placeholder 9"/>
          <p:cNvSpPr>
            <a:spLocks noGrp="1"/>
          </p:cNvSpPr>
          <p:nvPr>
            <p:ph type="body" sz="quarter" idx="31" hasCustomPrompt="1"/>
          </p:nvPr>
        </p:nvSpPr>
        <p:spPr>
          <a:xfrm>
            <a:off x="3837791" y="3657600"/>
            <a:ext cx="1508760" cy="1231106"/>
          </a:xfrm>
          <a:prstGeom prst="rect">
            <a:avLst/>
          </a:prstGeom>
          <a:noFill/>
        </p:spPr>
        <p:txBody>
          <a:bodyPr wrap="square" rtlCol="0">
            <a:spAutoFit/>
          </a:bodyPr>
          <a:lstStyle>
            <a:lvl1pPr marL="228600" indent="-228600" algn="l" defTabSz="914400" rtl="0" eaLnBrk="1" latinLnBrk="0" hangingPunct="1">
              <a:spcBef>
                <a:spcPts val="600"/>
              </a:spcBef>
              <a:buFont typeface="Arial" pitchFamily="34" charset="0"/>
              <a:buChar char="•"/>
              <a:defRPr lang="en-US" sz="1200" b="1" kern="1200" dirty="0" smtClean="0">
                <a:solidFill>
                  <a:schemeClr val="tx1"/>
                </a:solidFill>
                <a:latin typeface="+mn-lt"/>
                <a:ea typeface="+mn-ea"/>
                <a:cs typeface="+mn-cs"/>
              </a:defRPr>
            </a:lvl1pPr>
            <a:lvl2pPr marL="228600" indent="-228600" algn="l" defTabSz="914400" rtl="0" eaLnBrk="1" latinLnBrk="0" hangingPunct="1">
              <a:defRPr lang="en-US" sz="1200" b="1" kern="1200" dirty="0" smtClean="0">
                <a:solidFill>
                  <a:schemeClr val="tx1"/>
                </a:solidFill>
                <a:latin typeface="+mn-lt"/>
                <a:ea typeface="+mn-ea"/>
                <a:cs typeface="+mn-cs"/>
              </a:defRPr>
            </a:lvl2pPr>
            <a:lvl3pPr marL="228600" indent="-228600" algn="l" defTabSz="914400" rtl="0" eaLnBrk="1" latinLnBrk="0" hangingPunct="1">
              <a:defRPr lang="en-US" sz="1200" b="1" kern="1200" dirty="0" smtClean="0">
                <a:solidFill>
                  <a:schemeClr val="tx1"/>
                </a:solidFill>
                <a:latin typeface="+mn-lt"/>
                <a:ea typeface="+mn-ea"/>
                <a:cs typeface="+mn-cs"/>
              </a:defRPr>
            </a:lvl3pPr>
            <a:lvl4pPr marL="228600" indent="-228600" algn="l" defTabSz="914400" rtl="0" eaLnBrk="1" latinLnBrk="0" hangingPunct="1">
              <a:defRPr lang="en-US" sz="1200" b="1" kern="1200" dirty="0" smtClean="0">
                <a:solidFill>
                  <a:schemeClr val="tx1"/>
                </a:solidFill>
                <a:latin typeface="+mn-lt"/>
                <a:ea typeface="+mn-ea"/>
                <a:cs typeface="+mn-cs"/>
              </a:defRPr>
            </a:lvl4pPr>
            <a:lvl5pPr marL="0" algn="l" defTabSz="914400" rtl="0" eaLnBrk="1" latinLnBrk="0" hangingPunct="1">
              <a:defRPr lang="en-US" sz="1200" b="1" kern="1200" dirty="0" smtClean="0">
                <a:solidFill>
                  <a:schemeClr val="tx1"/>
                </a:solidFill>
                <a:latin typeface="+mn-lt"/>
                <a:ea typeface="+mn-ea"/>
                <a:cs typeface="+mn-cs"/>
              </a:defRPr>
            </a:lvl5pPr>
          </a:lstStyle>
          <a:p>
            <a:pPr lvl="0"/>
            <a:r>
              <a:rPr lang="en-US" dirty="0" smtClean="0"/>
              <a:t>Click to add text</a:t>
            </a:r>
          </a:p>
          <a:p>
            <a:pPr lvl="1"/>
            <a:r>
              <a:rPr lang="en-US" dirty="0" smtClean="0"/>
              <a:t>Level 2</a:t>
            </a:r>
          </a:p>
          <a:p>
            <a:pPr lvl="2"/>
            <a:r>
              <a:rPr lang="en-US" dirty="0" smtClean="0"/>
              <a:t>Level 3</a:t>
            </a:r>
          </a:p>
          <a:p>
            <a:pPr lvl="3"/>
            <a:r>
              <a:rPr lang="en-US" dirty="0" smtClean="0"/>
              <a:t>Level 4</a:t>
            </a:r>
          </a:p>
          <a:p>
            <a:pPr lvl="1"/>
            <a:r>
              <a:rPr lang="en-US" dirty="0" smtClean="0"/>
              <a:t>Level 5</a:t>
            </a:r>
            <a:endParaRPr lang="en-US" dirty="0"/>
          </a:p>
        </p:txBody>
      </p:sp>
      <p:sp>
        <p:nvSpPr>
          <p:cNvPr id="44" name="Text Placeholder 9"/>
          <p:cNvSpPr>
            <a:spLocks noGrp="1"/>
          </p:cNvSpPr>
          <p:nvPr>
            <p:ph type="body" sz="quarter" idx="32" hasCustomPrompt="1"/>
          </p:nvPr>
        </p:nvSpPr>
        <p:spPr>
          <a:xfrm>
            <a:off x="7292788" y="2819400"/>
            <a:ext cx="1508760" cy="685800"/>
          </a:xfrm>
          <a:prstGeom prst="rect">
            <a:avLst/>
          </a:prstGeom>
        </p:spPr>
        <p:style>
          <a:lnRef idx="3">
            <a:schemeClr val="lt1"/>
          </a:lnRef>
          <a:fillRef idx="1">
            <a:schemeClr val="accent4"/>
          </a:fillRef>
          <a:effectRef idx="1">
            <a:schemeClr val="accent4"/>
          </a:effectRef>
          <a:fontRef idx="none"/>
        </p:style>
        <p:txBody>
          <a:bodyPr rtlCol="0" anchor="ctr">
            <a:normAutofit/>
          </a:bodyPr>
          <a:lstStyle>
            <a:lvl1pPr marL="0" indent="0" algn="ctr" defTabSz="914400" rtl="0" eaLnBrk="1" latinLnBrk="0" hangingPunct="1">
              <a:buFontTx/>
              <a:buNone/>
              <a:defRPr lang="en-US" sz="1600" b="1" kern="1200" dirty="0" smtClean="0">
                <a:solidFill>
                  <a:schemeClr val="lt1"/>
                </a:solidFill>
                <a:latin typeface="+mn-lt"/>
                <a:ea typeface="+mn-ea"/>
                <a:cs typeface="+mn-cs"/>
              </a:defRPr>
            </a:lvl1pPr>
            <a:lvl2pPr marL="0" algn="l" defTabSz="914400" rtl="0" eaLnBrk="1" latinLnBrk="0" hangingPunct="1">
              <a:defRPr lang="en-US" sz="1800" b="1" kern="1200" dirty="0" smtClean="0">
                <a:solidFill>
                  <a:schemeClr val="lt1"/>
                </a:solidFill>
                <a:latin typeface="+mn-lt"/>
                <a:ea typeface="+mn-ea"/>
                <a:cs typeface="+mn-cs"/>
              </a:defRPr>
            </a:lvl2pPr>
            <a:lvl3pPr marL="0" algn="l" defTabSz="914400" rtl="0" eaLnBrk="1" latinLnBrk="0" hangingPunct="1">
              <a:defRPr lang="en-US" sz="1800" b="1" kern="1200" dirty="0" smtClean="0">
                <a:solidFill>
                  <a:schemeClr val="lt1"/>
                </a:solidFill>
                <a:latin typeface="+mn-lt"/>
                <a:ea typeface="+mn-ea"/>
                <a:cs typeface="+mn-cs"/>
              </a:defRPr>
            </a:lvl3pPr>
            <a:lvl4pPr marL="0" algn="l" defTabSz="914400" rtl="0" eaLnBrk="1" latinLnBrk="0" hangingPunct="1">
              <a:defRPr lang="en-US" sz="1800" b="1" kern="1200" dirty="0" smtClean="0">
                <a:solidFill>
                  <a:schemeClr val="lt1"/>
                </a:solidFill>
                <a:latin typeface="+mn-lt"/>
                <a:ea typeface="+mn-ea"/>
                <a:cs typeface="+mn-cs"/>
              </a:defRPr>
            </a:lvl4pPr>
            <a:lvl5pPr marL="0" algn="l" defTabSz="914400" rtl="0" eaLnBrk="1" latinLnBrk="0" hangingPunct="1">
              <a:defRPr lang="en-US" sz="1800" b="1" kern="1200" dirty="0" smtClean="0">
                <a:solidFill>
                  <a:schemeClr val="lt1"/>
                </a:solidFill>
                <a:latin typeface="+mn-lt"/>
                <a:ea typeface="+mn-ea"/>
                <a:cs typeface="+mn-cs"/>
              </a:defRPr>
            </a:lvl5pPr>
          </a:lstStyle>
          <a:p>
            <a:pPr lvl="0"/>
            <a:r>
              <a:rPr lang="en-US" dirty="0" smtClean="0"/>
              <a:t>Click to add text</a:t>
            </a:r>
            <a:endParaRPr lang="en-US" dirty="0"/>
          </a:p>
        </p:txBody>
      </p:sp>
      <p:sp>
        <p:nvSpPr>
          <p:cNvPr id="45" name="Picture Placeholder 6"/>
          <p:cNvSpPr>
            <a:spLocks noGrp="1"/>
          </p:cNvSpPr>
          <p:nvPr>
            <p:ph type="pic" sz="quarter" idx="33"/>
          </p:nvPr>
        </p:nvSpPr>
        <p:spPr>
          <a:xfrm>
            <a:off x="5588150" y="1524000"/>
            <a:ext cx="1463040" cy="1143000"/>
          </a:xfrm>
          <a:prstGeom prst="rect">
            <a:avLst/>
          </a:prstGeom>
          <a:solidFill>
            <a:schemeClr val="bg2"/>
          </a:solidFill>
          <a:ln w="38100" cap="sq">
            <a:solidFill>
              <a:srgbClr val="FFFFFF"/>
            </a:solidFill>
            <a:round/>
          </a:ln>
          <a:effectLst>
            <a:outerShdw blurRad="88900" dist="18000" dir="5400000" algn="tl" rotWithShape="0">
              <a:srgbClr val="000000">
                <a:alpha val="50000"/>
              </a:srgbClr>
            </a:outerShdw>
          </a:effectLst>
          <a:sp3d>
            <a:bevelT w="25400" h="19050"/>
            <a:contourClr>
              <a:srgbClr val="FFFFFF"/>
            </a:contourClr>
          </a:sp3d>
        </p:spPr>
        <p:txBody>
          <a:bodyPr vert="horz" lIns="91440" tIns="91440" rIns="0" bIns="0" rtlCol="0">
            <a:normAutofit/>
          </a:bodyPr>
          <a:lstStyle>
            <a:lvl1pPr>
              <a:defRPr lang="en-US" sz="1200" kern="1200">
                <a:solidFill>
                  <a:schemeClr val="bg1"/>
                </a:solidFill>
                <a:latin typeface="+mn-lt"/>
                <a:ea typeface="+mn-ea"/>
                <a:cs typeface="+mn-cs"/>
              </a:defRPr>
            </a:lvl1pPr>
          </a:lstStyle>
          <a:p>
            <a:pPr marL="0" marR="0" lvl="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a:pPr>
            <a:r>
              <a:rPr lang="en-US" smtClean="0"/>
              <a:t>Click icon to add picture</a:t>
            </a:r>
            <a:endParaRPr lang="en-US"/>
          </a:p>
        </p:txBody>
      </p:sp>
      <p:sp>
        <p:nvSpPr>
          <p:cNvPr id="46" name="Text Placeholder 9"/>
          <p:cNvSpPr>
            <a:spLocks noGrp="1"/>
          </p:cNvSpPr>
          <p:nvPr>
            <p:ph type="body" sz="quarter" idx="34" hasCustomPrompt="1"/>
          </p:nvPr>
        </p:nvSpPr>
        <p:spPr>
          <a:xfrm>
            <a:off x="5565290" y="3657600"/>
            <a:ext cx="1508760" cy="1231106"/>
          </a:xfrm>
          <a:prstGeom prst="rect">
            <a:avLst/>
          </a:prstGeom>
          <a:noFill/>
        </p:spPr>
        <p:txBody>
          <a:bodyPr wrap="square" rtlCol="0">
            <a:spAutoFit/>
          </a:bodyPr>
          <a:lstStyle>
            <a:lvl1pPr marL="228600" indent="-228600" algn="l" defTabSz="914400" rtl="0" eaLnBrk="1" latinLnBrk="0" hangingPunct="1">
              <a:spcBef>
                <a:spcPts val="600"/>
              </a:spcBef>
              <a:buFont typeface="Arial" pitchFamily="34" charset="0"/>
              <a:buChar char="•"/>
              <a:defRPr lang="en-US" sz="1200" b="1" kern="1200" dirty="0" smtClean="0">
                <a:solidFill>
                  <a:schemeClr val="tx1"/>
                </a:solidFill>
                <a:latin typeface="+mn-lt"/>
                <a:ea typeface="+mn-ea"/>
                <a:cs typeface="+mn-cs"/>
              </a:defRPr>
            </a:lvl1pPr>
            <a:lvl2pPr marL="228600" indent="-228600" algn="l" defTabSz="914400" rtl="0" eaLnBrk="1" latinLnBrk="0" hangingPunct="1">
              <a:defRPr lang="en-US" sz="1200" b="1" kern="1200" dirty="0" smtClean="0">
                <a:solidFill>
                  <a:schemeClr val="tx1"/>
                </a:solidFill>
                <a:latin typeface="+mn-lt"/>
                <a:ea typeface="+mn-ea"/>
                <a:cs typeface="+mn-cs"/>
              </a:defRPr>
            </a:lvl2pPr>
            <a:lvl3pPr marL="228600" indent="-228600" algn="l" defTabSz="914400" rtl="0" eaLnBrk="1" latinLnBrk="0" hangingPunct="1">
              <a:defRPr lang="en-US" sz="1200" b="1" kern="1200" dirty="0" smtClean="0">
                <a:solidFill>
                  <a:schemeClr val="tx1"/>
                </a:solidFill>
                <a:latin typeface="+mn-lt"/>
                <a:ea typeface="+mn-ea"/>
                <a:cs typeface="+mn-cs"/>
              </a:defRPr>
            </a:lvl3pPr>
            <a:lvl4pPr marL="228600" indent="-228600" algn="l" defTabSz="914400" rtl="0" eaLnBrk="1" latinLnBrk="0" hangingPunct="1">
              <a:defRPr lang="en-US" sz="1200" b="1" kern="1200" dirty="0" smtClean="0">
                <a:solidFill>
                  <a:schemeClr val="tx1"/>
                </a:solidFill>
                <a:latin typeface="+mn-lt"/>
                <a:ea typeface="+mn-ea"/>
                <a:cs typeface="+mn-cs"/>
              </a:defRPr>
            </a:lvl4pPr>
            <a:lvl5pPr marL="0" algn="l" defTabSz="914400" rtl="0" eaLnBrk="1" latinLnBrk="0" hangingPunct="1">
              <a:defRPr lang="en-US" sz="1200" b="1" kern="1200" dirty="0" smtClean="0">
                <a:solidFill>
                  <a:schemeClr val="tx1"/>
                </a:solidFill>
                <a:latin typeface="+mn-lt"/>
                <a:ea typeface="+mn-ea"/>
                <a:cs typeface="+mn-cs"/>
              </a:defRPr>
            </a:lvl5pPr>
          </a:lstStyle>
          <a:p>
            <a:pPr lvl="0"/>
            <a:r>
              <a:rPr lang="en-US" dirty="0" smtClean="0"/>
              <a:t>Click to add text</a:t>
            </a:r>
          </a:p>
          <a:p>
            <a:pPr lvl="1"/>
            <a:r>
              <a:rPr lang="en-US" dirty="0" smtClean="0"/>
              <a:t>Level 2</a:t>
            </a:r>
          </a:p>
          <a:p>
            <a:pPr lvl="2"/>
            <a:r>
              <a:rPr lang="en-US" dirty="0" smtClean="0"/>
              <a:t>Level 3</a:t>
            </a:r>
          </a:p>
          <a:p>
            <a:pPr lvl="3"/>
            <a:r>
              <a:rPr lang="en-US" dirty="0" smtClean="0"/>
              <a:t>Level 4</a:t>
            </a:r>
          </a:p>
          <a:p>
            <a:pPr lvl="1"/>
            <a:r>
              <a:rPr lang="en-US" dirty="0" smtClean="0"/>
              <a:t>Level 5</a:t>
            </a:r>
            <a:endParaRPr lang="en-US" dirty="0"/>
          </a:p>
        </p:txBody>
      </p:sp>
      <p:sp>
        <p:nvSpPr>
          <p:cNvPr id="48" name="Picture Placeholder 6"/>
          <p:cNvSpPr>
            <a:spLocks noGrp="1"/>
          </p:cNvSpPr>
          <p:nvPr>
            <p:ph type="pic" sz="quarter" idx="36"/>
          </p:nvPr>
        </p:nvSpPr>
        <p:spPr>
          <a:xfrm>
            <a:off x="7315648" y="1524000"/>
            <a:ext cx="1463040" cy="1143000"/>
          </a:xfrm>
          <a:prstGeom prst="rect">
            <a:avLst/>
          </a:prstGeom>
          <a:solidFill>
            <a:schemeClr val="bg2"/>
          </a:solidFill>
          <a:ln w="38100" cap="sq">
            <a:solidFill>
              <a:srgbClr val="FFFFFF"/>
            </a:solidFill>
            <a:round/>
          </a:ln>
          <a:effectLst>
            <a:outerShdw blurRad="88900" dist="18000" dir="5400000" algn="tl" rotWithShape="0">
              <a:srgbClr val="000000">
                <a:alpha val="50000"/>
              </a:srgbClr>
            </a:outerShdw>
          </a:effectLst>
          <a:sp3d>
            <a:bevelT w="25400" h="19050"/>
            <a:contourClr>
              <a:srgbClr val="FFFFFF"/>
            </a:contourClr>
          </a:sp3d>
        </p:spPr>
        <p:txBody>
          <a:bodyPr vert="horz" lIns="91440" tIns="91440" rIns="0" bIns="0" rtlCol="0">
            <a:normAutofit/>
          </a:bodyPr>
          <a:lstStyle>
            <a:lvl1pPr>
              <a:defRPr lang="en-US" sz="1200" kern="1200">
                <a:solidFill>
                  <a:schemeClr val="bg1"/>
                </a:solidFill>
                <a:latin typeface="+mn-lt"/>
                <a:ea typeface="+mn-ea"/>
                <a:cs typeface="+mn-cs"/>
              </a:defRPr>
            </a:lvl1pPr>
          </a:lstStyle>
          <a:p>
            <a:pPr marL="0" marR="0" lvl="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a:pPr>
            <a:r>
              <a:rPr lang="en-US" smtClean="0"/>
              <a:t>Click icon to add picture</a:t>
            </a:r>
            <a:endParaRPr lang="en-US"/>
          </a:p>
        </p:txBody>
      </p:sp>
      <p:sp>
        <p:nvSpPr>
          <p:cNvPr id="49" name="Text Placeholder 9"/>
          <p:cNvSpPr>
            <a:spLocks noGrp="1"/>
          </p:cNvSpPr>
          <p:nvPr>
            <p:ph type="body" sz="quarter" idx="37" hasCustomPrompt="1"/>
          </p:nvPr>
        </p:nvSpPr>
        <p:spPr>
          <a:xfrm>
            <a:off x="7292788" y="3657600"/>
            <a:ext cx="1508760" cy="1231106"/>
          </a:xfrm>
          <a:prstGeom prst="rect">
            <a:avLst/>
          </a:prstGeom>
          <a:noFill/>
        </p:spPr>
        <p:txBody>
          <a:bodyPr wrap="square" rtlCol="0">
            <a:spAutoFit/>
          </a:bodyPr>
          <a:lstStyle>
            <a:lvl1pPr marL="228600" indent="-228600" algn="l" defTabSz="914400" rtl="0" eaLnBrk="1" latinLnBrk="0" hangingPunct="1">
              <a:spcBef>
                <a:spcPts val="600"/>
              </a:spcBef>
              <a:buFont typeface="Arial" pitchFamily="34" charset="0"/>
              <a:buChar char="•"/>
              <a:defRPr lang="en-US" sz="1200" b="1" kern="1200" dirty="0" smtClean="0">
                <a:solidFill>
                  <a:schemeClr val="tx1"/>
                </a:solidFill>
                <a:latin typeface="+mn-lt"/>
                <a:ea typeface="+mn-ea"/>
                <a:cs typeface="+mn-cs"/>
              </a:defRPr>
            </a:lvl1pPr>
            <a:lvl2pPr marL="228600" indent="-228600" algn="l" defTabSz="914400" rtl="0" eaLnBrk="1" latinLnBrk="0" hangingPunct="1">
              <a:defRPr lang="en-US" sz="1200" b="1" kern="1200" dirty="0" smtClean="0">
                <a:solidFill>
                  <a:schemeClr val="tx1"/>
                </a:solidFill>
                <a:latin typeface="+mn-lt"/>
                <a:ea typeface="+mn-ea"/>
                <a:cs typeface="+mn-cs"/>
              </a:defRPr>
            </a:lvl2pPr>
            <a:lvl3pPr marL="228600" indent="-228600" algn="l" defTabSz="914400" rtl="0" eaLnBrk="1" latinLnBrk="0" hangingPunct="1">
              <a:defRPr lang="en-US" sz="1200" b="1" kern="1200" dirty="0" smtClean="0">
                <a:solidFill>
                  <a:schemeClr val="tx1"/>
                </a:solidFill>
                <a:latin typeface="+mn-lt"/>
                <a:ea typeface="+mn-ea"/>
                <a:cs typeface="+mn-cs"/>
              </a:defRPr>
            </a:lvl3pPr>
            <a:lvl4pPr marL="228600" indent="-228600" algn="l" defTabSz="914400" rtl="0" eaLnBrk="1" latinLnBrk="0" hangingPunct="1">
              <a:defRPr lang="en-US" sz="1200" b="1" kern="1200" dirty="0" smtClean="0">
                <a:solidFill>
                  <a:schemeClr val="tx1"/>
                </a:solidFill>
                <a:latin typeface="+mn-lt"/>
                <a:ea typeface="+mn-ea"/>
                <a:cs typeface="+mn-cs"/>
              </a:defRPr>
            </a:lvl4pPr>
            <a:lvl5pPr marL="0" algn="l" defTabSz="914400" rtl="0" eaLnBrk="1" latinLnBrk="0" hangingPunct="1">
              <a:defRPr lang="en-US" sz="1200" b="1" kern="1200" dirty="0" smtClean="0">
                <a:solidFill>
                  <a:schemeClr val="tx1"/>
                </a:solidFill>
                <a:latin typeface="+mn-lt"/>
                <a:ea typeface="+mn-ea"/>
                <a:cs typeface="+mn-cs"/>
              </a:defRPr>
            </a:lvl5pPr>
          </a:lstStyle>
          <a:p>
            <a:pPr lvl="0"/>
            <a:r>
              <a:rPr lang="en-US" dirty="0" smtClean="0"/>
              <a:t>Click to add text</a:t>
            </a:r>
          </a:p>
          <a:p>
            <a:pPr lvl="1"/>
            <a:r>
              <a:rPr lang="en-US" dirty="0" smtClean="0"/>
              <a:t>Level 2</a:t>
            </a:r>
          </a:p>
          <a:p>
            <a:pPr lvl="2"/>
            <a:r>
              <a:rPr lang="en-US" dirty="0" smtClean="0"/>
              <a:t>Level 3</a:t>
            </a:r>
          </a:p>
          <a:p>
            <a:pPr lvl="3"/>
            <a:r>
              <a:rPr lang="en-US" dirty="0" smtClean="0"/>
              <a:t>Level 4</a:t>
            </a:r>
          </a:p>
          <a:p>
            <a:pPr lvl="1"/>
            <a:r>
              <a:rPr lang="en-US" dirty="0" smtClean="0"/>
              <a:t>Level 5</a:t>
            </a:r>
            <a:endParaRPr lang="en-US" dirty="0"/>
          </a:p>
        </p:txBody>
      </p:sp>
    </p:spTree>
  </p:cSld>
  <p:clrMapOvr>
    <a:masterClrMapping/>
  </p:clrMapOvr>
  <p:transition xmlns:p14="http://schemas.microsoft.com/office/powerpoint/2010/main">
    <p:fade/>
  </p:transition>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p:cSld name="Round Picture Lis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CA08206-12CE-4BB6-9D96-B12E45A53949}" type="datetimeFigureOut">
              <a:rPr lang="en-US" smtClean="0"/>
              <a:pPr/>
              <a:t>9/19/11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826AF3F-089B-4C00-A629-579841A5A4BF}" type="slidenum">
              <a:rPr lang="en-US" smtClean="0"/>
              <a:pPr/>
              <a:t>‹#›</a:t>
            </a:fld>
            <a:endParaRPr lang="en-US"/>
          </a:p>
        </p:txBody>
      </p:sp>
      <p:sp>
        <p:nvSpPr>
          <p:cNvPr id="10" name="Text Placeholder 9"/>
          <p:cNvSpPr>
            <a:spLocks noGrp="1"/>
          </p:cNvSpPr>
          <p:nvPr>
            <p:ph type="body" sz="quarter" idx="13" hasCustomPrompt="1"/>
          </p:nvPr>
        </p:nvSpPr>
        <p:spPr>
          <a:xfrm>
            <a:off x="490427" y="3468802"/>
            <a:ext cx="2143347" cy="575733"/>
          </a:xfrm>
          <a:prstGeom prst="round2DiagRect">
            <a:avLst/>
          </a:prstGeom>
        </p:spPr>
        <p:style>
          <a:lnRef idx="3">
            <a:schemeClr val="lt1"/>
          </a:lnRef>
          <a:fillRef idx="1">
            <a:schemeClr val="accent1"/>
          </a:fillRef>
          <a:effectRef idx="1">
            <a:schemeClr val="accent1"/>
          </a:effectRef>
          <a:fontRef idx="none"/>
        </p:style>
        <p:txBody>
          <a:bodyPr rtlCol="0" anchor="ctr">
            <a:noAutofit/>
          </a:bodyPr>
          <a:lstStyle>
            <a:lvl1pPr marL="0" indent="0" algn="ctr" defTabSz="914400" rtl="0" eaLnBrk="1" latinLnBrk="0" hangingPunct="1">
              <a:buFontTx/>
              <a:buNone/>
              <a:defRPr lang="en-US" sz="2400" b="1" kern="1200" dirty="0" smtClean="0">
                <a:solidFill>
                  <a:schemeClr val="lt1"/>
                </a:solidFill>
                <a:latin typeface="+mn-lt"/>
                <a:ea typeface="+mn-ea"/>
                <a:cs typeface="+mn-cs"/>
              </a:defRPr>
            </a:lvl1pPr>
            <a:lvl2pPr marL="0" algn="l" defTabSz="914400" rtl="0" eaLnBrk="1" latinLnBrk="0" hangingPunct="1">
              <a:defRPr lang="en-US" sz="1800" b="1" kern="1200" dirty="0" smtClean="0">
                <a:solidFill>
                  <a:schemeClr val="lt1"/>
                </a:solidFill>
                <a:latin typeface="+mn-lt"/>
                <a:ea typeface="+mn-ea"/>
                <a:cs typeface="+mn-cs"/>
              </a:defRPr>
            </a:lvl2pPr>
            <a:lvl3pPr marL="0" algn="l" defTabSz="914400" rtl="0" eaLnBrk="1" latinLnBrk="0" hangingPunct="1">
              <a:defRPr lang="en-US" sz="1800" b="1" kern="1200" dirty="0" smtClean="0">
                <a:solidFill>
                  <a:schemeClr val="lt1"/>
                </a:solidFill>
                <a:latin typeface="+mn-lt"/>
                <a:ea typeface="+mn-ea"/>
                <a:cs typeface="+mn-cs"/>
              </a:defRPr>
            </a:lvl3pPr>
            <a:lvl4pPr marL="0" algn="l" defTabSz="914400" rtl="0" eaLnBrk="1" latinLnBrk="0" hangingPunct="1">
              <a:defRPr lang="en-US" sz="1800" b="1" kern="1200" dirty="0" smtClean="0">
                <a:solidFill>
                  <a:schemeClr val="lt1"/>
                </a:solidFill>
                <a:latin typeface="+mn-lt"/>
                <a:ea typeface="+mn-ea"/>
                <a:cs typeface="+mn-cs"/>
              </a:defRPr>
            </a:lvl4pPr>
            <a:lvl5pPr marL="0" algn="l" defTabSz="914400" rtl="0" eaLnBrk="1" latinLnBrk="0" hangingPunct="1">
              <a:defRPr lang="en-US" sz="1800" b="1" kern="1200" dirty="0" smtClean="0">
                <a:solidFill>
                  <a:schemeClr val="lt1"/>
                </a:solidFill>
                <a:latin typeface="+mn-lt"/>
                <a:ea typeface="+mn-ea"/>
                <a:cs typeface="+mn-cs"/>
              </a:defRPr>
            </a:lvl5pPr>
          </a:lstStyle>
          <a:p>
            <a:pPr lvl="0"/>
            <a:r>
              <a:rPr lang="en-US" dirty="0" smtClean="0"/>
              <a:t>Click to type</a:t>
            </a:r>
            <a:endParaRPr lang="en-US" dirty="0"/>
          </a:p>
        </p:txBody>
      </p:sp>
      <p:sp>
        <p:nvSpPr>
          <p:cNvPr id="14" name="Text Placeholder 9"/>
          <p:cNvSpPr>
            <a:spLocks noGrp="1"/>
          </p:cNvSpPr>
          <p:nvPr>
            <p:ph type="body" sz="quarter" idx="14" hasCustomPrompt="1"/>
          </p:nvPr>
        </p:nvSpPr>
        <p:spPr>
          <a:xfrm>
            <a:off x="3500327" y="3468802"/>
            <a:ext cx="2143347" cy="575733"/>
          </a:xfrm>
          <a:prstGeom prst="round2DiagRect">
            <a:avLst/>
          </a:prstGeom>
        </p:spPr>
        <p:style>
          <a:lnRef idx="3">
            <a:schemeClr val="lt1"/>
          </a:lnRef>
          <a:fillRef idx="1">
            <a:schemeClr val="accent2"/>
          </a:fillRef>
          <a:effectRef idx="1">
            <a:schemeClr val="accent2"/>
          </a:effectRef>
          <a:fontRef idx="none"/>
        </p:style>
        <p:txBody>
          <a:bodyPr rtlCol="0" anchor="ctr">
            <a:noAutofit/>
          </a:bodyPr>
          <a:lstStyle>
            <a:lvl1pPr marL="0" indent="0" algn="ctr" defTabSz="914400" rtl="0" eaLnBrk="1" latinLnBrk="0" hangingPunct="1">
              <a:buFontTx/>
              <a:buNone/>
              <a:defRPr lang="en-US" sz="2400" b="1" kern="1200" dirty="0" smtClean="0">
                <a:solidFill>
                  <a:schemeClr val="lt1"/>
                </a:solidFill>
                <a:latin typeface="+mn-lt"/>
                <a:ea typeface="+mn-ea"/>
                <a:cs typeface="+mn-cs"/>
              </a:defRPr>
            </a:lvl1pPr>
            <a:lvl2pPr marL="0" algn="l" defTabSz="914400" rtl="0" eaLnBrk="1" latinLnBrk="0" hangingPunct="1">
              <a:defRPr lang="en-US" sz="1800" b="1" kern="1200" dirty="0" smtClean="0">
                <a:solidFill>
                  <a:schemeClr val="lt1"/>
                </a:solidFill>
                <a:latin typeface="+mn-lt"/>
                <a:ea typeface="+mn-ea"/>
                <a:cs typeface="+mn-cs"/>
              </a:defRPr>
            </a:lvl2pPr>
            <a:lvl3pPr marL="0" algn="l" defTabSz="914400" rtl="0" eaLnBrk="1" latinLnBrk="0" hangingPunct="1">
              <a:defRPr lang="en-US" sz="1800" b="1" kern="1200" dirty="0" smtClean="0">
                <a:solidFill>
                  <a:schemeClr val="lt1"/>
                </a:solidFill>
                <a:latin typeface="+mn-lt"/>
                <a:ea typeface="+mn-ea"/>
                <a:cs typeface="+mn-cs"/>
              </a:defRPr>
            </a:lvl3pPr>
            <a:lvl4pPr marL="0" algn="l" defTabSz="914400" rtl="0" eaLnBrk="1" latinLnBrk="0" hangingPunct="1">
              <a:defRPr lang="en-US" sz="1800" b="1" kern="1200" dirty="0" smtClean="0">
                <a:solidFill>
                  <a:schemeClr val="lt1"/>
                </a:solidFill>
                <a:latin typeface="+mn-lt"/>
                <a:ea typeface="+mn-ea"/>
                <a:cs typeface="+mn-cs"/>
              </a:defRPr>
            </a:lvl4pPr>
            <a:lvl5pPr marL="0" algn="l" defTabSz="914400" rtl="0" eaLnBrk="1" latinLnBrk="0" hangingPunct="1">
              <a:defRPr lang="en-US" sz="1800" b="1" kern="1200" dirty="0" smtClean="0">
                <a:solidFill>
                  <a:schemeClr val="lt1"/>
                </a:solidFill>
                <a:latin typeface="+mn-lt"/>
                <a:ea typeface="+mn-ea"/>
                <a:cs typeface="+mn-cs"/>
              </a:defRPr>
            </a:lvl5pPr>
          </a:lstStyle>
          <a:p>
            <a:pPr lvl="0"/>
            <a:r>
              <a:rPr lang="en-US" dirty="0" smtClean="0"/>
              <a:t>Click to type</a:t>
            </a:r>
            <a:endParaRPr lang="en-US" dirty="0"/>
          </a:p>
        </p:txBody>
      </p:sp>
      <p:sp>
        <p:nvSpPr>
          <p:cNvPr id="15" name="Text Placeholder 9"/>
          <p:cNvSpPr>
            <a:spLocks noGrp="1"/>
          </p:cNvSpPr>
          <p:nvPr>
            <p:ph type="body" sz="quarter" idx="15" hasCustomPrompt="1"/>
          </p:nvPr>
        </p:nvSpPr>
        <p:spPr>
          <a:xfrm>
            <a:off x="6510227" y="3468802"/>
            <a:ext cx="2143347" cy="575733"/>
          </a:xfrm>
          <a:prstGeom prst="round2DiagRect">
            <a:avLst/>
          </a:prstGeom>
        </p:spPr>
        <p:style>
          <a:lnRef idx="3">
            <a:schemeClr val="lt1"/>
          </a:lnRef>
          <a:fillRef idx="1">
            <a:schemeClr val="accent3"/>
          </a:fillRef>
          <a:effectRef idx="1">
            <a:schemeClr val="accent3"/>
          </a:effectRef>
          <a:fontRef idx="none"/>
        </p:style>
        <p:txBody>
          <a:bodyPr rtlCol="0" anchor="ctr">
            <a:noAutofit/>
          </a:bodyPr>
          <a:lstStyle>
            <a:lvl1pPr marL="0" indent="0" algn="ctr" defTabSz="914400" rtl="0" eaLnBrk="1" latinLnBrk="0" hangingPunct="1">
              <a:buFontTx/>
              <a:buNone/>
              <a:defRPr lang="en-US" sz="2400" b="1" kern="1200" dirty="0" smtClean="0">
                <a:solidFill>
                  <a:schemeClr val="lt1"/>
                </a:solidFill>
                <a:latin typeface="+mn-lt"/>
                <a:ea typeface="+mn-ea"/>
                <a:cs typeface="+mn-cs"/>
              </a:defRPr>
            </a:lvl1pPr>
            <a:lvl2pPr marL="0" algn="l" defTabSz="914400" rtl="0" eaLnBrk="1" latinLnBrk="0" hangingPunct="1">
              <a:defRPr lang="en-US" sz="1800" b="1" kern="1200" dirty="0" smtClean="0">
                <a:solidFill>
                  <a:schemeClr val="lt1"/>
                </a:solidFill>
                <a:latin typeface="+mn-lt"/>
                <a:ea typeface="+mn-ea"/>
                <a:cs typeface="+mn-cs"/>
              </a:defRPr>
            </a:lvl2pPr>
            <a:lvl3pPr marL="0" algn="l" defTabSz="914400" rtl="0" eaLnBrk="1" latinLnBrk="0" hangingPunct="1">
              <a:defRPr lang="en-US" sz="1800" b="1" kern="1200" dirty="0" smtClean="0">
                <a:solidFill>
                  <a:schemeClr val="lt1"/>
                </a:solidFill>
                <a:latin typeface="+mn-lt"/>
                <a:ea typeface="+mn-ea"/>
                <a:cs typeface="+mn-cs"/>
              </a:defRPr>
            </a:lvl3pPr>
            <a:lvl4pPr marL="0" algn="l" defTabSz="914400" rtl="0" eaLnBrk="1" latinLnBrk="0" hangingPunct="1">
              <a:defRPr lang="en-US" sz="1800" b="1" kern="1200" dirty="0" smtClean="0">
                <a:solidFill>
                  <a:schemeClr val="lt1"/>
                </a:solidFill>
                <a:latin typeface="+mn-lt"/>
                <a:ea typeface="+mn-ea"/>
                <a:cs typeface="+mn-cs"/>
              </a:defRPr>
            </a:lvl4pPr>
            <a:lvl5pPr marL="0" algn="l" defTabSz="914400" rtl="0" eaLnBrk="1" latinLnBrk="0" hangingPunct="1">
              <a:defRPr lang="en-US" sz="1800" b="1" kern="1200" dirty="0" smtClean="0">
                <a:solidFill>
                  <a:schemeClr val="lt1"/>
                </a:solidFill>
                <a:latin typeface="+mn-lt"/>
                <a:ea typeface="+mn-ea"/>
                <a:cs typeface="+mn-cs"/>
              </a:defRPr>
            </a:lvl5pPr>
          </a:lstStyle>
          <a:p>
            <a:pPr lvl="0"/>
            <a:r>
              <a:rPr lang="en-US" dirty="0" smtClean="0"/>
              <a:t>Click to type</a:t>
            </a:r>
            <a:endParaRPr lang="en-US" dirty="0"/>
          </a:p>
        </p:txBody>
      </p:sp>
      <p:sp>
        <p:nvSpPr>
          <p:cNvPr id="23" name="Picture Placeholder 6"/>
          <p:cNvSpPr>
            <a:spLocks noGrp="1"/>
          </p:cNvSpPr>
          <p:nvPr>
            <p:ph type="pic" sz="quarter" idx="21" hasCustomPrompt="1"/>
          </p:nvPr>
        </p:nvSpPr>
        <p:spPr>
          <a:xfrm>
            <a:off x="304800" y="978090"/>
            <a:ext cx="2514600" cy="2438400"/>
          </a:xfrm>
          <a:prstGeom prst="ellipse">
            <a:avLst/>
          </a:prstGeom>
          <a:solidFill>
            <a:schemeClr val="bg2"/>
          </a:solidFill>
          <a:ln w="9525">
            <a:noFill/>
            <a:miter lim="800000"/>
            <a:headEnd/>
            <a:tailEnd/>
          </a:ln>
          <a:effectLst>
            <a:outerShdw blurRad="50800" dist="38100" dir="2700000" algn="tl" rotWithShape="0">
              <a:prstClr val="black">
                <a:alpha val="40000"/>
              </a:prstClr>
            </a:outerShdw>
          </a:effectLst>
        </p:spPr>
        <p:txBody>
          <a:bodyPr vert="horz" lIns="91440" tIns="91440" rIns="0" bIns="0" rtlCol="0">
            <a:normAutofit/>
          </a:bodyPr>
          <a:lstStyle>
            <a:lvl1pPr marL="0" marR="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lang="en-US" sz="950" kern="1200">
                <a:solidFill>
                  <a:schemeClr val="bg1"/>
                </a:solidFill>
                <a:latin typeface="+mn-lt"/>
                <a:ea typeface="+mn-ea"/>
                <a:cs typeface="+mn-cs"/>
              </a:defRPr>
            </a:lvl1pPr>
          </a:lstStyle>
          <a:p>
            <a:pPr marL="0" marR="0" lvl="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a:pPr>
            <a:r>
              <a:rPr lang="en-US" dirty="0" smtClean="0"/>
              <a:t>Click the MEC image library option on the MEC tab to add an image to any picture placeholder on this slide. </a:t>
            </a:r>
          </a:p>
        </p:txBody>
      </p:sp>
      <p:sp>
        <p:nvSpPr>
          <p:cNvPr id="24" name="Picture Placeholder 6"/>
          <p:cNvSpPr>
            <a:spLocks noGrp="1"/>
          </p:cNvSpPr>
          <p:nvPr>
            <p:ph type="pic" sz="quarter" idx="22" hasCustomPrompt="1"/>
          </p:nvPr>
        </p:nvSpPr>
        <p:spPr>
          <a:xfrm>
            <a:off x="3314700" y="978090"/>
            <a:ext cx="2514600" cy="2438400"/>
          </a:xfrm>
          <a:prstGeom prst="ellipse">
            <a:avLst/>
          </a:prstGeom>
          <a:solidFill>
            <a:schemeClr val="bg2"/>
          </a:solidFill>
          <a:ln w="9525">
            <a:noFill/>
            <a:miter lim="800000"/>
            <a:headEnd/>
            <a:tailEnd/>
          </a:ln>
          <a:effectLst>
            <a:outerShdw blurRad="50800" dist="38100" dir="2700000" algn="tl" rotWithShape="0">
              <a:prstClr val="black">
                <a:alpha val="40000"/>
              </a:prstClr>
            </a:outerShdw>
          </a:effectLst>
        </p:spPr>
        <p:txBody>
          <a:bodyPr vert="horz" lIns="91440" tIns="91440" rIns="0" bIns="0" rtlCol="0">
            <a:normAutofit/>
          </a:bodyPr>
          <a:lstStyle>
            <a:lvl1pPr marL="0" marR="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lang="en-US" sz="950" kern="1200">
                <a:solidFill>
                  <a:schemeClr val="bg1"/>
                </a:solidFill>
                <a:latin typeface="+mn-lt"/>
                <a:ea typeface="+mn-ea"/>
                <a:cs typeface="+mn-cs"/>
              </a:defRPr>
            </a:lvl1pPr>
          </a:lstStyle>
          <a:p>
            <a:pPr marL="0" marR="0" lvl="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a:pPr>
            <a:r>
              <a:rPr lang="en-US" dirty="0" smtClean="0"/>
              <a:t>Or, to add an image from your own files, click the icon in the center of the placeholder.</a:t>
            </a:r>
          </a:p>
        </p:txBody>
      </p:sp>
      <p:sp>
        <p:nvSpPr>
          <p:cNvPr id="25" name="Picture Placeholder 6"/>
          <p:cNvSpPr>
            <a:spLocks noGrp="1"/>
          </p:cNvSpPr>
          <p:nvPr>
            <p:ph type="pic" sz="quarter" idx="23"/>
          </p:nvPr>
        </p:nvSpPr>
        <p:spPr>
          <a:xfrm>
            <a:off x="6324600" y="978090"/>
            <a:ext cx="2514600" cy="2438400"/>
          </a:xfrm>
          <a:prstGeom prst="ellipse">
            <a:avLst/>
          </a:prstGeom>
          <a:solidFill>
            <a:schemeClr val="bg2"/>
          </a:solidFill>
          <a:ln w="9525">
            <a:noFill/>
            <a:miter lim="800000"/>
            <a:headEnd/>
            <a:tailEnd/>
          </a:ln>
          <a:effectLst>
            <a:outerShdw blurRad="50800" dist="38100" dir="2700000" algn="tl" rotWithShape="0">
              <a:prstClr val="black">
                <a:alpha val="40000"/>
              </a:prstClr>
            </a:outerShdw>
          </a:effectLst>
        </p:spPr>
        <p:txBody>
          <a:bodyPr vert="horz" lIns="91440" tIns="91440" rIns="0" bIns="0" rtlCol="0">
            <a:normAutofit/>
          </a:bodyPr>
          <a:lstStyle>
            <a:lvl1pPr>
              <a:defRPr lang="en-US" sz="1200" kern="1200">
                <a:solidFill>
                  <a:schemeClr val="bg1"/>
                </a:solidFill>
                <a:latin typeface="+mn-lt"/>
                <a:ea typeface="+mn-ea"/>
                <a:cs typeface="+mn-cs"/>
              </a:defRPr>
            </a:lvl1pPr>
          </a:lstStyle>
          <a:p>
            <a:pPr marL="0" marR="0" lvl="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a:pPr>
            <a:r>
              <a:rPr lang="en-US" smtClean="0"/>
              <a:t>Click icon to add picture</a:t>
            </a:r>
            <a:endParaRPr lang="en-US"/>
          </a:p>
        </p:txBody>
      </p:sp>
      <p:sp>
        <p:nvSpPr>
          <p:cNvPr id="27" name="Text Placeholder 9"/>
          <p:cNvSpPr>
            <a:spLocks noGrp="1"/>
          </p:cNvSpPr>
          <p:nvPr>
            <p:ph type="body" sz="quarter" idx="25" hasCustomPrompt="1"/>
          </p:nvPr>
        </p:nvSpPr>
        <p:spPr>
          <a:xfrm>
            <a:off x="571500" y="4114922"/>
            <a:ext cx="2143347" cy="1025922"/>
          </a:xfrm>
          <a:prstGeom prst="rect">
            <a:avLst/>
          </a:prstGeom>
          <a:noFill/>
        </p:spPr>
        <p:txBody>
          <a:bodyPr wrap="square" rtlCol="0">
            <a:spAutoFit/>
          </a:bodyPr>
          <a:lstStyle>
            <a:lvl1pPr marL="0" indent="0" algn="ctr" defTabSz="914400" rtl="0" eaLnBrk="1" latinLnBrk="0" hangingPunct="1">
              <a:spcBef>
                <a:spcPts val="200"/>
              </a:spcBef>
              <a:buFont typeface="Arial" pitchFamily="34" charset="0"/>
              <a:buNone/>
              <a:defRPr lang="en-US" sz="1200" b="1" kern="1200" dirty="0" smtClean="0">
                <a:solidFill>
                  <a:schemeClr val="tx1"/>
                </a:solidFill>
                <a:latin typeface="+mn-lt"/>
                <a:ea typeface="+mn-ea"/>
                <a:cs typeface="+mn-cs"/>
              </a:defRPr>
            </a:lvl1pPr>
            <a:lvl2pPr marL="0" indent="0" algn="ctr" defTabSz="914400" rtl="0" eaLnBrk="1" latinLnBrk="0" hangingPunct="1">
              <a:spcBef>
                <a:spcPts val="200"/>
              </a:spcBef>
              <a:buNone/>
              <a:defRPr lang="en-US" sz="1200" b="1" kern="1200" dirty="0" smtClean="0">
                <a:solidFill>
                  <a:schemeClr val="tx1"/>
                </a:solidFill>
                <a:latin typeface="+mn-lt"/>
                <a:ea typeface="+mn-ea"/>
                <a:cs typeface="+mn-cs"/>
              </a:defRPr>
            </a:lvl2pPr>
            <a:lvl3pPr marL="0" indent="0" algn="ctr" defTabSz="914400" rtl="0" eaLnBrk="1" latinLnBrk="0" hangingPunct="1">
              <a:spcBef>
                <a:spcPts val="200"/>
              </a:spcBef>
              <a:buNone/>
              <a:defRPr lang="en-US" sz="1200" b="1" kern="1200" dirty="0" smtClean="0">
                <a:solidFill>
                  <a:schemeClr val="tx1"/>
                </a:solidFill>
                <a:latin typeface="+mn-lt"/>
                <a:ea typeface="+mn-ea"/>
                <a:cs typeface="+mn-cs"/>
              </a:defRPr>
            </a:lvl3pPr>
            <a:lvl4pPr marL="0" indent="0" algn="ctr" defTabSz="914400" rtl="0" eaLnBrk="1" latinLnBrk="0" hangingPunct="1">
              <a:spcBef>
                <a:spcPts val="200"/>
              </a:spcBef>
              <a:buNone/>
              <a:defRPr lang="en-US" sz="1200" b="1" kern="1200" dirty="0" smtClean="0">
                <a:solidFill>
                  <a:schemeClr val="tx1"/>
                </a:solidFill>
                <a:latin typeface="+mn-lt"/>
                <a:ea typeface="+mn-ea"/>
                <a:cs typeface="+mn-cs"/>
              </a:defRPr>
            </a:lvl4pPr>
            <a:lvl5pPr marL="0" algn="l" defTabSz="914400" rtl="0" eaLnBrk="1" latinLnBrk="0" hangingPunct="1">
              <a:defRPr lang="en-US" sz="1200" b="1" kern="1200" dirty="0" smtClean="0">
                <a:solidFill>
                  <a:schemeClr val="tx1"/>
                </a:solidFill>
                <a:latin typeface="+mn-lt"/>
                <a:ea typeface="+mn-ea"/>
                <a:cs typeface="+mn-cs"/>
              </a:defRPr>
            </a:lvl5pPr>
          </a:lstStyle>
          <a:p>
            <a:pPr lvl="0"/>
            <a:r>
              <a:rPr lang="en-US" dirty="0" smtClean="0"/>
              <a:t>Click to add text</a:t>
            </a:r>
          </a:p>
          <a:p>
            <a:pPr lvl="1"/>
            <a:r>
              <a:rPr lang="en-US" dirty="0" smtClean="0"/>
              <a:t>Level 2</a:t>
            </a:r>
          </a:p>
          <a:p>
            <a:pPr lvl="2"/>
            <a:r>
              <a:rPr lang="en-US" dirty="0" smtClean="0"/>
              <a:t>Level 3</a:t>
            </a:r>
          </a:p>
          <a:p>
            <a:pPr lvl="3"/>
            <a:r>
              <a:rPr lang="en-US" dirty="0" smtClean="0"/>
              <a:t>Level 4</a:t>
            </a:r>
          </a:p>
          <a:p>
            <a:pPr lvl="1"/>
            <a:r>
              <a:rPr lang="en-US" dirty="0" smtClean="0"/>
              <a:t>Level 5</a:t>
            </a:r>
            <a:endParaRPr lang="en-US" dirty="0"/>
          </a:p>
        </p:txBody>
      </p:sp>
      <p:sp>
        <p:nvSpPr>
          <p:cNvPr id="28" name="Text Placeholder 9"/>
          <p:cNvSpPr>
            <a:spLocks noGrp="1"/>
          </p:cNvSpPr>
          <p:nvPr>
            <p:ph type="body" sz="quarter" idx="26" hasCustomPrompt="1"/>
          </p:nvPr>
        </p:nvSpPr>
        <p:spPr>
          <a:xfrm>
            <a:off x="3581400" y="4114922"/>
            <a:ext cx="2143347" cy="1025922"/>
          </a:xfrm>
          <a:prstGeom prst="rect">
            <a:avLst/>
          </a:prstGeom>
          <a:noFill/>
        </p:spPr>
        <p:txBody>
          <a:bodyPr wrap="square" rtlCol="0">
            <a:spAutoFit/>
          </a:bodyPr>
          <a:lstStyle>
            <a:lvl1pPr marL="0" indent="0" algn="ctr" defTabSz="914400" rtl="0" eaLnBrk="1" latinLnBrk="0" hangingPunct="1">
              <a:spcBef>
                <a:spcPts val="200"/>
              </a:spcBef>
              <a:buFont typeface="Arial" pitchFamily="34" charset="0"/>
              <a:buNone/>
              <a:defRPr lang="en-US" sz="1200" b="1" kern="1200" dirty="0" smtClean="0">
                <a:solidFill>
                  <a:schemeClr val="accent2"/>
                </a:solidFill>
                <a:latin typeface="+mn-lt"/>
                <a:ea typeface="+mn-ea"/>
                <a:cs typeface="+mn-cs"/>
              </a:defRPr>
            </a:lvl1pPr>
            <a:lvl2pPr marL="0" indent="0" algn="ctr" defTabSz="914400" rtl="0" eaLnBrk="1" latinLnBrk="0" hangingPunct="1">
              <a:spcBef>
                <a:spcPts val="200"/>
              </a:spcBef>
              <a:buNone/>
              <a:defRPr lang="en-US" sz="1200" b="1" kern="1200" dirty="0" smtClean="0">
                <a:solidFill>
                  <a:schemeClr val="accent2"/>
                </a:solidFill>
                <a:latin typeface="+mn-lt"/>
                <a:ea typeface="+mn-ea"/>
                <a:cs typeface="+mn-cs"/>
              </a:defRPr>
            </a:lvl2pPr>
            <a:lvl3pPr marL="0" indent="0" algn="ctr" defTabSz="914400" rtl="0" eaLnBrk="1" latinLnBrk="0" hangingPunct="1">
              <a:spcBef>
                <a:spcPts val="200"/>
              </a:spcBef>
              <a:buNone/>
              <a:defRPr lang="en-US" sz="1200" b="1" kern="1200" dirty="0" smtClean="0">
                <a:solidFill>
                  <a:schemeClr val="accent2"/>
                </a:solidFill>
                <a:latin typeface="+mn-lt"/>
                <a:ea typeface="+mn-ea"/>
                <a:cs typeface="+mn-cs"/>
              </a:defRPr>
            </a:lvl3pPr>
            <a:lvl4pPr marL="0" indent="0" algn="ctr" defTabSz="914400" rtl="0" eaLnBrk="1" latinLnBrk="0" hangingPunct="1">
              <a:spcBef>
                <a:spcPts val="200"/>
              </a:spcBef>
              <a:buNone/>
              <a:defRPr lang="en-US" sz="1200" b="1" kern="1200" dirty="0" smtClean="0">
                <a:solidFill>
                  <a:schemeClr val="accent2"/>
                </a:solidFill>
                <a:latin typeface="+mn-lt"/>
                <a:ea typeface="+mn-ea"/>
                <a:cs typeface="+mn-cs"/>
              </a:defRPr>
            </a:lvl4pPr>
            <a:lvl5pPr marL="0" algn="l" defTabSz="914400" rtl="0" eaLnBrk="1" latinLnBrk="0" hangingPunct="1">
              <a:defRPr lang="en-US" sz="1200" b="1" kern="1200" dirty="0" smtClean="0">
                <a:solidFill>
                  <a:schemeClr val="tx1"/>
                </a:solidFill>
                <a:latin typeface="+mn-lt"/>
                <a:ea typeface="+mn-ea"/>
                <a:cs typeface="+mn-cs"/>
              </a:defRPr>
            </a:lvl5pPr>
          </a:lstStyle>
          <a:p>
            <a:pPr lvl="0"/>
            <a:r>
              <a:rPr lang="en-US" dirty="0" smtClean="0"/>
              <a:t>Click to add text</a:t>
            </a:r>
          </a:p>
          <a:p>
            <a:pPr lvl="1"/>
            <a:r>
              <a:rPr lang="en-US" dirty="0" smtClean="0"/>
              <a:t>Level 2</a:t>
            </a:r>
          </a:p>
          <a:p>
            <a:pPr lvl="2"/>
            <a:r>
              <a:rPr lang="en-US" dirty="0" smtClean="0"/>
              <a:t>Level 3</a:t>
            </a:r>
          </a:p>
          <a:p>
            <a:pPr lvl="3"/>
            <a:r>
              <a:rPr lang="en-US" dirty="0" smtClean="0"/>
              <a:t>Level 4</a:t>
            </a:r>
          </a:p>
          <a:p>
            <a:pPr lvl="1"/>
            <a:r>
              <a:rPr lang="en-US" dirty="0" smtClean="0"/>
              <a:t>Level 5</a:t>
            </a:r>
            <a:endParaRPr lang="en-US" dirty="0"/>
          </a:p>
        </p:txBody>
      </p:sp>
      <p:sp>
        <p:nvSpPr>
          <p:cNvPr id="29" name="Text Placeholder 9"/>
          <p:cNvSpPr>
            <a:spLocks noGrp="1"/>
          </p:cNvSpPr>
          <p:nvPr>
            <p:ph type="body" sz="quarter" idx="27" hasCustomPrompt="1"/>
          </p:nvPr>
        </p:nvSpPr>
        <p:spPr>
          <a:xfrm>
            <a:off x="6510227" y="4114922"/>
            <a:ext cx="2143347" cy="1025922"/>
          </a:xfrm>
          <a:prstGeom prst="rect">
            <a:avLst/>
          </a:prstGeom>
          <a:noFill/>
        </p:spPr>
        <p:txBody>
          <a:bodyPr wrap="square" rtlCol="0">
            <a:spAutoFit/>
          </a:bodyPr>
          <a:lstStyle>
            <a:lvl1pPr marL="0" indent="0" algn="ctr" defTabSz="914400" rtl="0" eaLnBrk="1" latinLnBrk="0" hangingPunct="1">
              <a:spcBef>
                <a:spcPts val="200"/>
              </a:spcBef>
              <a:buFont typeface="Arial" pitchFamily="34" charset="0"/>
              <a:buNone/>
              <a:defRPr lang="en-US" sz="1200" b="1" kern="1200" dirty="0" smtClean="0">
                <a:solidFill>
                  <a:schemeClr val="accent3"/>
                </a:solidFill>
                <a:latin typeface="+mn-lt"/>
                <a:ea typeface="+mn-ea"/>
                <a:cs typeface="+mn-cs"/>
              </a:defRPr>
            </a:lvl1pPr>
            <a:lvl2pPr marL="0" indent="0" algn="ctr" defTabSz="914400" rtl="0" eaLnBrk="1" latinLnBrk="0" hangingPunct="1">
              <a:spcBef>
                <a:spcPts val="200"/>
              </a:spcBef>
              <a:buNone/>
              <a:defRPr lang="en-US" sz="1200" b="1" kern="1200" dirty="0" smtClean="0">
                <a:solidFill>
                  <a:schemeClr val="accent3"/>
                </a:solidFill>
                <a:latin typeface="+mn-lt"/>
                <a:ea typeface="+mn-ea"/>
                <a:cs typeface="+mn-cs"/>
              </a:defRPr>
            </a:lvl2pPr>
            <a:lvl3pPr marL="0" indent="0" algn="ctr" defTabSz="914400" rtl="0" eaLnBrk="1" latinLnBrk="0" hangingPunct="1">
              <a:spcBef>
                <a:spcPts val="200"/>
              </a:spcBef>
              <a:buNone/>
              <a:defRPr lang="en-US" sz="1200" b="1" kern="1200" dirty="0" smtClean="0">
                <a:solidFill>
                  <a:schemeClr val="accent3"/>
                </a:solidFill>
                <a:latin typeface="+mn-lt"/>
                <a:ea typeface="+mn-ea"/>
                <a:cs typeface="+mn-cs"/>
              </a:defRPr>
            </a:lvl3pPr>
            <a:lvl4pPr marL="0" indent="0" algn="ctr" defTabSz="914400" rtl="0" eaLnBrk="1" latinLnBrk="0" hangingPunct="1">
              <a:spcBef>
                <a:spcPts val="200"/>
              </a:spcBef>
              <a:buNone/>
              <a:defRPr lang="en-US" sz="1200" b="1" kern="1200" dirty="0" smtClean="0">
                <a:solidFill>
                  <a:schemeClr val="accent3"/>
                </a:solidFill>
                <a:latin typeface="+mn-lt"/>
                <a:ea typeface="+mn-ea"/>
                <a:cs typeface="+mn-cs"/>
              </a:defRPr>
            </a:lvl4pPr>
            <a:lvl5pPr marL="0" algn="l" defTabSz="914400" rtl="0" eaLnBrk="1" latinLnBrk="0" hangingPunct="1">
              <a:defRPr lang="en-US" sz="1200" b="1" kern="1200" dirty="0" smtClean="0">
                <a:solidFill>
                  <a:schemeClr val="tx1"/>
                </a:solidFill>
                <a:latin typeface="+mn-lt"/>
                <a:ea typeface="+mn-ea"/>
                <a:cs typeface="+mn-cs"/>
              </a:defRPr>
            </a:lvl5pPr>
          </a:lstStyle>
          <a:p>
            <a:pPr lvl="0"/>
            <a:r>
              <a:rPr lang="en-US" dirty="0" smtClean="0"/>
              <a:t>Click to add text</a:t>
            </a:r>
          </a:p>
          <a:p>
            <a:pPr lvl="1"/>
            <a:r>
              <a:rPr lang="en-US" dirty="0" smtClean="0"/>
              <a:t>Level 2</a:t>
            </a:r>
          </a:p>
          <a:p>
            <a:pPr lvl="2"/>
            <a:r>
              <a:rPr lang="en-US" dirty="0" smtClean="0"/>
              <a:t>Level 3</a:t>
            </a:r>
          </a:p>
          <a:p>
            <a:pPr lvl="3"/>
            <a:r>
              <a:rPr lang="en-US" dirty="0" smtClean="0"/>
              <a:t>Level 4</a:t>
            </a:r>
          </a:p>
          <a:p>
            <a:pPr lvl="1"/>
            <a:r>
              <a:rPr lang="en-US" dirty="0" smtClean="0"/>
              <a:t>Level 5</a:t>
            </a:r>
            <a:endParaRPr lang="en-US" dirty="0"/>
          </a:p>
        </p:txBody>
      </p:sp>
    </p:spTree>
  </p:cSld>
  <p:clrMapOvr>
    <a:masterClrMapping/>
  </p:clrMapOvr>
  <p:transition xmlns:p14="http://schemas.microsoft.com/office/powerpoint/2010/main">
    <p:fade/>
  </p:transition>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p:cSld name="Labeled Lis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1CA08206-12CE-4BB6-9D96-B12E45A53949}" type="datetimeFigureOut">
              <a:rPr lang="en-US" smtClean="0"/>
              <a:pPr/>
              <a:t>9/19/11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826AF3F-089B-4C00-A629-579841A5A4BF}" type="slidenum">
              <a:rPr lang="en-US" smtClean="0"/>
              <a:pPr/>
              <a:t>‹#›</a:t>
            </a:fld>
            <a:endParaRPr lang="en-US"/>
          </a:p>
        </p:txBody>
      </p:sp>
      <p:sp>
        <p:nvSpPr>
          <p:cNvPr id="6" name="Text Placeholder 9"/>
          <p:cNvSpPr>
            <a:spLocks noGrp="1"/>
          </p:cNvSpPr>
          <p:nvPr>
            <p:ph type="body" sz="quarter" idx="13" hasCustomPrompt="1"/>
          </p:nvPr>
        </p:nvSpPr>
        <p:spPr>
          <a:xfrm>
            <a:off x="1631099" y="2800403"/>
            <a:ext cx="2016000" cy="575733"/>
          </a:xfrm>
          <a:prstGeom prst="round2DiagRect">
            <a:avLst/>
          </a:prstGeom>
          <a:ln/>
        </p:spPr>
        <p:style>
          <a:lnRef idx="3">
            <a:schemeClr val="lt1"/>
          </a:lnRef>
          <a:fillRef idx="1">
            <a:schemeClr val="accent2"/>
          </a:fillRef>
          <a:effectRef idx="1">
            <a:schemeClr val="accent2"/>
          </a:effectRef>
          <a:fontRef idx="minor">
            <a:schemeClr val="lt1"/>
          </a:fontRef>
        </p:style>
        <p:txBody>
          <a:bodyPr rtlCol="0" anchor="ctr"/>
          <a:lstStyle>
            <a:lvl1pPr marL="0" indent="0" algn="ctr" defTabSz="914400" rtl="0" eaLnBrk="1" latinLnBrk="0" hangingPunct="1">
              <a:buFontTx/>
              <a:buNone/>
              <a:defRPr lang="en-US" sz="1200" b="1" kern="1200" baseline="0" dirty="0">
                <a:solidFill>
                  <a:schemeClr val="lt1"/>
                </a:solidFill>
                <a:latin typeface="+mn-lt"/>
                <a:ea typeface="+mn-ea"/>
                <a:cs typeface="+mn-cs"/>
              </a:defRPr>
            </a:lvl1pPr>
            <a:lvl2pPr marL="0" algn="l" defTabSz="914400" rtl="0" eaLnBrk="1" latinLnBrk="0" hangingPunct="1">
              <a:defRPr lang="en-US" sz="1800" b="1" kern="1200" dirty="0" smtClean="0">
                <a:solidFill>
                  <a:schemeClr val="lt1"/>
                </a:solidFill>
                <a:latin typeface="+mn-lt"/>
                <a:ea typeface="+mn-ea"/>
                <a:cs typeface="+mn-cs"/>
              </a:defRPr>
            </a:lvl2pPr>
            <a:lvl3pPr marL="0" algn="l" defTabSz="914400" rtl="0" eaLnBrk="1" latinLnBrk="0" hangingPunct="1">
              <a:defRPr lang="en-US" sz="1800" b="1" kern="1200" dirty="0" smtClean="0">
                <a:solidFill>
                  <a:schemeClr val="lt1"/>
                </a:solidFill>
                <a:latin typeface="+mn-lt"/>
                <a:ea typeface="+mn-ea"/>
                <a:cs typeface="+mn-cs"/>
              </a:defRPr>
            </a:lvl3pPr>
            <a:lvl4pPr marL="0" algn="l" defTabSz="914400" rtl="0" eaLnBrk="1" latinLnBrk="0" hangingPunct="1">
              <a:defRPr lang="en-US" sz="1800" b="1" kern="1200" dirty="0" smtClean="0">
                <a:solidFill>
                  <a:schemeClr val="lt1"/>
                </a:solidFill>
                <a:latin typeface="+mn-lt"/>
                <a:ea typeface="+mn-ea"/>
                <a:cs typeface="+mn-cs"/>
              </a:defRPr>
            </a:lvl4pPr>
            <a:lvl5pPr marL="0" algn="l" defTabSz="914400" rtl="0" eaLnBrk="1" latinLnBrk="0" hangingPunct="1">
              <a:defRPr lang="en-US" sz="1800" b="1" kern="1200" dirty="0" smtClean="0">
                <a:solidFill>
                  <a:schemeClr val="lt1"/>
                </a:solidFill>
                <a:latin typeface="+mn-lt"/>
                <a:ea typeface="+mn-ea"/>
                <a:cs typeface="+mn-cs"/>
              </a:defRPr>
            </a:lvl5pPr>
          </a:lstStyle>
          <a:p>
            <a:pPr lvl="0"/>
            <a:r>
              <a:rPr lang="en-US" dirty="0" smtClean="0"/>
              <a:t>Click to add text</a:t>
            </a:r>
            <a:endParaRPr lang="en-US" dirty="0"/>
          </a:p>
        </p:txBody>
      </p:sp>
      <p:sp>
        <p:nvSpPr>
          <p:cNvPr id="9" name="Picture Placeholder 6"/>
          <p:cNvSpPr>
            <a:spLocks noGrp="1"/>
          </p:cNvSpPr>
          <p:nvPr>
            <p:ph type="pic" sz="quarter" idx="21" hasCustomPrompt="1"/>
          </p:nvPr>
        </p:nvSpPr>
        <p:spPr>
          <a:xfrm>
            <a:off x="1631099" y="1395241"/>
            <a:ext cx="2016000" cy="1336334"/>
          </a:xfrm>
          <a:prstGeom prst="round2DiagRect">
            <a:avLst/>
          </a:prstGeom>
          <a:solidFill>
            <a:schemeClr val="bg2"/>
          </a:solidFill>
        </p:spPr>
        <p:txBody>
          <a:bodyPr vert="horz" lIns="91440" tIns="91440" rIns="0" bIns="0" rtlCol="0">
            <a:normAutofit/>
          </a:bodyPr>
          <a:lstStyle>
            <a:lvl1pPr marL="0" marR="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lang="en-US" sz="950" kern="1200">
                <a:solidFill>
                  <a:schemeClr val="bg1"/>
                </a:solidFill>
                <a:latin typeface="+mn-lt"/>
                <a:ea typeface="+mn-ea"/>
                <a:cs typeface="+mn-cs"/>
              </a:defRPr>
            </a:lvl1pPr>
          </a:lstStyle>
          <a:p>
            <a:pPr marL="0" marR="0" lvl="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a:pPr>
            <a:r>
              <a:rPr lang="en-US" dirty="0" smtClean="0"/>
              <a:t>Click the MEC image library option on the MEC tab to add an image to any picture placeholder on this slide. </a:t>
            </a:r>
          </a:p>
        </p:txBody>
      </p:sp>
      <p:sp>
        <p:nvSpPr>
          <p:cNvPr id="12" name="Text Placeholder 9"/>
          <p:cNvSpPr>
            <a:spLocks noGrp="1"/>
          </p:cNvSpPr>
          <p:nvPr>
            <p:ph type="body" sz="quarter" idx="22" hasCustomPrompt="1"/>
          </p:nvPr>
        </p:nvSpPr>
        <p:spPr>
          <a:xfrm rot="16200000">
            <a:off x="-109105" y="2096436"/>
            <a:ext cx="2040907" cy="584200"/>
          </a:xfrm>
          <a:prstGeom prst="roundRect">
            <a:avLst/>
          </a:prstGeom>
          <a:ln/>
        </p:spPr>
        <p:style>
          <a:lnRef idx="3">
            <a:schemeClr val="lt1"/>
          </a:lnRef>
          <a:fillRef idx="1">
            <a:schemeClr val="accent3"/>
          </a:fillRef>
          <a:effectRef idx="1">
            <a:schemeClr val="accent3"/>
          </a:effectRef>
          <a:fontRef idx="none"/>
        </p:style>
        <p:txBody>
          <a:bodyPr rtlCol="0" anchor="ctr">
            <a:normAutofit/>
          </a:bodyPr>
          <a:lstStyle>
            <a:lvl1pPr marL="0" indent="0" algn="ctr" defTabSz="914400" rtl="0" eaLnBrk="1" latinLnBrk="0" hangingPunct="1">
              <a:buFontTx/>
              <a:buNone/>
              <a:defRPr lang="en-US" sz="1800" b="1" kern="1200" baseline="0" dirty="0">
                <a:solidFill>
                  <a:schemeClr val="lt1"/>
                </a:solidFill>
                <a:latin typeface="+mn-lt"/>
                <a:ea typeface="+mn-ea"/>
                <a:cs typeface="+mn-cs"/>
              </a:defRPr>
            </a:lvl1pPr>
            <a:lvl2pPr marL="0" algn="l" defTabSz="914400" rtl="0" eaLnBrk="1" latinLnBrk="0" hangingPunct="1">
              <a:defRPr lang="en-US" sz="1800" b="1" kern="1200" dirty="0" smtClean="0">
                <a:solidFill>
                  <a:schemeClr val="lt1"/>
                </a:solidFill>
                <a:latin typeface="+mn-lt"/>
                <a:ea typeface="+mn-ea"/>
                <a:cs typeface="+mn-cs"/>
              </a:defRPr>
            </a:lvl2pPr>
            <a:lvl3pPr marL="0" algn="l" defTabSz="914400" rtl="0" eaLnBrk="1" latinLnBrk="0" hangingPunct="1">
              <a:defRPr lang="en-US" sz="1800" b="1" kern="1200" dirty="0" smtClean="0">
                <a:solidFill>
                  <a:schemeClr val="lt1"/>
                </a:solidFill>
                <a:latin typeface="+mn-lt"/>
                <a:ea typeface="+mn-ea"/>
                <a:cs typeface="+mn-cs"/>
              </a:defRPr>
            </a:lvl3pPr>
            <a:lvl4pPr marL="0" algn="l" defTabSz="914400" rtl="0" eaLnBrk="1" latinLnBrk="0" hangingPunct="1">
              <a:defRPr lang="en-US" sz="1800" b="1" kern="1200" dirty="0" smtClean="0">
                <a:solidFill>
                  <a:schemeClr val="lt1"/>
                </a:solidFill>
                <a:latin typeface="+mn-lt"/>
                <a:ea typeface="+mn-ea"/>
                <a:cs typeface="+mn-cs"/>
              </a:defRPr>
            </a:lvl4pPr>
            <a:lvl5pPr marL="0" algn="l" defTabSz="914400" rtl="0" eaLnBrk="1" latinLnBrk="0" hangingPunct="1">
              <a:defRPr lang="en-US" sz="1800" b="1" kern="1200" dirty="0" smtClean="0">
                <a:solidFill>
                  <a:schemeClr val="lt1"/>
                </a:solidFill>
                <a:latin typeface="+mn-lt"/>
                <a:ea typeface="+mn-ea"/>
                <a:cs typeface="+mn-cs"/>
              </a:defRPr>
            </a:lvl5pPr>
          </a:lstStyle>
          <a:p>
            <a:pPr lvl="0"/>
            <a:r>
              <a:rPr lang="en-US" dirty="0" smtClean="0"/>
              <a:t>Click to add text</a:t>
            </a:r>
            <a:endParaRPr lang="en-US" dirty="0"/>
          </a:p>
        </p:txBody>
      </p:sp>
      <p:sp>
        <p:nvSpPr>
          <p:cNvPr id="13" name="Text Placeholder 9"/>
          <p:cNvSpPr>
            <a:spLocks noGrp="1"/>
          </p:cNvSpPr>
          <p:nvPr>
            <p:ph type="body" sz="quarter" idx="23" hasCustomPrompt="1"/>
          </p:nvPr>
        </p:nvSpPr>
        <p:spPr>
          <a:xfrm>
            <a:off x="4074749" y="2800403"/>
            <a:ext cx="2016000" cy="575733"/>
          </a:xfrm>
          <a:prstGeom prst="round2DiagRect">
            <a:avLst/>
          </a:prstGeom>
          <a:ln/>
        </p:spPr>
        <p:style>
          <a:lnRef idx="3">
            <a:schemeClr val="lt1"/>
          </a:lnRef>
          <a:fillRef idx="1">
            <a:schemeClr val="accent2"/>
          </a:fillRef>
          <a:effectRef idx="1">
            <a:schemeClr val="accent2"/>
          </a:effectRef>
          <a:fontRef idx="minor">
            <a:schemeClr val="lt1"/>
          </a:fontRef>
        </p:style>
        <p:txBody>
          <a:bodyPr rtlCol="0" anchor="ctr"/>
          <a:lstStyle>
            <a:lvl1pPr marL="0" indent="0" algn="ctr" defTabSz="914400" rtl="0" eaLnBrk="1" latinLnBrk="0" hangingPunct="1">
              <a:buFontTx/>
              <a:buNone/>
              <a:defRPr lang="en-US" sz="1200" b="1" kern="1200" baseline="0" dirty="0">
                <a:solidFill>
                  <a:schemeClr val="lt1"/>
                </a:solidFill>
                <a:latin typeface="+mn-lt"/>
                <a:ea typeface="+mn-ea"/>
                <a:cs typeface="+mn-cs"/>
              </a:defRPr>
            </a:lvl1pPr>
            <a:lvl2pPr marL="0" algn="l" defTabSz="914400" rtl="0" eaLnBrk="1" latinLnBrk="0" hangingPunct="1">
              <a:defRPr lang="en-US" sz="1800" b="1" kern="1200" dirty="0" smtClean="0">
                <a:solidFill>
                  <a:schemeClr val="lt1"/>
                </a:solidFill>
                <a:latin typeface="+mn-lt"/>
                <a:ea typeface="+mn-ea"/>
                <a:cs typeface="+mn-cs"/>
              </a:defRPr>
            </a:lvl2pPr>
            <a:lvl3pPr marL="0" algn="l" defTabSz="914400" rtl="0" eaLnBrk="1" latinLnBrk="0" hangingPunct="1">
              <a:defRPr lang="en-US" sz="1800" b="1" kern="1200" dirty="0" smtClean="0">
                <a:solidFill>
                  <a:schemeClr val="lt1"/>
                </a:solidFill>
                <a:latin typeface="+mn-lt"/>
                <a:ea typeface="+mn-ea"/>
                <a:cs typeface="+mn-cs"/>
              </a:defRPr>
            </a:lvl3pPr>
            <a:lvl4pPr marL="0" algn="l" defTabSz="914400" rtl="0" eaLnBrk="1" latinLnBrk="0" hangingPunct="1">
              <a:defRPr lang="en-US" sz="1800" b="1" kern="1200" dirty="0" smtClean="0">
                <a:solidFill>
                  <a:schemeClr val="lt1"/>
                </a:solidFill>
                <a:latin typeface="+mn-lt"/>
                <a:ea typeface="+mn-ea"/>
                <a:cs typeface="+mn-cs"/>
              </a:defRPr>
            </a:lvl4pPr>
            <a:lvl5pPr marL="0" algn="l" defTabSz="914400" rtl="0" eaLnBrk="1" latinLnBrk="0" hangingPunct="1">
              <a:defRPr lang="en-US" sz="1800" b="1" kern="1200" dirty="0" smtClean="0">
                <a:solidFill>
                  <a:schemeClr val="lt1"/>
                </a:solidFill>
                <a:latin typeface="+mn-lt"/>
                <a:ea typeface="+mn-ea"/>
                <a:cs typeface="+mn-cs"/>
              </a:defRPr>
            </a:lvl5pPr>
          </a:lstStyle>
          <a:p>
            <a:pPr lvl="0"/>
            <a:r>
              <a:rPr lang="en-US" dirty="0" smtClean="0"/>
              <a:t>Click to add text</a:t>
            </a:r>
            <a:endParaRPr lang="en-US" dirty="0"/>
          </a:p>
        </p:txBody>
      </p:sp>
      <p:sp>
        <p:nvSpPr>
          <p:cNvPr id="14" name="Picture Placeholder 6"/>
          <p:cNvSpPr>
            <a:spLocks noGrp="1"/>
          </p:cNvSpPr>
          <p:nvPr>
            <p:ph type="pic" sz="quarter" idx="24"/>
          </p:nvPr>
        </p:nvSpPr>
        <p:spPr>
          <a:xfrm>
            <a:off x="4074749" y="1395241"/>
            <a:ext cx="2016000" cy="1336334"/>
          </a:xfrm>
          <a:prstGeom prst="round2DiagRect">
            <a:avLst/>
          </a:prstGeom>
          <a:solidFill>
            <a:schemeClr val="bg2"/>
          </a:solidFill>
        </p:spPr>
        <p:txBody>
          <a:bodyPr vert="horz" lIns="91440" tIns="91440" rIns="0" bIns="0" rtlCol="0">
            <a:normAutofit/>
          </a:bodyPr>
          <a:lstStyle>
            <a:lvl1pPr marL="0" marR="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lang="en-US" sz="950" kern="1200">
                <a:solidFill>
                  <a:schemeClr val="bg1"/>
                </a:solidFill>
                <a:latin typeface="+mn-lt"/>
                <a:ea typeface="+mn-ea"/>
                <a:cs typeface="+mn-cs"/>
              </a:defRPr>
            </a:lvl1pPr>
          </a:lstStyle>
          <a:p>
            <a:pPr marL="0" marR="0" lvl="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a:pPr>
            <a:r>
              <a:rPr lang="en-US" smtClean="0"/>
              <a:t>Click icon to add picture</a:t>
            </a:r>
            <a:endParaRPr lang="en-US" dirty="0" smtClean="0"/>
          </a:p>
        </p:txBody>
      </p:sp>
      <p:sp>
        <p:nvSpPr>
          <p:cNvPr id="15" name="Text Placeholder 9"/>
          <p:cNvSpPr>
            <a:spLocks noGrp="1"/>
          </p:cNvSpPr>
          <p:nvPr>
            <p:ph type="body" sz="quarter" idx="25" hasCustomPrompt="1"/>
          </p:nvPr>
        </p:nvSpPr>
        <p:spPr>
          <a:xfrm>
            <a:off x="6518399" y="2800403"/>
            <a:ext cx="2016000" cy="575733"/>
          </a:xfrm>
          <a:prstGeom prst="round2DiagRect">
            <a:avLst/>
          </a:prstGeom>
          <a:ln/>
        </p:spPr>
        <p:style>
          <a:lnRef idx="3">
            <a:schemeClr val="lt1"/>
          </a:lnRef>
          <a:fillRef idx="1">
            <a:schemeClr val="accent2"/>
          </a:fillRef>
          <a:effectRef idx="1">
            <a:schemeClr val="accent2"/>
          </a:effectRef>
          <a:fontRef idx="minor">
            <a:schemeClr val="lt1"/>
          </a:fontRef>
        </p:style>
        <p:txBody>
          <a:bodyPr rtlCol="0" anchor="ctr"/>
          <a:lstStyle>
            <a:lvl1pPr marL="0" indent="0" algn="ctr" defTabSz="914400" rtl="0" eaLnBrk="1" latinLnBrk="0" hangingPunct="1">
              <a:buFontTx/>
              <a:buNone/>
              <a:defRPr lang="en-US" sz="1200" b="1" kern="1200" baseline="0" dirty="0">
                <a:solidFill>
                  <a:schemeClr val="lt1"/>
                </a:solidFill>
                <a:latin typeface="+mn-lt"/>
                <a:ea typeface="+mn-ea"/>
                <a:cs typeface="+mn-cs"/>
              </a:defRPr>
            </a:lvl1pPr>
            <a:lvl2pPr marL="0" algn="l" defTabSz="914400" rtl="0" eaLnBrk="1" latinLnBrk="0" hangingPunct="1">
              <a:defRPr lang="en-US" sz="1800" b="1" kern="1200" dirty="0" smtClean="0">
                <a:solidFill>
                  <a:schemeClr val="lt1"/>
                </a:solidFill>
                <a:latin typeface="+mn-lt"/>
                <a:ea typeface="+mn-ea"/>
                <a:cs typeface="+mn-cs"/>
              </a:defRPr>
            </a:lvl2pPr>
            <a:lvl3pPr marL="0" algn="l" defTabSz="914400" rtl="0" eaLnBrk="1" latinLnBrk="0" hangingPunct="1">
              <a:defRPr lang="en-US" sz="1800" b="1" kern="1200" dirty="0" smtClean="0">
                <a:solidFill>
                  <a:schemeClr val="lt1"/>
                </a:solidFill>
                <a:latin typeface="+mn-lt"/>
                <a:ea typeface="+mn-ea"/>
                <a:cs typeface="+mn-cs"/>
              </a:defRPr>
            </a:lvl3pPr>
            <a:lvl4pPr marL="0" algn="l" defTabSz="914400" rtl="0" eaLnBrk="1" latinLnBrk="0" hangingPunct="1">
              <a:defRPr lang="en-US" sz="1800" b="1" kern="1200" dirty="0" smtClean="0">
                <a:solidFill>
                  <a:schemeClr val="lt1"/>
                </a:solidFill>
                <a:latin typeface="+mn-lt"/>
                <a:ea typeface="+mn-ea"/>
                <a:cs typeface="+mn-cs"/>
              </a:defRPr>
            </a:lvl4pPr>
            <a:lvl5pPr marL="0" algn="l" defTabSz="914400" rtl="0" eaLnBrk="1" latinLnBrk="0" hangingPunct="1">
              <a:defRPr lang="en-US" sz="1800" b="1" kern="1200" dirty="0" smtClean="0">
                <a:solidFill>
                  <a:schemeClr val="lt1"/>
                </a:solidFill>
                <a:latin typeface="+mn-lt"/>
                <a:ea typeface="+mn-ea"/>
                <a:cs typeface="+mn-cs"/>
              </a:defRPr>
            </a:lvl5pPr>
          </a:lstStyle>
          <a:p>
            <a:pPr lvl="0"/>
            <a:r>
              <a:rPr lang="en-US" dirty="0" smtClean="0"/>
              <a:t>Click to add text</a:t>
            </a:r>
            <a:endParaRPr lang="en-US" dirty="0"/>
          </a:p>
        </p:txBody>
      </p:sp>
      <p:sp>
        <p:nvSpPr>
          <p:cNvPr id="16" name="Picture Placeholder 6"/>
          <p:cNvSpPr>
            <a:spLocks noGrp="1"/>
          </p:cNvSpPr>
          <p:nvPr>
            <p:ph type="pic" sz="quarter" idx="26"/>
          </p:nvPr>
        </p:nvSpPr>
        <p:spPr>
          <a:xfrm>
            <a:off x="6518399" y="1395241"/>
            <a:ext cx="2016000" cy="1336334"/>
          </a:xfrm>
          <a:prstGeom prst="round2DiagRect">
            <a:avLst/>
          </a:prstGeom>
          <a:solidFill>
            <a:schemeClr val="bg2"/>
          </a:solidFill>
        </p:spPr>
        <p:txBody>
          <a:bodyPr vert="horz" lIns="91440" tIns="91440" rIns="0" bIns="0" rtlCol="0">
            <a:normAutofit/>
          </a:bodyPr>
          <a:lstStyle>
            <a:lvl1pPr marL="0" marR="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lang="en-US" sz="950" kern="1200">
                <a:solidFill>
                  <a:schemeClr val="bg1"/>
                </a:solidFill>
                <a:latin typeface="+mn-lt"/>
                <a:ea typeface="+mn-ea"/>
                <a:cs typeface="+mn-cs"/>
              </a:defRPr>
            </a:lvl1pPr>
          </a:lstStyle>
          <a:p>
            <a:pPr marL="0" marR="0" lvl="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a:pPr>
            <a:r>
              <a:rPr lang="en-US" smtClean="0"/>
              <a:t>Click icon to add picture</a:t>
            </a:r>
            <a:endParaRPr lang="en-US" dirty="0" smtClean="0"/>
          </a:p>
        </p:txBody>
      </p:sp>
      <p:sp>
        <p:nvSpPr>
          <p:cNvPr id="17" name="Text Placeholder 9"/>
          <p:cNvSpPr>
            <a:spLocks noGrp="1"/>
          </p:cNvSpPr>
          <p:nvPr>
            <p:ph type="body" sz="quarter" idx="27" hasCustomPrompt="1"/>
          </p:nvPr>
        </p:nvSpPr>
        <p:spPr>
          <a:xfrm>
            <a:off x="1631100" y="5083234"/>
            <a:ext cx="2016000" cy="575733"/>
          </a:xfrm>
          <a:prstGeom prst="round2DiagRect">
            <a:avLst/>
          </a:prstGeom>
          <a:ln/>
        </p:spPr>
        <p:style>
          <a:lnRef idx="3">
            <a:schemeClr val="lt1"/>
          </a:lnRef>
          <a:fillRef idx="1">
            <a:schemeClr val="accent2"/>
          </a:fillRef>
          <a:effectRef idx="1">
            <a:schemeClr val="accent2"/>
          </a:effectRef>
          <a:fontRef idx="minor">
            <a:schemeClr val="lt1"/>
          </a:fontRef>
        </p:style>
        <p:txBody>
          <a:bodyPr rtlCol="0" anchor="ctr"/>
          <a:lstStyle>
            <a:lvl1pPr marL="0" indent="0" algn="ctr" defTabSz="914400" rtl="0" eaLnBrk="1" latinLnBrk="0" hangingPunct="1">
              <a:buFontTx/>
              <a:buNone/>
              <a:defRPr lang="en-US" sz="1200" b="1" kern="1200" baseline="0" dirty="0">
                <a:solidFill>
                  <a:schemeClr val="lt1"/>
                </a:solidFill>
                <a:latin typeface="+mn-lt"/>
                <a:ea typeface="+mn-ea"/>
                <a:cs typeface="+mn-cs"/>
              </a:defRPr>
            </a:lvl1pPr>
            <a:lvl2pPr marL="0" algn="l" defTabSz="914400" rtl="0" eaLnBrk="1" latinLnBrk="0" hangingPunct="1">
              <a:defRPr lang="en-US" sz="1800" b="1" kern="1200" dirty="0" smtClean="0">
                <a:solidFill>
                  <a:schemeClr val="lt1"/>
                </a:solidFill>
                <a:latin typeface="+mn-lt"/>
                <a:ea typeface="+mn-ea"/>
                <a:cs typeface="+mn-cs"/>
              </a:defRPr>
            </a:lvl2pPr>
            <a:lvl3pPr marL="0" algn="l" defTabSz="914400" rtl="0" eaLnBrk="1" latinLnBrk="0" hangingPunct="1">
              <a:defRPr lang="en-US" sz="1800" b="1" kern="1200" dirty="0" smtClean="0">
                <a:solidFill>
                  <a:schemeClr val="lt1"/>
                </a:solidFill>
                <a:latin typeface="+mn-lt"/>
                <a:ea typeface="+mn-ea"/>
                <a:cs typeface="+mn-cs"/>
              </a:defRPr>
            </a:lvl3pPr>
            <a:lvl4pPr marL="0" algn="l" defTabSz="914400" rtl="0" eaLnBrk="1" latinLnBrk="0" hangingPunct="1">
              <a:defRPr lang="en-US" sz="1800" b="1" kern="1200" dirty="0" smtClean="0">
                <a:solidFill>
                  <a:schemeClr val="lt1"/>
                </a:solidFill>
                <a:latin typeface="+mn-lt"/>
                <a:ea typeface="+mn-ea"/>
                <a:cs typeface="+mn-cs"/>
              </a:defRPr>
            </a:lvl4pPr>
            <a:lvl5pPr marL="0" algn="l" defTabSz="914400" rtl="0" eaLnBrk="1" latinLnBrk="0" hangingPunct="1">
              <a:defRPr lang="en-US" sz="1800" b="1" kern="1200" dirty="0" smtClean="0">
                <a:solidFill>
                  <a:schemeClr val="lt1"/>
                </a:solidFill>
                <a:latin typeface="+mn-lt"/>
                <a:ea typeface="+mn-ea"/>
                <a:cs typeface="+mn-cs"/>
              </a:defRPr>
            </a:lvl5pPr>
          </a:lstStyle>
          <a:p>
            <a:pPr lvl="0"/>
            <a:r>
              <a:rPr lang="en-US" dirty="0" smtClean="0"/>
              <a:t>Click to add text</a:t>
            </a:r>
            <a:endParaRPr lang="en-US" dirty="0"/>
          </a:p>
        </p:txBody>
      </p:sp>
      <p:sp>
        <p:nvSpPr>
          <p:cNvPr id="18" name="Picture Placeholder 6"/>
          <p:cNvSpPr>
            <a:spLocks noGrp="1"/>
          </p:cNvSpPr>
          <p:nvPr>
            <p:ph type="pic" sz="quarter" idx="28"/>
          </p:nvPr>
        </p:nvSpPr>
        <p:spPr>
          <a:xfrm>
            <a:off x="1631100" y="3678072"/>
            <a:ext cx="2016000" cy="1336334"/>
          </a:xfrm>
          <a:prstGeom prst="round2DiagRect">
            <a:avLst/>
          </a:prstGeom>
          <a:solidFill>
            <a:schemeClr val="bg2"/>
          </a:solidFill>
        </p:spPr>
        <p:txBody>
          <a:bodyPr vert="horz" lIns="91440" tIns="91440" rIns="0" bIns="0" rtlCol="0">
            <a:normAutofit/>
          </a:bodyPr>
          <a:lstStyle>
            <a:lvl1pPr marL="0" marR="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lang="en-US" sz="950" kern="1200">
                <a:solidFill>
                  <a:schemeClr val="bg1"/>
                </a:solidFill>
                <a:latin typeface="+mn-lt"/>
                <a:ea typeface="+mn-ea"/>
                <a:cs typeface="+mn-cs"/>
              </a:defRPr>
            </a:lvl1pPr>
          </a:lstStyle>
          <a:p>
            <a:pPr marL="0" marR="0" lvl="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a:pPr>
            <a:r>
              <a:rPr lang="en-US" smtClean="0"/>
              <a:t>Click icon to add picture</a:t>
            </a:r>
            <a:endParaRPr lang="en-US" dirty="0" smtClean="0"/>
          </a:p>
        </p:txBody>
      </p:sp>
      <p:sp>
        <p:nvSpPr>
          <p:cNvPr id="19" name="Text Placeholder 9"/>
          <p:cNvSpPr>
            <a:spLocks noGrp="1"/>
          </p:cNvSpPr>
          <p:nvPr>
            <p:ph type="body" sz="quarter" idx="29" hasCustomPrompt="1"/>
          </p:nvPr>
        </p:nvSpPr>
        <p:spPr>
          <a:xfrm rot="16200000">
            <a:off x="-109104" y="4379267"/>
            <a:ext cx="2040907" cy="584200"/>
          </a:xfrm>
          <a:prstGeom prst="roundRect">
            <a:avLst/>
          </a:prstGeom>
          <a:ln/>
        </p:spPr>
        <p:style>
          <a:lnRef idx="3">
            <a:schemeClr val="lt1"/>
          </a:lnRef>
          <a:fillRef idx="1">
            <a:schemeClr val="accent3"/>
          </a:fillRef>
          <a:effectRef idx="1">
            <a:schemeClr val="accent3"/>
          </a:effectRef>
          <a:fontRef idx="none"/>
        </p:style>
        <p:txBody>
          <a:bodyPr rtlCol="0" anchor="ctr">
            <a:normAutofit/>
          </a:bodyPr>
          <a:lstStyle>
            <a:lvl1pPr marL="0" indent="0" algn="ctr" defTabSz="914400" rtl="0" eaLnBrk="1" latinLnBrk="0" hangingPunct="1">
              <a:buFontTx/>
              <a:buNone/>
              <a:defRPr lang="en-US" sz="1800" b="1" kern="1200" baseline="0" dirty="0">
                <a:solidFill>
                  <a:schemeClr val="lt1"/>
                </a:solidFill>
                <a:latin typeface="+mn-lt"/>
                <a:ea typeface="+mn-ea"/>
                <a:cs typeface="+mn-cs"/>
              </a:defRPr>
            </a:lvl1pPr>
            <a:lvl2pPr marL="0" algn="l" defTabSz="914400" rtl="0" eaLnBrk="1" latinLnBrk="0" hangingPunct="1">
              <a:defRPr lang="en-US" sz="1800" b="1" kern="1200" dirty="0" smtClean="0">
                <a:solidFill>
                  <a:schemeClr val="lt1"/>
                </a:solidFill>
                <a:latin typeface="+mn-lt"/>
                <a:ea typeface="+mn-ea"/>
                <a:cs typeface="+mn-cs"/>
              </a:defRPr>
            </a:lvl2pPr>
            <a:lvl3pPr marL="0" algn="l" defTabSz="914400" rtl="0" eaLnBrk="1" latinLnBrk="0" hangingPunct="1">
              <a:defRPr lang="en-US" sz="1800" b="1" kern="1200" dirty="0" smtClean="0">
                <a:solidFill>
                  <a:schemeClr val="lt1"/>
                </a:solidFill>
                <a:latin typeface="+mn-lt"/>
                <a:ea typeface="+mn-ea"/>
                <a:cs typeface="+mn-cs"/>
              </a:defRPr>
            </a:lvl3pPr>
            <a:lvl4pPr marL="0" algn="l" defTabSz="914400" rtl="0" eaLnBrk="1" latinLnBrk="0" hangingPunct="1">
              <a:defRPr lang="en-US" sz="1800" b="1" kern="1200" dirty="0" smtClean="0">
                <a:solidFill>
                  <a:schemeClr val="lt1"/>
                </a:solidFill>
                <a:latin typeface="+mn-lt"/>
                <a:ea typeface="+mn-ea"/>
                <a:cs typeface="+mn-cs"/>
              </a:defRPr>
            </a:lvl4pPr>
            <a:lvl5pPr marL="0" algn="l" defTabSz="914400" rtl="0" eaLnBrk="1" latinLnBrk="0" hangingPunct="1">
              <a:defRPr lang="en-US" sz="1800" b="1" kern="1200" dirty="0" smtClean="0">
                <a:solidFill>
                  <a:schemeClr val="lt1"/>
                </a:solidFill>
                <a:latin typeface="+mn-lt"/>
                <a:ea typeface="+mn-ea"/>
                <a:cs typeface="+mn-cs"/>
              </a:defRPr>
            </a:lvl5pPr>
          </a:lstStyle>
          <a:p>
            <a:pPr lvl="0"/>
            <a:r>
              <a:rPr lang="en-US" dirty="0" smtClean="0"/>
              <a:t>Click to add text</a:t>
            </a:r>
            <a:endParaRPr lang="en-US" dirty="0"/>
          </a:p>
        </p:txBody>
      </p:sp>
      <p:sp>
        <p:nvSpPr>
          <p:cNvPr id="20" name="Text Placeholder 9"/>
          <p:cNvSpPr>
            <a:spLocks noGrp="1"/>
          </p:cNvSpPr>
          <p:nvPr>
            <p:ph type="body" sz="quarter" idx="30" hasCustomPrompt="1"/>
          </p:nvPr>
        </p:nvSpPr>
        <p:spPr>
          <a:xfrm>
            <a:off x="4074750" y="5083234"/>
            <a:ext cx="2016000" cy="575733"/>
          </a:xfrm>
          <a:prstGeom prst="round2DiagRect">
            <a:avLst/>
          </a:prstGeom>
          <a:ln/>
        </p:spPr>
        <p:style>
          <a:lnRef idx="3">
            <a:schemeClr val="lt1"/>
          </a:lnRef>
          <a:fillRef idx="1">
            <a:schemeClr val="accent2"/>
          </a:fillRef>
          <a:effectRef idx="1">
            <a:schemeClr val="accent2"/>
          </a:effectRef>
          <a:fontRef idx="minor">
            <a:schemeClr val="lt1"/>
          </a:fontRef>
        </p:style>
        <p:txBody>
          <a:bodyPr rtlCol="0" anchor="ctr"/>
          <a:lstStyle>
            <a:lvl1pPr marL="0" indent="0" algn="ctr" defTabSz="914400" rtl="0" eaLnBrk="1" latinLnBrk="0" hangingPunct="1">
              <a:buFontTx/>
              <a:buNone/>
              <a:defRPr lang="en-US" sz="1200" b="1" kern="1200" baseline="0" dirty="0">
                <a:solidFill>
                  <a:schemeClr val="lt1"/>
                </a:solidFill>
                <a:latin typeface="+mn-lt"/>
                <a:ea typeface="+mn-ea"/>
                <a:cs typeface="+mn-cs"/>
              </a:defRPr>
            </a:lvl1pPr>
            <a:lvl2pPr marL="0" algn="l" defTabSz="914400" rtl="0" eaLnBrk="1" latinLnBrk="0" hangingPunct="1">
              <a:defRPr lang="en-US" sz="1800" b="1" kern="1200" dirty="0" smtClean="0">
                <a:solidFill>
                  <a:schemeClr val="lt1"/>
                </a:solidFill>
                <a:latin typeface="+mn-lt"/>
                <a:ea typeface="+mn-ea"/>
                <a:cs typeface="+mn-cs"/>
              </a:defRPr>
            </a:lvl2pPr>
            <a:lvl3pPr marL="0" algn="l" defTabSz="914400" rtl="0" eaLnBrk="1" latinLnBrk="0" hangingPunct="1">
              <a:defRPr lang="en-US" sz="1800" b="1" kern="1200" dirty="0" smtClean="0">
                <a:solidFill>
                  <a:schemeClr val="lt1"/>
                </a:solidFill>
                <a:latin typeface="+mn-lt"/>
                <a:ea typeface="+mn-ea"/>
                <a:cs typeface="+mn-cs"/>
              </a:defRPr>
            </a:lvl3pPr>
            <a:lvl4pPr marL="0" algn="l" defTabSz="914400" rtl="0" eaLnBrk="1" latinLnBrk="0" hangingPunct="1">
              <a:defRPr lang="en-US" sz="1800" b="1" kern="1200" dirty="0" smtClean="0">
                <a:solidFill>
                  <a:schemeClr val="lt1"/>
                </a:solidFill>
                <a:latin typeface="+mn-lt"/>
                <a:ea typeface="+mn-ea"/>
                <a:cs typeface="+mn-cs"/>
              </a:defRPr>
            </a:lvl4pPr>
            <a:lvl5pPr marL="0" algn="l" defTabSz="914400" rtl="0" eaLnBrk="1" latinLnBrk="0" hangingPunct="1">
              <a:defRPr lang="en-US" sz="1800" b="1" kern="1200" dirty="0" smtClean="0">
                <a:solidFill>
                  <a:schemeClr val="lt1"/>
                </a:solidFill>
                <a:latin typeface="+mn-lt"/>
                <a:ea typeface="+mn-ea"/>
                <a:cs typeface="+mn-cs"/>
              </a:defRPr>
            </a:lvl5pPr>
          </a:lstStyle>
          <a:p>
            <a:pPr lvl="0"/>
            <a:r>
              <a:rPr lang="en-US" dirty="0" smtClean="0"/>
              <a:t>Click to add text</a:t>
            </a:r>
            <a:endParaRPr lang="en-US" dirty="0"/>
          </a:p>
        </p:txBody>
      </p:sp>
      <p:sp>
        <p:nvSpPr>
          <p:cNvPr id="21" name="Picture Placeholder 6"/>
          <p:cNvSpPr>
            <a:spLocks noGrp="1"/>
          </p:cNvSpPr>
          <p:nvPr>
            <p:ph type="pic" sz="quarter" idx="31"/>
          </p:nvPr>
        </p:nvSpPr>
        <p:spPr>
          <a:xfrm>
            <a:off x="4074750" y="3678072"/>
            <a:ext cx="2016000" cy="1336334"/>
          </a:xfrm>
          <a:prstGeom prst="round2DiagRect">
            <a:avLst/>
          </a:prstGeom>
          <a:solidFill>
            <a:schemeClr val="bg2"/>
          </a:solidFill>
        </p:spPr>
        <p:txBody>
          <a:bodyPr vert="horz" lIns="91440" tIns="91440" rIns="0" bIns="0" rtlCol="0">
            <a:normAutofit/>
          </a:bodyPr>
          <a:lstStyle>
            <a:lvl1pPr marL="0" marR="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lang="en-US" sz="950" kern="1200">
                <a:solidFill>
                  <a:schemeClr val="bg1"/>
                </a:solidFill>
                <a:latin typeface="+mn-lt"/>
                <a:ea typeface="+mn-ea"/>
                <a:cs typeface="+mn-cs"/>
              </a:defRPr>
            </a:lvl1pPr>
          </a:lstStyle>
          <a:p>
            <a:pPr marL="0" marR="0" lvl="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a:pPr>
            <a:r>
              <a:rPr lang="en-US" smtClean="0"/>
              <a:t>Click icon to add picture</a:t>
            </a:r>
            <a:endParaRPr lang="en-US" dirty="0" smtClean="0"/>
          </a:p>
        </p:txBody>
      </p:sp>
      <p:sp>
        <p:nvSpPr>
          <p:cNvPr id="22" name="Text Placeholder 9"/>
          <p:cNvSpPr>
            <a:spLocks noGrp="1"/>
          </p:cNvSpPr>
          <p:nvPr>
            <p:ph type="body" sz="quarter" idx="32" hasCustomPrompt="1"/>
          </p:nvPr>
        </p:nvSpPr>
        <p:spPr>
          <a:xfrm>
            <a:off x="6518400" y="5083234"/>
            <a:ext cx="2016000" cy="575733"/>
          </a:xfrm>
          <a:prstGeom prst="round2DiagRect">
            <a:avLst/>
          </a:prstGeom>
          <a:ln/>
        </p:spPr>
        <p:style>
          <a:lnRef idx="3">
            <a:schemeClr val="lt1"/>
          </a:lnRef>
          <a:fillRef idx="1">
            <a:schemeClr val="accent2"/>
          </a:fillRef>
          <a:effectRef idx="1">
            <a:schemeClr val="accent2"/>
          </a:effectRef>
          <a:fontRef idx="minor">
            <a:schemeClr val="lt1"/>
          </a:fontRef>
        </p:style>
        <p:txBody>
          <a:bodyPr rtlCol="0" anchor="ctr"/>
          <a:lstStyle>
            <a:lvl1pPr marL="0" indent="0" algn="ctr" defTabSz="914400" rtl="0" eaLnBrk="1" latinLnBrk="0" hangingPunct="1">
              <a:buFontTx/>
              <a:buNone/>
              <a:defRPr lang="en-US" sz="1200" b="1" kern="1200" baseline="0" dirty="0">
                <a:solidFill>
                  <a:schemeClr val="lt1"/>
                </a:solidFill>
                <a:latin typeface="+mn-lt"/>
                <a:ea typeface="+mn-ea"/>
                <a:cs typeface="+mn-cs"/>
              </a:defRPr>
            </a:lvl1pPr>
            <a:lvl2pPr marL="0" algn="l" defTabSz="914400" rtl="0" eaLnBrk="1" latinLnBrk="0" hangingPunct="1">
              <a:defRPr lang="en-US" sz="1800" b="1" kern="1200" dirty="0" smtClean="0">
                <a:solidFill>
                  <a:schemeClr val="lt1"/>
                </a:solidFill>
                <a:latin typeface="+mn-lt"/>
                <a:ea typeface="+mn-ea"/>
                <a:cs typeface="+mn-cs"/>
              </a:defRPr>
            </a:lvl2pPr>
            <a:lvl3pPr marL="0" algn="l" defTabSz="914400" rtl="0" eaLnBrk="1" latinLnBrk="0" hangingPunct="1">
              <a:defRPr lang="en-US" sz="1800" b="1" kern="1200" dirty="0" smtClean="0">
                <a:solidFill>
                  <a:schemeClr val="lt1"/>
                </a:solidFill>
                <a:latin typeface="+mn-lt"/>
                <a:ea typeface="+mn-ea"/>
                <a:cs typeface="+mn-cs"/>
              </a:defRPr>
            </a:lvl3pPr>
            <a:lvl4pPr marL="0" algn="l" defTabSz="914400" rtl="0" eaLnBrk="1" latinLnBrk="0" hangingPunct="1">
              <a:defRPr lang="en-US" sz="1800" b="1" kern="1200" dirty="0" smtClean="0">
                <a:solidFill>
                  <a:schemeClr val="lt1"/>
                </a:solidFill>
                <a:latin typeface="+mn-lt"/>
                <a:ea typeface="+mn-ea"/>
                <a:cs typeface="+mn-cs"/>
              </a:defRPr>
            </a:lvl4pPr>
            <a:lvl5pPr marL="0" algn="l" defTabSz="914400" rtl="0" eaLnBrk="1" latinLnBrk="0" hangingPunct="1">
              <a:defRPr lang="en-US" sz="1800" b="1" kern="1200" dirty="0" smtClean="0">
                <a:solidFill>
                  <a:schemeClr val="lt1"/>
                </a:solidFill>
                <a:latin typeface="+mn-lt"/>
                <a:ea typeface="+mn-ea"/>
                <a:cs typeface="+mn-cs"/>
              </a:defRPr>
            </a:lvl5pPr>
          </a:lstStyle>
          <a:p>
            <a:pPr lvl="0"/>
            <a:r>
              <a:rPr lang="en-US" dirty="0" smtClean="0"/>
              <a:t>Click to add text</a:t>
            </a:r>
            <a:endParaRPr lang="en-US" dirty="0"/>
          </a:p>
        </p:txBody>
      </p:sp>
      <p:sp>
        <p:nvSpPr>
          <p:cNvPr id="23" name="Picture Placeholder 6"/>
          <p:cNvSpPr>
            <a:spLocks noGrp="1"/>
          </p:cNvSpPr>
          <p:nvPr>
            <p:ph type="pic" sz="quarter" idx="33"/>
          </p:nvPr>
        </p:nvSpPr>
        <p:spPr>
          <a:xfrm>
            <a:off x="6518400" y="3678072"/>
            <a:ext cx="2016000" cy="1336334"/>
          </a:xfrm>
          <a:prstGeom prst="round2DiagRect">
            <a:avLst/>
          </a:prstGeom>
          <a:solidFill>
            <a:schemeClr val="bg2"/>
          </a:solidFill>
        </p:spPr>
        <p:txBody>
          <a:bodyPr vert="horz" lIns="91440" tIns="91440" rIns="0" bIns="0" rtlCol="0">
            <a:normAutofit/>
          </a:bodyPr>
          <a:lstStyle>
            <a:lvl1pPr marL="0" marR="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lang="en-US" sz="950" kern="1200">
                <a:solidFill>
                  <a:schemeClr val="bg1"/>
                </a:solidFill>
                <a:latin typeface="+mn-lt"/>
                <a:ea typeface="+mn-ea"/>
                <a:cs typeface="+mn-cs"/>
              </a:defRPr>
            </a:lvl1pPr>
          </a:lstStyle>
          <a:p>
            <a:pPr marL="0" marR="0" lvl="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a:pPr>
            <a:r>
              <a:rPr lang="en-US" smtClean="0"/>
              <a:t>Click icon to add picture</a:t>
            </a:r>
            <a:endParaRPr lang="en-US" dirty="0" smtClean="0"/>
          </a:p>
        </p:txBody>
      </p:sp>
    </p:spTree>
  </p:cSld>
  <p:clrMapOvr>
    <a:masterClrMapping/>
  </p:clrMapOvr>
  <p:transition xmlns:p14="http://schemas.microsoft.com/office/powerpoint/2010/main">
    <p:fade/>
  </p:transition>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p:cSld name="Angled Box Lis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1CA08206-12CE-4BB6-9D96-B12E45A53949}" type="datetimeFigureOut">
              <a:rPr lang="en-US" smtClean="0"/>
              <a:pPr/>
              <a:t>9/19/11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826AF3F-089B-4C00-A629-579841A5A4BF}" type="slidenum">
              <a:rPr lang="en-US" smtClean="0"/>
              <a:pPr/>
              <a:t>‹#›</a:t>
            </a:fld>
            <a:endParaRPr lang="en-US"/>
          </a:p>
        </p:txBody>
      </p:sp>
      <p:sp>
        <p:nvSpPr>
          <p:cNvPr id="6" name="Text Placeholder 9"/>
          <p:cNvSpPr>
            <a:spLocks noGrp="1"/>
          </p:cNvSpPr>
          <p:nvPr>
            <p:ph type="body" sz="quarter" idx="13" hasCustomPrompt="1"/>
          </p:nvPr>
        </p:nvSpPr>
        <p:spPr>
          <a:xfrm>
            <a:off x="2333890" y="2800403"/>
            <a:ext cx="2016000" cy="575733"/>
          </a:xfrm>
          <a:prstGeom prst="round2DiagRect">
            <a:avLst/>
          </a:prstGeom>
          <a:ln/>
        </p:spPr>
        <p:style>
          <a:lnRef idx="3">
            <a:schemeClr val="lt1"/>
          </a:lnRef>
          <a:fillRef idx="1">
            <a:schemeClr val="accent2"/>
          </a:fillRef>
          <a:effectRef idx="1">
            <a:schemeClr val="accent2"/>
          </a:effectRef>
          <a:fontRef idx="minor">
            <a:schemeClr val="lt1"/>
          </a:fontRef>
        </p:style>
        <p:txBody>
          <a:bodyPr rtlCol="0" anchor="ctr"/>
          <a:lstStyle>
            <a:lvl1pPr marL="0" indent="0" algn="ctr" defTabSz="914400" rtl="0" eaLnBrk="1" latinLnBrk="0" hangingPunct="1">
              <a:buFontTx/>
              <a:buNone/>
              <a:defRPr lang="en-US" sz="1200" b="1" kern="1200" baseline="0" dirty="0">
                <a:solidFill>
                  <a:schemeClr val="lt1"/>
                </a:solidFill>
                <a:latin typeface="+mn-lt"/>
                <a:ea typeface="+mn-ea"/>
                <a:cs typeface="+mn-cs"/>
              </a:defRPr>
            </a:lvl1pPr>
            <a:lvl2pPr marL="0" algn="l" defTabSz="914400" rtl="0" eaLnBrk="1" latinLnBrk="0" hangingPunct="1">
              <a:defRPr lang="en-US" sz="1800" b="1" kern="1200" dirty="0" smtClean="0">
                <a:solidFill>
                  <a:schemeClr val="lt1"/>
                </a:solidFill>
                <a:latin typeface="+mn-lt"/>
                <a:ea typeface="+mn-ea"/>
                <a:cs typeface="+mn-cs"/>
              </a:defRPr>
            </a:lvl2pPr>
            <a:lvl3pPr marL="0" algn="l" defTabSz="914400" rtl="0" eaLnBrk="1" latinLnBrk="0" hangingPunct="1">
              <a:defRPr lang="en-US" sz="1800" b="1" kern="1200" dirty="0" smtClean="0">
                <a:solidFill>
                  <a:schemeClr val="lt1"/>
                </a:solidFill>
                <a:latin typeface="+mn-lt"/>
                <a:ea typeface="+mn-ea"/>
                <a:cs typeface="+mn-cs"/>
              </a:defRPr>
            </a:lvl3pPr>
            <a:lvl4pPr marL="0" algn="l" defTabSz="914400" rtl="0" eaLnBrk="1" latinLnBrk="0" hangingPunct="1">
              <a:defRPr lang="en-US" sz="1800" b="1" kern="1200" dirty="0" smtClean="0">
                <a:solidFill>
                  <a:schemeClr val="lt1"/>
                </a:solidFill>
                <a:latin typeface="+mn-lt"/>
                <a:ea typeface="+mn-ea"/>
                <a:cs typeface="+mn-cs"/>
              </a:defRPr>
            </a:lvl4pPr>
            <a:lvl5pPr marL="0" algn="l" defTabSz="914400" rtl="0" eaLnBrk="1" latinLnBrk="0" hangingPunct="1">
              <a:defRPr lang="en-US" sz="1800" b="1" kern="1200" dirty="0" smtClean="0">
                <a:solidFill>
                  <a:schemeClr val="lt1"/>
                </a:solidFill>
                <a:latin typeface="+mn-lt"/>
                <a:ea typeface="+mn-ea"/>
                <a:cs typeface="+mn-cs"/>
              </a:defRPr>
            </a:lvl5pPr>
          </a:lstStyle>
          <a:p>
            <a:pPr lvl="0"/>
            <a:r>
              <a:rPr lang="en-US" dirty="0" smtClean="0"/>
              <a:t>Click to add text</a:t>
            </a:r>
            <a:endParaRPr lang="en-US" dirty="0"/>
          </a:p>
        </p:txBody>
      </p:sp>
      <p:sp>
        <p:nvSpPr>
          <p:cNvPr id="9" name="Picture Placeholder 6"/>
          <p:cNvSpPr>
            <a:spLocks noGrp="1"/>
          </p:cNvSpPr>
          <p:nvPr>
            <p:ph type="pic" sz="quarter" idx="21" hasCustomPrompt="1"/>
          </p:nvPr>
        </p:nvSpPr>
        <p:spPr>
          <a:xfrm>
            <a:off x="2333890" y="1395241"/>
            <a:ext cx="2016000" cy="1336334"/>
          </a:xfrm>
          <a:prstGeom prst="round2DiagRect">
            <a:avLst/>
          </a:prstGeom>
          <a:solidFill>
            <a:schemeClr val="bg2"/>
          </a:solidFill>
        </p:spPr>
        <p:txBody>
          <a:bodyPr vert="horz" lIns="91440" tIns="91440" rIns="0" bIns="0" rtlCol="0">
            <a:normAutofit/>
          </a:bodyPr>
          <a:lstStyle>
            <a:lvl1pPr marL="0" marR="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lang="en-US" sz="950" kern="1200">
                <a:solidFill>
                  <a:schemeClr val="bg1"/>
                </a:solidFill>
                <a:latin typeface="+mn-lt"/>
                <a:ea typeface="+mn-ea"/>
                <a:cs typeface="+mn-cs"/>
              </a:defRPr>
            </a:lvl1pPr>
          </a:lstStyle>
          <a:p>
            <a:pPr marL="0" marR="0" lvl="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a:pPr>
            <a:r>
              <a:rPr lang="en-US" dirty="0" smtClean="0"/>
              <a:t>Click the MEC image library option on the MEC tab to add an image to any picture placeholder on this slide. </a:t>
            </a:r>
          </a:p>
        </p:txBody>
      </p:sp>
      <p:sp>
        <p:nvSpPr>
          <p:cNvPr id="13" name="Text Placeholder 9"/>
          <p:cNvSpPr>
            <a:spLocks noGrp="1"/>
          </p:cNvSpPr>
          <p:nvPr>
            <p:ph type="body" sz="quarter" idx="23" hasCustomPrompt="1"/>
          </p:nvPr>
        </p:nvSpPr>
        <p:spPr>
          <a:xfrm>
            <a:off x="4777540" y="2800403"/>
            <a:ext cx="2016000" cy="575733"/>
          </a:xfrm>
          <a:prstGeom prst="round2DiagRect">
            <a:avLst/>
          </a:prstGeom>
          <a:ln/>
        </p:spPr>
        <p:style>
          <a:lnRef idx="3">
            <a:schemeClr val="lt1"/>
          </a:lnRef>
          <a:fillRef idx="1">
            <a:schemeClr val="accent2"/>
          </a:fillRef>
          <a:effectRef idx="1">
            <a:schemeClr val="accent2"/>
          </a:effectRef>
          <a:fontRef idx="minor">
            <a:schemeClr val="lt1"/>
          </a:fontRef>
        </p:style>
        <p:txBody>
          <a:bodyPr rtlCol="0" anchor="ctr"/>
          <a:lstStyle>
            <a:lvl1pPr marL="0" indent="0" algn="ctr" defTabSz="914400" rtl="0" eaLnBrk="1" latinLnBrk="0" hangingPunct="1">
              <a:buFontTx/>
              <a:buNone/>
              <a:defRPr lang="en-US" sz="1200" b="1" kern="1200" baseline="0" dirty="0">
                <a:solidFill>
                  <a:schemeClr val="lt1"/>
                </a:solidFill>
                <a:latin typeface="+mn-lt"/>
                <a:ea typeface="+mn-ea"/>
                <a:cs typeface="+mn-cs"/>
              </a:defRPr>
            </a:lvl1pPr>
            <a:lvl2pPr marL="0" algn="l" defTabSz="914400" rtl="0" eaLnBrk="1" latinLnBrk="0" hangingPunct="1">
              <a:defRPr lang="en-US" sz="1800" b="1" kern="1200" dirty="0" smtClean="0">
                <a:solidFill>
                  <a:schemeClr val="lt1"/>
                </a:solidFill>
                <a:latin typeface="+mn-lt"/>
                <a:ea typeface="+mn-ea"/>
                <a:cs typeface="+mn-cs"/>
              </a:defRPr>
            </a:lvl2pPr>
            <a:lvl3pPr marL="0" algn="l" defTabSz="914400" rtl="0" eaLnBrk="1" latinLnBrk="0" hangingPunct="1">
              <a:defRPr lang="en-US" sz="1800" b="1" kern="1200" dirty="0" smtClean="0">
                <a:solidFill>
                  <a:schemeClr val="lt1"/>
                </a:solidFill>
                <a:latin typeface="+mn-lt"/>
                <a:ea typeface="+mn-ea"/>
                <a:cs typeface="+mn-cs"/>
              </a:defRPr>
            </a:lvl3pPr>
            <a:lvl4pPr marL="0" algn="l" defTabSz="914400" rtl="0" eaLnBrk="1" latinLnBrk="0" hangingPunct="1">
              <a:defRPr lang="en-US" sz="1800" b="1" kern="1200" dirty="0" smtClean="0">
                <a:solidFill>
                  <a:schemeClr val="lt1"/>
                </a:solidFill>
                <a:latin typeface="+mn-lt"/>
                <a:ea typeface="+mn-ea"/>
                <a:cs typeface="+mn-cs"/>
              </a:defRPr>
            </a:lvl4pPr>
            <a:lvl5pPr marL="0" algn="l" defTabSz="914400" rtl="0" eaLnBrk="1" latinLnBrk="0" hangingPunct="1">
              <a:defRPr lang="en-US" sz="1800" b="1" kern="1200" dirty="0" smtClean="0">
                <a:solidFill>
                  <a:schemeClr val="lt1"/>
                </a:solidFill>
                <a:latin typeface="+mn-lt"/>
                <a:ea typeface="+mn-ea"/>
                <a:cs typeface="+mn-cs"/>
              </a:defRPr>
            </a:lvl5pPr>
          </a:lstStyle>
          <a:p>
            <a:pPr lvl="0"/>
            <a:r>
              <a:rPr lang="en-US" dirty="0" smtClean="0"/>
              <a:t>Click to add text</a:t>
            </a:r>
            <a:endParaRPr lang="en-US" dirty="0"/>
          </a:p>
        </p:txBody>
      </p:sp>
      <p:sp>
        <p:nvSpPr>
          <p:cNvPr id="14" name="Picture Placeholder 6"/>
          <p:cNvSpPr>
            <a:spLocks noGrp="1"/>
          </p:cNvSpPr>
          <p:nvPr>
            <p:ph type="pic" sz="quarter" idx="24"/>
          </p:nvPr>
        </p:nvSpPr>
        <p:spPr>
          <a:xfrm>
            <a:off x="4777540" y="1395241"/>
            <a:ext cx="2016000" cy="1336334"/>
          </a:xfrm>
          <a:prstGeom prst="round2DiagRect">
            <a:avLst/>
          </a:prstGeom>
          <a:solidFill>
            <a:schemeClr val="bg2"/>
          </a:solidFill>
        </p:spPr>
        <p:txBody>
          <a:bodyPr vert="horz" lIns="91440" tIns="91440" rIns="0" bIns="0" rtlCol="0">
            <a:normAutofit/>
          </a:bodyPr>
          <a:lstStyle>
            <a:lvl1pPr marL="0" marR="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lang="en-US" sz="950" kern="1200">
                <a:solidFill>
                  <a:schemeClr val="bg1"/>
                </a:solidFill>
                <a:latin typeface="+mn-lt"/>
                <a:ea typeface="+mn-ea"/>
                <a:cs typeface="+mn-cs"/>
              </a:defRPr>
            </a:lvl1pPr>
          </a:lstStyle>
          <a:p>
            <a:pPr marL="0" marR="0" lvl="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a:pPr>
            <a:r>
              <a:rPr lang="en-US" smtClean="0"/>
              <a:t>Click icon to add picture</a:t>
            </a:r>
            <a:endParaRPr lang="en-US" dirty="0" smtClean="0"/>
          </a:p>
        </p:txBody>
      </p:sp>
      <p:sp>
        <p:nvSpPr>
          <p:cNvPr id="17" name="Text Placeholder 9"/>
          <p:cNvSpPr>
            <a:spLocks noGrp="1"/>
          </p:cNvSpPr>
          <p:nvPr>
            <p:ph type="body" sz="quarter" idx="27" hasCustomPrompt="1"/>
          </p:nvPr>
        </p:nvSpPr>
        <p:spPr>
          <a:xfrm>
            <a:off x="1112065" y="5083234"/>
            <a:ext cx="2016000" cy="575733"/>
          </a:xfrm>
          <a:prstGeom prst="round2DiagRect">
            <a:avLst/>
          </a:prstGeom>
          <a:ln/>
        </p:spPr>
        <p:style>
          <a:lnRef idx="3">
            <a:schemeClr val="lt1"/>
          </a:lnRef>
          <a:fillRef idx="1">
            <a:schemeClr val="accent2"/>
          </a:fillRef>
          <a:effectRef idx="1">
            <a:schemeClr val="accent2"/>
          </a:effectRef>
          <a:fontRef idx="minor">
            <a:schemeClr val="lt1"/>
          </a:fontRef>
        </p:style>
        <p:txBody>
          <a:bodyPr rtlCol="0" anchor="ctr"/>
          <a:lstStyle>
            <a:lvl1pPr marL="0" indent="0" algn="ctr" defTabSz="914400" rtl="0" eaLnBrk="1" latinLnBrk="0" hangingPunct="1">
              <a:buFontTx/>
              <a:buNone/>
              <a:defRPr lang="en-US" sz="1200" b="1" kern="1200" baseline="0" dirty="0">
                <a:solidFill>
                  <a:schemeClr val="lt1"/>
                </a:solidFill>
                <a:latin typeface="+mn-lt"/>
                <a:ea typeface="+mn-ea"/>
                <a:cs typeface="+mn-cs"/>
              </a:defRPr>
            </a:lvl1pPr>
            <a:lvl2pPr marL="0" algn="l" defTabSz="914400" rtl="0" eaLnBrk="1" latinLnBrk="0" hangingPunct="1">
              <a:defRPr lang="en-US" sz="1800" b="1" kern="1200" dirty="0" smtClean="0">
                <a:solidFill>
                  <a:schemeClr val="lt1"/>
                </a:solidFill>
                <a:latin typeface="+mn-lt"/>
                <a:ea typeface="+mn-ea"/>
                <a:cs typeface="+mn-cs"/>
              </a:defRPr>
            </a:lvl2pPr>
            <a:lvl3pPr marL="0" algn="l" defTabSz="914400" rtl="0" eaLnBrk="1" latinLnBrk="0" hangingPunct="1">
              <a:defRPr lang="en-US" sz="1800" b="1" kern="1200" dirty="0" smtClean="0">
                <a:solidFill>
                  <a:schemeClr val="lt1"/>
                </a:solidFill>
                <a:latin typeface="+mn-lt"/>
                <a:ea typeface="+mn-ea"/>
                <a:cs typeface="+mn-cs"/>
              </a:defRPr>
            </a:lvl3pPr>
            <a:lvl4pPr marL="0" algn="l" defTabSz="914400" rtl="0" eaLnBrk="1" latinLnBrk="0" hangingPunct="1">
              <a:defRPr lang="en-US" sz="1800" b="1" kern="1200" dirty="0" smtClean="0">
                <a:solidFill>
                  <a:schemeClr val="lt1"/>
                </a:solidFill>
                <a:latin typeface="+mn-lt"/>
                <a:ea typeface="+mn-ea"/>
                <a:cs typeface="+mn-cs"/>
              </a:defRPr>
            </a:lvl4pPr>
            <a:lvl5pPr marL="0" algn="l" defTabSz="914400" rtl="0" eaLnBrk="1" latinLnBrk="0" hangingPunct="1">
              <a:defRPr lang="en-US" sz="1800" b="1" kern="1200" dirty="0" smtClean="0">
                <a:solidFill>
                  <a:schemeClr val="lt1"/>
                </a:solidFill>
                <a:latin typeface="+mn-lt"/>
                <a:ea typeface="+mn-ea"/>
                <a:cs typeface="+mn-cs"/>
              </a:defRPr>
            </a:lvl5pPr>
          </a:lstStyle>
          <a:p>
            <a:pPr lvl="0"/>
            <a:r>
              <a:rPr lang="en-US" dirty="0" smtClean="0"/>
              <a:t>Click to add text</a:t>
            </a:r>
            <a:endParaRPr lang="en-US" dirty="0"/>
          </a:p>
        </p:txBody>
      </p:sp>
      <p:sp>
        <p:nvSpPr>
          <p:cNvPr id="18" name="Picture Placeholder 6"/>
          <p:cNvSpPr>
            <a:spLocks noGrp="1"/>
          </p:cNvSpPr>
          <p:nvPr>
            <p:ph type="pic" sz="quarter" idx="28"/>
          </p:nvPr>
        </p:nvSpPr>
        <p:spPr>
          <a:xfrm>
            <a:off x="1112065" y="3678072"/>
            <a:ext cx="2016000" cy="1336334"/>
          </a:xfrm>
          <a:prstGeom prst="round2DiagRect">
            <a:avLst/>
          </a:prstGeom>
          <a:solidFill>
            <a:schemeClr val="bg2"/>
          </a:solidFill>
        </p:spPr>
        <p:txBody>
          <a:bodyPr vert="horz" lIns="91440" tIns="91440" rIns="0" bIns="0" rtlCol="0">
            <a:normAutofit/>
          </a:bodyPr>
          <a:lstStyle>
            <a:lvl1pPr marL="0" marR="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lang="en-US" sz="950" kern="1200">
                <a:solidFill>
                  <a:schemeClr val="bg1"/>
                </a:solidFill>
                <a:latin typeface="+mn-lt"/>
                <a:ea typeface="+mn-ea"/>
                <a:cs typeface="+mn-cs"/>
              </a:defRPr>
            </a:lvl1pPr>
          </a:lstStyle>
          <a:p>
            <a:pPr marL="0" marR="0" lvl="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a:pPr>
            <a:r>
              <a:rPr lang="en-US" smtClean="0"/>
              <a:t>Click icon to add picture</a:t>
            </a:r>
            <a:endParaRPr lang="en-US" dirty="0" smtClean="0"/>
          </a:p>
        </p:txBody>
      </p:sp>
      <p:sp>
        <p:nvSpPr>
          <p:cNvPr id="20" name="Text Placeholder 9"/>
          <p:cNvSpPr>
            <a:spLocks noGrp="1"/>
          </p:cNvSpPr>
          <p:nvPr>
            <p:ph type="body" sz="quarter" idx="30" hasCustomPrompt="1"/>
          </p:nvPr>
        </p:nvSpPr>
        <p:spPr>
          <a:xfrm>
            <a:off x="3555715" y="5083234"/>
            <a:ext cx="2016000" cy="575733"/>
          </a:xfrm>
          <a:prstGeom prst="round2DiagRect">
            <a:avLst/>
          </a:prstGeom>
          <a:ln/>
        </p:spPr>
        <p:style>
          <a:lnRef idx="3">
            <a:schemeClr val="lt1"/>
          </a:lnRef>
          <a:fillRef idx="1">
            <a:schemeClr val="accent2"/>
          </a:fillRef>
          <a:effectRef idx="1">
            <a:schemeClr val="accent2"/>
          </a:effectRef>
          <a:fontRef idx="minor">
            <a:schemeClr val="lt1"/>
          </a:fontRef>
        </p:style>
        <p:txBody>
          <a:bodyPr rtlCol="0" anchor="ctr"/>
          <a:lstStyle>
            <a:lvl1pPr marL="0" indent="0" algn="ctr" defTabSz="914400" rtl="0" eaLnBrk="1" latinLnBrk="0" hangingPunct="1">
              <a:buFontTx/>
              <a:buNone/>
              <a:defRPr lang="en-US" sz="1200" b="1" kern="1200" baseline="0" dirty="0">
                <a:solidFill>
                  <a:schemeClr val="lt1"/>
                </a:solidFill>
                <a:latin typeface="+mn-lt"/>
                <a:ea typeface="+mn-ea"/>
                <a:cs typeface="+mn-cs"/>
              </a:defRPr>
            </a:lvl1pPr>
            <a:lvl2pPr marL="0" algn="l" defTabSz="914400" rtl="0" eaLnBrk="1" latinLnBrk="0" hangingPunct="1">
              <a:defRPr lang="en-US" sz="1800" b="1" kern="1200" dirty="0" smtClean="0">
                <a:solidFill>
                  <a:schemeClr val="lt1"/>
                </a:solidFill>
                <a:latin typeface="+mn-lt"/>
                <a:ea typeface="+mn-ea"/>
                <a:cs typeface="+mn-cs"/>
              </a:defRPr>
            </a:lvl2pPr>
            <a:lvl3pPr marL="0" algn="l" defTabSz="914400" rtl="0" eaLnBrk="1" latinLnBrk="0" hangingPunct="1">
              <a:defRPr lang="en-US" sz="1800" b="1" kern="1200" dirty="0" smtClean="0">
                <a:solidFill>
                  <a:schemeClr val="lt1"/>
                </a:solidFill>
                <a:latin typeface="+mn-lt"/>
                <a:ea typeface="+mn-ea"/>
                <a:cs typeface="+mn-cs"/>
              </a:defRPr>
            </a:lvl3pPr>
            <a:lvl4pPr marL="0" algn="l" defTabSz="914400" rtl="0" eaLnBrk="1" latinLnBrk="0" hangingPunct="1">
              <a:defRPr lang="en-US" sz="1800" b="1" kern="1200" dirty="0" smtClean="0">
                <a:solidFill>
                  <a:schemeClr val="lt1"/>
                </a:solidFill>
                <a:latin typeface="+mn-lt"/>
                <a:ea typeface="+mn-ea"/>
                <a:cs typeface="+mn-cs"/>
              </a:defRPr>
            </a:lvl4pPr>
            <a:lvl5pPr marL="0" algn="l" defTabSz="914400" rtl="0" eaLnBrk="1" latinLnBrk="0" hangingPunct="1">
              <a:defRPr lang="en-US" sz="1800" b="1" kern="1200" dirty="0" smtClean="0">
                <a:solidFill>
                  <a:schemeClr val="lt1"/>
                </a:solidFill>
                <a:latin typeface="+mn-lt"/>
                <a:ea typeface="+mn-ea"/>
                <a:cs typeface="+mn-cs"/>
              </a:defRPr>
            </a:lvl5pPr>
          </a:lstStyle>
          <a:p>
            <a:pPr lvl="0"/>
            <a:r>
              <a:rPr lang="en-US" dirty="0" smtClean="0"/>
              <a:t>Click to add text</a:t>
            </a:r>
            <a:endParaRPr lang="en-US" dirty="0"/>
          </a:p>
        </p:txBody>
      </p:sp>
      <p:sp>
        <p:nvSpPr>
          <p:cNvPr id="21" name="Picture Placeholder 6"/>
          <p:cNvSpPr>
            <a:spLocks noGrp="1"/>
          </p:cNvSpPr>
          <p:nvPr>
            <p:ph type="pic" sz="quarter" idx="31"/>
          </p:nvPr>
        </p:nvSpPr>
        <p:spPr>
          <a:xfrm>
            <a:off x="3555715" y="3678072"/>
            <a:ext cx="2016000" cy="1336334"/>
          </a:xfrm>
          <a:prstGeom prst="round2DiagRect">
            <a:avLst/>
          </a:prstGeom>
          <a:solidFill>
            <a:schemeClr val="bg2"/>
          </a:solidFill>
        </p:spPr>
        <p:txBody>
          <a:bodyPr vert="horz" lIns="91440" tIns="91440" rIns="0" bIns="0" rtlCol="0">
            <a:normAutofit/>
          </a:bodyPr>
          <a:lstStyle>
            <a:lvl1pPr marL="0" marR="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lang="en-US" sz="950" kern="1200">
                <a:solidFill>
                  <a:schemeClr val="bg1"/>
                </a:solidFill>
                <a:latin typeface="+mn-lt"/>
                <a:ea typeface="+mn-ea"/>
                <a:cs typeface="+mn-cs"/>
              </a:defRPr>
            </a:lvl1pPr>
          </a:lstStyle>
          <a:p>
            <a:pPr marL="0" marR="0" lvl="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a:pPr>
            <a:r>
              <a:rPr lang="en-US" smtClean="0"/>
              <a:t>Click icon to add picture</a:t>
            </a:r>
            <a:endParaRPr lang="en-US" dirty="0" smtClean="0"/>
          </a:p>
        </p:txBody>
      </p:sp>
      <p:sp>
        <p:nvSpPr>
          <p:cNvPr id="22" name="Text Placeholder 9"/>
          <p:cNvSpPr>
            <a:spLocks noGrp="1"/>
          </p:cNvSpPr>
          <p:nvPr>
            <p:ph type="body" sz="quarter" idx="32" hasCustomPrompt="1"/>
          </p:nvPr>
        </p:nvSpPr>
        <p:spPr>
          <a:xfrm>
            <a:off x="5999365" y="5083234"/>
            <a:ext cx="2016000" cy="575733"/>
          </a:xfrm>
          <a:prstGeom prst="round2DiagRect">
            <a:avLst/>
          </a:prstGeom>
          <a:ln/>
        </p:spPr>
        <p:style>
          <a:lnRef idx="3">
            <a:schemeClr val="lt1"/>
          </a:lnRef>
          <a:fillRef idx="1">
            <a:schemeClr val="accent2"/>
          </a:fillRef>
          <a:effectRef idx="1">
            <a:schemeClr val="accent2"/>
          </a:effectRef>
          <a:fontRef idx="minor">
            <a:schemeClr val="lt1"/>
          </a:fontRef>
        </p:style>
        <p:txBody>
          <a:bodyPr rtlCol="0" anchor="ctr"/>
          <a:lstStyle>
            <a:lvl1pPr marL="0" indent="0" algn="ctr" defTabSz="914400" rtl="0" eaLnBrk="1" latinLnBrk="0" hangingPunct="1">
              <a:buFontTx/>
              <a:buNone/>
              <a:defRPr lang="en-US" sz="1200" b="1" kern="1200" baseline="0" dirty="0">
                <a:solidFill>
                  <a:schemeClr val="lt1"/>
                </a:solidFill>
                <a:latin typeface="+mn-lt"/>
                <a:ea typeface="+mn-ea"/>
                <a:cs typeface="+mn-cs"/>
              </a:defRPr>
            </a:lvl1pPr>
            <a:lvl2pPr marL="0" algn="l" defTabSz="914400" rtl="0" eaLnBrk="1" latinLnBrk="0" hangingPunct="1">
              <a:defRPr lang="en-US" sz="1800" b="1" kern="1200" dirty="0" smtClean="0">
                <a:solidFill>
                  <a:schemeClr val="lt1"/>
                </a:solidFill>
                <a:latin typeface="+mn-lt"/>
                <a:ea typeface="+mn-ea"/>
                <a:cs typeface="+mn-cs"/>
              </a:defRPr>
            </a:lvl2pPr>
            <a:lvl3pPr marL="0" algn="l" defTabSz="914400" rtl="0" eaLnBrk="1" latinLnBrk="0" hangingPunct="1">
              <a:defRPr lang="en-US" sz="1800" b="1" kern="1200" dirty="0" smtClean="0">
                <a:solidFill>
                  <a:schemeClr val="lt1"/>
                </a:solidFill>
                <a:latin typeface="+mn-lt"/>
                <a:ea typeface="+mn-ea"/>
                <a:cs typeface="+mn-cs"/>
              </a:defRPr>
            </a:lvl3pPr>
            <a:lvl4pPr marL="0" algn="l" defTabSz="914400" rtl="0" eaLnBrk="1" latinLnBrk="0" hangingPunct="1">
              <a:defRPr lang="en-US" sz="1800" b="1" kern="1200" dirty="0" smtClean="0">
                <a:solidFill>
                  <a:schemeClr val="lt1"/>
                </a:solidFill>
                <a:latin typeface="+mn-lt"/>
                <a:ea typeface="+mn-ea"/>
                <a:cs typeface="+mn-cs"/>
              </a:defRPr>
            </a:lvl4pPr>
            <a:lvl5pPr marL="0" algn="l" defTabSz="914400" rtl="0" eaLnBrk="1" latinLnBrk="0" hangingPunct="1">
              <a:defRPr lang="en-US" sz="1800" b="1" kern="1200" dirty="0" smtClean="0">
                <a:solidFill>
                  <a:schemeClr val="lt1"/>
                </a:solidFill>
                <a:latin typeface="+mn-lt"/>
                <a:ea typeface="+mn-ea"/>
                <a:cs typeface="+mn-cs"/>
              </a:defRPr>
            </a:lvl5pPr>
          </a:lstStyle>
          <a:p>
            <a:pPr lvl="0"/>
            <a:r>
              <a:rPr lang="en-US" dirty="0" smtClean="0"/>
              <a:t>Click to add text</a:t>
            </a:r>
            <a:endParaRPr lang="en-US" dirty="0"/>
          </a:p>
        </p:txBody>
      </p:sp>
      <p:sp>
        <p:nvSpPr>
          <p:cNvPr id="23" name="Picture Placeholder 6"/>
          <p:cNvSpPr>
            <a:spLocks noGrp="1"/>
          </p:cNvSpPr>
          <p:nvPr>
            <p:ph type="pic" sz="quarter" idx="33"/>
          </p:nvPr>
        </p:nvSpPr>
        <p:spPr>
          <a:xfrm>
            <a:off x="5999365" y="3678072"/>
            <a:ext cx="2016000" cy="1336334"/>
          </a:xfrm>
          <a:prstGeom prst="round2DiagRect">
            <a:avLst/>
          </a:prstGeom>
          <a:solidFill>
            <a:schemeClr val="bg2"/>
          </a:solidFill>
        </p:spPr>
        <p:txBody>
          <a:bodyPr vert="horz" lIns="91440" tIns="91440" rIns="0" bIns="0" rtlCol="0">
            <a:normAutofit/>
          </a:bodyPr>
          <a:lstStyle>
            <a:lvl1pPr marL="0" marR="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lang="en-US" sz="950" kern="1200">
                <a:solidFill>
                  <a:schemeClr val="bg1"/>
                </a:solidFill>
                <a:latin typeface="+mn-lt"/>
                <a:ea typeface="+mn-ea"/>
                <a:cs typeface="+mn-cs"/>
              </a:defRPr>
            </a:lvl1pPr>
          </a:lstStyle>
          <a:p>
            <a:pPr marL="0" marR="0" lvl="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a:pPr>
            <a:r>
              <a:rPr lang="en-US" smtClean="0"/>
              <a:t>Click icon to add picture</a:t>
            </a:r>
            <a:endParaRPr lang="en-US" dirty="0" smtClean="0"/>
          </a:p>
        </p:txBody>
      </p:sp>
    </p:spTree>
  </p:cSld>
  <p:clrMapOvr>
    <a:masterClrMapping/>
  </p:clrMapOvr>
  <p:transition xmlns:p14="http://schemas.microsoft.com/office/powerpoint/2010/main">
    <p:fade/>
  </p:transition>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p:cSld name="Angled Box List - Lon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1CA08206-12CE-4BB6-9D96-B12E45A53949}" type="datetimeFigureOut">
              <a:rPr lang="en-US" smtClean="0"/>
              <a:pPr/>
              <a:t>9/19/11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826AF3F-089B-4C00-A629-579841A5A4BF}" type="slidenum">
              <a:rPr lang="en-US" smtClean="0"/>
              <a:pPr/>
              <a:t>‹#›</a:t>
            </a:fld>
            <a:endParaRPr lang="en-US"/>
          </a:p>
        </p:txBody>
      </p:sp>
      <p:sp>
        <p:nvSpPr>
          <p:cNvPr id="26" name="Text Placeholder 9"/>
          <p:cNvSpPr>
            <a:spLocks noGrp="1"/>
          </p:cNvSpPr>
          <p:nvPr>
            <p:ph type="body" sz="quarter" idx="38" hasCustomPrompt="1"/>
          </p:nvPr>
        </p:nvSpPr>
        <p:spPr>
          <a:xfrm>
            <a:off x="2152650" y="4544840"/>
            <a:ext cx="1473956" cy="406023"/>
          </a:xfrm>
          <a:prstGeom prst="round2DiagRect">
            <a:avLst/>
          </a:prstGeom>
          <a:ln/>
        </p:spPr>
        <p:style>
          <a:lnRef idx="3">
            <a:schemeClr val="lt1"/>
          </a:lnRef>
          <a:fillRef idx="1">
            <a:schemeClr val="accent2"/>
          </a:fillRef>
          <a:effectRef idx="1">
            <a:schemeClr val="accent2"/>
          </a:effectRef>
          <a:fontRef idx="minor">
            <a:schemeClr val="lt1"/>
          </a:fontRef>
        </p:style>
        <p:txBody>
          <a:bodyPr rtlCol="0" anchor="ctr"/>
          <a:lstStyle>
            <a:lvl1pPr marL="0" indent="0" algn="ctr" defTabSz="914400" rtl="0" eaLnBrk="1" latinLnBrk="0" hangingPunct="1">
              <a:buFontTx/>
              <a:buNone/>
              <a:defRPr lang="en-US" sz="1200" b="1" kern="1200" baseline="0" dirty="0">
                <a:solidFill>
                  <a:schemeClr val="lt1"/>
                </a:solidFill>
                <a:latin typeface="+mn-lt"/>
                <a:ea typeface="+mn-ea"/>
                <a:cs typeface="+mn-cs"/>
              </a:defRPr>
            </a:lvl1pPr>
            <a:lvl2pPr marL="0" algn="l" defTabSz="914400" rtl="0" eaLnBrk="1" latinLnBrk="0" hangingPunct="1">
              <a:defRPr lang="en-US" sz="1800" b="1" kern="1200" dirty="0" smtClean="0">
                <a:solidFill>
                  <a:schemeClr val="lt1"/>
                </a:solidFill>
                <a:latin typeface="+mn-lt"/>
                <a:ea typeface="+mn-ea"/>
                <a:cs typeface="+mn-cs"/>
              </a:defRPr>
            </a:lvl2pPr>
            <a:lvl3pPr marL="0" algn="l" defTabSz="914400" rtl="0" eaLnBrk="1" latinLnBrk="0" hangingPunct="1">
              <a:defRPr lang="en-US" sz="1800" b="1" kern="1200" dirty="0" smtClean="0">
                <a:solidFill>
                  <a:schemeClr val="lt1"/>
                </a:solidFill>
                <a:latin typeface="+mn-lt"/>
                <a:ea typeface="+mn-ea"/>
                <a:cs typeface="+mn-cs"/>
              </a:defRPr>
            </a:lvl3pPr>
            <a:lvl4pPr marL="0" algn="l" defTabSz="914400" rtl="0" eaLnBrk="1" latinLnBrk="0" hangingPunct="1">
              <a:defRPr lang="en-US" sz="1800" b="1" kern="1200" dirty="0" smtClean="0">
                <a:solidFill>
                  <a:schemeClr val="lt1"/>
                </a:solidFill>
                <a:latin typeface="+mn-lt"/>
                <a:ea typeface="+mn-ea"/>
                <a:cs typeface="+mn-cs"/>
              </a:defRPr>
            </a:lvl4pPr>
            <a:lvl5pPr marL="0" algn="l" defTabSz="914400" rtl="0" eaLnBrk="1" latinLnBrk="0" hangingPunct="1">
              <a:defRPr lang="en-US" sz="1800" b="1" kern="1200" dirty="0" smtClean="0">
                <a:solidFill>
                  <a:schemeClr val="lt1"/>
                </a:solidFill>
                <a:latin typeface="+mn-lt"/>
                <a:ea typeface="+mn-ea"/>
                <a:cs typeface="+mn-cs"/>
              </a:defRPr>
            </a:lvl5pPr>
          </a:lstStyle>
          <a:p>
            <a:pPr lvl="0"/>
            <a:r>
              <a:rPr lang="en-US" dirty="0" smtClean="0"/>
              <a:t>Click to add text</a:t>
            </a:r>
            <a:endParaRPr lang="en-US" dirty="0"/>
          </a:p>
        </p:txBody>
      </p:sp>
      <p:sp>
        <p:nvSpPr>
          <p:cNvPr id="27" name="Picture Placeholder 6"/>
          <p:cNvSpPr>
            <a:spLocks noGrp="1"/>
          </p:cNvSpPr>
          <p:nvPr>
            <p:ph type="pic" sz="quarter" idx="39"/>
          </p:nvPr>
        </p:nvSpPr>
        <p:spPr>
          <a:xfrm>
            <a:off x="2152650" y="3401841"/>
            <a:ext cx="1473956" cy="950975"/>
          </a:xfrm>
          <a:prstGeom prst="round2DiagRect">
            <a:avLst/>
          </a:prstGeom>
          <a:solidFill>
            <a:schemeClr val="bg2"/>
          </a:solidFill>
        </p:spPr>
        <p:txBody>
          <a:bodyPr vert="horz" lIns="91440" tIns="91440" rIns="0" bIns="0" rtlCol="0">
            <a:normAutofit/>
          </a:bodyPr>
          <a:lstStyle>
            <a:lvl1pPr marL="0" marR="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lang="en-US" sz="950" kern="1200">
                <a:solidFill>
                  <a:schemeClr val="bg1"/>
                </a:solidFill>
                <a:latin typeface="+mn-lt"/>
                <a:ea typeface="+mn-ea"/>
                <a:cs typeface="+mn-cs"/>
              </a:defRPr>
            </a:lvl1pPr>
          </a:lstStyle>
          <a:p>
            <a:pPr marL="0" marR="0" lvl="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a:pPr>
            <a:r>
              <a:rPr lang="en-US" smtClean="0"/>
              <a:t>Click icon to add picture</a:t>
            </a:r>
            <a:endParaRPr lang="en-US" dirty="0" smtClean="0"/>
          </a:p>
        </p:txBody>
      </p:sp>
      <p:sp>
        <p:nvSpPr>
          <p:cNvPr id="28" name="Text Placeholder 9"/>
          <p:cNvSpPr>
            <a:spLocks noGrp="1"/>
          </p:cNvSpPr>
          <p:nvPr>
            <p:ph type="body" sz="quarter" idx="40" hasCustomPrompt="1"/>
          </p:nvPr>
        </p:nvSpPr>
        <p:spPr>
          <a:xfrm>
            <a:off x="7239000" y="4544840"/>
            <a:ext cx="1473956" cy="406023"/>
          </a:xfrm>
          <a:prstGeom prst="round2DiagRect">
            <a:avLst/>
          </a:prstGeom>
          <a:ln/>
        </p:spPr>
        <p:style>
          <a:lnRef idx="3">
            <a:schemeClr val="lt1"/>
          </a:lnRef>
          <a:fillRef idx="1">
            <a:schemeClr val="accent2"/>
          </a:fillRef>
          <a:effectRef idx="1">
            <a:schemeClr val="accent2"/>
          </a:effectRef>
          <a:fontRef idx="minor">
            <a:schemeClr val="lt1"/>
          </a:fontRef>
        </p:style>
        <p:txBody>
          <a:bodyPr rtlCol="0" anchor="ctr"/>
          <a:lstStyle>
            <a:lvl1pPr marL="0" indent="0" algn="ctr" defTabSz="914400" rtl="0" eaLnBrk="1" latinLnBrk="0" hangingPunct="1">
              <a:buFontTx/>
              <a:buNone/>
              <a:defRPr lang="en-US" sz="1200" b="1" kern="1200" baseline="0" dirty="0">
                <a:solidFill>
                  <a:schemeClr val="lt1"/>
                </a:solidFill>
                <a:latin typeface="+mn-lt"/>
                <a:ea typeface="+mn-ea"/>
                <a:cs typeface="+mn-cs"/>
              </a:defRPr>
            </a:lvl1pPr>
            <a:lvl2pPr marL="0" algn="l" defTabSz="914400" rtl="0" eaLnBrk="1" latinLnBrk="0" hangingPunct="1">
              <a:defRPr lang="en-US" sz="1800" b="1" kern="1200" dirty="0" smtClean="0">
                <a:solidFill>
                  <a:schemeClr val="lt1"/>
                </a:solidFill>
                <a:latin typeface="+mn-lt"/>
                <a:ea typeface="+mn-ea"/>
                <a:cs typeface="+mn-cs"/>
              </a:defRPr>
            </a:lvl2pPr>
            <a:lvl3pPr marL="0" algn="l" defTabSz="914400" rtl="0" eaLnBrk="1" latinLnBrk="0" hangingPunct="1">
              <a:defRPr lang="en-US" sz="1800" b="1" kern="1200" dirty="0" smtClean="0">
                <a:solidFill>
                  <a:schemeClr val="lt1"/>
                </a:solidFill>
                <a:latin typeface="+mn-lt"/>
                <a:ea typeface="+mn-ea"/>
                <a:cs typeface="+mn-cs"/>
              </a:defRPr>
            </a:lvl3pPr>
            <a:lvl4pPr marL="0" algn="l" defTabSz="914400" rtl="0" eaLnBrk="1" latinLnBrk="0" hangingPunct="1">
              <a:defRPr lang="en-US" sz="1800" b="1" kern="1200" dirty="0" smtClean="0">
                <a:solidFill>
                  <a:schemeClr val="lt1"/>
                </a:solidFill>
                <a:latin typeface="+mn-lt"/>
                <a:ea typeface="+mn-ea"/>
                <a:cs typeface="+mn-cs"/>
              </a:defRPr>
            </a:lvl4pPr>
            <a:lvl5pPr marL="0" algn="l" defTabSz="914400" rtl="0" eaLnBrk="1" latinLnBrk="0" hangingPunct="1">
              <a:defRPr lang="en-US" sz="1800" b="1" kern="1200" dirty="0" smtClean="0">
                <a:solidFill>
                  <a:schemeClr val="lt1"/>
                </a:solidFill>
                <a:latin typeface="+mn-lt"/>
                <a:ea typeface="+mn-ea"/>
                <a:cs typeface="+mn-cs"/>
              </a:defRPr>
            </a:lvl5pPr>
          </a:lstStyle>
          <a:p>
            <a:pPr lvl="0"/>
            <a:r>
              <a:rPr lang="en-US" dirty="0" smtClean="0"/>
              <a:t>Click to add text</a:t>
            </a:r>
            <a:endParaRPr lang="en-US" dirty="0"/>
          </a:p>
        </p:txBody>
      </p:sp>
      <p:sp>
        <p:nvSpPr>
          <p:cNvPr id="29" name="Picture Placeholder 6"/>
          <p:cNvSpPr>
            <a:spLocks noGrp="1"/>
          </p:cNvSpPr>
          <p:nvPr>
            <p:ph type="pic" sz="quarter" idx="41"/>
          </p:nvPr>
        </p:nvSpPr>
        <p:spPr>
          <a:xfrm>
            <a:off x="5543550" y="3401841"/>
            <a:ext cx="1473956" cy="950975"/>
          </a:xfrm>
          <a:prstGeom prst="round2DiagRect">
            <a:avLst/>
          </a:prstGeom>
          <a:solidFill>
            <a:schemeClr val="bg2"/>
          </a:solidFill>
        </p:spPr>
        <p:txBody>
          <a:bodyPr vert="horz" lIns="91440" tIns="91440" rIns="0" bIns="0" rtlCol="0">
            <a:normAutofit/>
          </a:bodyPr>
          <a:lstStyle>
            <a:lvl1pPr marL="0" marR="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lang="en-US" sz="950" kern="1200">
                <a:solidFill>
                  <a:schemeClr val="bg1"/>
                </a:solidFill>
                <a:latin typeface="+mn-lt"/>
                <a:ea typeface="+mn-ea"/>
                <a:cs typeface="+mn-cs"/>
              </a:defRPr>
            </a:lvl1pPr>
          </a:lstStyle>
          <a:p>
            <a:pPr marL="0" marR="0" lvl="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a:pPr>
            <a:r>
              <a:rPr lang="en-US" smtClean="0"/>
              <a:t>Click icon to add picture</a:t>
            </a:r>
            <a:endParaRPr lang="en-US" dirty="0" smtClean="0"/>
          </a:p>
        </p:txBody>
      </p:sp>
      <p:sp>
        <p:nvSpPr>
          <p:cNvPr id="30" name="Text Placeholder 9"/>
          <p:cNvSpPr>
            <a:spLocks noGrp="1"/>
          </p:cNvSpPr>
          <p:nvPr>
            <p:ph type="body" sz="quarter" idx="42" hasCustomPrompt="1"/>
          </p:nvPr>
        </p:nvSpPr>
        <p:spPr>
          <a:xfrm>
            <a:off x="3848100" y="4544840"/>
            <a:ext cx="1473956" cy="406023"/>
          </a:xfrm>
          <a:prstGeom prst="round2DiagRect">
            <a:avLst/>
          </a:prstGeom>
          <a:ln/>
        </p:spPr>
        <p:style>
          <a:lnRef idx="3">
            <a:schemeClr val="lt1"/>
          </a:lnRef>
          <a:fillRef idx="1">
            <a:schemeClr val="accent2"/>
          </a:fillRef>
          <a:effectRef idx="1">
            <a:schemeClr val="accent2"/>
          </a:effectRef>
          <a:fontRef idx="minor">
            <a:schemeClr val="lt1"/>
          </a:fontRef>
        </p:style>
        <p:txBody>
          <a:bodyPr rtlCol="0" anchor="ctr"/>
          <a:lstStyle>
            <a:lvl1pPr marL="0" indent="0" algn="ctr" defTabSz="914400" rtl="0" eaLnBrk="1" latinLnBrk="0" hangingPunct="1">
              <a:buFontTx/>
              <a:buNone/>
              <a:defRPr lang="en-US" sz="1200" b="1" kern="1200" baseline="0" dirty="0">
                <a:solidFill>
                  <a:schemeClr val="lt1"/>
                </a:solidFill>
                <a:latin typeface="+mn-lt"/>
                <a:ea typeface="+mn-ea"/>
                <a:cs typeface="+mn-cs"/>
              </a:defRPr>
            </a:lvl1pPr>
            <a:lvl2pPr marL="0" algn="l" defTabSz="914400" rtl="0" eaLnBrk="1" latinLnBrk="0" hangingPunct="1">
              <a:defRPr lang="en-US" sz="1800" b="1" kern="1200" dirty="0" smtClean="0">
                <a:solidFill>
                  <a:schemeClr val="lt1"/>
                </a:solidFill>
                <a:latin typeface="+mn-lt"/>
                <a:ea typeface="+mn-ea"/>
                <a:cs typeface="+mn-cs"/>
              </a:defRPr>
            </a:lvl2pPr>
            <a:lvl3pPr marL="0" algn="l" defTabSz="914400" rtl="0" eaLnBrk="1" latinLnBrk="0" hangingPunct="1">
              <a:defRPr lang="en-US" sz="1800" b="1" kern="1200" dirty="0" smtClean="0">
                <a:solidFill>
                  <a:schemeClr val="lt1"/>
                </a:solidFill>
                <a:latin typeface="+mn-lt"/>
                <a:ea typeface="+mn-ea"/>
                <a:cs typeface="+mn-cs"/>
              </a:defRPr>
            </a:lvl3pPr>
            <a:lvl4pPr marL="0" algn="l" defTabSz="914400" rtl="0" eaLnBrk="1" latinLnBrk="0" hangingPunct="1">
              <a:defRPr lang="en-US" sz="1800" b="1" kern="1200" dirty="0" smtClean="0">
                <a:solidFill>
                  <a:schemeClr val="lt1"/>
                </a:solidFill>
                <a:latin typeface="+mn-lt"/>
                <a:ea typeface="+mn-ea"/>
                <a:cs typeface="+mn-cs"/>
              </a:defRPr>
            </a:lvl4pPr>
            <a:lvl5pPr marL="0" algn="l" defTabSz="914400" rtl="0" eaLnBrk="1" latinLnBrk="0" hangingPunct="1">
              <a:defRPr lang="en-US" sz="1800" b="1" kern="1200" dirty="0" smtClean="0">
                <a:solidFill>
                  <a:schemeClr val="lt1"/>
                </a:solidFill>
                <a:latin typeface="+mn-lt"/>
                <a:ea typeface="+mn-ea"/>
                <a:cs typeface="+mn-cs"/>
              </a:defRPr>
            </a:lvl5pPr>
          </a:lstStyle>
          <a:p>
            <a:pPr lvl="0"/>
            <a:r>
              <a:rPr lang="en-US" dirty="0" smtClean="0"/>
              <a:t>Click to add text</a:t>
            </a:r>
            <a:endParaRPr lang="en-US" dirty="0"/>
          </a:p>
        </p:txBody>
      </p:sp>
      <p:sp>
        <p:nvSpPr>
          <p:cNvPr id="31" name="Picture Placeholder 6"/>
          <p:cNvSpPr>
            <a:spLocks noGrp="1"/>
          </p:cNvSpPr>
          <p:nvPr>
            <p:ph type="pic" sz="quarter" idx="43"/>
          </p:nvPr>
        </p:nvSpPr>
        <p:spPr>
          <a:xfrm>
            <a:off x="3848100" y="3401841"/>
            <a:ext cx="1473956" cy="950975"/>
          </a:xfrm>
          <a:prstGeom prst="round2DiagRect">
            <a:avLst/>
          </a:prstGeom>
          <a:solidFill>
            <a:schemeClr val="bg2"/>
          </a:solidFill>
        </p:spPr>
        <p:txBody>
          <a:bodyPr vert="horz" lIns="91440" tIns="91440" rIns="0" bIns="0" rtlCol="0">
            <a:normAutofit/>
          </a:bodyPr>
          <a:lstStyle>
            <a:lvl1pPr marL="0" marR="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lang="en-US" sz="950" kern="1200">
                <a:solidFill>
                  <a:schemeClr val="bg1"/>
                </a:solidFill>
                <a:latin typeface="+mn-lt"/>
                <a:ea typeface="+mn-ea"/>
                <a:cs typeface="+mn-cs"/>
              </a:defRPr>
            </a:lvl1pPr>
          </a:lstStyle>
          <a:p>
            <a:pPr marL="0" marR="0" lvl="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a:pPr>
            <a:r>
              <a:rPr lang="en-US" smtClean="0"/>
              <a:t>Click icon to add picture</a:t>
            </a:r>
            <a:endParaRPr lang="en-US" dirty="0" smtClean="0"/>
          </a:p>
        </p:txBody>
      </p:sp>
      <p:sp>
        <p:nvSpPr>
          <p:cNvPr id="32" name="Text Placeholder 9"/>
          <p:cNvSpPr>
            <a:spLocks noGrp="1"/>
          </p:cNvSpPr>
          <p:nvPr>
            <p:ph type="body" sz="quarter" idx="44" hasCustomPrompt="1"/>
          </p:nvPr>
        </p:nvSpPr>
        <p:spPr>
          <a:xfrm>
            <a:off x="5543550" y="4544840"/>
            <a:ext cx="1473956" cy="406023"/>
          </a:xfrm>
          <a:prstGeom prst="round2DiagRect">
            <a:avLst/>
          </a:prstGeom>
          <a:ln/>
        </p:spPr>
        <p:style>
          <a:lnRef idx="3">
            <a:schemeClr val="lt1"/>
          </a:lnRef>
          <a:fillRef idx="1">
            <a:schemeClr val="accent2"/>
          </a:fillRef>
          <a:effectRef idx="1">
            <a:schemeClr val="accent2"/>
          </a:effectRef>
          <a:fontRef idx="minor">
            <a:schemeClr val="lt1"/>
          </a:fontRef>
        </p:style>
        <p:txBody>
          <a:bodyPr rtlCol="0" anchor="ctr"/>
          <a:lstStyle>
            <a:lvl1pPr marL="0" indent="0" algn="ctr" defTabSz="914400" rtl="0" eaLnBrk="1" latinLnBrk="0" hangingPunct="1">
              <a:buFontTx/>
              <a:buNone/>
              <a:defRPr lang="en-US" sz="1200" b="1" kern="1200" baseline="0" dirty="0">
                <a:solidFill>
                  <a:schemeClr val="lt1"/>
                </a:solidFill>
                <a:latin typeface="+mn-lt"/>
                <a:ea typeface="+mn-ea"/>
                <a:cs typeface="+mn-cs"/>
              </a:defRPr>
            </a:lvl1pPr>
            <a:lvl2pPr marL="0" algn="l" defTabSz="914400" rtl="0" eaLnBrk="1" latinLnBrk="0" hangingPunct="1">
              <a:defRPr lang="en-US" sz="1800" b="1" kern="1200" dirty="0" smtClean="0">
                <a:solidFill>
                  <a:schemeClr val="lt1"/>
                </a:solidFill>
                <a:latin typeface="+mn-lt"/>
                <a:ea typeface="+mn-ea"/>
                <a:cs typeface="+mn-cs"/>
              </a:defRPr>
            </a:lvl2pPr>
            <a:lvl3pPr marL="0" algn="l" defTabSz="914400" rtl="0" eaLnBrk="1" latinLnBrk="0" hangingPunct="1">
              <a:defRPr lang="en-US" sz="1800" b="1" kern="1200" dirty="0" smtClean="0">
                <a:solidFill>
                  <a:schemeClr val="lt1"/>
                </a:solidFill>
                <a:latin typeface="+mn-lt"/>
                <a:ea typeface="+mn-ea"/>
                <a:cs typeface="+mn-cs"/>
              </a:defRPr>
            </a:lvl3pPr>
            <a:lvl4pPr marL="0" algn="l" defTabSz="914400" rtl="0" eaLnBrk="1" latinLnBrk="0" hangingPunct="1">
              <a:defRPr lang="en-US" sz="1800" b="1" kern="1200" dirty="0" smtClean="0">
                <a:solidFill>
                  <a:schemeClr val="lt1"/>
                </a:solidFill>
                <a:latin typeface="+mn-lt"/>
                <a:ea typeface="+mn-ea"/>
                <a:cs typeface="+mn-cs"/>
              </a:defRPr>
            </a:lvl4pPr>
            <a:lvl5pPr marL="0" algn="l" defTabSz="914400" rtl="0" eaLnBrk="1" latinLnBrk="0" hangingPunct="1">
              <a:defRPr lang="en-US" sz="1800" b="1" kern="1200" dirty="0" smtClean="0">
                <a:solidFill>
                  <a:schemeClr val="lt1"/>
                </a:solidFill>
                <a:latin typeface="+mn-lt"/>
                <a:ea typeface="+mn-ea"/>
                <a:cs typeface="+mn-cs"/>
              </a:defRPr>
            </a:lvl5pPr>
          </a:lstStyle>
          <a:p>
            <a:pPr lvl="0"/>
            <a:r>
              <a:rPr lang="en-US" dirty="0" smtClean="0"/>
              <a:t>Click to add text</a:t>
            </a:r>
            <a:endParaRPr lang="en-US" dirty="0"/>
          </a:p>
        </p:txBody>
      </p:sp>
      <p:sp>
        <p:nvSpPr>
          <p:cNvPr id="33" name="Picture Placeholder 6"/>
          <p:cNvSpPr>
            <a:spLocks noGrp="1"/>
          </p:cNvSpPr>
          <p:nvPr>
            <p:ph type="pic" sz="quarter" idx="45"/>
          </p:nvPr>
        </p:nvSpPr>
        <p:spPr>
          <a:xfrm>
            <a:off x="7239000" y="3401841"/>
            <a:ext cx="1473956" cy="950975"/>
          </a:xfrm>
          <a:prstGeom prst="round2DiagRect">
            <a:avLst/>
          </a:prstGeom>
          <a:solidFill>
            <a:schemeClr val="bg2"/>
          </a:solidFill>
        </p:spPr>
        <p:txBody>
          <a:bodyPr vert="horz" lIns="91440" tIns="91440" rIns="0" bIns="0" rtlCol="0">
            <a:normAutofit/>
          </a:bodyPr>
          <a:lstStyle>
            <a:lvl1pPr marL="0" marR="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lang="en-US" sz="950" kern="1200">
                <a:solidFill>
                  <a:schemeClr val="bg1"/>
                </a:solidFill>
                <a:latin typeface="+mn-lt"/>
                <a:ea typeface="+mn-ea"/>
                <a:cs typeface="+mn-cs"/>
              </a:defRPr>
            </a:lvl1pPr>
          </a:lstStyle>
          <a:p>
            <a:pPr marL="0" marR="0" lvl="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a:pPr>
            <a:r>
              <a:rPr lang="en-US" smtClean="0"/>
              <a:t>Click icon to add picture</a:t>
            </a:r>
            <a:endParaRPr lang="en-US" dirty="0" smtClean="0"/>
          </a:p>
        </p:txBody>
      </p:sp>
      <p:sp>
        <p:nvSpPr>
          <p:cNvPr id="34" name="Text Placeholder 9"/>
          <p:cNvSpPr>
            <a:spLocks noGrp="1"/>
          </p:cNvSpPr>
          <p:nvPr>
            <p:ph type="body" sz="quarter" idx="46" hasCustomPrompt="1"/>
          </p:nvPr>
        </p:nvSpPr>
        <p:spPr>
          <a:xfrm>
            <a:off x="457200" y="4544840"/>
            <a:ext cx="1473956" cy="406023"/>
          </a:xfrm>
          <a:prstGeom prst="round2DiagRect">
            <a:avLst/>
          </a:prstGeom>
          <a:ln/>
        </p:spPr>
        <p:style>
          <a:lnRef idx="3">
            <a:schemeClr val="lt1"/>
          </a:lnRef>
          <a:fillRef idx="1">
            <a:schemeClr val="accent2"/>
          </a:fillRef>
          <a:effectRef idx="1">
            <a:schemeClr val="accent2"/>
          </a:effectRef>
          <a:fontRef idx="minor">
            <a:schemeClr val="lt1"/>
          </a:fontRef>
        </p:style>
        <p:txBody>
          <a:bodyPr rtlCol="0" anchor="ctr"/>
          <a:lstStyle>
            <a:lvl1pPr marL="0" indent="0" algn="ctr" defTabSz="914400" rtl="0" eaLnBrk="1" latinLnBrk="0" hangingPunct="1">
              <a:buFontTx/>
              <a:buNone/>
              <a:defRPr lang="en-US" sz="1200" b="1" kern="1200" baseline="0" dirty="0">
                <a:solidFill>
                  <a:schemeClr val="lt1"/>
                </a:solidFill>
                <a:latin typeface="+mn-lt"/>
                <a:ea typeface="+mn-ea"/>
                <a:cs typeface="+mn-cs"/>
              </a:defRPr>
            </a:lvl1pPr>
            <a:lvl2pPr marL="0" algn="l" defTabSz="914400" rtl="0" eaLnBrk="1" latinLnBrk="0" hangingPunct="1">
              <a:defRPr lang="en-US" sz="1800" b="1" kern="1200" dirty="0" smtClean="0">
                <a:solidFill>
                  <a:schemeClr val="lt1"/>
                </a:solidFill>
                <a:latin typeface="+mn-lt"/>
                <a:ea typeface="+mn-ea"/>
                <a:cs typeface="+mn-cs"/>
              </a:defRPr>
            </a:lvl2pPr>
            <a:lvl3pPr marL="0" algn="l" defTabSz="914400" rtl="0" eaLnBrk="1" latinLnBrk="0" hangingPunct="1">
              <a:defRPr lang="en-US" sz="1800" b="1" kern="1200" dirty="0" smtClean="0">
                <a:solidFill>
                  <a:schemeClr val="lt1"/>
                </a:solidFill>
                <a:latin typeface="+mn-lt"/>
                <a:ea typeface="+mn-ea"/>
                <a:cs typeface="+mn-cs"/>
              </a:defRPr>
            </a:lvl3pPr>
            <a:lvl4pPr marL="0" algn="l" defTabSz="914400" rtl="0" eaLnBrk="1" latinLnBrk="0" hangingPunct="1">
              <a:defRPr lang="en-US" sz="1800" b="1" kern="1200" dirty="0" smtClean="0">
                <a:solidFill>
                  <a:schemeClr val="lt1"/>
                </a:solidFill>
                <a:latin typeface="+mn-lt"/>
                <a:ea typeface="+mn-ea"/>
                <a:cs typeface="+mn-cs"/>
              </a:defRPr>
            </a:lvl4pPr>
            <a:lvl5pPr marL="0" algn="l" defTabSz="914400" rtl="0" eaLnBrk="1" latinLnBrk="0" hangingPunct="1">
              <a:defRPr lang="en-US" sz="1800" b="1" kern="1200" dirty="0" smtClean="0">
                <a:solidFill>
                  <a:schemeClr val="lt1"/>
                </a:solidFill>
                <a:latin typeface="+mn-lt"/>
                <a:ea typeface="+mn-ea"/>
                <a:cs typeface="+mn-cs"/>
              </a:defRPr>
            </a:lvl5pPr>
          </a:lstStyle>
          <a:p>
            <a:pPr lvl="0"/>
            <a:r>
              <a:rPr lang="en-US" dirty="0" smtClean="0"/>
              <a:t>Click to add text</a:t>
            </a:r>
            <a:endParaRPr lang="en-US" dirty="0"/>
          </a:p>
        </p:txBody>
      </p:sp>
      <p:sp>
        <p:nvSpPr>
          <p:cNvPr id="35" name="Picture Placeholder 6"/>
          <p:cNvSpPr>
            <a:spLocks noGrp="1"/>
          </p:cNvSpPr>
          <p:nvPr>
            <p:ph type="pic" sz="quarter" idx="47"/>
          </p:nvPr>
        </p:nvSpPr>
        <p:spPr>
          <a:xfrm>
            <a:off x="457200" y="3401841"/>
            <a:ext cx="1473956" cy="950975"/>
          </a:xfrm>
          <a:prstGeom prst="round2DiagRect">
            <a:avLst/>
          </a:prstGeom>
          <a:solidFill>
            <a:schemeClr val="bg2"/>
          </a:solidFill>
        </p:spPr>
        <p:txBody>
          <a:bodyPr vert="horz" lIns="91440" tIns="91440" rIns="0" bIns="0" rtlCol="0">
            <a:normAutofit/>
          </a:bodyPr>
          <a:lstStyle>
            <a:lvl1pPr marL="0" marR="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lang="en-US" sz="950" kern="1200">
                <a:solidFill>
                  <a:schemeClr val="bg1"/>
                </a:solidFill>
                <a:latin typeface="+mn-lt"/>
                <a:ea typeface="+mn-ea"/>
                <a:cs typeface="+mn-cs"/>
              </a:defRPr>
            </a:lvl1pPr>
          </a:lstStyle>
          <a:p>
            <a:pPr marL="0" marR="0" lvl="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a:pPr>
            <a:r>
              <a:rPr lang="en-US" smtClean="0"/>
              <a:t>Click icon to add picture</a:t>
            </a:r>
            <a:endParaRPr lang="en-US" dirty="0" smtClean="0"/>
          </a:p>
        </p:txBody>
      </p:sp>
      <p:sp>
        <p:nvSpPr>
          <p:cNvPr id="38" name="Text Placeholder 9"/>
          <p:cNvSpPr>
            <a:spLocks noGrp="1"/>
          </p:cNvSpPr>
          <p:nvPr>
            <p:ph type="body" sz="quarter" idx="48" hasCustomPrompt="1"/>
          </p:nvPr>
        </p:nvSpPr>
        <p:spPr>
          <a:xfrm>
            <a:off x="2990850" y="2541758"/>
            <a:ext cx="1473956" cy="406023"/>
          </a:xfrm>
          <a:prstGeom prst="round2DiagRect">
            <a:avLst/>
          </a:prstGeom>
          <a:ln/>
        </p:spPr>
        <p:style>
          <a:lnRef idx="3">
            <a:schemeClr val="lt1"/>
          </a:lnRef>
          <a:fillRef idx="1">
            <a:schemeClr val="accent2"/>
          </a:fillRef>
          <a:effectRef idx="1">
            <a:schemeClr val="accent2"/>
          </a:effectRef>
          <a:fontRef idx="minor">
            <a:schemeClr val="lt1"/>
          </a:fontRef>
        </p:style>
        <p:txBody>
          <a:bodyPr rtlCol="0" anchor="ctr"/>
          <a:lstStyle>
            <a:lvl1pPr marL="0" indent="0" algn="ctr" defTabSz="914400" rtl="0" eaLnBrk="1" latinLnBrk="0" hangingPunct="1">
              <a:buFontTx/>
              <a:buNone/>
              <a:defRPr lang="en-US" sz="1200" b="1" kern="1200" baseline="0" dirty="0">
                <a:solidFill>
                  <a:schemeClr val="lt1"/>
                </a:solidFill>
                <a:latin typeface="+mn-lt"/>
                <a:ea typeface="+mn-ea"/>
                <a:cs typeface="+mn-cs"/>
              </a:defRPr>
            </a:lvl1pPr>
            <a:lvl2pPr marL="0" algn="l" defTabSz="914400" rtl="0" eaLnBrk="1" latinLnBrk="0" hangingPunct="1">
              <a:defRPr lang="en-US" sz="1800" b="1" kern="1200" dirty="0" smtClean="0">
                <a:solidFill>
                  <a:schemeClr val="lt1"/>
                </a:solidFill>
                <a:latin typeface="+mn-lt"/>
                <a:ea typeface="+mn-ea"/>
                <a:cs typeface="+mn-cs"/>
              </a:defRPr>
            </a:lvl2pPr>
            <a:lvl3pPr marL="0" algn="l" defTabSz="914400" rtl="0" eaLnBrk="1" latinLnBrk="0" hangingPunct="1">
              <a:defRPr lang="en-US" sz="1800" b="1" kern="1200" dirty="0" smtClean="0">
                <a:solidFill>
                  <a:schemeClr val="lt1"/>
                </a:solidFill>
                <a:latin typeface="+mn-lt"/>
                <a:ea typeface="+mn-ea"/>
                <a:cs typeface="+mn-cs"/>
              </a:defRPr>
            </a:lvl3pPr>
            <a:lvl4pPr marL="0" algn="l" defTabSz="914400" rtl="0" eaLnBrk="1" latinLnBrk="0" hangingPunct="1">
              <a:defRPr lang="en-US" sz="1800" b="1" kern="1200" dirty="0" smtClean="0">
                <a:solidFill>
                  <a:schemeClr val="lt1"/>
                </a:solidFill>
                <a:latin typeface="+mn-lt"/>
                <a:ea typeface="+mn-ea"/>
                <a:cs typeface="+mn-cs"/>
              </a:defRPr>
            </a:lvl4pPr>
            <a:lvl5pPr marL="0" algn="l" defTabSz="914400" rtl="0" eaLnBrk="1" latinLnBrk="0" hangingPunct="1">
              <a:defRPr lang="en-US" sz="1800" b="1" kern="1200" dirty="0" smtClean="0">
                <a:solidFill>
                  <a:schemeClr val="lt1"/>
                </a:solidFill>
                <a:latin typeface="+mn-lt"/>
                <a:ea typeface="+mn-ea"/>
                <a:cs typeface="+mn-cs"/>
              </a:defRPr>
            </a:lvl5pPr>
          </a:lstStyle>
          <a:p>
            <a:pPr lvl="0"/>
            <a:r>
              <a:rPr lang="en-US" dirty="0" smtClean="0"/>
              <a:t>Click to add text</a:t>
            </a:r>
            <a:endParaRPr lang="en-US" dirty="0"/>
          </a:p>
        </p:txBody>
      </p:sp>
      <p:sp>
        <p:nvSpPr>
          <p:cNvPr id="39" name="Picture Placeholder 6"/>
          <p:cNvSpPr>
            <a:spLocks noGrp="1"/>
          </p:cNvSpPr>
          <p:nvPr>
            <p:ph type="pic" sz="quarter" idx="49"/>
          </p:nvPr>
        </p:nvSpPr>
        <p:spPr>
          <a:xfrm>
            <a:off x="2990850" y="1398759"/>
            <a:ext cx="1473956" cy="950975"/>
          </a:xfrm>
          <a:prstGeom prst="round2DiagRect">
            <a:avLst/>
          </a:prstGeom>
          <a:solidFill>
            <a:schemeClr val="bg2"/>
          </a:solidFill>
        </p:spPr>
        <p:txBody>
          <a:bodyPr vert="horz" lIns="91440" tIns="91440" rIns="0" bIns="0" rtlCol="0">
            <a:normAutofit/>
          </a:bodyPr>
          <a:lstStyle>
            <a:lvl1pPr marL="0" marR="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lang="en-US" sz="950" kern="1200">
                <a:solidFill>
                  <a:schemeClr val="bg1"/>
                </a:solidFill>
                <a:latin typeface="+mn-lt"/>
                <a:ea typeface="+mn-ea"/>
                <a:cs typeface="+mn-cs"/>
              </a:defRPr>
            </a:lvl1pPr>
          </a:lstStyle>
          <a:p>
            <a:pPr marL="0" marR="0" lvl="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a:pPr>
            <a:r>
              <a:rPr lang="en-US" smtClean="0"/>
              <a:t>Click icon to add picture</a:t>
            </a:r>
            <a:endParaRPr lang="en-US" dirty="0" smtClean="0"/>
          </a:p>
        </p:txBody>
      </p:sp>
      <p:sp>
        <p:nvSpPr>
          <p:cNvPr id="40" name="Picture Placeholder 6"/>
          <p:cNvSpPr>
            <a:spLocks noGrp="1"/>
          </p:cNvSpPr>
          <p:nvPr>
            <p:ph type="pic" sz="quarter" idx="50"/>
          </p:nvPr>
        </p:nvSpPr>
        <p:spPr>
          <a:xfrm>
            <a:off x="6381750" y="1398759"/>
            <a:ext cx="1473956" cy="950975"/>
          </a:xfrm>
          <a:prstGeom prst="round2DiagRect">
            <a:avLst/>
          </a:prstGeom>
          <a:solidFill>
            <a:schemeClr val="bg2"/>
          </a:solidFill>
        </p:spPr>
        <p:txBody>
          <a:bodyPr vert="horz" lIns="91440" tIns="91440" rIns="0" bIns="0" rtlCol="0">
            <a:normAutofit/>
          </a:bodyPr>
          <a:lstStyle>
            <a:lvl1pPr marL="0" marR="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lang="en-US" sz="950" kern="1200">
                <a:solidFill>
                  <a:schemeClr val="bg1"/>
                </a:solidFill>
                <a:latin typeface="+mn-lt"/>
                <a:ea typeface="+mn-ea"/>
                <a:cs typeface="+mn-cs"/>
              </a:defRPr>
            </a:lvl1pPr>
          </a:lstStyle>
          <a:p>
            <a:pPr marL="0" marR="0" lvl="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a:pPr>
            <a:r>
              <a:rPr lang="en-US" smtClean="0"/>
              <a:t>Click icon to add picture</a:t>
            </a:r>
            <a:endParaRPr lang="en-US" dirty="0" smtClean="0"/>
          </a:p>
        </p:txBody>
      </p:sp>
      <p:sp>
        <p:nvSpPr>
          <p:cNvPr id="41" name="Text Placeholder 9"/>
          <p:cNvSpPr>
            <a:spLocks noGrp="1"/>
          </p:cNvSpPr>
          <p:nvPr>
            <p:ph type="body" sz="quarter" idx="51" hasCustomPrompt="1"/>
          </p:nvPr>
        </p:nvSpPr>
        <p:spPr>
          <a:xfrm>
            <a:off x="4686300" y="2541758"/>
            <a:ext cx="1473956" cy="406023"/>
          </a:xfrm>
          <a:prstGeom prst="round2DiagRect">
            <a:avLst/>
          </a:prstGeom>
          <a:ln/>
        </p:spPr>
        <p:style>
          <a:lnRef idx="3">
            <a:schemeClr val="lt1"/>
          </a:lnRef>
          <a:fillRef idx="1">
            <a:schemeClr val="accent2"/>
          </a:fillRef>
          <a:effectRef idx="1">
            <a:schemeClr val="accent2"/>
          </a:effectRef>
          <a:fontRef idx="minor">
            <a:schemeClr val="lt1"/>
          </a:fontRef>
        </p:style>
        <p:txBody>
          <a:bodyPr rtlCol="0" anchor="ctr"/>
          <a:lstStyle>
            <a:lvl1pPr marL="0" indent="0" algn="ctr" defTabSz="914400" rtl="0" eaLnBrk="1" latinLnBrk="0" hangingPunct="1">
              <a:buFontTx/>
              <a:buNone/>
              <a:defRPr lang="en-US" sz="1200" b="1" kern="1200" baseline="0" dirty="0">
                <a:solidFill>
                  <a:schemeClr val="lt1"/>
                </a:solidFill>
                <a:latin typeface="+mn-lt"/>
                <a:ea typeface="+mn-ea"/>
                <a:cs typeface="+mn-cs"/>
              </a:defRPr>
            </a:lvl1pPr>
            <a:lvl2pPr marL="0" algn="l" defTabSz="914400" rtl="0" eaLnBrk="1" latinLnBrk="0" hangingPunct="1">
              <a:defRPr lang="en-US" sz="1800" b="1" kern="1200" dirty="0" smtClean="0">
                <a:solidFill>
                  <a:schemeClr val="lt1"/>
                </a:solidFill>
                <a:latin typeface="+mn-lt"/>
                <a:ea typeface="+mn-ea"/>
                <a:cs typeface="+mn-cs"/>
              </a:defRPr>
            </a:lvl2pPr>
            <a:lvl3pPr marL="0" algn="l" defTabSz="914400" rtl="0" eaLnBrk="1" latinLnBrk="0" hangingPunct="1">
              <a:defRPr lang="en-US" sz="1800" b="1" kern="1200" dirty="0" smtClean="0">
                <a:solidFill>
                  <a:schemeClr val="lt1"/>
                </a:solidFill>
                <a:latin typeface="+mn-lt"/>
                <a:ea typeface="+mn-ea"/>
                <a:cs typeface="+mn-cs"/>
              </a:defRPr>
            </a:lvl3pPr>
            <a:lvl4pPr marL="0" algn="l" defTabSz="914400" rtl="0" eaLnBrk="1" latinLnBrk="0" hangingPunct="1">
              <a:defRPr lang="en-US" sz="1800" b="1" kern="1200" dirty="0" smtClean="0">
                <a:solidFill>
                  <a:schemeClr val="lt1"/>
                </a:solidFill>
                <a:latin typeface="+mn-lt"/>
                <a:ea typeface="+mn-ea"/>
                <a:cs typeface="+mn-cs"/>
              </a:defRPr>
            </a:lvl4pPr>
            <a:lvl5pPr marL="0" algn="l" defTabSz="914400" rtl="0" eaLnBrk="1" latinLnBrk="0" hangingPunct="1">
              <a:defRPr lang="en-US" sz="1800" b="1" kern="1200" dirty="0" smtClean="0">
                <a:solidFill>
                  <a:schemeClr val="lt1"/>
                </a:solidFill>
                <a:latin typeface="+mn-lt"/>
                <a:ea typeface="+mn-ea"/>
                <a:cs typeface="+mn-cs"/>
              </a:defRPr>
            </a:lvl5pPr>
          </a:lstStyle>
          <a:p>
            <a:pPr lvl="0"/>
            <a:r>
              <a:rPr lang="en-US" dirty="0" smtClean="0"/>
              <a:t>Click to add text</a:t>
            </a:r>
            <a:endParaRPr lang="en-US" dirty="0"/>
          </a:p>
        </p:txBody>
      </p:sp>
      <p:sp>
        <p:nvSpPr>
          <p:cNvPr id="42" name="Picture Placeholder 6"/>
          <p:cNvSpPr>
            <a:spLocks noGrp="1"/>
          </p:cNvSpPr>
          <p:nvPr>
            <p:ph type="pic" sz="quarter" idx="52"/>
          </p:nvPr>
        </p:nvSpPr>
        <p:spPr>
          <a:xfrm>
            <a:off x="4686300" y="1398759"/>
            <a:ext cx="1473956" cy="950975"/>
          </a:xfrm>
          <a:prstGeom prst="round2DiagRect">
            <a:avLst/>
          </a:prstGeom>
          <a:solidFill>
            <a:schemeClr val="bg2"/>
          </a:solidFill>
        </p:spPr>
        <p:txBody>
          <a:bodyPr vert="horz" lIns="91440" tIns="91440" rIns="0" bIns="0" rtlCol="0">
            <a:normAutofit/>
          </a:bodyPr>
          <a:lstStyle>
            <a:lvl1pPr marL="0" marR="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lang="en-US" sz="950" kern="1200">
                <a:solidFill>
                  <a:schemeClr val="bg1"/>
                </a:solidFill>
                <a:latin typeface="+mn-lt"/>
                <a:ea typeface="+mn-ea"/>
                <a:cs typeface="+mn-cs"/>
              </a:defRPr>
            </a:lvl1pPr>
          </a:lstStyle>
          <a:p>
            <a:pPr marL="0" marR="0" lvl="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a:pPr>
            <a:r>
              <a:rPr lang="en-US" smtClean="0"/>
              <a:t>Click icon to add picture</a:t>
            </a:r>
            <a:endParaRPr lang="en-US" dirty="0" smtClean="0"/>
          </a:p>
        </p:txBody>
      </p:sp>
      <p:sp>
        <p:nvSpPr>
          <p:cNvPr id="43" name="Text Placeholder 9"/>
          <p:cNvSpPr>
            <a:spLocks noGrp="1"/>
          </p:cNvSpPr>
          <p:nvPr>
            <p:ph type="body" sz="quarter" idx="53" hasCustomPrompt="1"/>
          </p:nvPr>
        </p:nvSpPr>
        <p:spPr>
          <a:xfrm>
            <a:off x="6381750" y="2541758"/>
            <a:ext cx="1473956" cy="406023"/>
          </a:xfrm>
          <a:prstGeom prst="round2DiagRect">
            <a:avLst/>
          </a:prstGeom>
          <a:ln/>
        </p:spPr>
        <p:style>
          <a:lnRef idx="3">
            <a:schemeClr val="lt1"/>
          </a:lnRef>
          <a:fillRef idx="1">
            <a:schemeClr val="accent2"/>
          </a:fillRef>
          <a:effectRef idx="1">
            <a:schemeClr val="accent2"/>
          </a:effectRef>
          <a:fontRef idx="minor">
            <a:schemeClr val="lt1"/>
          </a:fontRef>
        </p:style>
        <p:txBody>
          <a:bodyPr rtlCol="0" anchor="ctr"/>
          <a:lstStyle>
            <a:lvl1pPr marL="0" indent="0" algn="ctr" defTabSz="914400" rtl="0" eaLnBrk="1" latinLnBrk="0" hangingPunct="1">
              <a:buFontTx/>
              <a:buNone/>
              <a:defRPr lang="en-US" sz="1200" b="1" kern="1200" baseline="0" dirty="0">
                <a:solidFill>
                  <a:schemeClr val="lt1"/>
                </a:solidFill>
                <a:latin typeface="+mn-lt"/>
                <a:ea typeface="+mn-ea"/>
                <a:cs typeface="+mn-cs"/>
              </a:defRPr>
            </a:lvl1pPr>
            <a:lvl2pPr marL="0" algn="l" defTabSz="914400" rtl="0" eaLnBrk="1" latinLnBrk="0" hangingPunct="1">
              <a:defRPr lang="en-US" sz="1800" b="1" kern="1200" dirty="0" smtClean="0">
                <a:solidFill>
                  <a:schemeClr val="lt1"/>
                </a:solidFill>
                <a:latin typeface="+mn-lt"/>
                <a:ea typeface="+mn-ea"/>
                <a:cs typeface="+mn-cs"/>
              </a:defRPr>
            </a:lvl2pPr>
            <a:lvl3pPr marL="0" algn="l" defTabSz="914400" rtl="0" eaLnBrk="1" latinLnBrk="0" hangingPunct="1">
              <a:defRPr lang="en-US" sz="1800" b="1" kern="1200" dirty="0" smtClean="0">
                <a:solidFill>
                  <a:schemeClr val="lt1"/>
                </a:solidFill>
                <a:latin typeface="+mn-lt"/>
                <a:ea typeface="+mn-ea"/>
                <a:cs typeface="+mn-cs"/>
              </a:defRPr>
            </a:lvl3pPr>
            <a:lvl4pPr marL="0" algn="l" defTabSz="914400" rtl="0" eaLnBrk="1" latinLnBrk="0" hangingPunct="1">
              <a:defRPr lang="en-US" sz="1800" b="1" kern="1200" dirty="0" smtClean="0">
                <a:solidFill>
                  <a:schemeClr val="lt1"/>
                </a:solidFill>
                <a:latin typeface="+mn-lt"/>
                <a:ea typeface="+mn-ea"/>
                <a:cs typeface="+mn-cs"/>
              </a:defRPr>
            </a:lvl4pPr>
            <a:lvl5pPr marL="0" algn="l" defTabSz="914400" rtl="0" eaLnBrk="1" latinLnBrk="0" hangingPunct="1">
              <a:defRPr lang="en-US" sz="1800" b="1" kern="1200" dirty="0" smtClean="0">
                <a:solidFill>
                  <a:schemeClr val="lt1"/>
                </a:solidFill>
                <a:latin typeface="+mn-lt"/>
                <a:ea typeface="+mn-ea"/>
                <a:cs typeface="+mn-cs"/>
              </a:defRPr>
            </a:lvl5pPr>
          </a:lstStyle>
          <a:p>
            <a:pPr lvl="0"/>
            <a:r>
              <a:rPr lang="en-US" dirty="0" smtClean="0"/>
              <a:t>Click to add text</a:t>
            </a:r>
            <a:endParaRPr lang="en-US" dirty="0"/>
          </a:p>
        </p:txBody>
      </p:sp>
      <p:sp>
        <p:nvSpPr>
          <p:cNvPr id="44" name="Text Placeholder 9"/>
          <p:cNvSpPr>
            <a:spLocks noGrp="1"/>
          </p:cNvSpPr>
          <p:nvPr>
            <p:ph type="body" sz="quarter" idx="54" hasCustomPrompt="1"/>
          </p:nvPr>
        </p:nvSpPr>
        <p:spPr>
          <a:xfrm>
            <a:off x="1295400" y="2541758"/>
            <a:ext cx="1473956" cy="406023"/>
          </a:xfrm>
          <a:prstGeom prst="round2DiagRect">
            <a:avLst/>
          </a:prstGeom>
          <a:ln/>
        </p:spPr>
        <p:style>
          <a:lnRef idx="3">
            <a:schemeClr val="lt1"/>
          </a:lnRef>
          <a:fillRef idx="1">
            <a:schemeClr val="accent2"/>
          </a:fillRef>
          <a:effectRef idx="1">
            <a:schemeClr val="accent2"/>
          </a:effectRef>
          <a:fontRef idx="minor">
            <a:schemeClr val="lt1"/>
          </a:fontRef>
        </p:style>
        <p:txBody>
          <a:bodyPr rtlCol="0" anchor="ctr"/>
          <a:lstStyle>
            <a:lvl1pPr marL="0" indent="0" algn="ctr" defTabSz="914400" rtl="0" eaLnBrk="1" latinLnBrk="0" hangingPunct="1">
              <a:buFontTx/>
              <a:buNone/>
              <a:defRPr lang="en-US" sz="1200" b="1" kern="1200" baseline="0" dirty="0">
                <a:solidFill>
                  <a:schemeClr val="lt1"/>
                </a:solidFill>
                <a:latin typeface="+mn-lt"/>
                <a:ea typeface="+mn-ea"/>
                <a:cs typeface="+mn-cs"/>
              </a:defRPr>
            </a:lvl1pPr>
            <a:lvl2pPr marL="0" algn="l" defTabSz="914400" rtl="0" eaLnBrk="1" latinLnBrk="0" hangingPunct="1">
              <a:defRPr lang="en-US" sz="1800" b="1" kern="1200" dirty="0" smtClean="0">
                <a:solidFill>
                  <a:schemeClr val="lt1"/>
                </a:solidFill>
                <a:latin typeface="+mn-lt"/>
                <a:ea typeface="+mn-ea"/>
                <a:cs typeface="+mn-cs"/>
              </a:defRPr>
            </a:lvl2pPr>
            <a:lvl3pPr marL="0" algn="l" defTabSz="914400" rtl="0" eaLnBrk="1" latinLnBrk="0" hangingPunct="1">
              <a:defRPr lang="en-US" sz="1800" b="1" kern="1200" dirty="0" smtClean="0">
                <a:solidFill>
                  <a:schemeClr val="lt1"/>
                </a:solidFill>
                <a:latin typeface="+mn-lt"/>
                <a:ea typeface="+mn-ea"/>
                <a:cs typeface="+mn-cs"/>
              </a:defRPr>
            </a:lvl3pPr>
            <a:lvl4pPr marL="0" algn="l" defTabSz="914400" rtl="0" eaLnBrk="1" latinLnBrk="0" hangingPunct="1">
              <a:defRPr lang="en-US" sz="1800" b="1" kern="1200" dirty="0" smtClean="0">
                <a:solidFill>
                  <a:schemeClr val="lt1"/>
                </a:solidFill>
                <a:latin typeface="+mn-lt"/>
                <a:ea typeface="+mn-ea"/>
                <a:cs typeface="+mn-cs"/>
              </a:defRPr>
            </a:lvl4pPr>
            <a:lvl5pPr marL="0" algn="l" defTabSz="914400" rtl="0" eaLnBrk="1" latinLnBrk="0" hangingPunct="1">
              <a:defRPr lang="en-US" sz="1800" b="1" kern="1200" dirty="0" smtClean="0">
                <a:solidFill>
                  <a:schemeClr val="lt1"/>
                </a:solidFill>
                <a:latin typeface="+mn-lt"/>
                <a:ea typeface="+mn-ea"/>
                <a:cs typeface="+mn-cs"/>
              </a:defRPr>
            </a:lvl5pPr>
          </a:lstStyle>
          <a:p>
            <a:pPr lvl="0"/>
            <a:r>
              <a:rPr lang="en-US" dirty="0" smtClean="0"/>
              <a:t>Click to add text</a:t>
            </a:r>
            <a:endParaRPr lang="en-US" dirty="0"/>
          </a:p>
        </p:txBody>
      </p:sp>
      <p:sp>
        <p:nvSpPr>
          <p:cNvPr id="45" name="Picture Placeholder 6"/>
          <p:cNvSpPr>
            <a:spLocks noGrp="1"/>
          </p:cNvSpPr>
          <p:nvPr>
            <p:ph type="pic" sz="quarter" idx="55"/>
          </p:nvPr>
        </p:nvSpPr>
        <p:spPr>
          <a:xfrm>
            <a:off x="1295400" y="1398759"/>
            <a:ext cx="1473956" cy="950975"/>
          </a:xfrm>
          <a:prstGeom prst="round2DiagRect">
            <a:avLst/>
          </a:prstGeom>
          <a:solidFill>
            <a:schemeClr val="bg2"/>
          </a:solidFill>
        </p:spPr>
        <p:txBody>
          <a:bodyPr vert="horz" lIns="91440" tIns="91440" rIns="0" bIns="0" rtlCol="0">
            <a:normAutofit/>
          </a:bodyPr>
          <a:lstStyle>
            <a:lvl1pPr marL="0" marR="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lang="en-US" sz="950" kern="1200">
                <a:solidFill>
                  <a:schemeClr val="bg1"/>
                </a:solidFill>
                <a:latin typeface="+mn-lt"/>
                <a:ea typeface="+mn-ea"/>
                <a:cs typeface="+mn-cs"/>
              </a:defRPr>
            </a:lvl1pPr>
          </a:lstStyle>
          <a:p>
            <a:pPr marL="0" marR="0" lvl="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a:pPr>
            <a:r>
              <a:rPr lang="en-US" smtClean="0"/>
              <a:t>Click icon to add picture</a:t>
            </a:r>
            <a:endParaRPr lang="en-US" dirty="0" smtClean="0"/>
          </a:p>
        </p:txBody>
      </p:sp>
      <p:sp>
        <p:nvSpPr>
          <p:cNvPr id="46" name="Text Placeholder 9"/>
          <p:cNvSpPr>
            <a:spLocks noGrp="1"/>
          </p:cNvSpPr>
          <p:nvPr>
            <p:ph type="body" sz="quarter" idx="56" hasCustomPrompt="1"/>
          </p:nvPr>
        </p:nvSpPr>
        <p:spPr>
          <a:xfrm>
            <a:off x="361949" y="5181600"/>
            <a:ext cx="8448675" cy="533400"/>
          </a:xfrm>
          <a:prstGeom prst="rect">
            <a:avLst/>
          </a:prstGeom>
          <a:noFill/>
        </p:spPr>
        <p:txBody>
          <a:bodyPr vert="horz" wrap="square" lIns="0" tIns="0" rIns="0" bIns="0" rtlCol="0" anchor="ctr" anchorCtr="0">
            <a:noAutofit/>
          </a:bodyPr>
          <a:lstStyle>
            <a:lvl1pPr marL="0" indent="0" algn="ctr" defTabSz="914400" rtl="0" eaLnBrk="1" latinLnBrk="0" hangingPunct="1">
              <a:buFontTx/>
              <a:buNone/>
              <a:defRPr lang="en-US" sz="2000" b="1" kern="1200" dirty="0">
                <a:solidFill>
                  <a:schemeClr val="accent2"/>
                </a:solidFill>
                <a:latin typeface="+mn-lt"/>
                <a:ea typeface="+mn-ea"/>
                <a:cs typeface="+mn-cs"/>
              </a:defRPr>
            </a:lvl1pPr>
            <a:lvl2pPr marL="0" algn="l" defTabSz="914400" rtl="0" eaLnBrk="1" latinLnBrk="0" hangingPunct="1">
              <a:defRPr lang="en-US" sz="1800" b="1" kern="1200" dirty="0" smtClean="0">
                <a:solidFill>
                  <a:schemeClr val="lt1"/>
                </a:solidFill>
                <a:latin typeface="+mn-lt"/>
                <a:ea typeface="+mn-ea"/>
                <a:cs typeface="+mn-cs"/>
              </a:defRPr>
            </a:lvl2pPr>
            <a:lvl3pPr marL="0" algn="l" defTabSz="914400" rtl="0" eaLnBrk="1" latinLnBrk="0" hangingPunct="1">
              <a:defRPr lang="en-US" sz="1800" b="1" kern="1200" dirty="0" smtClean="0">
                <a:solidFill>
                  <a:schemeClr val="lt1"/>
                </a:solidFill>
                <a:latin typeface="+mn-lt"/>
                <a:ea typeface="+mn-ea"/>
                <a:cs typeface="+mn-cs"/>
              </a:defRPr>
            </a:lvl3pPr>
            <a:lvl4pPr marL="0" algn="l" defTabSz="914400" rtl="0" eaLnBrk="1" latinLnBrk="0" hangingPunct="1">
              <a:defRPr lang="en-US" sz="1800" b="1" kern="1200" dirty="0" smtClean="0">
                <a:solidFill>
                  <a:schemeClr val="lt1"/>
                </a:solidFill>
                <a:latin typeface="+mn-lt"/>
                <a:ea typeface="+mn-ea"/>
                <a:cs typeface="+mn-cs"/>
              </a:defRPr>
            </a:lvl4pPr>
            <a:lvl5pPr marL="0" algn="l" defTabSz="914400" rtl="0" eaLnBrk="1" latinLnBrk="0" hangingPunct="1">
              <a:defRPr lang="en-US" sz="1800" b="1" kern="1200" dirty="0" smtClean="0">
                <a:solidFill>
                  <a:schemeClr val="lt1"/>
                </a:solidFill>
                <a:latin typeface="+mn-lt"/>
                <a:ea typeface="+mn-ea"/>
                <a:cs typeface="+mn-cs"/>
              </a:defRPr>
            </a:lvl5pPr>
          </a:lstStyle>
          <a:p>
            <a:pPr lvl="0"/>
            <a:r>
              <a:rPr lang="en-US" dirty="0" smtClean="0"/>
              <a:t>Click to add text</a:t>
            </a:r>
            <a:endParaRPr lang="en-US" dirty="0"/>
          </a:p>
        </p:txBody>
      </p:sp>
    </p:spTree>
  </p:cSld>
  <p:clrMapOvr>
    <a:masterClrMapping/>
  </p:clrMapOvr>
  <p:transition xmlns:p14="http://schemas.microsoft.com/office/powerpoint/2010/main">
    <p:fade/>
  </p:transition>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p:cSld name="Headline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CA08206-12CE-4BB6-9D96-B12E45A53949}" type="datetimeFigureOut">
              <a:rPr lang="en-US" smtClean="0"/>
              <a:pPr/>
              <a:t>9/19/11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826AF3F-089B-4C00-A629-579841A5A4BF}" type="slidenum">
              <a:rPr lang="en-US" smtClean="0"/>
              <a:pPr/>
              <a:t>‹#›</a:t>
            </a:fld>
            <a:endParaRPr lang="en-US"/>
          </a:p>
        </p:txBody>
      </p:sp>
      <p:sp>
        <p:nvSpPr>
          <p:cNvPr id="7" name="Text Placeholder 6"/>
          <p:cNvSpPr>
            <a:spLocks noGrp="1"/>
          </p:cNvSpPr>
          <p:nvPr>
            <p:ph type="body" sz="quarter" idx="13"/>
          </p:nvPr>
        </p:nvSpPr>
        <p:spPr>
          <a:xfrm>
            <a:off x="381000" y="1828800"/>
            <a:ext cx="5486400" cy="3657600"/>
          </a:xfrm>
        </p:spPr>
        <p:txBody>
          <a:bodyPr>
            <a:normAutofit/>
          </a:bodyPr>
          <a:lstStyle>
            <a:lvl1pPr marL="0" indent="0">
              <a:spcBef>
                <a:spcPts val="2400"/>
              </a:spcBef>
              <a:buNone/>
              <a:defRPr sz="1800" b="1">
                <a:solidFill>
                  <a:schemeClr val="accent2"/>
                </a:solidFill>
              </a:defRPr>
            </a:lvl1pPr>
            <a:lvl2pPr marL="228600" indent="-228600">
              <a:defRPr sz="1600"/>
            </a:lvl2pPr>
            <a:lvl3pPr marL="228600" indent="-228600">
              <a:defRPr sz="1600"/>
            </a:lvl3pPr>
            <a:lvl4pPr marL="228600" indent="-228600">
              <a:defRPr sz="1600"/>
            </a:lvl4pPr>
            <a:lvl5pPr marL="228600" indent="-228600">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8" name="Picture Placeholder 8"/>
          <p:cNvSpPr>
            <a:spLocks noGrp="1"/>
          </p:cNvSpPr>
          <p:nvPr>
            <p:ph type="pic" sz="quarter" idx="14" hasCustomPrompt="1"/>
          </p:nvPr>
        </p:nvSpPr>
        <p:spPr>
          <a:xfrm>
            <a:off x="6199094" y="1550894"/>
            <a:ext cx="2468880" cy="1920240"/>
          </a:xfrm>
          <a:solidFill>
            <a:schemeClr val="bg2"/>
          </a:solidFill>
          <a:ln w="88900" cap="sq">
            <a:solidFill>
              <a:srgbClr val="FFFFFF"/>
            </a:solidFill>
            <a:round/>
          </a:ln>
          <a:effectLst>
            <a:outerShdw blurRad="88900" dist="18000" dir="5400000" algn="tl" rotWithShape="0">
              <a:srgbClr val="000000">
                <a:alpha val="50000"/>
              </a:srgbClr>
            </a:outerShdw>
          </a:effectLst>
          <a:sp3d>
            <a:bevelT w="25400" h="19050"/>
            <a:contourClr>
              <a:srgbClr val="FFFFFF"/>
            </a:contourClr>
          </a:sp3d>
        </p:spPr>
        <p:txBody>
          <a:bodyPr vert="horz" lIns="91440" tIns="91440" rIns="0" bIns="0" rtlCol="0">
            <a:normAutofit/>
          </a:bodyPr>
          <a:lstStyle>
            <a:lvl1pPr marL="0" marR="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lang="en-US" sz="1100" kern="1200">
                <a:solidFill>
                  <a:schemeClr val="bg1"/>
                </a:solidFill>
                <a:latin typeface="+mn-lt"/>
                <a:ea typeface="+mn-ea"/>
                <a:cs typeface="+mn-cs"/>
              </a:defRPr>
            </a:lvl1pPr>
          </a:lstStyle>
          <a:p>
            <a:pPr marL="0" marR="0" lvl="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a:pPr>
            <a:r>
              <a:rPr lang="en-US" dirty="0" smtClean="0"/>
              <a:t>You can click the MEC image library option on the MEC PowerPoint tab to add an image to any picture placeholder on this slide. </a:t>
            </a:r>
          </a:p>
        </p:txBody>
      </p:sp>
      <p:sp>
        <p:nvSpPr>
          <p:cNvPr id="9" name="Picture Placeholder 8"/>
          <p:cNvSpPr>
            <a:spLocks noGrp="1"/>
          </p:cNvSpPr>
          <p:nvPr>
            <p:ph type="pic" sz="quarter" idx="15" hasCustomPrompt="1"/>
          </p:nvPr>
        </p:nvSpPr>
        <p:spPr>
          <a:xfrm>
            <a:off x="6199094" y="3781313"/>
            <a:ext cx="2468880" cy="1920240"/>
          </a:xfrm>
          <a:solidFill>
            <a:schemeClr val="bg2"/>
          </a:solidFill>
          <a:ln w="88900" cap="sq">
            <a:solidFill>
              <a:srgbClr val="FFFFFF"/>
            </a:solidFill>
            <a:round/>
          </a:ln>
          <a:effectLst>
            <a:outerShdw blurRad="88900" dist="18000" dir="5400000" algn="tl" rotWithShape="0">
              <a:srgbClr val="000000">
                <a:alpha val="50000"/>
              </a:srgbClr>
            </a:outerShdw>
          </a:effectLst>
          <a:sp3d>
            <a:bevelT w="25400" h="19050"/>
            <a:contourClr>
              <a:srgbClr val="FFFFFF"/>
            </a:contourClr>
          </a:sp3d>
        </p:spPr>
        <p:txBody>
          <a:bodyPr vert="horz" lIns="91440" tIns="91440" rIns="0" bIns="0" rtlCol="0">
            <a:normAutofit/>
          </a:bodyPr>
          <a:lstStyle>
            <a:lvl1pPr marL="0" marR="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lang="en-US" sz="1100" kern="1200">
                <a:solidFill>
                  <a:schemeClr val="bg1"/>
                </a:solidFill>
                <a:latin typeface="+mn-lt"/>
                <a:ea typeface="+mn-ea"/>
                <a:cs typeface="+mn-cs"/>
              </a:defRPr>
            </a:lvl1pPr>
          </a:lstStyle>
          <a:p>
            <a:pPr marL="0" marR="0" lvl="0" indent="0" algn="l" defTabSz="914400" rtl="0" eaLnBrk="1" fontAlgn="auto" latinLnBrk="0" hangingPunct="1">
              <a:lnSpc>
                <a:spcPct val="100000"/>
              </a:lnSpc>
              <a:spcBef>
                <a:spcPts val="1200"/>
              </a:spcBef>
              <a:spcAft>
                <a:spcPts val="0"/>
              </a:spcAft>
              <a:buClr>
                <a:schemeClr val="accent2"/>
              </a:buClr>
              <a:buSzTx/>
              <a:buFont typeface="Arial" pitchFamily="34" charset="0"/>
              <a:buNone/>
              <a:tabLst/>
              <a:defRPr/>
            </a:pPr>
            <a:r>
              <a:rPr lang="en-US" dirty="0" smtClean="0"/>
              <a:t>Or, to add an image from your own files, click the icon in the center of the placeholder.</a:t>
            </a:r>
          </a:p>
        </p:txBody>
      </p:sp>
    </p:spTree>
  </p:cSld>
  <p:clrMapOvr>
    <a:masterClrMapping/>
  </p:clrMapOvr>
  <p:transition xmlns:p14="http://schemas.microsoft.com/office/powerpoint/2010/main">
    <p:fade/>
  </p:transition>
</p:sldLayout>
</file>

<file path=ppt/slideLayouts/slideLayout57.xml><?xml version="1.0" encoding="utf-8"?>
<p:sldLayout xmlns:a="http://schemas.openxmlformats.org/drawingml/2006/main" xmlns:r="http://schemas.openxmlformats.org/officeDocument/2006/relationships" xmlns:p="http://schemas.openxmlformats.org/presentationml/2006/main" type="title" preserve="1">
  <p:cSld name="Worldwide coverage">
    <p:spTree>
      <p:nvGrpSpPr>
        <p:cNvPr id="1" name=""/>
        <p:cNvGrpSpPr/>
        <p:nvPr/>
      </p:nvGrpSpPr>
      <p:grpSpPr>
        <a:xfrm>
          <a:off x="0" y="0"/>
          <a:ext cx="0" cy="0"/>
          <a:chOff x="0" y="0"/>
          <a:chExt cx="0" cy="0"/>
        </a:xfrm>
      </p:grpSpPr>
      <p:sp>
        <p:nvSpPr>
          <p:cNvPr id="39" name="Rectangle 38"/>
          <p:cNvSpPr/>
          <p:nvPr/>
        </p:nvSpPr>
        <p:spPr>
          <a:xfrm>
            <a:off x="354013" y="372317"/>
            <a:ext cx="8442325" cy="563942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533400" y="685800"/>
            <a:ext cx="3657600" cy="861774"/>
          </a:xfrm>
        </p:spPr>
        <p:txBody>
          <a:bodyPr vert="horz" wrap="square" lIns="0" tIns="0" rIns="0" bIns="0" rtlCol="0" anchor="t" anchorCtr="0">
            <a:spAutoFit/>
          </a:bodyPr>
          <a:lstStyle>
            <a:lvl1pPr algn="l" defTabSz="914400" rtl="0" eaLnBrk="1" latinLnBrk="0" hangingPunct="1">
              <a:spcBef>
                <a:spcPct val="0"/>
              </a:spcBef>
              <a:buNone/>
              <a:defRPr lang="en-US" sz="2800" b="1" kern="1200" dirty="0">
                <a:solidFill>
                  <a:srgbClr val="FFFFFF"/>
                </a:solidFill>
                <a:effectLst>
                  <a:outerShdw blurRad="50800" dist="38100" dir="5400000" algn="t" rotWithShape="0">
                    <a:schemeClr val="tx2">
                      <a:lumMod val="50000"/>
                      <a:lumOff val="50000"/>
                      <a:alpha val="40000"/>
                    </a:schemeClr>
                  </a:outerShdw>
                </a:effectLst>
                <a:latin typeface="+mj-lt"/>
                <a:ea typeface="+mj-ea"/>
                <a:cs typeface="+mj-cs"/>
              </a:defRPr>
            </a:lvl1pPr>
          </a:lstStyle>
          <a:p>
            <a:r>
              <a:rPr lang="en-US" smtClean="0"/>
              <a:t>Click to edit Master title style</a:t>
            </a:r>
            <a:endParaRPr lang="en-US" dirty="0"/>
          </a:p>
        </p:txBody>
      </p:sp>
      <p:sp>
        <p:nvSpPr>
          <p:cNvPr id="3" name="Subtitle 2"/>
          <p:cNvSpPr>
            <a:spLocks noGrp="1"/>
          </p:cNvSpPr>
          <p:nvPr>
            <p:ph type="subTitle" idx="1"/>
          </p:nvPr>
        </p:nvSpPr>
        <p:spPr>
          <a:xfrm>
            <a:off x="533400" y="2133600"/>
            <a:ext cx="3657600" cy="738664"/>
          </a:xfrm>
        </p:spPr>
        <p:txBody>
          <a:bodyPr vert="horz" wrap="square" lIns="0" tIns="0" rIns="0" bIns="0" rtlCol="0">
            <a:spAutoFit/>
          </a:bodyPr>
          <a:lstStyle>
            <a:lvl1pPr marL="0" indent="0" algn="l" defTabSz="914400" rtl="0" eaLnBrk="1" latinLnBrk="0" hangingPunct="1">
              <a:spcBef>
                <a:spcPts val="0"/>
              </a:spcBef>
              <a:buClr>
                <a:schemeClr val="accent2"/>
              </a:buClr>
              <a:buFont typeface="Arial" pitchFamily="34" charset="0"/>
              <a:buNone/>
              <a:defRPr lang="en-US" sz="2400" kern="1200" dirty="0">
                <a:solidFill>
                  <a:srgbClr val="FFFFFF"/>
                </a:solidFill>
                <a:effectLst>
                  <a:outerShdw blurRad="50800" dist="38100" dir="5400000" algn="t" rotWithShape="0">
                    <a:schemeClr val="tx2">
                      <a:lumMod val="50000"/>
                      <a:lumOff val="50000"/>
                      <a:alpha val="40000"/>
                    </a:schemeClr>
                  </a:outerShdw>
                </a:effectLst>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pic>
        <p:nvPicPr>
          <p:cNvPr id="5122"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218622" y="533400"/>
            <a:ext cx="4523741" cy="2286000"/>
          </a:xfrm>
          <a:prstGeom prst="rect">
            <a:avLst/>
          </a:prstGeom>
          <a:noFill/>
          <a:ln w="9525">
            <a:noFill/>
            <a:miter lim="800000"/>
            <a:headEnd/>
            <a:tailEnd/>
          </a:ln>
          <a:effectLst/>
        </p:spPr>
      </p:pic>
    </p:spTree>
  </p:cSld>
  <p:clrMapOvr>
    <a:overrideClrMapping bg1="lt1" tx1="dk1" bg2="lt2" tx2="dk2" accent1="accent1" accent2="accent2" accent3="accent3" accent4="accent4" accent5="accent5" accent6="accent6" hlink="hlink" folHlink="folHlink"/>
  </p:clrMapOvr>
  <p:transition xmlns:p14="http://schemas.microsoft.com/office/powerpoint/2010/main">
    <p:fade/>
  </p:transition>
</p:sldLayout>
</file>

<file path=ppt/slideLayouts/slideLayout5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CA08206-12CE-4BB6-9D96-B12E45A53949}" type="datetimeFigureOut">
              <a:rPr lang="en-US" smtClean="0"/>
              <a:pPr/>
              <a:t>9/19/11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826AF3F-089B-4C00-A629-579841A5A4BF}" type="slidenum">
              <a:rPr lang="en-US" smtClean="0"/>
              <a:pPr/>
              <a:t>‹#›</a:t>
            </a:fld>
            <a:endParaRPr lang="en-US"/>
          </a:p>
        </p:txBody>
      </p:sp>
    </p:spTree>
  </p:cSld>
  <p:clrMapOvr>
    <a:masterClrMapping/>
  </p:clrMapOvr>
  <p:transition xmlns:p14="http://schemas.microsoft.com/office/powerpoint/2010/main">
    <p:fade/>
  </p:transition>
</p:sldLayout>
</file>

<file path=ppt/slideLayouts/slideLayout5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494494" y="416859"/>
            <a:ext cx="1295400" cy="537882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49250" y="416859"/>
            <a:ext cx="6127750" cy="537882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CA08206-12CE-4BB6-9D96-B12E45A53949}" type="datetimeFigureOut">
              <a:rPr lang="en-US" smtClean="0"/>
              <a:pPr/>
              <a:t>9/19/11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826AF3F-089B-4C00-A629-579841A5A4BF}" type="slidenum">
              <a:rPr lang="en-US" smtClean="0"/>
              <a:pPr/>
              <a:t>‹#›</a:t>
            </a:fld>
            <a:endParaRPr lang="en-US"/>
          </a:p>
        </p:txBody>
      </p:sp>
    </p:spTree>
  </p:cSld>
  <p:clrMapOvr>
    <a:masterClrMapping/>
  </p:clrMapOvr>
  <p:transition xmlns:p14="http://schemas.microsoft.com/office/powerpoint/2010/main">
    <p:fade/>
  </p:transition>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slideLayout" Target="../slideLayouts/slideLayout15.xml"/><Relationship Id="rId16" Type="http://schemas.openxmlformats.org/officeDocument/2006/relationships/slideLayout" Target="../slideLayouts/slideLayout16.xml"/><Relationship Id="rId17" Type="http://schemas.openxmlformats.org/officeDocument/2006/relationships/slideLayout" Target="../slideLayouts/slideLayout17.xml"/><Relationship Id="rId18" Type="http://schemas.openxmlformats.org/officeDocument/2006/relationships/slideLayout" Target="../slideLayouts/slideLayout18.xml"/><Relationship Id="rId19" Type="http://schemas.openxmlformats.org/officeDocument/2006/relationships/slideLayout" Target="../slideLayouts/slideLayout19.xml"/><Relationship Id="rId50" Type="http://schemas.openxmlformats.org/officeDocument/2006/relationships/slideLayout" Target="../slideLayouts/slideLayout50.xml"/><Relationship Id="rId51" Type="http://schemas.openxmlformats.org/officeDocument/2006/relationships/slideLayout" Target="../slideLayouts/slideLayout51.xml"/><Relationship Id="rId52" Type="http://schemas.openxmlformats.org/officeDocument/2006/relationships/slideLayout" Target="../slideLayouts/slideLayout52.xml"/><Relationship Id="rId53" Type="http://schemas.openxmlformats.org/officeDocument/2006/relationships/slideLayout" Target="../slideLayouts/slideLayout53.xml"/><Relationship Id="rId54" Type="http://schemas.openxmlformats.org/officeDocument/2006/relationships/slideLayout" Target="../slideLayouts/slideLayout54.xml"/><Relationship Id="rId55" Type="http://schemas.openxmlformats.org/officeDocument/2006/relationships/slideLayout" Target="../slideLayouts/slideLayout55.xml"/><Relationship Id="rId56" Type="http://schemas.openxmlformats.org/officeDocument/2006/relationships/slideLayout" Target="../slideLayouts/slideLayout56.xml"/><Relationship Id="rId57" Type="http://schemas.openxmlformats.org/officeDocument/2006/relationships/slideLayout" Target="../slideLayouts/slideLayout57.xml"/><Relationship Id="rId58" Type="http://schemas.openxmlformats.org/officeDocument/2006/relationships/slideLayout" Target="../slideLayouts/slideLayout58.xml"/><Relationship Id="rId59" Type="http://schemas.openxmlformats.org/officeDocument/2006/relationships/slideLayout" Target="../slideLayouts/slideLayout59.xml"/><Relationship Id="rId40" Type="http://schemas.openxmlformats.org/officeDocument/2006/relationships/slideLayout" Target="../slideLayouts/slideLayout40.xml"/><Relationship Id="rId41" Type="http://schemas.openxmlformats.org/officeDocument/2006/relationships/slideLayout" Target="../slideLayouts/slideLayout41.xml"/><Relationship Id="rId42" Type="http://schemas.openxmlformats.org/officeDocument/2006/relationships/slideLayout" Target="../slideLayouts/slideLayout42.xml"/><Relationship Id="rId43" Type="http://schemas.openxmlformats.org/officeDocument/2006/relationships/slideLayout" Target="../slideLayouts/slideLayout43.xml"/><Relationship Id="rId44" Type="http://schemas.openxmlformats.org/officeDocument/2006/relationships/slideLayout" Target="../slideLayouts/slideLayout44.xml"/><Relationship Id="rId45" Type="http://schemas.openxmlformats.org/officeDocument/2006/relationships/slideLayout" Target="../slideLayouts/slideLayout45.xml"/><Relationship Id="rId46" Type="http://schemas.openxmlformats.org/officeDocument/2006/relationships/slideLayout" Target="../slideLayouts/slideLayout46.xml"/><Relationship Id="rId47" Type="http://schemas.openxmlformats.org/officeDocument/2006/relationships/slideLayout" Target="../slideLayouts/slideLayout47.xml"/><Relationship Id="rId48" Type="http://schemas.openxmlformats.org/officeDocument/2006/relationships/slideLayout" Target="../slideLayouts/slideLayout48.xml"/><Relationship Id="rId49" Type="http://schemas.openxmlformats.org/officeDocument/2006/relationships/slideLayout" Target="../slideLayouts/slideLayout49.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30" Type="http://schemas.openxmlformats.org/officeDocument/2006/relationships/slideLayout" Target="../slideLayouts/slideLayout30.xml"/><Relationship Id="rId31" Type="http://schemas.openxmlformats.org/officeDocument/2006/relationships/slideLayout" Target="../slideLayouts/slideLayout31.xml"/><Relationship Id="rId32" Type="http://schemas.openxmlformats.org/officeDocument/2006/relationships/slideLayout" Target="../slideLayouts/slideLayout32.xml"/><Relationship Id="rId33" Type="http://schemas.openxmlformats.org/officeDocument/2006/relationships/slideLayout" Target="../slideLayouts/slideLayout33.xml"/><Relationship Id="rId34" Type="http://schemas.openxmlformats.org/officeDocument/2006/relationships/slideLayout" Target="../slideLayouts/slideLayout34.xml"/><Relationship Id="rId35" Type="http://schemas.openxmlformats.org/officeDocument/2006/relationships/slideLayout" Target="../slideLayouts/slideLayout35.xml"/><Relationship Id="rId36" Type="http://schemas.openxmlformats.org/officeDocument/2006/relationships/slideLayout" Target="../slideLayouts/slideLayout36.xml"/><Relationship Id="rId37" Type="http://schemas.openxmlformats.org/officeDocument/2006/relationships/slideLayout" Target="../slideLayouts/slideLayout37.xml"/><Relationship Id="rId38" Type="http://schemas.openxmlformats.org/officeDocument/2006/relationships/slideLayout" Target="../slideLayouts/slideLayout38.xml"/><Relationship Id="rId39" Type="http://schemas.openxmlformats.org/officeDocument/2006/relationships/slideLayout" Target="../slideLayouts/slideLayout39.xml"/><Relationship Id="rId20" Type="http://schemas.openxmlformats.org/officeDocument/2006/relationships/slideLayout" Target="../slideLayouts/slideLayout20.xml"/><Relationship Id="rId21" Type="http://schemas.openxmlformats.org/officeDocument/2006/relationships/slideLayout" Target="../slideLayouts/slideLayout21.xml"/><Relationship Id="rId22" Type="http://schemas.openxmlformats.org/officeDocument/2006/relationships/slideLayout" Target="../slideLayouts/slideLayout22.xml"/><Relationship Id="rId23" Type="http://schemas.openxmlformats.org/officeDocument/2006/relationships/slideLayout" Target="../slideLayouts/slideLayout23.xml"/><Relationship Id="rId24" Type="http://schemas.openxmlformats.org/officeDocument/2006/relationships/slideLayout" Target="../slideLayouts/slideLayout24.xml"/><Relationship Id="rId25" Type="http://schemas.openxmlformats.org/officeDocument/2006/relationships/slideLayout" Target="../slideLayouts/slideLayout25.xml"/><Relationship Id="rId26" Type="http://schemas.openxmlformats.org/officeDocument/2006/relationships/slideLayout" Target="../slideLayouts/slideLayout26.xml"/><Relationship Id="rId27" Type="http://schemas.openxmlformats.org/officeDocument/2006/relationships/slideLayout" Target="../slideLayouts/slideLayout27.xml"/><Relationship Id="rId28" Type="http://schemas.openxmlformats.org/officeDocument/2006/relationships/slideLayout" Target="../slideLayouts/slideLayout28.xml"/><Relationship Id="rId29" Type="http://schemas.openxmlformats.org/officeDocument/2006/relationships/slideLayout" Target="../slideLayouts/slideLayout29.xml"/><Relationship Id="rId60" Type="http://schemas.openxmlformats.org/officeDocument/2006/relationships/theme" Target="../theme/theme1.xml"/><Relationship Id="rId61" Type="http://schemas.openxmlformats.org/officeDocument/2006/relationships/image" Target="../media/image1.png"/><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9" name="Picture 8" descr="MEC_new.png"/>
          <p:cNvPicPr>
            <a:picLocks noChangeAspect="1"/>
          </p:cNvPicPr>
          <p:nvPr/>
        </p:nvPicPr>
        <p:blipFill>
          <a:blip r:embed="rId61" cstate="print">
            <a:extLst>
              <a:ext uri="{28A0092B-C50C-407E-A947-70E740481C1C}">
                <a14:useLocalDpi xmlns:a14="http://schemas.microsoft.com/office/drawing/2010/main" val="0"/>
              </a:ext>
            </a:extLst>
          </a:blip>
          <a:stretch>
            <a:fillRect/>
          </a:stretch>
        </p:blipFill>
        <p:spPr>
          <a:xfrm>
            <a:off x="7545957" y="6197173"/>
            <a:ext cx="1263600" cy="311994"/>
          </a:xfrm>
          <a:prstGeom prst="rect">
            <a:avLst/>
          </a:prstGeom>
        </p:spPr>
      </p:pic>
      <p:sp>
        <p:nvSpPr>
          <p:cNvPr id="4" name="Date Placeholder 3"/>
          <p:cNvSpPr>
            <a:spLocks noGrp="1"/>
          </p:cNvSpPr>
          <p:nvPr>
            <p:ph type="dt" sz="half" idx="2"/>
          </p:nvPr>
        </p:nvSpPr>
        <p:spPr>
          <a:xfrm>
            <a:off x="3429000" y="5825473"/>
            <a:ext cx="2286000" cy="153986"/>
          </a:xfrm>
          <a:prstGeom prst="rect">
            <a:avLst/>
          </a:prstGeom>
        </p:spPr>
        <p:txBody>
          <a:bodyPr vert="horz" lIns="91440" tIns="0" rIns="91440" bIns="0" rtlCol="0" anchor="ctr"/>
          <a:lstStyle>
            <a:lvl1pPr algn="ctr">
              <a:defRPr sz="1000">
                <a:solidFill>
                  <a:schemeClr val="bg2">
                    <a:lumMod val="75000"/>
                  </a:schemeClr>
                </a:solidFill>
              </a:defRPr>
            </a:lvl1pPr>
          </a:lstStyle>
          <a:p>
            <a:fld id="{1CA08206-12CE-4BB6-9D96-B12E45A53949}" type="datetimeFigureOut">
              <a:rPr lang="en-US" smtClean="0"/>
              <a:pPr/>
              <a:t>9/19/11</a:t>
            </a:fld>
            <a:endParaRPr lang="en-US"/>
          </a:p>
        </p:txBody>
      </p:sp>
      <p:sp>
        <p:nvSpPr>
          <p:cNvPr id="2" name="Title Placeholder 1"/>
          <p:cNvSpPr>
            <a:spLocks noGrp="1"/>
          </p:cNvSpPr>
          <p:nvPr>
            <p:ph type="title"/>
          </p:nvPr>
        </p:nvSpPr>
        <p:spPr>
          <a:xfrm>
            <a:off x="354013" y="376238"/>
            <a:ext cx="8442325" cy="633412"/>
          </a:xfrm>
          <a:prstGeom prst="rect">
            <a:avLst/>
          </a:prstGeom>
        </p:spPr>
        <p:txBody>
          <a:bodyPr vert="horz" lIns="0" tIns="0" rIns="0" bIns="0" rtlCol="0" anchor="t" anchorCtr="0">
            <a:normAutofit/>
          </a:bodyPr>
          <a:lstStyle/>
          <a:p>
            <a:r>
              <a:rPr lang="en-US" smtClean="0"/>
              <a:t>Click to edit Master title style</a:t>
            </a:r>
            <a:endParaRPr lang="en-US"/>
          </a:p>
        </p:txBody>
      </p:sp>
      <p:sp>
        <p:nvSpPr>
          <p:cNvPr id="3" name="Text Placeholder 2"/>
          <p:cNvSpPr>
            <a:spLocks noGrp="1"/>
          </p:cNvSpPr>
          <p:nvPr>
            <p:ph type="body" idx="1"/>
          </p:nvPr>
        </p:nvSpPr>
        <p:spPr>
          <a:xfrm>
            <a:off x="354013" y="1488141"/>
            <a:ext cx="8442325" cy="4305300"/>
          </a:xfrm>
          <a:prstGeom prst="rect">
            <a:avLst/>
          </a:prstGeom>
        </p:spPr>
        <p:txBody>
          <a:bodyPr vert="horz" lIns="0" tIns="0" rIns="0" bIns="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Footer Placeholder 4"/>
          <p:cNvSpPr>
            <a:spLocks noGrp="1"/>
          </p:cNvSpPr>
          <p:nvPr>
            <p:ph type="ftr" sz="quarter" idx="3"/>
          </p:nvPr>
        </p:nvSpPr>
        <p:spPr>
          <a:xfrm>
            <a:off x="354013" y="5818094"/>
            <a:ext cx="2286000" cy="153986"/>
          </a:xfrm>
          <a:prstGeom prst="rect">
            <a:avLst/>
          </a:prstGeom>
        </p:spPr>
        <p:txBody>
          <a:bodyPr vert="horz" lIns="0" tIns="0" rIns="0" bIns="0" rtlCol="0" anchor="ctr"/>
          <a:lstStyle>
            <a:lvl1pPr algn="l">
              <a:defRPr sz="1000">
                <a:solidFill>
                  <a:schemeClr val="bg2">
                    <a:lumMod val="75000"/>
                  </a:schemeClr>
                </a:solidFill>
              </a:defRPr>
            </a:lvl1pPr>
          </a:lstStyle>
          <a:p>
            <a:endParaRPr lang="en-US"/>
          </a:p>
        </p:txBody>
      </p:sp>
      <p:sp>
        <p:nvSpPr>
          <p:cNvPr id="6" name="Slide Number Placeholder 5"/>
          <p:cNvSpPr>
            <a:spLocks noGrp="1"/>
          </p:cNvSpPr>
          <p:nvPr>
            <p:ph type="sldNum" sz="quarter" idx="4"/>
          </p:nvPr>
        </p:nvSpPr>
        <p:spPr>
          <a:xfrm>
            <a:off x="8521700" y="5824537"/>
            <a:ext cx="274638" cy="153986"/>
          </a:xfrm>
          <a:prstGeom prst="rect">
            <a:avLst/>
          </a:prstGeom>
        </p:spPr>
        <p:txBody>
          <a:bodyPr vert="horz" lIns="0" tIns="0" rIns="0" bIns="0" rtlCol="0" anchor="t" anchorCtr="0"/>
          <a:lstStyle>
            <a:lvl1pPr algn="r">
              <a:defRPr sz="1000">
                <a:solidFill>
                  <a:schemeClr val="tx2"/>
                </a:solidFill>
              </a:defRPr>
            </a:lvl1pPr>
          </a:lstStyle>
          <a:p>
            <a:fld id="{F826AF3F-089B-4C00-A629-579841A5A4BF}" type="slidenum">
              <a:rPr lang="en-US" smtClean="0"/>
              <a:pPr/>
              <a:t>‹#›</a:t>
            </a:fld>
            <a:endParaRPr lang="en-US"/>
          </a:p>
        </p:txBody>
      </p:sp>
      <p:cxnSp>
        <p:nvCxnSpPr>
          <p:cNvPr id="8" name="Straight Connector 7"/>
          <p:cNvCxnSpPr/>
          <p:nvPr/>
        </p:nvCxnSpPr>
        <p:spPr>
          <a:xfrm>
            <a:off x="354013" y="6021387"/>
            <a:ext cx="8442325" cy="1587"/>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713" r:id="rId1"/>
    <p:sldLayoutId id="2147483714" r:id="rId2"/>
    <p:sldLayoutId id="2147483715" r:id="rId3"/>
    <p:sldLayoutId id="2147483716" r:id="rId4"/>
    <p:sldLayoutId id="2147483717" r:id="rId5"/>
    <p:sldLayoutId id="2147483718" r:id="rId6"/>
    <p:sldLayoutId id="2147483719" r:id="rId7"/>
    <p:sldLayoutId id="2147483720" r:id="rId8"/>
    <p:sldLayoutId id="2147483721" r:id="rId9"/>
    <p:sldLayoutId id="2147483722" r:id="rId10"/>
    <p:sldLayoutId id="2147483723" r:id="rId11"/>
    <p:sldLayoutId id="2147483773" r:id="rId12"/>
    <p:sldLayoutId id="2147483724" r:id="rId13"/>
    <p:sldLayoutId id="2147483772" r:id="rId14"/>
    <p:sldLayoutId id="2147483771" r:id="rId15"/>
    <p:sldLayoutId id="2147483766" r:id="rId16"/>
    <p:sldLayoutId id="2147483725" r:id="rId17"/>
    <p:sldLayoutId id="2147483726" r:id="rId18"/>
    <p:sldLayoutId id="2147483727" r:id="rId19"/>
    <p:sldLayoutId id="2147483728" r:id="rId20"/>
    <p:sldLayoutId id="2147483729" r:id="rId21"/>
    <p:sldLayoutId id="2147483730" r:id="rId22"/>
    <p:sldLayoutId id="2147483731" r:id="rId23"/>
    <p:sldLayoutId id="2147483732" r:id="rId24"/>
    <p:sldLayoutId id="2147483733" r:id="rId25"/>
    <p:sldLayoutId id="2147483734" r:id="rId26"/>
    <p:sldLayoutId id="2147483735" r:id="rId27"/>
    <p:sldLayoutId id="2147483764" r:id="rId28"/>
    <p:sldLayoutId id="2147483770" r:id="rId29"/>
    <p:sldLayoutId id="2147483736" r:id="rId30"/>
    <p:sldLayoutId id="2147483737" r:id="rId31"/>
    <p:sldLayoutId id="2147483738" r:id="rId32"/>
    <p:sldLayoutId id="2147483739" r:id="rId33"/>
    <p:sldLayoutId id="2147483740" r:id="rId34"/>
    <p:sldLayoutId id="2147483741" r:id="rId35"/>
    <p:sldLayoutId id="2147483742" r:id="rId36"/>
    <p:sldLayoutId id="2147483743" r:id="rId37"/>
    <p:sldLayoutId id="2147483744" r:id="rId38"/>
    <p:sldLayoutId id="2147483745" r:id="rId39"/>
    <p:sldLayoutId id="2147483746" r:id="rId40"/>
    <p:sldLayoutId id="2147483747" r:id="rId41"/>
    <p:sldLayoutId id="2147483748" r:id="rId42"/>
    <p:sldLayoutId id="2147483749" r:id="rId43"/>
    <p:sldLayoutId id="2147483750" r:id="rId44"/>
    <p:sldLayoutId id="2147483751" r:id="rId45"/>
    <p:sldLayoutId id="2147483754" r:id="rId46"/>
    <p:sldLayoutId id="2147483755" r:id="rId47"/>
    <p:sldLayoutId id="2147483756" r:id="rId48"/>
    <p:sldLayoutId id="2147483757" r:id="rId49"/>
    <p:sldLayoutId id="2147483758" r:id="rId50"/>
    <p:sldLayoutId id="2147483759" r:id="rId51"/>
    <p:sldLayoutId id="2147483765" r:id="rId52"/>
    <p:sldLayoutId id="2147483767" r:id="rId53"/>
    <p:sldLayoutId id="2147483768" r:id="rId54"/>
    <p:sldLayoutId id="2147483769" r:id="rId55"/>
    <p:sldLayoutId id="2147483760" r:id="rId56"/>
    <p:sldLayoutId id="2147483761" r:id="rId57"/>
    <p:sldLayoutId id="2147483762" r:id="rId58"/>
    <p:sldLayoutId id="2147483763" r:id="rId59"/>
  </p:sldLayoutIdLst>
  <p:transition xmlns:p14="http://schemas.microsoft.com/office/powerpoint/2010/main">
    <p:fade/>
  </p:transition>
  <p:txStyles>
    <p:titleStyle>
      <a:lvl1pPr algn="l" defTabSz="914400" rtl="0" eaLnBrk="1" latinLnBrk="0" hangingPunct="1">
        <a:spcBef>
          <a:spcPct val="0"/>
        </a:spcBef>
        <a:buNone/>
        <a:defRPr sz="2800" b="1" kern="1200">
          <a:solidFill>
            <a:schemeClr val="tx1"/>
          </a:solidFill>
          <a:latin typeface="+mj-lt"/>
          <a:ea typeface="+mj-ea"/>
          <a:cs typeface="+mj-cs"/>
        </a:defRPr>
      </a:lvl1pPr>
    </p:titleStyle>
    <p:bodyStyle>
      <a:lvl1pPr marL="282575" indent="-282575" algn="l" defTabSz="914400" rtl="0" eaLnBrk="1" latinLnBrk="0" hangingPunct="1">
        <a:spcBef>
          <a:spcPts val="1200"/>
        </a:spcBef>
        <a:buClr>
          <a:schemeClr val="accent2"/>
        </a:buClr>
        <a:buFont typeface="Arial" pitchFamily="34" charset="0"/>
        <a:buChar char="•"/>
        <a:defRPr sz="2200" kern="1200">
          <a:solidFill>
            <a:schemeClr val="tx2"/>
          </a:solidFill>
          <a:latin typeface="+mn-lt"/>
          <a:ea typeface="+mn-ea"/>
          <a:cs typeface="+mn-cs"/>
        </a:defRPr>
      </a:lvl1pPr>
      <a:lvl2pPr marL="577850" indent="-282575" algn="l" defTabSz="914400" rtl="0" eaLnBrk="1" latinLnBrk="0" hangingPunct="1">
        <a:spcBef>
          <a:spcPts val="600"/>
        </a:spcBef>
        <a:buClr>
          <a:schemeClr val="accent2"/>
        </a:buClr>
        <a:buFont typeface="Arial" pitchFamily="34" charset="0"/>
        <a:buChar char="•"/>
        <a:defRPr sz="2000" kern="1200">
          <a:solidFill>
            <a:schemeClr val="tx2"/>
          </a:solidFill>
          <a:latin typeface="+mn-lt"/>
          <a:ea typeface="+mn-ea"/>
          <a:cs typeface="+mn-cs"/>
        </a:defRPr>
      </a:lvl2pPr>
      <a:lvl3pPr marL="860425" indent="-282575" algn="l" defTabSz="914400" rtl="0" eaLnBrk="1" latinLnBrk="0" hangingPunct="1">
        <a:spcBef>
          <a:spcPts val="600"/>
        </a:spcBef>
        <a:buClr>
          <a:schemeClr val="accent2"/>
        </a:buClr>
        <a:buFont typeface="Arial" pitchFamily="34" charset="0"/>
        <a:buChar char="•"/>
        <a:defRPr sz="1800" kern="1200">
          <a:solidFill>
            <a:schemeClr val="tx2"/>
          </a:solidFill>
          <a:latin typeface="+mn-lt"/>
          <a:ea typeface="+mn-ea"/>
          <a:cs typeface="+mn-cs"/>
        </a:defRPr>
      </a:lvl3pPr>
      <a:lvl4pPr marL="1143000" indent="-282575" algn="l" defTabSz="914400" rtl="0" eaLnBrk="1" latinLnBrk="0" hangingPunct="1">
        <a:spcBef>
          <a:spcPts val="600"/>
        </a:spcBef>
        <a:buClr>
          <a:schemeClr val="accent2"/>
        </a:buClr>
        <a:buFont typeface="Arial" pitchFamily="34" charset="0"/>
        <a:buChar char="•"/>
        <a:defRPr sz="1600" kern="1200">
          <a:solidFill>
            <a:schemeClr val="tx2"/>
          </a:solidFill>
          <a:latin typeface="+mn-lt"/>
          <a:ea typeface="+mn-ea"/>
          <a:cs typeface="+mn-cs"/>
        </a:defRPr>
      </a:lvl4pPr>
      <a:lvl5pPr marL="1425575" indent="-282575" algn="l" defTabSz="914400" rtl="0" eaLnBrk="1" latinLnBrk="0" hangingPunct="1">
        <a:spcBef>
          <a:spcPts val="600"/>
        </a:spcBef>
        <a:buClr>
          <a:schemeClr val="accent2"/>
        </a:buClr>
        <a:buFont typeface="Arial" pitchFamily="34" charset="0"/>
        <a:buChar char="•"/>
        <a:defRPr sz="1600" kern="1200">
          <a:solidFill>
            <a:schemeClr val="tx2"/>
          </a:solidFill>
          <a:latin typeface="+mn-lt"/>
          <a:ea typeface="+mn-ea"/>
          <a:cs typeface="+mn-cs"/>
        </a:defRPr>
      </a:lvl5pPr>
      <a:lvl6pPr marL="1720850" indent="-282575" algn="l" defTabSz="914400" rtl="0" eaLnBrk="1" latinLnBrk="0" hangingPunct="1">
        <a:spcBef>
          <a:spcPts val="600"/>
        </a:spcBef>
        <a:buClr>
          <a:schemeClr val="accent2"/>
        </a:buClr>
        <a:buFont typeface="Arial" pitchFamily="34" charset="0"/>
        <a:buChar char="•"/>
        <a:defRPr sz="1600" kern="1200">
          <a:solidFill>
            <a:schemeClr val="tx2"/>
          </a:solidFill>
          <a:latin typeface="+mn-lt"/>
          <a:ea typeface="+mn-ea"/>
          <a:cs typeface="+mn-cs"/>
        </a:defRPr>
      </a:lvl6pPr>
      <a:lvl7pPr marL="2003425" indent="-282575" algn="l" defTabSz="914400" rtl="0" eaLnBrk="1" latinLnBrk="0" hangingPunct="1">
        <a:spcBef>
          <a:spcPts val="600"/>
        </a:spcBef>
        <a:buClr>
          <a:schemeClr val="accent2"/>
        </a:buClr>
        <a:buFont typeface="Arial" pitchFamily="34" charset="0"/>
        <a:buChar char="•"/>
        <a:defRPr sz="1600" kern="1200">
          <a:solidFill>
            <a:schemeClr val="tx2"/>
          </a:solidFill>
          <a:latin typeface="+mn-lt"/>
          <a:ea typeface="+mn-ea"/>
          <a:cs typeface="+mn-cs"/>
        </a:defRPr>
      </a:lvl7pPr>
      <a:lvl8pPr marL="2286000" indent="-282575" algn="l" defTabSz="914400" rtl="0" eaLnBrk="1" latinLnBrk="0" hangingPunct="1">
        <a:spcBef>
          <a:spcPts val="600"/>
        </a:spcBef>
        <a:buClr>
          <a:schemeClr val="accent2"/>
        </a:buClr>
        <a:buFont typeface="Arial" pitchFamily="34" charset="0"/>
        <a:buChar char="•"/>
        <a:defRPr sz="1600" kern="1200">
          <a:solidFill>
            <a:schemeClr val="tx2"/>
          </a:solidFill>
          <a:latin typeface="+mn-lt"/>
          <a:ea typeface="+mn-ea"/>
          <a:cs typeface="+mn-cs"/>
        </a:defRPr>
      </a:lvl8pPr>
      <a:lvl9pPr marL="2568575" indent="-282575" algn="l" defTabSz="914400" rtl="0" eaLnBrk="1" latinLnBrk="0" hangingPunct="1">
        <a:spcBef>
          <a:spcPts val="600"/>
        </a:spcBef>
        <a:buClr>
          <a:schemeClr val="accent2"/>
        </a:buClr>
        <a:buFont typeface="Arial" pitchFamily="34" charset="0"/>
        <a:buChar char="•"/>
        <a:defRPr sz="16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4.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4" Type="http://schemas.openxmlformats.org/officeDocument/2006/relationships/image" Target="../media/image8.png"/><Relationship Id="rId5" Type="http://schemas.openxmlformats.org/officeDocument/2006/relationships/image" Target="../media/image9.png"/><Relationship Id="rId6" Type="http://schemas.openxmlformats.org/officeDocument/2006/relationships/image" Target="../media/image10.jpeg"/><Relationship Id="rId7" Type="http://schemas.openxmlformats.org/officeDocument/2006/relationships/image" Target="../media/image11.jpeg"/><Relationship Id="rId8" Type="http://schemas.openxmlformats.org/officeDocument/2006/relationships/image" Target="../media/image12.gif"/><Relationship Id="rId9" Type="http://schemas.openxmlformats.org/officeDocument/2006/relationships/image" Target="../media/image13.jpeg"/><Relationship Id="rId10" Type="http://schemas.openxmlformats.org/officeDocument/2006/relationships/image" Target="../media/image14.jpeg"/><Relationship Id="rId1" Type="http://schemas.openxmlformats.org/officeDocument/2006/relationships/slideLayout" Target="../slideLayouts/slideLayout2.xml"/><Relationship Id="rId2"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image" Target="../media/image15.png"/><Relationship Id="rId1" Type="http://schemas.microsoft.com/office/2007/relationships/media" Target="../media/media1.mp4"/><Relationship Id="rId2" Type="http://schemas.openxmlformats.org/officeDocument/2006/relationships/video" Target="../media/media1.mp4"/></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6.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7.xml"/><Relationship Id="rId4" Type="http://schemas.openxmlformats.org/officeDocument/2006/relationships/image" Target="../media/image17.png"/><Relationship Id="rId1" Type="http://schemas.microsoft.com/office/2007/relationships/media" Target="../media/media2.wmv"/><Relationship Id="rId2" Type="http://schemas.openxmlformats.org/officeDocument/2006/relationships/video" Target="../media/media2.wmv"/></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8.jpeg"/><Relationship Id="rId3" Type="http://schemas.openxmlformats.org/officeDocument/2006/relationships/image" Target="../media/image19.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0.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352424" y="381000"/>
            <a:ext cx="8486775" cy="5619750"/>
          </a:xfrm>
          <a:prstGeom prst="rect">
            <a:avLst/>
          </a:prstGeom>
        </p:spPr>
      </p:pic>
      <p:sp>
        <p:nvSpPr>
          <p:cNvPr id="5" name="Title 4"/>
          <p:cNvSpPr>
            <a:spLocks noGrp="1"/>
          </p:cNvSpPr>
          <p:nvPr>
            <p:ph type="ctrTitle"/>
          </p:nvPr>
        </p:nvSpPr>
        <p:spPr>
          <a:xfrm>
            <a:off x="611187" y="4167426"/>
            <a:ext cx="7772400" cy="861774"/>
          </a:xfrm>
        </p:spPr>
        <p:txBody>
          <a:bodyPr/>
          <a:lstStyle/>
          <a:p>
            <a:r>
              <a:rPr lang="hu-HU" dirty="0">
                <a:solidFill>
                  <a:schemeClr val="tx2"/>
                </a:solidFill>
                <a:effectLst>
                  <a:outerShdw blurRad="50800" dist="38100" dir="2700000" algn="tl" rotWithShape="0">
                    <a:schemeClr val="bg1">
                      <a:alpha val="40000"/>
                    </a:schemeClr>
                  </a:outerShdw>
                </a:effectLst>
              </a:rPr>
              <a:t>Mi lehet az ügynökségek szerepe a tartalomgyártási </a:t>
            </a:r>
            <a:r>
              <a:rPr lang="hu-HU" dirty="0" smtClean="0">
                <a:solidFill>
                  <a:schemeClr val="tx2"/>
                </a:solidFill>
                <a:effectLst>
                  <a:outerShdw blurRad="50800" dist="38100" dir="2700000" algn="tl" rotWithShape="0">
                    <a:schemeClr val="bg1">
                      <a:alpha val="40000"/>
                    </a:schemeClr>
                  </a:outerShdw>
                </a:effectLst>
              </a:rPr>
              <a:t>láncban</a:t>
            </a:r>
            <a:endParaRPr lang="hu-HU" dirty="0">
              <a:solidFill>
                <a:schemeClr val="tx2"/>
              </a:solidFill>
              <a:effectLst>
                <a:outerShdw blurRad="50800" dist="38100" dir="2700000" algn="tl" rotWithShape="0">
                  <a:schemeClr val="bg1">
                    <a:alpha val="40000"/>
                  </a:schemeClr>
                </a:outerShdw>
              </a:effectLst>
            </a:endParaRPr>
          </a:p>
        </p:txBody>
      </p:sp>
      <p:sp>
        <p:nvSpPr>
          <p:cNvPr id="6" name="Subtitle 5"/>
          <p:cNvSpPr>
            <a:spLocks noGrp="1"/>
          </p:cNvSpPr>
          <p:nvPr>
            <p:ph type="subTitle" idx="1"/>
          </p:nvPr>
        </p:nvSpPr>
        <p:spPr>
          <a:xfrm>
            <a:off x="611187" y="5117068"/>
            <a:ext cx="6400800" cy="369332"/>
          </a:xfrm>
        </p:spPr>
        <p:txBody>
          <a:bodyPr/>
          <a:lstStyle/>
          <a:p>
            <a:r>
              <a:rPr lang="hu-HU" dirty="0" smtClean="0">
                <a:solidFill>
                  <a:schemeClr val="tx2"/>
                </a:solidFill>
                <a:effectLst>
                  <a:outerShdw blurRad="50800" dist="38100" dir="2700000" algn="tl" rotWithShape="0">
                    <a:schemeClr val="bg1">
                      <a:alpha val="40000"/>
                    </a:schemeClr>
                  </a:outerShdw>
                </a:effectLst>
              </a:rPr>
              <a:t>Gulyás János, MEC</a:t>
            </a:r>
            <a:endParaRPr lang="hu-HU" dirty="0">
              <a:solidFill>
                <a:schemeClr val="tx2"/>
              </a:solidFill>
              <a:effectLst>
                <a:outerShdw blurRad="50800" dist="38100" dir="2700000" algn="tl" rotWithShape="0">
                  <a:schemeClr val="bg1">
                    <a:alpha val="40000"/>
                  </a:schemeClr>
                </a:outerShdw>
              </a:effectLst>
            </a:endParaRPr>
          </a:p>
        </p:txBody>
      </p:sp>
    </p:spTree>
  </p:cSld>
  <p:clrMapOvr>
    <a:masterClrMapping/>
  </p:clrMapOvr>
  <p:transition xmlns:p14="http://schemas.microsoft.com/office/powerpoint/2010/main">
    <p:fade/>
  </p:transition>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www.alexanderchen.com/Pages%20&amp;%20Images/Times%20Square%20Parade/Time-Square-Parade-800.jpg"/>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8" y="1"/>
            <a:ext cx="9143082"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ctrTitle"/>
          </p:nvPr>
        </p:nvSpPr>
        <p:spPr>
          <a:xfrm>
            <a:off x="611187" y="5379363"/>
            <a:ext cx="5789613" cy="430887"/>
          </a:xfrm>
          <a:solidFill>
            <a:schemeClr val="accent2">
              <a:alpha val="85000"/>
            </a:schemeClr>
          </a:solidFill>
        </p:spPr>
        <p:txBody>
          <a:bodyPr anchor="ctr"/>
          <a:lstStyle/>
          <a:p>
            <a:pPr marL="85725"/>
            <a:r>
              <a:rPr lang="hu-HU" dirty="0" smtClean="0">
                <a:effectLst>
                  <a:outerShdw blurRad="50800" dist="38100" dir="2700000" algn="tl" rotWithShape="0">
                    <a:prstClr val="black">
                      <a:alpha val="40000"/>
                    </a:prstClr>
                  </a:outerShdw>
                </a:effectLst>
              </a:rPr>
              <a:t>Reklámzaj, a push média uralma</a:t>
            </a:r>
            <a:endParaRPr lang="hu-HU" dirty="0">
              <a:effectLst>
                <a:outerShdw blurRad="50800" dist="38100" dir="2700000" algn="tl" rotWithShape="0">
                  <a:prstClr val="black">
                    <a:alpha val="40000"/>
                  </a:prstClr>
                </a:outerShdw>
              </a:effectLst>
            </a:endParaRPr>
          </a:p>
        </p:txBody>
      </p:sp>
    </p:spTree>
    <p:extLst>
      <p:ext uri="{BB962C8B-B14F-4D97-AF65-F5344CB8AC3E}">
        <p14:creationId xmlns:p14="http://schemas.microsoft.com/office/powerpoint/2010/main" val="3381456230"/>
      </p:ext>
    </p:extLst>
  </p:cSld>
  <p:clrMapOvr>
    <a:masterClrMapping/>
  </p:clrMapOvr>
  <p:transition xmlns:p14="http://schemas.microsoft.com/office/powerpoint/2010/main">
    <p:fade/>
  </p:transition>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u-HU" dirty="0" smtClean="0"/>
              <a:t>Push, vagy pull kommunikáció?</a:t>
            </a:r>
            <a:endParaRPr lang="hu-HU" dirty="0"/>
          </a:p>
        </p:txBody>
      </p:sp>
      <p:pic>
        <p:nvPicPr>
          <p:cNvPr id="2061" name="Picture 13"/>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a:stretch/>
        </p:blipFill>
        <p:spPr bwMode="auto">
          <a:xfrm>
            <a:off x="4459858" y="1553785"/>
            <a:ext cx="3527372" cy="9680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2" descr="http://images4.cpcache.com/product/381577764v2_480x480_Front.jpg"/>
          <p:cNvPicPr>
            <a:picLocks noChangeArrowheads="1"/>
          </p:cNvPicPr>
          <p:nvPr/>
        </p:nvPicPr>
        <p:blipFill rotWithShape="1">
          <a:blip r:embed="rId3" cstate="print">
            <a:clrChange>
              <a:clrFrom>
                <a:srgbClr val="FFFFFF"/>
              </a:clrFrom>
              <a:clrTo>
                <a:srgbClr val="FFFFFF">
                  <a:alpha val="0"/>
                </a:srgbClr>
              </a:clrTo>
            </a:clrChange>
            <a:duotone>
              <a:schemeClr val="accent2">
                <a:shade val="45000"/>
                <a:satMod val="135000"/>
              </a:schemeClr>
              <a:prstClr val="white"/>
            </a:duotone>
            <a:extLst>
              <a:ext uri="{28A0092B-C50C-407E-A947-70E740481C1C}">
                <a14:useLocalDpi xmlns:a14="http://schemas.microsoft.com/office/drawing/2010/main" val="0"/>
              </a:ext>
            </a:extLst>
          </a:blip>
          <a:srcRect/>
          <a:stretch/>
        </p:blipFill>
        <p:spPr bwMode="auto">
          <a:xfrm flipH="1">
            <a:off x="5943600" y="2252246"/>
            <a:ext cx="484742" cy="341524"/>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 descr="http://images4.cpcache.com/product/381577764v2_480x480_Front.jpg"/>
          <p:cNvPicPr>
            <a:picLocks noChangeArrowheads="1"/>
          </p:cNvPicPr>
          <p:nvPr/>
        </p:nvPicPr>
        <p:blipFill rotWithShape="1">
          <a:blip r:embed="rId3" cstate="print">
            <a:clrChange>
              <a:clrFrom>
                <a:srgbClr val="FFFFFF"/>
              </a:clrFrom>
              <a:clrTo>
                <a:srgbClr val="FFFFFF">
                  <a:alpha val="0"/>
                </a:srgbClr>
              </a:clrTo>
            </a:clrChange>
            <a:duotone>
              <a:schemeClr val="accent2">
                <a:shade val="45000"/>
                <a:satMod val="135000"/>
              </a:schemeClr>
              <a:prstClr val="white"/>
            </a:duotone>
            <a:extLst>
              <a:ext uri="{28A0092B-C50C-407E-A947-70E740481C1C}">
                <a14:useLocalDpi xmlns:a14="http://schemas.microsoft.com/office/drawing/2010/main" val="0"/>
              </a:ext>
            </a:extLst>
          </a:blip>
          <a:srcRect/>
          <a:stretch/>
        </p:blipFill>
        <p:spPr bwMode="auto">
          <a:xfrm flipH="1">
            <a:off x="7148385" y="3119960"/>
            <a:ext cx="484742" cy="341524"/>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2" descr="http://images4.cpcache.com/product/381577764v2_480x480_Front.jpg"/>
          <p:cNvPicPr>
            <a:picLocks noChangeArrowheads="1"/>
          </p:cNvPicPr>
          <p:nvPr/>
        </p:nvPicPr>
        <p:blipFill rotWithShape="1">
          <a:blip r:embed="rId3" cstate="print">
            <a:clrChange>
              <a:clrFrom>
                <a:srgbClr val="FFFFFF"/>
              </a:clrFrom>
              <a:clrTo>
                <a:srgbClr val="FFFFFF">
                  <a:alpha val="0"/>
                </a:srgbClr>
              </a:clrTo>
            </a:clrChange>
            <a:duotone>
              <a:schemeClr val="accent2">
                <a:shade val="45000"/>
                <a:satMod val="135000"/>
              </a:schemeClr>
              <a:prstClr val="white"/>
            </a:duotone>
            <a:extLst>
              <a:ext uri="{28A0092B-C50C-407E-A947-70E740481C1C}">
                <a14:useLocalDpi xmlns:a14="http://schemas.microsoft.com/office/drawing/2010/main" val="0"/>
              </a:ext>
            </a:extLst>
          </a:blip>
          <a:srcRect/>
          <a:stretch/>
        </p:blipFill>
        <p:spPr bwMode="auto">
          <a:xfrm flipH="1">
            <a:off x="7849518" y="3768415"/>
            <a:ext cx="484742" cy="341524"/>
          </a:xfrm>
          <a:prstGeom prst="rect">
            <a:avLst/>
          </a:prstGeom>
          <a:noFill/>
          <a:extLst>
            <a:ext uri="{909E8E84-426E-40dd-AFC4-6F175D3DCCD1}">
              <a14:hiddenFill xmlns:a14="http://schemas.microsoft.com/office/drawing/2010/main">
                <a:solidFill>
                  <a:srgbClr val="FFFFFF"/>
                </a:solidFill>
              </a14:hiddenFill>
            </a:ext>
          </a:extLst>
        </p:spPr>
      </p:pic>
      <p:pic>
        <p:nvPicPr>
          <p:cNvPr id="29" name="Picture 2" descr="http://images4.cpcache.com/product/381577764v2_480x480_Front.jpg"/>
          <p:cNvPicPr>
            <a:picLocks noChangeArrowheads="1"/>
          </p:cNvPicPr>
          <p:nvPr/>
        </p:nvPicPr>
        <p:blipFill rotWithShape="1">
          <a:blip r:embed="rId3" cstate="print">
            <a:clrChange>
              <a:clrFrom>
                <a:srgbClr val="FFFFFF"/>
              </a:clrFrom>
              <a:clrTo>
                <a:srgbClr val="FFFFFF">
                  <a:alpha val="0"/>
                </a:srgbClr>
              </a:clrTo>
            </a:clrChange>
            <a:duotone>
              <a:schemeClr val="accent2">
                <a:shade val="45000"/>
                <a:satMod val="135000"/>
              </a:schemeClr>
              <a:prstClr val="white"/>
            </a:duotone>
            <a:extLst>
              <a:ext uri="{28A0092B-C50C-407E-A947-70E740481C1C}">
                <a14:useLocalDpi xmlns:a14="http://schemas.microsoft.com/office/drawing/2010/main" val="0"/>
              </a:ext>
            </a:extLst>
          </a:blip>
          <a:srcRect/>
          <a:stretch/>
        </p:blipFill>
        <p:spPr bwMode="auto">
          <a:xfrm flipH="1">
            <a:off x="6713219" y="2685183"/>
            <a:ext cx="484742" cy="341524"/>
          </a:xfrm>
          <a:prstGeom prst="rect">
            <a:avLst/>
          </a:prstGeom>
          <a:noFill/>
          <a:extLst>
            <a:ext uri="{909E8E84-426E-40dd-AFC4-6F175D3DCCD1}">
              <a14:hiddenFill xmlns:a14="http://schemas.microsoft.com/office/drawing/2010/main">
                <a:solidFill>
                  <a:srgbClr val="FFFFFF"/>
                </a:solidFill>
              </a14:hiddenFill>
            </a:ext>
          </a:extLst>
        </p:spPr>
      </p:pic>
      <p:pic>
        <p:nvPicPr>
          <p:cNvPr id="38" name="Picture 2" descr="http://images4.cpcache.com/product/381577764v2_480x480_Front.jpg"/>
          <p:cNvPicPr>
            <a:picLocks noChangeArrowheads="1"/>
          </p:cNvPicPr>
          <p:nvPr/>
        </p:nvPicPr>
        <p:blipFill rotWithShape="1">
          <a:blip r:embed="rId3" cstate="print">
            <a:clrChange>
              <a:clrFrom>
                <a:srgbClr val="FFFFFF"/>
              </a:clrFrom>
              <a:clrTo>
                <a:srgbClr val="FFFFFF">
                  <a:alpha val="0"/>
                </a:srgbClr>
              </a:clrTo>
            </a:clrChange>
            <a:duotone>
              <a:schemeClr val="accent2">
                <a:shade val="45000"/>
                <a:satMod val="135000"/>
              </a:schemeClr>
              <a:prstClr val="white"/>
            </a:duotone>
            <a:extLst>
              <a:ext uri="{28A0092B-C50C-407E-A947-70E740481C1C}">
                <a14:useLocalDpi xmlns:a14="http://schemas.microsoft.com/office/drawing/2010/main" val="0"/>
              </a:ext>
            </a:extLst>
          </a:blip>
          <a:srcRect/>
          <a:stretch/>
        </p:blipFill>
        <p:spPr bwMode="auto">
          <a:xfrm flipH="1">
            <a:off x="8049658" y="3392005"/>
            <a:ext cx="484742" cy="341524"/>
          </a:xfrm>
          <a:prstGeom prst="rect">
            <a:avLst/>
          </a:prstGeom>
          <a:noFill/>
          <a:extLst>
            <a:ext uri="{909E8E84-426E-40dd-AFC4-6F175D3DCCD1}">
              <a14:hiddenFill xmlns:a14="http://schemas.microsoft.com/office/drawing/2010/main">
                <a:solidFill>
                  <a:srgbClr val="FFFFFF"/>
                </a:solidFill>
              </a14:hiddenFill>
            </a:ext>
          </a:extLst>
        </p:spPr>
      </p:pic>
      <p:pic>
        <p:nvPicPr>
          <p:cNvPr id="40" name="Picture 2" descr="http://images4.cpcache.com/product/381577764v2_480x480_Front.jpg"/>
          <p:cNvPicPr>
            <a:picLocks noChangeArrowheads="1"/>
          </p:cNvPicPr>
          <p:nvPr/>
        </p:nvPicPr>
        <p:blipFill rotWithShape="1">
          <a:blip r:embed="rId3" cstate="print">
            <a:clrChange>
              <a:clrFrom>
                <a:srgbClr val="FFFFFF"/>
              </a:clrFrom>
              <a:clrTo>
                <a:srgbClr val="FFFFFF">
                  <a:alpha val="0"/>
                </a:srgbClr>
              </a:clrTo>
            </a:clrChange>
            <a:duotone>
              <a:schemeClr val="accent2">
                <a:shade val="45000"/>
                <a:satMod val="135000"/>
              </a:schemeClr>
              <a:prstClr val="white"/>
            </a:duotone>
            <a:extLst>
              <a:ext uri="{28A0092B-C50C-407E-A947-70E740481C1C}">
                <a14:useLocalDpi xmlns:a14="http://schemas.microsoft.com/office/drawing/2010/main" val="0"/>
              </a:ext>
            </a:extLst>
          </a:blip>
          <a:srcRect/>
          <a:stretch/>
        </p:blipFill>
        <p:spPr bwMode="auto">
          <a:xfrm flipH="1">
            <a:off x="8659258" y="3962129"/>
            <a:ext cx="484742" cy="341524"/>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6172200" y="2590529"/>
            <a:ext cx="672029" cy="369332"/>
          </a:xfrm>
          <a:prstGeom prst="rect">
            <a:avLst/>
          </a:prstGeom>
          <a:noFill/>
        </p:spPr>
        <p:txBody>
          <a:bodyPr wrap="square" rtlCol="0">
            <a:spAutoFit/>
          </a:bodyPr>
          <a:lstStyle/>
          <a:p>
            <a:pPr algn="ctr"/>
            <a:r>
              <a:rPr lang="hu-HU" dirty="0" smtClean="0"/>
              <a:t>BC</a:t>
            </a:r>
            <a:endParaRPr lang="hu-HU" dirty="0"/>
          </a:p>
        </p:txBody>
      </p:sp>
      <p:sp>
        <p:nvSpPr>
          <p:cNvPr id="30" name="TextBox 29"/>
          <p:cNvSpPr txBox="1"/>
          <p:nvPr/>
        </p:nvSpPr>
        <p:spPr>
          <a:xfrm>
            <a:off x="7162800" y="2830797"/>
            <a:ext cx="672029" cy="369332"/>
          </a:xfrm>
          <a:prstGeom prst="rect">
            <a:avLst/>
          </a:prstGeom>
          <a:noFill/>
        </p:spPr>
        <p:txBody>
          <a:bodyPr wrap="square" rtlCol="0">
            <a:spAutoFit/>
          </a:bodyPr>
          <a:lstStyle/>
          <a:p>
            <a:pPr algn="ctr"/>
            <a:r>
              <a:rPr lang="hu-HU" dirty="0" smtClean="0"/>
              <a:t>BC</a:t>
            </a:r>
            <a:endParaRPr lang="hu-HU" dirty="0"/>
          </a:p>
        </p:txBody>
      </p:sp>
      <p:sp>
        <p:nvSpPr>
          <p:cNvPr id="31" name="TextBox 30"/>
          <p:cNvSpPr txBox="1"/>
          <p:nvPr/>
        </p:nvSpPr>
        <p:spPr>
          <a:xfrm>
            <a:off x="7315200" y="3364197"/>
            <a:ext cx="672029" cy="369332"/>
          </a:xfrm>
          <a:prstGeom prst="rect">
            <a:avLst/>
          </a:prstGeom>
          <a:noFill/>
        </p:spPr>
        <p:txBody>
          <a:bodyPr wrap="square" rtlCol="0">
            <a:spAutoFit/>
          </a:bodyPr>
          <a:lstStyle/>
          <a:p>
            <a:pPr algn="ctr"/>
            <a:r>
              <a:rPr lang="hu-HU" dirty="0" smtClean="0"/>
              <a:t>BC</a:t>
            </a:r>
            <a:endParaRPr lang="hu-HU" dirty="0"/>
          </a:p>
        </p:txBody>
      </p:sp>
      <p:sp>
        <p:nvSpPr>
          <p:cNvPr id="32" name="TextBox 31"/>
          <p:cNvSpPr txBox="1"/>
          <p:nvPr/>
        </p:nvSpPr>
        <p:spPr>
          <a:xfrm>
            <a:off x="8090971" y="3668997"/>
            <a:ext cx="672029" cy="369332"/>
          </a:xfrm>
          <a:prstGeom prst="rect">
            <a:avLst/>
          </a:prstGeom>
          <a:noFill/>
        </p:spPr>
        <p:txBody>
          <a:bodyPr wrap="square" rtlCol="0">
            <a:spAutoFit/>
          </a:bodyPr>
          <a:lstStyle/>
          <a:p>
            <a:pPr algn="ctr"/>
            <a:r>
              <a:rPr lang="hu-HU" dirty="0" smtClean="0"/>
              <a:t>BC</a:t>
            </a:r>
            <a:endParaRPr lang="hu-HU" dirty="0"/>
          </a:p>
        </p:txBody>
      </p:sp>
      <p:pic>
        <p:nvPicPr>
          <p:cNvPr id="34" name="Picture 15"/>
          <p:cNvPicPr>
            <a:picLocks noChangeAspect="1" noChangeArrowheads="1"/>
          </p:cNvPicPr>
          <p:nvPr/>
        </p:nvPicPr>
        <p:blipFill>
          <a:blip r:embed="rId4">
            <a:clrChange>
              <a:clrFrom>
                <a:srgbClr val="FEFEFE"/>
              </a:clrFrom>
              <a:clrTo>
                <a:srgbClr val="FEFEFE">
                  <a:alpha val="0"/>
                </a:srgbClr>
              </a:clrTo>
            </a:clrChange>
            <a:extLst>
              <a:ext uri="{28A0092B-C50C-407E-A947-70E740481C1C}">
                <a14:useLocalDpi xmlns:a14="http://schemas.microsoft.com/office/drawing/2010/main" val="0"/>
              </a:ext>
            </a:extLst>
          </a:blip>
          <a:srcRect/>
          <a:stretch>
            <a:fillRect/>
          </a:stretch>
        </p:blipFill>
        <p:spPr bwMode="auto">
          <a:xfrm rot="21256380">
            <a:off x="4917057" y="3308145"/>
            <a:ext cx="1076325" cy="1600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5" name="Picture 15"/>
          <p:cNvPicPr>
            <a:picLocks noChangeAspect="1" noChangeArrowheads="1"/>
          </p:cNvPicPr>
          <p:nvPr/>
        </p:nvPicPr>
        <p:blipFill>
          <a:blip r:embed="rId4">
            <a:clrChange>
              <a:clrFrom>
                <a:srgbClr val="FEFEFE"/>
              </a:clrFrom>
              <a:clrTo>
                <a:srgbClr val="FEFEFE">
                  <a:alpha val="0"/>
                </a:srgbClr>
              </a:clrTo>
            </a:clrChange>
            <a:extLst>
              <a:ext uri="{28A0092B-C50C-407E-A947-70E740481C1C}">
                <a14:useLocalDpi xmlns:a14="http://schemas.microsoft.com/office/drawing/2010/main" val="0"/>
              </a:ext>
            </a:extLst>
          </a:blip>
          <a:srcRect/>
          <a:stretch>
            <a:fillRect/>
          </a:stretch>
        </p:blipFill>
        <p:spPr bwMode="auto">
          <a:xfrm rot="21256380">
            <a:off x="5704520" y="3302820"/>
            <a:ext cx="1076325" cy="1600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6" name="Picture 15"/>
          <p:cNvPicPr>
            <a:picLocks noChangeAspect="1" noChangeArrowheads="1"/>
          </p:cNvPicPr>
          <p:nvPr/>
        </p:nvPicPr>
        <p:blipFill>
          <a:blip r:embed="rId4">
            <a:clrChange>
              <a:clrFrom>
                <a:srgbClr val="FEFEFE"/>
              </a:clrFrom>
              <a:clrTo>
                <a:srgbClr val="FEFEFE">
                  <a:alpha val="0"/>
                </a:srgbClr>
              </a:clrTo>
            </a:clrChange>
            <a:extLst>
              <a:ext uri="{28A0092B-C50C-407E-A947-70E740481C1C}">
                <a14:useLocalDpi xmlns:a14="http://schemas.microsoft.com/office/drawing/2010/main" val="0"/>
              </a:ext>
            </a:extLst>
          </a:blip>
          <a:srcRect/>
          <a:stretch>
            <a:fillRect/>
          </a:stretch>
        </p:blipFill>
        <p:spPr bwMode="auto">
          <a:xfrm rot="21256380">
            <a:off x="6085520" y="3249838"/>
            <a:ext cx="1076325" cy="1600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 name="Picture 15"/>
          <p:cNvPicPr>
            <a:picLocks noChangeAspect="1" noChangeArrowheads="1"/>
          </p:cNvPicPr>
          <p:nvPr/>
        </p:nvPicPr>
        <p:blipFill>
          <a:blip r:embed="rId4">
            <a:clrChange>
              <a:clrFrom>
                <a:srgbClr val="FEFEFE"/>
              </a:clrFrom>
              <a:clrTo>
                <a:srgbClr val="FEFEFE">
                  <a:alpha val="0"/>
                </a:srgbClr>
              </a:clrTo>
            </a:clrChange>
            <a:extLst>
              <a:ext uri="{28A0092B-C50C-407E-A947-70E740481C1C}">
                <a14:useLocalDpi xmlns:a14="http://schemas.microsoft.com/office/drawing/2010/main" val="0"/>
              </a:ext>
            </a:extLst>
          </a:blip>
          <a:srcRect/>
          <a:stretch>
            <a:fillRect/>
          </a:stretch>
        </p:blipFill>
        <p:spPr bwMode="auto">
          <a:xfrm rot="21256380">
            <a:off x="5258755" y="3173638"/>
            <a:ext cx="1076325" cy="1600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3" name="TextBox 32"/>
          <p:cNvSpPr txBox="1"/>
          <p:nvPr/>
        </p:nvSpPr>
        <p:spPr>
          <a:xfrm>
            <a:off x="8243371" y="4049997"/>
            <a:ext cx="672029" cy="369332"/>
          </a:xfrm>
          <a:prstGeom prst="rect">
            <a:avLst/>
          </a:prstGeom>
          <a:noFill/>
        </p:spPr>
        <p:txBody>
          <a:bodyPr wrap="square" rtlCol="0">
            <a:spAutoFit/>
          </a:bodyPr>
          <a:lstStyle/>
          <a:p>
            <a:pPr algn="ctr"/>
            <a:r>
              <a:rPr lang="hu-HU" dirty="0" smtClean="0"/>
              <a:t>BC</a:t>
            </a:r>
            <a:endParaRPr lang="hu-HU" dirty="0"/>
          </a:p>
        </p:txBody>
      </p:sp>
      <p:sp>
        <p:nvSpPr>
          <p:cNvPr id="8" name="Rounded Rectangle 7"/>
          <p:cNvSpPr/>
          <p:nvPr/>
        </p:nvSpPr>
        <p:spPr>
          <a:xfrm>
            <a:off x="4998018" y="4620823"/>
            <a:ext cx="3996000" cy="92888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2400" dirty="0" smtClean="0"/>
              <a:t>Fogyasztók</a:t>
            </a:r>
            <a:endParaRPr lang="hu-HU" sz="2400" dirty="0"/>
          </a:p>
        </p:txBody>
      </p:sp>
      <p:pic>
        <p:nvPicPr>
          <p:cNvPr id="42" name="Picture 15"/>
          <p:cNvPicPr>
            <a:picLocks noChangeAspect="1" noChangeArrowheads="1"/>
          </p:cNvPicPr>
          <p:nvPr/>
        </p:nvPicPr>
        <p:blipFill>
          <a:blip r:embed="rId4">
            <a:clrChange>
              <a:clrFrom>
                <a:srgbClr val="FEFEFE"/>
              </a:clrFrom>
              <a:clrTo>
                <a:srgbClr val="FEFEFE">
                  <a:alpha val="0"/>
                </a:srgbClr>
              </a:clrTo>
            </a:clrChange>
            <a:extLst>
              <a:ext uri="{28A0092B-C50C-407E-A947-70E740481C1C}">
                <a14:useLocalDpi xmlns:a14="http://schemas.microsoft.com/office/drawing/2010/main" val="0"/>
              </a:ext>
            </a:extLst>
          </a:blip>
          <a:srcRect/>
          <a:stretch>
            <a:fillRect/>
          </a:stretch>
        </p:blipFill>
        <p:spPr bwMode="auto">
          <a:xfrm rot="21256380">
            <a:off x="542157" y="3303945"/>
            <a:ext cx="1076325" cy="1600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3" name="Picture 13"/>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a:stretch/>
        </p:blipFill>
        <p:spPr bwMode="auto">
          <a:xfrm>
            <a:off x="0" y="1549585"/>
            <a:ext cx="2129642" cy="9680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4" name="Picture 2" descr="http://images4.cpcache.com/product/381577764v2_480x480_Front.jpg"/>
          <p:cNvPicPr>
            <a:picLocks noChangeArrowheads="1"/>
          </p:cNvPicPr>
          <p:nvPr/>
        </p:nvPicPr>
        <p:blipFill rotWithShape="1">
          <a:blip r:embed="rId3" cstate="print">
            <a:clrChange>
              <a:clrFrom>
                <a:srgbClr val="FFFFFF"/>
              </a:clrFrom>
              <a:clrTo>
                <a:srgbClr val="FFFFFF">
                  <a:alpha val="0"/>
                </a:srgbClr>
              </a:clrTo>
            </a:clrChange>
            <a:duotone>
              <a:schemeClr val="accent2">
                <a:shade val="45000"/>
                <a:satMod val="135000"/>
              </a:schemeClr>
              <a:prstClr val="white"/>
            </a:duotone>
            <a:extLst>
              <a:ext uri="{28A0092B-C50C-407E-A947-70E740481C1C}">
                <a14:useLocalDpi xmlns:a14="http://schemas.microsoft.com/office/drawing/2010/main" val="0"/>
              </a:ext>
            </a:extLst>
          </a:blip>
          <a:srcRect/>
          <a:stretch/>
        </p:blipFill>
        <p:spPr bwMode="auto">
          <a:xfrm flipH="1">
            <a:off x="1062842" y="2248046"/>
            <a:ext cx="484742" cy="341524"/>
          </a:xfrm>
          <a:prstGeom prst="rect">
            <a:avLst/>
          </a:prstGeom>
          <a:noFill/>
          <a:extLst>
            <a:ext uri="{909E8E84-426E-40dd-AFC4-6F175D3DCCD1}">
              <a14:hiddenFill xmlns:a14="http://schemas.microsoft.com/office/drawing/2010/main">
                <a:solidFill>
                  <a:srgbClr val="FFFFFF"/>
                </a:solidFill>
              </a14:hiddenFill>
            </a:ext>
          </a:extLst>
        </p:spPr>
      </p:pic>
      <p:pic>
        <p:nvPicPr>
          <p:cNvPr id="45" name="Picture 10" descr="http://3.bp.blogspot.com/_rku6deQBORg/TCH-_rhd8oI/AAAAAAAAPbk/TF0_rY5Z2SM/s1600/unilever-logo-II.jpg"/>
          <p:cNvPicPr>
            <a:picLocks noChangeAspect="1" noChangeArrowheads="1"/>
          </p:cNvPicPr>
          <p:nvPr/>
        </p:nvPicPr>
        <p:blipFill>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952804" y="2736697"/>
            <a:ext cx="927068" cy="967432"/>
          </a:xfrm>
          <a:prstGeom prst="rect">
            <a:avLst/>
          </a:prstGeom>
          <a:noFill/>
          <a:extLst>
            <a:ext uri="{909E8E84-426E-40dd-AFC4-6F175D3DCCD1}">
              <a14:hiddenFill xmlns:a14="http://schemas.microsoft.com/office/drawing/2010/main">
                <a:solidFill>
                  <a:srgbClr val="FFFFFF"/>
                </a:solidFill>
              </a14:hiddenFill>
            </a:ext>
          </a:extLst>
        </p:spPr>
      </p:pic>
      <p:pic>
        <p:nvPicPr>
          <p:cNvPr id="46" name="Picture 12" descr="http://www.famouslogos.org/logos/nike-logo.jpg"/>
          <p:cNvPicPr>
            <a:picLocks noChangeAspect="1" noChangeArrowheads="1"/>
          </p:cNvPicPr>
          <p:nvPr/>
        </p:nvPicPr>
        <p:blipFill>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56627" y="2702025"/>
            <a:ext cx="2117238" cy="738572"/>
          </a:xfrm>
          <a:prstGeom prst="rect">
            <a:avLst/>
          </a:prstGeom>
          <a:noFill/>
          <a:extLst>
            <a:ext uri="{909E8E84-426E-40dd-AFC4-6F175D3DCCD1}">
              <a14:hiddenFill xmlns:a14="http://schemas.microsoft.com/office/drawing/2010/main">
                <a:solidFill>
                  <a:srgbClr val="FFFFFF"/>
                </a:solidFill>
              </a14:hiddenFill>
            </a:ext>
          </a:extLst>
        </p:spPr>
      </p:pic>
      <p:sp>
        <p:nvSpPr>
          <p:cNvPr id="47" name="Rounded Rectangle 46"/>
          <p:cNvSpPr/>
          <p:nvPr/>
        </p:nvSpPr>
        <p:spPr>
          <a:xfrm>
            <a:off x="195000" y="4616623"/>
            <a:ext cx="3996000" cy="92888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u-HU" sz="2400" dirty="0" smtClean="0"/>
              <a:t>Fogyasztók</a:t>
            </a:r>
            <a:endParaRPr lang="hu-HU" sz="2400" dirty="0"/>
          </a:p>
        </p:txBody>
      </p:sp>
      <p:pic>
        <p:nvPicPr>
          <p:cNvPr id="48" name="Picture 4" descr="http://www.logoblog.org/images/mcdonalds-logo.gif"/>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071748" y="3307919"/>
            <a:ext cx="705903" cy="550189"/>
          </a:xfrm>
          <a:prstGeom prst="rect">
            <a:avLst/>
          </a:prstGeom>
          <a:noFill/>
          <a:extLst>
            <a:ext uri="{909E8E84-426E-40dd-AFC4-6F175D3DCCD1}">
              <a14:hiddenFill xmlns:a14="http://schemas.microsoft.com/office/drawing/2010/main">
                <a:solidFill>
                  <a:srgbClr val="FFFFFF"/>
                </a:solidFill>
              </a14:hiddenFill>
            </a:ext>
          </a:extLst>
        </p:spPr>
      </p:pic>
      <p:pic>
        <p:nvPicPr>
          <p:cNvPr id="49" name="Picture 6" descr="http://www.popandroll.com/coke-art/Coca-Cola_Logo_Script.jpg"/>
          <p:cNvPicPr>
            <a:picLocks noChangeAspect="1" noChangeArrowheads="1"/>
          </p:cNvPicPr>
          <p:nvPr/>
        </p:nvPicPr>
        <p:blipFill>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155956" y="2242537"/>
            <a:ext cx="1452362" cy="550189"/>
          </a:xfrm>
          <a:prstGeom prst="rect">
            <a:avLst/>
          </a:prstGeom>
          <a:noFill/>
          <a:extLst>
            <a:ext uri="{909E8E84-426E-40dd-AFC4-6F175D3DCCD1}">
              <a14:hiddenFill xmlns:a14="http://schemas.microsoft.com/office/drawing/2010/main">
                <a:solidFill>
                  <a:srgbClr val="FFFFFF"/>
                </a:solidFill>
              </a14:hiddenFill>
            </a:ext>
          </a:extLst>
        </p:spPr>
      </p:pic>
      <p:pic>
        <p:nvPicPr>
          <p:cNvPr id="50" name="Picture 8" descr="http://cdn.jaxov.com/wp-content/uploads/2011/05/Apple-Logo.jpg"/>
          <p:cNvPicPr>
            <a:picLocks noChangeAspect="1" noChangeArrowheads="1"/>
          </p:cNvPicPr>
          <p:nvPr/>
        </p:nvPicPr>
        <p:blipFill>
          <a:blip r:embed="rId10"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995170" y="3721097"/>
            <a:ext cx="710168" cy="826637"/>
          </a:xfrm>
          <a:prstGeom prst="rect">
            <a:avLst/>
          </a:prstGeom>
          <a:noFill/>
          <a:extLst>
            <a:ext uri="{909E8E84-426E-40dd-AFC4-6F175D3DCCD1}">
              <a14:hiddenFill xmlns:a14="http://schemas.microsoft.com/office/drawing/2010/main">
                <a:solidFill>
                  <a:srgbClr val="FFFFFF"/>
                </a:solidFill>
              </a14:hiddenFill>
            </a:ext>
          </a:extLst>
        </p:spPr>
      </p:pic>
      <p:pic>
        <p:nvPicPr>
          <p:cNvPr id="51" name="Picture 2" descr="http://images4.cpcache.com/product/381577764v2_480x480_Front.jpg"/>
          <p:cNvPicPr>
            <a:picLocks noChangeArrowheads="1"/>
          </p:cNvPicPr>
          <p:nvPr/>
        </p:nvPicPr>
        <p:blipFill rotWithShape="1">
          <a:blip r:embed="rId3" cstate="print">
            <a:clrChange>
              <a:clrFrom>
                <a:srgbClr val="FFFFFF"/>
              </a:clrFrom>
              <a:clrTo>
                <a:srgbClr val="FFFFFF">
                  <a:alpha val="0"/>
                </a:srgbClr>
              </a:clrTo>
            </a:clrChange>
            <a:duotone>
              <a:schemeClr val="accent2">
                <a:shade val="45000"/>
                <a:satMod val="135000"/>
              </a:schemeClr>
              <a:prstClr val="white"/>
            </a:duotone>
            <a:extLst>
              <a:ext uri="{28A0092B-C50C-407E-A947-70E740481C1C}">
                <a14:useLocalDpi xmlns:a14="http://schemas.microsoft.com/office/drawing/2010/main" val="0"/>
              </a:ext>
            </a:extLst>
          </a:blip>
          <a:srcRect/>
          <a:stretch/>
        </p:blipFill>
        <p:spPr bwMode="auto">
          <a:xfrm flipH="1">
            <a:off x="1215242" y="2400446"/>
            <a:ext cx="484742" cy="341524"/>
          </a:xfrm>
          <a:prstGeom prst="rect">
            <a:avLst/>
          </a:prstGeom>
          <a:noFill/>
          <a:extLst>
            <a:ext uri="{909E8E84-426E-40dd-AFC4-6F175D3DCCD1}">
              <a14:hiddenFill xmlns:a14="http://schemas.microsoft.com/office/drawing/2010/main">
                <a:solidFill>
                  <a:srgbClr val="FFFFFF"/>
                </a:solidFill>
              </a14:hiddenFill>
            </a:ext>
          </a:extLst>
        </p:spPr>
      </p:pic>
      <p:pic>
        <p:nvPicPr>
          <p:cNvPr id="52" name="Picture 2" descr="http://images4.cpcache.com/product/381577764v2_480x480_Front.jpg"/>
          <p:cNvPicPr>
            <a:picLocks noChangeArrowheads="1"/>
          </p:cNvPicPr>
          <p:nvPr/>
        </p:nvPicPr>
        <p:blipFill rotWithShape="1">
          <a:blip r:embed="rId3" cstate="print">
            <a:clrChange>
              <a:clrFrom>
                <a:srgbClr val="FFFFFF"/>
              </a:clrFrom>
              <a:clrTo>
                <a:srgbClr val="FFFFFF">
                  <a:alpha val="0"/>
                </a:srgbClr>
              </a:clrTo>
            </a:clrChange>
            <a:duotone>
              <a:schemeClr val="accent2">
                <a:shade val="45000"/>
                <a:satMod val="135000"/>
              </a:schemeClr>
              <a:prstClr val="white"/>
            </a:duotone>
            <a:extLst>
              <a:ext uri="{28A0092B-C50C-407E-A947-70E740481C1C}">
                <a14:useLocalDpi xmlns:a14="http://schemas.microsoft.com/office/drawing/2010/main" val="0"/>
              </a:ext>
            </a:extLst>
          </a:blip>
          <a:srcRect/>
          <a:stretch/>
        </p:blipFill>
        <p:spPr bwMode="auto">
          <a:xfrm flipH="1">
            <a:off x="1367642" y="2552846"/>
            <a:ext cx="484742" cy="341524"/>
          </a:xfrm>
          <a:prstGeom prst="rect">
            <a:avLst/>
          </a:prstGeom>
          <a:noFill/>
          <a:extLst>
            <a:ext uri="{909E8E84-426E-40dd-AFC4-6F175D3DCCD1}">
              <a14:hiddenFill xmlns:a14="http://schemas.microsoft.com/office/drawing/2010/main">
                <a:solidFill>
                  <a:srgbClr val="FFFFFF"/>
                </a:solidFill>
              </a14:hiddenFill>
            </a:ext>
          </a:extLst>
        </p:spPr>
      </p:pic>
      <p:pic>
        <p:nvPicPr>
          <p:cNvPr id="53" name="Picture 2" descr="http://images4.cpcache.com/product/381577764v2_480x480_Front.jpg"/>
          <p:cNvPicPr>
            <a:picLocks noChangeArrowheads="1"/>
          </p:cNvPicPr>
          <p:nvPr/>
        </p:nvPicPr>
        <p:blipFill rotWithShape="1">
          <a:blip r:embed="rId3" cstate="print">
            <a:clrChange>
              <a:clrFrom>
                <a:srgbClr val="FFFFFF"/>
              </a:clrFrom>
              <a:clrTo>
                <a:srgbClr val="FFFFFF">
                  <a:alpha val="0"/>
                </a:srgbClr>
              </a:clrTo>
            </a:clrChange>
            <a:duotone>
              <a:schemeClr val="accent2">
                <a:shade val="45000"/>
                <a:satMod val="135000"/>
              </a:schemeClr>
              <a:prstClr val="white"/>
            </a:duotone>
            <a:extLst>
              <a:ext uri="{28A0092B-C50C-407E-A947-70E740481C1C}">
                <a14:useLocalDpi xmlns:a14="http://schemas.microsoft.com/office/drawing/2010/main" val="0"/>
              </a:ext>
            </a:extLst>
          </a:blip>
          <a:srcRect/>
          <a:stretch/>
        </p:blipFill>
        <p:spPr bwMode="auto">
          <a:xfrm flipH="1">
            <a:off x="1520042" y="2705246"/>
            <a:ext cx="484742" cy="341524"/>
          </a:xfrm>
          <a:prstGeom prst="rect">
            <a:avLst/>
          </a:prstGeom>
          <a:noFill/>
          <a:extLst>
            <a:ext uri="{909E8E84-426E-40dd-AFC4-6F175D3DCCD1}">
              <a14:hiddenFill xmlns:a14="http://schemas.microsoft.com/office/drawing/2010/main">
                <a:solidFill>
                  <a:srgbClr val="FFFFFF"/>
                </a:solidFill>
              </a14:hiddenFill>
            </a:ext>
          </a:extLst>
        </p:spPr>
      </p:pic>
      <p:pic>
        <p:nvPicPr>
          <p:cNvPr id="54" name="Picture 2" descr="http://images4.cpcache.com/product/381577764v2_480x480_Front.jpg"/>
          <p:cNvPicPr>
            <a:picLocks noChangeArrowheads="1"/>
          </p:cNvPicPr>
          <p:nvPr/>
        </p:nvPicPr>
        <p:blipFill rotWithShape="1">
          <a:blip r:embed="rId3" cstate="print">
            <a:clrChange>
              <a:clrFrom>
                <a:srgbClr val="FFFFFF"/>
              </a:clrFrom>
              <a:clrTo>
                <a:srgbClr val="FFFFFF">
                  <a:alpha val="0"/>
                </a:srgbClr>
              </a:clrTo>
            </a:clrChange>
            <a:duotone>
              <a:schemeClr val="accent2">
                <a:shade val="45000"/>
                <a:satMod val="135000"/>
              </a:schemeClr>
              <a:prstClr val="white"/>
            </a:duotone>
            <a:extLst>
              <a:ext uri="{28A0092B-C50C-407E-A947-70E740481C1C}">
                <a14:useLocalDpi xmlns:a14="http://schemas.microsoft.com/office/drawing/2010/main" val="0"/>
              </a:ext>
            </a:extLst>
          </a:blip>
          <a:srcRect/>
          <a:stretch/>
        </p:blipFill>
        <p:spPr bwMode="auto">
          <a:xfrm flipH="1">
            <a:off x="1672442" y="2857646"/>
            <a:ext cx="484742" cy="341524"/>
          </a:xfrm>
          <a:prstGeom prst="rect">
            <a:avLst/>
          </a:prstGeom>
          <a:noFill/>
          <a:extLst>
            <a:ext uri="{909E8E84-426E-40dd-AFC4-6F175D3DCCD1}">
              <a14:hiddenFill xmlns:a14="http://schemas.microsoft.com/office/drawing/2010/main">
                <a:solidFill>
                  <a:srgbClr val="FFFFFF"/>
                </a:solidFill>
              </a14:hiddenFill>
            </a:ext>
          </a:extLst>
        </p:spPr>
      </p:pic>
      <p:pic>
        <p:nvPicPr>
          <p:cNvPr id="55" name="Picture 2" descr="http://images4.cpcache.com/product/381577764v2_480x480_Front.jpg"/>
          <p:cNvPicPr>
            <a:picLocks noChangeArrowheads="1"/>
          </p:cNvPicPr>
          <p:nvPr/>
        </p:nvPicPr>
        <p:blipFill rotWithShape="1">
          <a:blip r:embed="rId3" cstate="print">
            <a:clrChange>
              <a:clrFrom>
                <a:srgbClr val="FFFFFF"/>
              </a:clrFrom>
              <a:clrTo>
                <a:srgbClr val="FFFFFF">
                  <a:alpha val="0"/>
                </a:srgbClr>
              </a:clrTo>
            </a:clrChange>
            <a:duotone>
              <a:schemeClr val="accent2">
                <a:shade val="45000"/>
                <a:satMod val="135000"/>
              </a:schemeClr>
              <a:prstClr val="white"/>
            </a:duotone>
            <a:extLst>
              <a:ext uri="{28A0092B-C50C-407E-A947-70E740481C1C}">
                <a14:useLocalDpi xmlns:a14="http://schemas.microsoft.com/office/drawing/2010/main" val="0"/>
              </a:ext>
            </a:extLst>
          </a:blip>
          <a:srcRect/>
          <a:stretch/>
        </p:blipFill>
        <p:spPr bwMode="auto">
          <a:xfrm flipH="1">
            <a:off x="1824842" y="3010046"/>
            <a:ext cx="484742" cy="341524"/>
          </a:xfrm>
          <a:prstGeom prst="rect">
            <a:avLst/>
          </a:prstGeom>
          <a:noFill/>
          <a:extLst>
            <a:ext uri="{909E8E84-426E-40dd-AFC4-6F175D3DCCD1}">
              <a14:hiddenFill xmlns:a14="http://schemas.microsoft.com/office/drawing/2010/main">
                <a:solidFill>
                  <a:srgbClr val="FFFFFF"/>
                </a:solidFill>
              </a14:hiddenFill>
            </a:ext>
          </a:extLst>
        </p:spPr>
      </p:pic>
      <p:pic>
        <p:nvPicPr>
          <p:cNvPr id="56" name="Picture 2" descr="http://images4.cpcache.com/product/381577764v2_480x480_Front.jpg"/>
          <p:cNvPicPr>
            <a:picLocks noChangeArrowheads="1"/>
          </p:cNvPicPr>
          <p:nvPr/>
        </p:nvPicPr>
        <p:blipFill rotWithShape="1">
          <a:blip r:embed="rId3" cstate="print">
            <a:clrChange>
              <a:clrFrom>
                <a:srgbClr val="FFFFFF"/>
              </a:clrFrom>
              <a:clrTo>
                <a:srgbClr val="FFFFFF">
                  <a:alpha val="0"/>
                </a:srgbClr>
              </a:clrTo>
            </a:clrChange>
            <a:duotone>
              <a:schemeClr val="accent2">
                <a:shade val="45000"/>
                <a:satMod val="135000"/>
              </a:schemeClr>
              <a:prstClr val="white"/>
            </a:duotone>
            <a:extLst>
              <a:ext uri="{28A0092B-C50C-407E-A947-70E740481C1C}">
                <a14:useLocalDpi xmlns:a14="http://schemas.microsoft.com/office/drawing/2010/main" val="0"/>
              </a:ext>
            </a:extLst>
          </a:blip>
          <a:srcRect/>
          <a:stretch/>
        </p:blipFill>
        <p:spPr bwMode="auto">
          <a:xfrm flipH="1">
            <a:off x="2129642" y="3314846"/>
            <a:ext cx="484742" cy="341524"/>
          </a:xfrm>
          <a:prstGeom prst="rect">
            <a:avLst/>
          </a:prstGeom>
          <a:noFill/>
          <a:extLst>
            <a:ext uri="{909E8E84-426E-40dd-AFC4-6F175D3DCCD1}">
              <a14:hiddenFill xmlns:a14="http://schemas.microsoft.com/office/drawing/2010/main">
                <a:solidFill>
                  <a:srgbClr val="FFFFFF"/>
                </a:solidFill>
              </a14:hiddenFill>
            </a:ext>
          </a:extLst>
        </p:spPr>
      </p:pic>
      <p:pic>
        <p:nvPicPr>
          <p:cNvPr id="57" name="Picture 2" descr="http://images4.cpcache.com/product/381577764v2_480x480_Front.jpg"/>
          <p:cNvPicPr>
            <a:picLocks noChangeArrowheads="1"/>
          </p:cNvPicPr>
          <p:nvPr/>
        </p:nvPicPr>
        <p:blipFill rotWithShape="1">
          <a:blip r:embed="rId3" cstate="print">
            <a:clrChange>
              <a:clrFrom>
                <a:srgbClr val="FFFFFF"/>
              </a:clrFrom>
              <a:clrTo>
                <a:srgbClr val="FFFFFF">
                  <a:alpha val="0"/>
                </a:srgbClr>
              </a:clrTo>
            </a:clrChange>
            <a:duotone>
              <a:schemeClr val="accent2">
                <a:shade val="45000"/>
                <a:satMod val="135000"/>
              </a:schemeClr>
              <a:prstClr val="white"/>
            </a:duotone>
            <a:extLst>
              <a:ext uri="{28A0092B-C50C-407E-A947-70E740481C1C}">
                <a14:useLocalDpi xmlns:a14="http://schemas.microsoft.com/office/drawing/2010/main" val="0"/>
              </a:ext>
            </a:extLst>
          </a:blip>
          <a:srcRect/>
          <a:stretch/>
        </p:blipFill>
        <p:spPr bwMode="auto">
          <a:xfrm flipH="1">
            <a:off x="2282042" y="3467246"/>
            <a:ext cx="484742" cy="341524"/>
          </a:xfrm>
          <a:prstGeom prst="rect">
            <a:avLst/>
          </a:prstGeom>
          <a:noFill/>
          <a:extLst>
            <a:ext uri="{909E8E84-426E-40dd-AFC4-6F175D3DCCD1}">
              <a14:hiddenFill xmlns:a14="http://schemas.microsoft.com/office/drawing/2010/main">
                <a:solidFill>
                  <a:srgbClr val="FFFFFF"/>
                </a:solidFill>
              </a14:hiddenFill>
            </a:ext>
          </a:extLst>
        </p:spPr>
      </p:pic>
      <p:pic>
        <p:nvPicPr>
          <p:cNvPr id="58" name="Picture 2" descr="http://images4.cpcache.com/product/381577764v2_480x480_Front.jpg"/>
          <p:cNvPicPr>
            <a:picLocks noChangeArrowheads="1"/>
          </p:cNvPicPr>
          <p:nvPr/>
        </p:nvPicPr>
        <p:blipFill rotWithShape="1">
          <a:blip r:embed="rId3" cstate="print">
            <a:clrChange>
              <a:clrFrom>
                <a:srgbClr val="FFFFFF"/>
              </a:clrFrom>
              <a:clrTo>
                <a:srgbClr val="FFFFFF">
                  <a:alpha val="0"/>
                </a:srgbClr>
              </a:clrTo>
            </a:clrChange>
            <a:duotone>
              <a:schemeClr val="accent2">
                <a:shade val="45000"/>
                <a:satMod val="135000"/>
              </a:schemeClr>
              <a:prstClr val="white"/>
            </a:duotone>
            <a:extLst>
              <a:ext uri="{28A0092B-C50C-407E-A947-70E740481C1C}">
                <a14:useLocalDpi xmlns:a14="http://schemas.microsoft.com/office/drawing/2010/main" val="0"/>
              </a:ext>
            </a:extLst>
          </a:blip>
          <a:srcRect/>
          <a:stretch/>
        </p:blipFill>
        <p:spPr bwMode="auto">
          <a:xfrm flipH="1">
            <a:off x="2586842" y="3772046"/>
            <a:ext cx="484742" cy="341524"/>
          </a:xfrm>
          <a:prstGeom prst="rect">
            <a:avLst/>
          </a:prstGeom>
          <a:noFill/>
          <a:extLst>
            <a:ext uri="{909E8E84-426E-40dd-AFC4-6F175D3DCCD1}">
              <a14:hiddenFill xmlns:a14="http://schemas.microsoft.com/office/drawing/2010/main">
                <a:solidFill>
                  <a:srgbClr val="FFFFFF"/>
                </a:solidFill>
              </a14:hiddenFill>
            </a:ext>
          </a:extLst>
        </p:spPr>
      </p:pic>
      <p:pic>
        <p:nvPicPr>
          <p:cNvPr id="59" name="Picture 2" descr="http://images4.cpcache.com/product/381577764v2_480x480_Front.jpg"/>
          <p:cNvPicPr>
            <a:picLocks noChangeArrowheads="1"/>
          </p:cNvPicPr>
          <p:nvPr/>
        </p:nvPicPr>
        <p:blipFill rotWithShape="1">
          <a:blip r:embed="rId3" cstate="print">
            <a:clrChange>
              <a:clrFrom>
                <a:srgbClr val="FFFFFF"/>
              </a:clrFrom>
              <a:clrTo>
                <a:srgbClr val="FFFFFF">
                  <a:alpha val="0"/>
                </a:srgbClr>
              </a:clrTo>
            </a:clrChange>
            <a:duotone>
              <a:schemeClr val="accent2">
                <a:shade val="45000"/>
                <a:satMod val="135000"/>
              </a:schemeClr>
              <a:prstClr val="white"/>
            </a:duotone>
            <a:extLst>
              <a:ext uri="{28A0092B-C50C-407E-A947-70E740481C1C}">
                <a14:useLocalDpi xmlns:a14="http://schemas.microsoft.com/office/drawing/2010/main" val="0"/>
              </a:ext>
            </a:extLst>
          </a:blip>
          <a:srcRect/>
          <a:stretch/>
        </p:blipFill>
        <p:spPr bwMode="auto">
          <a:xfrm flipH="1">
            <a:off x="3092700" y="4034129"/>
            <a:ext cx="484742" cy="341524"/>
          </a:xfrm>
          <a:prstGeom prst="rect">
            <a:avLst/>
          </a:prstGeom>
          <a:noFill/>
          <a:extLst>
            <a:ext uri="{909E8E84-426E-40dd-AFC4-6F175D3DCCD1}">
              <a14:hiddenFill xmlns:a14="http://schemas.microsoft.com/office/drawing/2010/main">
                <a:solidFill>
                  <a:srgbClr val="FFFFFF"/>
                </a:solidFill>
              </a14:hiddenFill>
            </a:ext>
          </a:extLst>
        </p:spPr>
      </p:pic>
      <p:pic>
        <p:nvPicPr>
          <p:cNvPr id="60" name="Picture 2" descr="http://images4.cpcache.com/product/381577764v2_480x480_Front.jpg"/>
          <p:cNvPicPr>
            <a:picLocks noChangeArrowheads="1"/>
          </p:cNvPicPr>
          <p:nvPr/>
        </p:nvPicPr>
        <p:blipFill rotWithShape="1">
          <a:blip r:embed="rId3" cstate="print">
            <a:clrChange>
              <a:clrFrom>
                <a:srgbClr val="FFFFFF"/>
              </a:clrFrom>
              <a:clrTo>
                <a:srgbClr val="FFFFFF">
                  <a:alpha val="0"/>
                </a:srgbClr>
              </a:clrTo>
            </a:clrChange>
            <a:duotone>
              <a:schemeClr val="accent2">
                <a:shade val="45000"/>
                <a:satMod val="135000"/>
              </a:schemeClr>
              <a:prstClr val="white"/>
            </a:duotone>
            <a:extLst>
              <a:ext uri="{28A0092B-C50C-407E-A947-70E740481C1C}">
                <a14:useLocalDpi xmlns:a14="http://schemas.microsoft.com/office/drawing/2010/main" val="0"/>
              </a:ext>
            </a:extLst>
          </a:blip>
          <a:srcRect/>
          <a:stretch/>
        </p:blipFill>
        <p:spPr bwMode="auto">
          <a:xfrm flipH="1">
            <a:off x="1672442" y="2357729"/>
            <a:ext cx="484742" cy="341524"/>
          </a:xfrm>
          <a:prstGeom prst="rect">
            <a:avLst/>
          </a:prstGeom>
          <a:noFill/>
          <a:extLst>
            <a:ext uri="{909E8E84-426E-40dd-AFC4-6F175D3DCCD1}">
              <a14:hiddenFill xmlns:a14="http://schemas.microsoft.com/office/drawing/2010/main">
                <a:solidFill>
                  <a:srgbClr val="FFFFFF"/>
                </a:solidFill>
              </a14:hiddenFill>
            </a:ext>
          </a:extLst>
        </p:spPr>
      </p:pic>
      <p:pic>
        <p:nvPicPr>
          <p:cNvPr id="61" name="Picture 2" descr="http://images4.cpcache.com/product/381577764v2_480x480_Front.jpg"/>
          <p:cNvPicPr>
            <a:picLocks noChangeArrowheads="1"/>
          </p:cNvPicPr>
          <p:nvPr/>
        </p:nvPicPr>
        <p:blipFill rotWithShape="1">
          <a:blip r:embed="rId3" cstate="print">
            <a:clrChange>
              <a:clrFrom>
                <a:srgbClr val="FFFFFF"/>
              </a:clrFrom>
              <a:clrTo>
                <a:srgbClr val="FFFFFF">
                  <a:alpha val="0"/>
                </a:srgbClr>
              </a:clrTo>
            </a:clrChange>
            <a:duotone>
              <a:schemeClr val="accent2">
                <a:shade val="45000"/>
                <a:satMod val="135000"/>
              </a:schemeClr>
              <a:prstClr val="white"/>
            </a:duotone>
            <a:extLst>
              <a:ext uri="{28A0092B-C50C-407E-A947-70E740481C1C}">
                <a14:useLocalDpi xmlns:a14="http://schemas.microsoft.com/office/drawing/2010/main" val="0"/>
              </a:ext>
            </a:extLst>
          </a:blip>
          <a:srcRect/>
          <a:stretch/>
        </p:blipFill>
        <p:spPr bwMode="auto">
          <a:xfrm flipH="1">
            <a:off x="2025900" y="2625805"/>
            <a:ext cx="484742" cy="341524"/>
          </a:xfrm>
          <a:prstGeom prst="rect">
            <a:avLst/>
          </a:prstGeom>
          <a:noFill/>
          <a:extLst>
            <a:ext uri="{909E8E84-426E-40dd-AFC4-6F175D3DCCD1}">
              <a14:hiddenFill xmlns:a14="http://schemas.microsoft.com/office/drawing/2010/main">
                <a:solidFill>
                  <a:srgbClr val="FFFFFF"/>
                </a:solidFill>
              </a14:hiddenFill>
            </a:ext>
          </a:extLst>
        </p:spPr>
      </p:pic>
      <p:pic>
        <p:nvPicPr>
          <p:cNvPr id="62" name="Picture 2" descr="http://images4.cpcache.com/product/381577764v2_480x480_Front.jpg"/>
          <p:cNvPicPr>
            <a:picLocks noChangeArrowheads="1"/>
          </p:cNvPicPr>
          <p:nvPr/>
        </p:nvPicPr>
        <p:blipFill rotWithShape="1">
          <a:blip r:embed="rId3" cstate="print">
            <a:clrChange>
              <a:clrFrom>
                <a:srgbClr val="FFFFFF"/>
              </a:clrFrom>
              <a:clrTo>
                <a:srgbClr val="FFFFFF">
                  <a:alpha val="0"/>
                </a:srgbClr>
              </a:clrTo>
            </a:clrChange>
            <a:duotone>
              <a:schemeClr val="accent2">
                <a:shade val="45000"/>
                <a:satMod val="135000"/>
              </a:schemeClr>
              <a:prstClr val="white"/>
            </a:duotone>
            <a:extLst>
              <a:ext uri="{28A0092B-C50C-407E-A947-70E740481C1C}">
                <a14:useLocalDpi xmlns:a14="http://schemas.microsoft.com/office/drawing/2010/main" val="0"/>
              </a:ext>
            </a:extLst>
          </a:blip>
          <a:srcRect/>
          <a:stretch/>
        </p:blipFill>
        <p:spPr bwMode="auto">
          <a:xfrm flipH="1">
            <a:off x="2330700" y="2930605"/>
            <a:ext cx="484742" cy="341524"/>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2" descr="http://images4.cpcache.com/product/381577764v2_480x480_Front.jpg"/>
          <p:cNvPicPr>
            <a:picLocks noChangeArrowheads="1"/>
          </p:cNvPicPr>
          <p:nvPr/>
        </p:nvPicPr>
        <p:blipFill rotWithShape="1">
          <a:blip r:embed="rId3" cstate="print">
            <a:clrChange>
              <a:clrFrom>
                <a:srgbClr val="FFFFFF"/>
              </a:clrFrom>
              <a:clrTo>
                <a:srgbClr val="FFFFFF">
                  <a:alpha val="0"/>
                </a:srgbClr>
              </a:clrTo>
            </a:clrChange>
            <a:duotone>
              <a:schemeClr val="accent2">
                <a:shade val="45000"/>
                <a:satMod val="135000"/>
              </a:schemeClr>
              <a:prstClr val="white"/>
            </a:duotone>
            <a:extLst>
              <a:ext uri="{28A0092B-C50C-407E-A947-70E740481C1C}">
                <a14:useLocalDpi xmlns:a14="http://schemas.microsoft.com/office/drawing/2010/main" val="0"/>
              </a:ext>
            </a:extLst>
          </a:blip>
          <a:srcRect/>
          <a:stretch/>
        </p:blipFill>
        <p:spPr bwMode="auto">
          <a:xfrm flipH="1">
            <a:off x="2711700" y="3311605"/>
            <a:ext cx="484742" cy="341524"/>
          </a:xfrm>
          <a:prstGeom prst="rect">
            <a:avLst/>
          </a:prstGeom>
          <a:noFill/>
          <a:extLst>
            <a:ext uri="{909E8E84-426E-40dd-AFC4-6F175D3DCCD1}">
              <a14:hiddenFill xmlns:a14="http://schemas.microsoft.com/office/drawing/2010/main">
                <a:solidFill>
                  <a:srgbClr val="FFFFFF"/>
                </a:solidFill>
              </a14:hiddenFill>
            </a:ext>
          </a:extLst>
        </p:spPr>
      </p:pic>
      <p:pic>
        <p:nvPicPr>
          <p:cNvPr id="64" name="Picture 2" descr="http://images4.cpcache.com/product/381577764v2_480x480_Front.jpg"/>
          <p:cNvPicPr>
            <a:picLocks noChangeArrowheads="1"/>
          </p:cNvPicPr>
          <p:nvPr/>
        </p:nvPicPr>
        <p:blipFill rotWithShape="1">
          <a:blip r:embed="rId3" cstate="print">
            <a:clrChange>
              <a:clrFrom>
                <a:srgbClr val="FFFFFF"/>
              </a:clrFrom>
              <a:clrTo>
                <a:srgbClr val="FFFFFF">
                  <a:alpha val="0"/>
                </a:srgbClr>
              </a:clrTo>
            </a:clrChange>
            <a:duotone>
              <a:schemeClr val="accent2">
                <a:shade val="45000"/>
                <a:satMod val="135000"/>
              </a:schemeClr>
              <a:prstClr val="white"/>
            </a:duotone>
            <a:extLst>
              <a:ext uri="{28A0092B-C50C-407E-A947-70E740481C1C}">
                <a14:useLocalDpi xmlns:a14="http://schemas.microsoft.com/office/drawing/2010/main" val="0"/>
              </a:ext>
            </a:extLst>
          </a:blip>
          <a:srcRect/>
          <a:stretch/>
        </p:blipFill>
        <p:spPr bwMode="auto">
          <a:xfrm flipH="1">
            <a:off x="3016500" y="3616405"/>
            <a:ext cx="484742" cy="341524"/>
          </a:xfrm>
          <a:prstGeom prst="rect">
            <a:avLst/>
          </a:prstGeom>
          <a:noFill/>
          <a:extLst>
            <a:ext uri="{909E8E84-426E-40dd-AFC4-6F175D3DCCD1}">
              <a14:hiddenFill xmlns:a14="http://schemas.microsoft.com/office/drawing/2010/main">
                <a:solidFill>
                  <a:srgbClr val="FFFFFF"/>
                </a:solidFill>
              </a14:hiddenFill>
            </a:ext>
          </a:extLst>
        </p:spPr>
      </p:pic>
      <p:pic>
        <p:nvPicPr>
          <p:cNvPr id="65" name="Picture 2" descr="http://images4.cpcache.com/product/381577764v2_480x480_Front.jpg"/>
          <p:cNvPicPr>
            <a:picLocks noChangeArrowheads="1"/>
          </p:cNvPicPr>
          <p:nvPr/>
        </p:nvPicPr>
        <p:blipFill rotWithShape="1">
          <a:blip r:embed="rId3" cstate="print">
            <a:clrChange>
              <a:clrFrom>
                <a:srgbClr val="FFFFFF"/>
              </a:clrFrom>
              <a:clrTo>
                <a:srgbClr val="FFFFFF">
                  <a:alpha val="0"/>
                </a:srgbClr>
              </a:clrTo>
            </a:clrChange>
            <a:duotone>
              <a:schemeClr val="accent2">
                <a:shade val="45000"/>
                <a:satMod val="135000"/>
              </a:schemeClr>
              <a:prstClr val="white"/>
            </a:duotone>
            <a:extLst>
              <a:ext uri="{28A0092B-C50C-407E-A947-70E740481C1C}">
                <a14:useLocalDpi xmlns:a14="http://schemas.microsoft.com/office/drawing/2010/main" val="0"/>
              </a:ext>
            </a:extLst>
          </a:blip>
          <a:srcRect/>
          <a:stretch/>
        </p:blipFill>
        <p:spPr bwMode="auto">
          <a:xfrm flipH="1">
            <a:off x="3272642" y="3845005"/>
            <a:ext cx="484742" cy="341524"/>
          </a:xfrm>
          <a:prstGeom prst="rect">
            <a:avLst/>
          </a:prstGeom>
          <a:noFill/>
          <a:extLst>
            <a:ext uri="{909E8E84-426E-40dd-AFC4-6F175D3DCCD1}">
              <a14:hiddenFill xmlns:a14="http://schemas.microsoft.com/office/drawing/2010/main">
                <a:solidFill>
                  <a:srgbClr val="FFFFFF"/>
                </a:solidFill>
              </a14:hiddenFill>
            </a:ext>
          </a:extLst>
        </p:spPr>
      </p:pic>
      <p:pic>
        <p:nvPicPr>
          <p:cNvPr id="66" name="Picture 2" descr="http://images4.cpcache.com/product/381577764v2_480x480_Front.jpg"/>
          <p:cNvPicPr>
            <a:picLocks noChangeArrowheads="1"/>
          </p:cNvPicPr>
          <p:nvPr/>
        </p:nvPicPr>
        <p:blipFill rotWithShape="1">
          <a:blip r:embed="rId3" cstate="print">
            <a:clrChange>
              <a:clrFrom>
                <a:srgbClr val="FFFFFF"/>
              </a:clrFrom>
              <a:clrTo>
                <a:srgbClr val="FFFFFF">
                  <a:alpha val="0"/>
                </a:srgbClr>
              </a:clrTo>
            </a:clrChange>
            <a:duotone>
              <a:schemeClr val="accent2">
                <a:shade val="45000"/>
                <a:satMod val="135000"/>
              </a:schemeClr>
              <a:prstClr val="white"/>
            </a:duotone>
            <a:extLst>
              <a:ext uri="{28A0092B-C50C-407E-A947-70E740481C1C}">
                <a14:useLocalDpi xmlns:a14="http://schemas.microsoft.com/office/drawing/2010/main" val="0"/>
              </a:ext>
            </a:extLst>
          </a:blip>
          <a:srcRect/>
          <a:stretch/>
        </p:blipFill>
        <p:spPr bwMode="auto">
          <a:xfrm flipH="1">
            <a:off x="2766784" y="3055032"/>
            <a:ext cx="484742" cy="341524"/>
          </a:xfrm>
          <a:prstGeom prst="rect">
            <a:avLst/>
          </a:prstGeom>
          <a:noFill/>
          <a:extLst>
            <a:ext uri="{909E8E84-426E-40dd-AFC4-6F175D3DCCD1}">
              <a14:hiddenFill xmlns:a14="http://schemas.microsoft.com/office/drawing/2010/main">
                <a:solidFill>
                  <a:srgbClr val="FFFFFF"/>
                </a:solidFill>
              </a14:hiddenFill>
            </a:ext>
          </a:extLst>
        </p:spPr>
      </p:pic>
      <p:pic>
        <p:nvPicPr>
          <p:cNvPr id="67" name="Picture 2" descr="http://images4.cpcache.com/product/381577764v2_480x480_Front.jpg"/>
          <p:cNvPicPr>
            <a:picLocks noChangeArrowheads="1"/>
          </p:cNvPicPr>
          <p:nvPr/>
        </p:nvPicPr>
        <p:blipFill rotWithShape="1">
          <a:blip r:embed="rId3" cstate="print">
            <a:clrChange>
              <a:clrFrom>
                <a:srgbClr val="FFFFFF"/>
              </a:clrFrom>
              <a:clrTo>
                <a:srgbClr val="FFFFFF">
                  <a:alpha val="0"/>
                </a:srgbClr>
              </a:clrTo>
            </a:clrChange>
            <a:duotone>
              <a:schemeClr val="accent2">
                <a:shade val="45000"/>
                <a:satMod val="135000"/>
              </a:schemeClr>
              <a:prstClr val="white"/>
            </a:duotone>
            <a:extLst>
              <a:ext uri="{28A0092B-C50C-407E-A947-70E740481C1C}">
                <a14:useLocalDpi xmlns:a14="http://schemas.microsoft.com/office/drawing/2010/main" val="0"/>
              </a:ext>
            </a:extLst>
          </a:blip>
          <a:srcRect/>
          <a:stretch/>
        </p:blipFill>
        <p:spPr bwMode="auto">
          <a:xfrm flipH="1">
            <a:off x="3168900" y="3387805"/>
            <a:ext cx="484742" cy="341524"/>
          </a:xfrm>
          <a:prstGeom prst="rect">
            <a:avLst/>
          </a:prstGeom>
          <a:noFill/>
          <a:extLst>
            <a:ext uri="{909E8E84-426E-40dd-AFC4-6F175D3DCCD1}">
              <a14:hiddenFill xmlns:a14="http://schemas.microsoft.com/office/drawing/2010/main">
                <a:solidFill>
                  <a:srgbClr val="FFFFFF"/>
                </a:solidFill>
              </a14:hiddenFill>
            </a:ext>
          </a:extLst>
        </p:spPr>
      </p:pic>
      <p:pic>
        <p:nvPicPr>
          <p:cNvPr id="68" name="Picture 2" descr="http://images4.cpcache.com/product/381577764v2_480x480_Front.jpg"/>
          <p:cNvPicPr>
            <a:picLocks noChangeArrowheads="1"/>
          </p:cNvPicPr>
          <p:nvPr/>
        </p:nvPicPr>
        <p:blipFill rotWithShape="1">
          <a:blip r:embed="rId3" cstate="print">
            <a:clrChange>
              <a:clrFrom>
                <a:srgbClr val="FFFFFF"/>
              </a:clrFrom>
              <a:clrTo>
                <a:srgbClr val="FFFFFF">
                  <a:alpha val="0"/>
                </a:srgbClr>
              </a:clrTo>
            </a:clrChange>
            <a:duotone>
              <a:schemeClr val="accent2">
                <a:shade val="45000"/>
                <a:satMod val="135000"/>
              </a:schemeClr>
              <a:prstClr val="white"/>
            </a:duotone>
            <a:extLst>
              <a:ext uri="{28A0092B-C50C-407E-A947-70E740481C1C}">
                <a14:useLocalDpi xmlns:a14="http://schemas.microsoft.com/office/drawing/2010/main" val="0"/>
              </a:ext>
            </a:extLst>
          </a:blip>
          <a:srcRect/>
          <a:stretch/>
        </p:blipFill>
        <p:spPr bwMode="auto">
          <a:xfrm flipH="1">
            <a:off x="3626100" y="3692605"/>
            <a:ext cx="484742" cy="341524"/>
          </a:xfrm>
          <a:prstGeom prst="rect">
            <a:avLst/>
          </a:prstGeom>
          <a:noFill/>
          <a:extLst>
            <a:ext uri="{909E8E84-426E-40dd-AFC4-6F175D3DCCD1}">
              <a14:hiddenFill xmlns:a14="http://schemas.microsoft.com/office/drawing/2010/main">
                <a:solidFill>
                  <a:srgbClr val="FFFFFF"/>
                </a:solidFill>
              </a14:hiddenFill>
            </a:ext>
          </a:extLst>
        </p:spPr>
      </p:pic>
      <p:pic>
        <p:nvPicPr>
          <p:cNvPr id="69" name="Picture 2" descr="http://images4.cpcache.com/product/381577764v2_480x480_Front.jpg"/>
          <p:cNvPicPr>
            <a:picLocks noChangeArrowheads="1"/>
          </p:cNvPicPr>
          <p:nvPr/>
        </p:nvPicPr>
        <p:blipFill rotWithShape="1">
          <a:blip r:embed="rId3" cstate="print">
            <a:clrChange>
              <a:clrFrom>
                <a:srgbClr val="FFFFFF"/>
              </a:clrFrom>
              <a:clrTo>
                <a:srgbClr val="FFFFFF">
                  <a:alpha val="0"/>
                </a:srgbClr>
              </a:clrTo>
            </a:clrChange>
            <a:duotone>
              <a:schemeClr val="accent2">
                <a:shade val="45000"/>
                <a:satMod val="135000"/>
              </a:schemeClr>
              <a:prstClr val="white"/>
            </a:duotone>
            <a:extLst>
              <a:ext uri="{28A0092B-C50C-407E-A947-70E740481C1C}">
                <a14:useLocalDpi xmlns:a14="http://schemas.microsoft.com/office/drawing/2010/main" val="0"/>
              </a:ext>
            </a:extLst>
          </a:blip>
          <a:srcRect/>
          <a:stretch/>
        </p:blipFill>
        <p:spPr bwMode="auto">
          <a:xfrm flipH="1">
            <a:off x="3778500" y="3957929"/>
            <a:ext cx="484742" cy="341524"/>
          </a:xfrm>
          <a:prstGeom prst="rect">
            <a:avLst/>
          </a:prstGeom>
          <a:noFill/>
          <a:extLst>
            <a:ext uri="{909E8E84-426E-40dd-AFC4-6F175D3DCCD1}">
              <a14:hiddenFill xmlns:a14="http://schemas.microsoft.com/office/drawing/2010/main">
                <a:solidFill>
                  <a:srgbClr val="FFFFFF"/>
                </a:solidFill>
              </a14:hiddenFill>
            </a:ext>
          </a:extLst>
        </p:spPr>
      </p:pic>
      <p:cxnSp>
        <p:nvCxnSpPr>
          <p:cNvPr id="5" name="Straight Connector 4"/>
          <p:cNvCxnSpPr/>
          <p:nvPr/>
        </p:nvCxnSpPr>
        <p:spPr>
          <a:xfrm flipV="1">
            <a:off x="4581525" y="1066800"/>
            <a:ext cx="0" cy="4648200"/>
          </a:xfrm>
          <a:prstGeom prst="line">
            <a:avLst/>
          </a:prstGeom>
          <a:ln w="28575">
            <a:solidFill>
              <a:schemeClr val="accent2"/>
            </a:solidFill>
            <a:prstDash val="lg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86413855"/>
      </p:ext>
    </p:extLst>
  </p:cSld>
  <p:clrMapOvr>
    <a:masterClrMapping/>
  </p:clrMapOvr>
  <p:transition xmlns:p14="http://schemas.microsoft.com/office/powerpoint/2010/main">
    <p:fade/>
  </p:transition>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2"/>
                                        </p:tgtEl>
                                        <p:attrNameLst>
                                          <p:attrName>style.visibility</p:attrName>
                                        </p:attrNameLst>
                                      </p:cBhvr>
                                      <p:to>
                                        <p:strVal val="visible"/>
                                      </p:to>
                                    </p:set>
                                    <p:animEffect transition="in" filter="fade">
                                      <p:cBhvr>
                                        <p:cTn id="7" dur="1000"/>
                                        <p:tgtEl>
                                          <p:spTgt spid="42"/>
                                        </p:tgtEl>
                                      </p:cBhvr>
                                    </p:animEffect>
                                    <p:anim calcmode="lin" valueType="num">
                                      <p:cBhvr>
                                        <p:cTn id="8" dur="1000" fill="hold"/>
                                        <p:tgtEl>
                                          <p:spTgt spid="42"/>
                                        </p:tgtEl>
                                        <p:attrNameLst>
                                          <p:attrName>ppt_x</p:attrName>
                                        </p:attrNameLst>
                                      </p:cBhvr>
                                      <p:tavLst>
                                        <p:tav tm="0">
                                          <p:val>
                                            <p:strVal val="#ppt_x"/>
                                          </p:val>
                                        </p:tav>
                                        <p:tav tm="100000">
                                          <p:val>
                                            <p:strVal val="#ppt_x"/>
                                          </p:val>
                                        </p:tav>
                                      </p:tavLst>
                                    </p:anim>
                                    <p:anim calcmode="lin" valueType="num">
                                      <p:cBhvr>
                                        <p:cTn id="9" dur="1000" fill="hold"/>
                                        <p:tgtEl>
                                          <p:spTgt spid="4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500"/>
                                        <p:tgtEl>
                                          <p:spTgt spid="10"/>
                                        </p:tgtEl>
                                      </p:cBhvr>
                                    </p:animEffect>
                                  </p:childTnLst>
                                </p:cTn>
                              </p:par>
                              <p:par>
                                <p:cTn id="15" presetID="10" presetClass="entr" presetSubtype="0" fill="hold" nodeType="with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fade">
                                      <p:cBhvr>
                                        <p:cTn id="17" dur="500"/>
                                        <p:tgtEl>
                                          <p:spTgt spid="22"/>
                                        </p:tgtEl>
                                      </p:cBhvr>
                                    </p:animEffect>
                                  </p:childTnLst>
                                </p:cTn>
                              </p:par>
                              <p:par>
                                <p:cTn id="18" presetID="10" presetClass="entr" presetSubtype="0" fill="hold" nodeType="withEffect">
                                  <p:stCondLst>
                                    <p:cond delay="0"/>
                                  </p:stCondLst>
                                  <p:childTnLst>
                                    <p:set>
                                      <p:cBhvr>
                                        <p:cTn id="19" dur="1" fill="hold">
                                          <p:stCondLst>
                                            <p:cond delay="0"/>
                                          </p:stCondLst>
                                        </p:cTn>
                                        <p:tgtEl>
                                          <p:spTgt spid="25"/>
                                        </p:tgtEl>
                                        <p:attrNameLst>
                                          <p:attrName>style.visibility</p:attrName>
                                        </p:attrNameLst>
                                      </p:cBhvr>
                                      <p:to>
                                        <p:strVal val="visible"/>
                                      </p:to>
                                    </p:set>
                                    <p:animEffect transition="in" filter="fade">
                                      <p:cBhvr>
                                        <p:cTn id="20" dur="500"/>
                                        <p:tgtEl>
                                          <p:spTgt spid="25"/>
                                        </p:tgtEl>
                                      </p:cBhvr>
                                    </p:animEffect>
                                  </p:childTnLst>
                                </p:cTn>
                              </p:par>
                              <p:par>
                                <p:cTn id="21" presetID="10" presetClass="entr" presetSubtype="0" fill="hold" nodeType="withEffect">
                                  <p:stCondLst>
                                    <p:cond delay="0"/>
                                  </p:stCondLst>
                                  <p:childTnLst>
                                    <p:set>
                                      <p:cBhvr>
                                        <p:cTn id="22" dur="1" fill="hold">
                                          <p:stCondLst>
                                            <p:cond delay="0"/>
                                          </p:stCondLst>
                                        </p:cTn>
                                        <p:tgtEl>
                                          <p:spTgt spid="29"/>
                                        </p:tgtEl>
                                        <p:attrNameLst>
                                          <p:attrName>style.visibility</p:attrName>
                                        </p:attrNameLst>
                                      </p:cBhvr>
                                      <p:to>
                                        <p:strVal val="visible"/>
                                      </p:to>
                                    </p:set>
                                    <p:animEffect transition="in" filter="fade">
                                      <p:cBhvr>
                                        <p:cTn id="23" dur="500"/>
                                        <p:tgtEl>
                                          <p:spTgt spid="29"/>
                                        </p:tgtEl>
                                      </p:cBhvr>
                                    </p:animEffect>
                                  </p:childTnLst>
                                </p:cTn>
                              </p:par>
                              <p:par>
                                <p:cTn id="24" presetID="10" presetClass="entr" presetSubtype="0" fill="hold" nodeType="withEffect">
                                  <p:stCondLst>
                                    <p:cond delay="0"/>
                                  </p:stCondLst>
                                  <p:childTnLst>
                                    <p:set>
                                      <p:cBhvr>
                                        <p:cTn id="25" dur="1" fill="hold">
                                          <p:stCondLst>
                                            <p:cond delay="0"/>
                                          </p:stCondLst>
                                        </p:cTn>
                                        <p:tgtEl>
                                          <p:spTgt spid="38"/>
                                        </p:tgtEl>
                                        <p:attrNameLst>
                                          <p:attrName>style.visibility</p:attrName>
                                        </p:attrNameLst>
                                      </p:cBhvr>
                                      <p:to>
                                        <p:strVal val="visible"/>
                                      </p:to>
                                    </p:set>
                                    <p:animEffect transition="in" filter="fade">
                                      <p:cBhvr>
                                        <p:cTn id="26" dur="500"/>
                                        <p:tgtEl>
                                          <p:spTgt spid="38"/>
                                        </p:tgtEl>
                                      </p:cBhvr>
                                    </p:animEffect>
                                  </p:childTnLst>
                                </p:cTn>
                              </p:par>
                              <p:par>
                                <p:cTn id="27" presetID="10" presetClass="entr" presetSubtype="0" fill="hold" nodeType="withEffect">
                                  <p:stCondLst>
                                    <p:cond delay="0"/>
                                  </p:stCondLst>
                                  <p:childTnLst>
                                    <p:set>
                                      <p:cBhvr>
                                        <p:cTn id="28" dur="1" fill="hold">
                                          <p:stCondLst>
                                            <p:cond delay="0"/>
                                          </p:stCondLst>
                                        </p:cTn>
                                        <p:tgtEl>
                                          <p:spTgt spid="40"/>
                                        </p:tgtEl>
                                        <p:attrNameLst>
                                          <p:attrName>style.visibility</p:attrName>
                                        </p:attrNameLst>
                                      </p:cBhvr>
                                      <p:to>
                                        <p:strVal val="visible"/>
                                      </p:to>
                                    </p:set>
                                    <p:animEffect transition="in" filter="fade">
                                      <p:cBhvr>
                                        <p:cTn id="29" dur="500"/>
                                        <p:tgtEl>
                                          <p:spTgt spid="40"/>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3"/>
                                        </p:tgtEl>
                                        <p:attrNameLst>
                                          <p:attrName>style.visibility</p:attrName>
                                        </p:attrNameLst>
                                      </p:cBhvr>
                                      <p:to>
                                        <p:strVal val="visible"/>
                                      </p:to>
                                    </p:set>
                                    <p:animEffect transition="in" filter="fade">
                                      <p:cBhvr>
                                        <p:cTn id="32" dur="500"/>
                                        <p:tgtEl>
                                          <p:spTgt spid="3"/>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30"/>
                                        </p:tgtEl>
                                        <p:attrNameLst>
                                          <p:attrName>style.visibility</p:attrName>
                                        </p:attrNameLst>
                                      </p:cBhvr>
                                      <p:to>
                                        <p:strVal val="visible"/>
                                      </p:to>
                                    </p:set>
                                    <p:animEffect transition="in" filter="fade">
                                      <p:cBhvr>
                                        <p:cTn id="35" dur="500"/>
                                        <p:tgtEl>
                                          <p:spTgt spid="30"/>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31"/>
                                        </p:tgtEl>
                                        <p:attrNameLst>
                                          <p:attrName>style.visibility</p:attrName>
                                        </p:attrNameLst>
                                      </p:cBhvr>
                                      <p:to>
                                        <p:strVal val="visible"/>
                                      </p:to>
                                    </p:set>
                                    <p:animEffect transition="in" filter="fade">
                                      <p:cBhvr>
                                        <p:cTn id="38" dur="500"/>
                                        <p:tgtEl>
                                          <p:spTgt spid="31"/>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32"/>
                                        </p:tgtEl>
                                        <p:attrNameLst>
                                          <p:attrName>style.visibility</p:attrName>
                                        </p:attrNameLst>
                                      </p:cBhvr>
                                      <p:to>
                                        <p:strVal val="visible"/>
                                      </p:to>
                                    </p:set>
                                    <p:animEffect transition="in" filter="fade">
                                      <p:cBhvr>
                                        <p:cTn id="41" dur="500"/>
                                        <p:tgtEl>
                                          <p:spTgt spid="32"/>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33"/>
                                        </p:tgtEl>
                                        <p:attrNameLst>
                                          <p:attrName>style.visibility</p:attrName>
                                        </p:attrNameLst>
                                      </p:cBhvr>
                                      <p:to>
                                        <p:strVal val="visible"/>
                                      </p:to>
                                    </p:set>
                                    <p:animEffect transition="in" filter="fade">
                                      <p:cBhvr>
                                        <p:cTn id="44" dur="500"/>
                                        <p:tgtEl>
                                          <p:spTgt spid="33"/>
                                        </p:tgtEl>
                                      </p:cBhvr>
                                    </p:animEffect>
                                  </p:childTnLst>
                                </p:cTn>
                              </p:par>
                              <p:par>
                                <p:cTn id="45" presetID="10" presetClass="entr" presetSubtype="0" fill="hold" nodeType="withEffect">
                                  <p:stCondLst>
                                    <p:cond delay="0"/>
                                  </p:stCondLst>
                                  <p:childTnLst>
                                    <p:set>
                                      <p:cBhvr>
                                        <p:cTn id="46" dur="1" fill="hold">
                                          <p:stCondLst>
                                            <p:cond delay="0"/>
                                          </p:stCondLst>
                                        </p:cTn>
                                        <p:tgtEl>
                                          <p:spTgt spid="2061"/>
                                        </p:tgtEl>
                                        <p:attrNameLst>
                                          <p:attrName>style.visibility</p:attrName>
                                        </p:attrNameLst>
                                      </p:cBhvr>
                                      <p:to>
                                        <p:strVal val="visible"/>
                                      </p:to>
                                    </p:set>
                                    <p:animEffect transition="in" filter="fade">
                                      <p:cBhvr>
                                        <p:cTn id="47" dur="500"/>
                                        <p:tgtEl>
                                          <p:spTgt spid="2061"/>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8"/>
                                        </p:tgtEl>
                                        <p:attrNameLst>
                                          <p:attrName>style.visibility</p:attrName>
                                        </p:attrNameLst>
                                      </p:cBhvr>
                                      <p:to>
                                        <p:strVal val="visible"/>
                                      </p:to>
                                    </p:set>
                                    <p:animEffect transition="in" filter="fade">
                                      <p:cBhvr>
                                        <p:cTn id="50" dur="500"/>
                                        <p:tgtEl>
                                          <p:spTgt spid="8"/>
                                        </p:tgtEl>
                                      </p:cBhvr>
                                    </p:animEffect>
                                  </p:childTnLst>
                                </p:cTn>
                              </p:par>
                            </p:childTnLst>
                          </p:cTn>
                        </p:par>
                      </p:childTnLst>
                    </p:cTn>
                  </p:par>
                  <p:par>
                    <p:cTn id="51" fill="hold">
                      <p:stCondLst>
                        <p:cond delay="indefinite"/>
                      </p:stCondLst>
                      <p:childTnLst>
                        <p:par>
                          <p:cTn id="52" fill="hold">
                            <p:stCondLst>
                              <p:cond delay="0"/>
                            </p:stCondLst>
                            <p:childTnLst>
                              <p:par>
                                <p:cTn id="53" presetID="42" presetClass="entr" presetSubtype="0" fill="hold" nodeType="clickEffect">
                                  <p:stCondLst>
                                    <p:cond delay="0"/>
                                  </p:stCondLst>
                                  <p:childTnLst>
                                    <p:set>
                                      <p:cBhvr>
                                        <p:cTn id="54" dur="1" fill="hold">
                                          <p:stCondLst>
                                            <p:cond delay="0"/>
                                          </p:stCondLst>
                                        </p:cTn>
                                        <p:tgtEl>
                                          <p:spTgt spid="34"/>
                                        </p:tgtEl>
                                        <p:attrNameLst>
                                          <p:attrName>style.visibility</p:attrName>
                                        </p:attrNameLst>
                                      </p:cBhvr>
                                      <p:to>
                                        <p:strVal val="visible"/>
                                      </p:to>
                                    </p:set>
                                    <p:animEffect transition="in" filter="fade">
                                      <p:cBhvr>
                                        <p:cTn id="55" dur="500"/>
                                        <p:tgtEl>
                                          <p:spTgt spid="34"/>
                                        </p:tgtEl>
                                      </p:cBhvr>
                                    </p:animEffect>
                                    <p:anim calcmode="lin" valueType="num">
                                      <p:cBhvr>
                                        <p:cTn id="56" dur="500" fill="hold"/>
                                        <p:tgtEl>
                                          <p:spTgt spid="34"/>
                                        </p:tgtEl>
                                        <p:attrNameLst>
                                          <p:attrName>ppt_x</p:attrName>
                                        </p:attrNameLst>
                                      </p:cBhvr>
                                      <p:tavLst>
                                        <p:tav tm="0">
                                          <p:val>
                                            <p:strVal val="#ppt_x"/>
                                          </p:val>
                                        </p:tav>
                                        <p:tav tm="100000">
                                          <p:val>
                                            <p:strVal val="#ppt_x"/>
                                          </p:val>
                                        </p:tav>
                                      </p:tavLst>
                                    </p:anim>
                                    <p:anim calcmode="lin" valueType="num">
                                      <p:cBhvr>
                                        <p:cTn id="57" dur="500" fill="hold"/>
                                        <p:tgtEl>
                                          <p:spTgt spid="34"/>
                                        </p:tgtEl>
                                        <p:attrNameLst>
                                          <p:attrName>ppt_y</p:attrName>
                                        </p:attrNameLst>
                                      </p:cBhvr>
                                      <p:tavLst>
                                        <p:tav tm="0">
                                          <p:val>
                                            <p:strVal val="#ppt_y+.1"/>
                                          </p:val>
                                        </p:tav>
                                        <p:tav tm="100000">
                                          <p:val>
                                            <p:strVal val="#ppt_y"/>
                                          </p:val>
                                        </p:tav>
                                      </p:tavLst>
                                    </p:anim>
                                  </p:childTnLst>
                                </p:cTn>
                              </p:par>
                              <p:par>
                                <p:cTn id="58" presetID="42" presetClass="entr" presetSubtype="0" fill="hold" nodeType="withEffect">
                                  <p:stCondLst>
                                    <p:cond delay="200"/>
                                  </p:stCondLst>
                                  <p:childTnLst>
                                    <p:set>
                                      <p:cBhvr>
                                        <p:cTn id="59" dur="1" fill="hold">
                                          <p:stCondLst>
                                            <p:cond delay="0"/>
                                          </p:stCondLst>
                                        </p:cTn>
                                        <p:tgtEl>
                                          <p:spTgt spid="35"/>
                                        </p:tgtEl>
                                        <p:attrNameLst>
                                          <p:attrName>style.visibility</p:attrName>
                                        </p:attrNameLst>
                                      </p:cBhvr>
                                      <p:to>
                                        <p:strVal val="visible"/>
                                      </p:to>
                                    </p:set>
                                    <p:animEffect transition="in" filter="fade">
                                      <p:cBhvr>
                                        <p:cTn id="60" dur="500"/>
                                        <p:tgtEl>
                                          <p:spTgt spid="35"/>
                                        </p:tgtEl>
                                      </p:cBhvr>
                                    </p:animEffect>
                                    <p:anim calcmode="lin" valueType="num">
                                      <p:cBhvr>
                                        <p:cTn id="61" dur="500" fill="hold"/>
                                        <p:tgtEl>
                                          <p:spTgt spid="35"/>
                                        </p:tgtEl>
                                        <p:attrNameLst>
                                          <p:attrName>ppt_x</p:attrName>
                                        </p:attrNameLst>
                                      </p:cBhvr>
                                      <p:tavLst>
                                        <p:tav tm="0">
                                          <p:val>
                                            <p:strVal val="#ppt_x"/>
                                          </p:val>
                                        </p:tav>
                                        <p:tav tm="100000">
                                          <p:val>
                                            <p:strVal val="#ppt_x"/>
                                          </p:val>
                                        </p:tav>
                                      </p:tavLst>
                                    </p:anim>
                                    <p:anim calcmode="lin" valueType="num">
                                      <p:cBhvr>
                                        <p:cTn id="62" dur="500" fill="hold"/>
                                        <p:tgtEl>
                                          <p:spTgt spid="35"/>
                                        </p:tgtEl>
                                        <p:attrNameLst>
                                          <p:attrName>ppt_y</p:attrName>
                                        </p:attrNameLst>
                                      </p:cBhvr>
                                      <p:tavLst>
                                        <p:tav tm="0">
                                          <p:val>
                                            <p:strVal val="#ppt_y+.1"/>
                                          </p:val>
                                        </p:tav>
                                        <p:tav tm="100000">
                                          <p:val>
                                            <p:strVal val="#ppt_y"/>
                                          </p:val>
                                        </p:tav>
                                      </p:tavLst>
                                    </p:anim>
                                  </p:childTnLst>
                                </p:cTn>
                              </p:par>
                            </p:childTnLst>
                          </p:cTn>
                        </p:par>
                        <p:par>
                          <p:cTn id="63" fill="hold">
                            <p:stCondLst>
                              <p:cond delay="700"/>
                            </p:stCondLst>
                            <p:childTnLst>
                              <p:par>
                                <p:cTn id="64" presetID="42" presetClass="entr" presetSubtype="0" fill="hold" nodeType="afterEffect">
                                  <p:stCondLst>
                                    <p:cond delay="0"/>
                                  </p:stCondLst>
                                  <p:childTnLst>
                                    <p:set>
                                      <p:cBhvr>
                                        <p:cTn id="65" dur="1" fill="hold">
                                          <p:stCondLst>
                                            <p:cond delay="0"/>
                                          </p:stCondLst>
                                        </p:cTn>
                                        <p:tgtEl>
                                          <p:spTgt spid="36"/>
                                        </p:tgtEl>
                                        <p:attrNameLst>
                                          <p:attrName>style.visibility</p:attrName>
                                        </p:attrNameLst>
                                      </p:cBhvr>
                                      <p:to>
                                        <p:strVal val="visible"/>
                                      </p:to>
                                    </p:set>
                                    <p:animEffect transition="in" filter="fade">
                                      <p:cBhvr>
                                        <p:cTn id="66" dur="500"/>
                                        <p:tgtEl>
                                          <p:spTgt spid="36"/>
                                        </p:tgtEl>
                                      </p:cBhvr>
                                    </p:animEffect>
                                    <p:anim calcmode="lin" valueType="num">
                                      <p:cBhvr>
                                        <p:cTn id="67" dur="500" fill="hold"/>
                                        <p:tgtEl>
                                          <p:spTgt spid="36"/>
                                        </p:tgtEl>
                                        <p:attrNameLst>
                                          <p:attrName>ppt_x</p:attrName>
                                        </p:attrNameLst>
                                      </p:cBhvr>
                                      <p:tavLst>
                                        <p:tav tm="0">
                                          <p:val>
                                            <p:strVal val="#ppt_x"/>
                                          </p:val>
                                        </p:tav>
                                        <p:tav tm="100000">
                                          <p:val>
                                            <p:strVal val="#ppt_x"/>
                                          </p:val>
                                        </p:tav>
                                      </p:tavLst>
                                    </p:anim>
                                    <p:anim calcmode="lin" valueType="num">
                                      <p:cBhvr>
                                        <p:cTn id="68" dur="500" fill="hold"/>
                                        <p:tgtEl>
                                          <p:spTgt spid="36"/>
                                        </p:tgtEl>
                                        <p:attrNameLst>
                                          <p:attrName>ppt_y</p:attrName>
                                        </p:attrNameLst>
                                      </p:cBhvr>
                                      <p:tavLst>
                                        <p:tav tm="0">
                                          <p:val>
                                            <p:strVal val="#ppt_y+.1"/>
                                          </p:val>
                                        </p:tav>
                                        <p:tav tm="100000">
                                          <p:val>
                                            <p:strVal val="#ppt_y"/>
                                          </p:val>
                                        </p:tav>
                                      </p:tavLst>
                                    </p:anim>
                                  </p:childTnLst>
                                </p:cTn>
                              </p:par>
                              <p:par>
                                <p:cTn id="69" presetID="42" presetClass="entr" presetSubtype="0" fill="hold" nodeType="withEffect">
                                  <p:stCondLst>
                                    <p:cond delay="200"/>
                                  </p:stCondLst>
                                  <p:childTnLst>
                                    <p:set>
                                      <p:cBhvr>
                                        <p:cTn id="70" dur="1" fill="hold">
                                          <p:stCondLst>
                                            <p:cond delay="0"/>
                                          </p:stCondLst>
                                        </p:cTn>
                                        <p:tgtEl>
                                          <p:spTgt spid="41"/>
                                        </p:tgtEl>
                                        <p:attrNameLst>
                                          <p:attrName>style.visibility</p:attrName>
                                        </p:attrNameLst>
                                      </p:cBhvr>
                                      <p:to>
                                        <p:strVal val="visible"/>
                                      </p:to>
                                    </p:set>
                                    <p:animEffect transition="in" filter="fade">
                                      <p:cBhvr>
                                        <p:cTn id="71" dur="500"/>
                                        <p:tgtEl>
                                          <p:spTgt spid="41"/>
                                        </p:tgtEl>
                                      </p:cBhvr>
                                    </p:animEffect>
                                    <p:anim calcmode="lin" valueType="num">
                                      <p:cBhvr>
                                        <p:cTn id="72" dur="500" fill="hold"/>
                                        <p:tgtEl>
                                          <p:spTgt spid="41"/>
                                        </p:tgtEl>
                                        <p:attrNameLst>
                                          <p:attrName>ppt_x</p:attrName>
                                        </p:attrNameLst>
                                      </p:cBhvr>
                                      <p:tavLst>
                                        <p:tav tm="0">
                                          <p:val>
                                            <p:strVal val="#ppt_x"/>
                                          </p:val>
                                        </p:tav>
                                        <p:tav tm="100000">
                                          <p:val>
                                            <p:strVal val="#ppt_x"/>
                                          </p:val>
                                        </p:tav>
                                      </p:tavLst>
                                    </p:anim>
                                    <p:anim calcmode="lin" valueType="num">
                                      <p:cBhvr>
                                        <p:cTn id="73" dur="500" fill="hold"/>
                                        <p:tgtEl>
                                          <p:spTgt spid="4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0" grpId="0"/>
      <p:bldP spid="31" grpId="0"/>
      <p:bldP spid="32" grpId="0"/>
      <p:bldP spid="33" grpId="0"/>
      <p:bldP spid="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u-HU" dirty="0" smtClean="0"/>
              <a:t>AT&amp;T – Around the world for free</a:t>
            </a:r>
            <a:endParaRPr lang="hu-HU" dirty="0"/>
          </a:p>
        </p:txBody>
      </p:sp>
      <p:pic>
        <p:nvPicPr>
          <p:cNvPr id="4" name="ATT_(International_Roaming)_Mar_11.mp4">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609600" y="1219200"/>
            <a:ext cx="7960394" cy="4473575"/>
          </a:xfrm>
          <a:prstGeom prst="rect">
            <a:avLst/>
          </a:prstGeom>
        </p:spPr>
      </p:pic>
    </p:spTree>
    <p:extLst>
      <p:ext uri="{BB962C8B-B14F-4D97-AF65-F5344CB8AC3E}">
        <p14:creationId xmlns:p14="http://schemas.microsoft.com/office/powerpoint/2010/main" val="3683478535"/>
      </p:ext>
    </p:extLst>
  </p:cSld>
  <p:clrMapOvr>
    <a:masterClrMapping/>
  </p:clrMapOvr>
  <p:transition xmlns:p14="http://schemas.microsoft.com/office/powerpoint/2010/main">
    <p:fade/>
  </p:transition>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19522"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hu-HU" dirty="0" smtClean="0"/>
              <a:t>Megfelelő célcsoport lehet</a:t>
            </a:r>
            <a:endParaRPr lang="en-US" dirty="0"/>
          </a:p>
        </p:txBody>
      </p:sp>
      <p:sp>
        <p:nvSpPr>
          <p:cNvPr id="6" name="Text Placeholder 5"/>
          <p:cNvSpPr>
            <a:spLocks noGrp="1"/>
          </p:cNvSpPr>
          <p:nvPr>
            <p:ph type="body" sz="half" idx="2"/>
          </p:nvPr>
        </p:nvSpPr>
        <p:spPr>
          <a:xfrm>
            <a:off x="340658" y="1219200"/>
            <a:ext cx="4087367" cy="4564157"/>
          </a:xfrm>
        </p:spPr>
        <p:txBody>
          <a:bodyPr/>
          <a:lstStyle/>
          <a:p>
            <a:pPr marL="457200" indent="-457200">
              <a:buFont typeface="+mj-lt"/>
              <a:buAutoNum type="arabicPeriod"/>
            </a:pPr>
            <a:r>
              <a:rPr lang="hu-HU" sz="2000" dirty="0" smtClean="0"/>
              <a:t>Hagyományos reklámmal szemben elutasító, cinikus</a:t>
            </a:r>
          </a:p>
          <a:p>
            <a:pPr marL="457200" indent="-457200">
              <a:buFont typeface="+mj-lt"/>
              <a:buAutoNum type="arabicPeriod"/>
            </a:pPr>
            <a:r>
              <a:rPr lang="hu-HU" sz="2000" dirty="0" smtClean="0"/>
              <a:t>Szívesen keres friss, neki szóló tartalmat</a:t>
            </a:r>
          </a:p>
          <a:p>
            <a:pPr marL="457200" indent="-457200">
              <a:buFont typeface="+mj-lt"/>
              <a:buAutoNum type="arabicPeriod"/>
            </a:pPr>
            <a:r>
              <a:rPr lang="hu-HU" sz="2000" dirty="0" smtClean="0"/>
              <a:t>A contentért cserébe elfogadja a brand releváns jelenlétét</a:t>
            </a:r>
            <a:endParaRPr lang="en-US" sz="2000" dirty="0"/>
          </a:p>
        </p:txBody>
      </p:sp>
      <p:sp>
        <p:nvSpPr>
          <p:cNvPr id="8" name="Oval 7"/>
          <p:cNvSpPr/>
          <p:nvPr/>
        </p:nvSpPr>
        <p:spPr>
          <a:xfrm>
            <a:off x="4876800" y="609600"/>
            <a:ext cx="2133600" cy="2133600"/>
          </a:xfrm>
          <a:prstGeom prst="ellipse">
            <a:avLst/>
          </a:prstGeom>
          <a:solidFill>
            <a:schemeClr val="accent2">
              <a:alpha val="70000"/>
            </a:schemeClr>
          </a:solidFill>
          <a:ln>
            <a:noFill/>
          </a:ln>
          <a:effectLst>
            <a:outerShdw blurRad="50800" dist="38100" dir="2700000" algn="tl" rotWithShape="0">
              <a:schemeClr val="tx2">
                <a:lumMod val="50000"/>
                <a:lumOff val="50000"/>
                <a:alpha val="50000"/>
              </a:schemeClr>
            </a:outerShdw>
          </a:effectLst>
        </p:spPr>
        <p:style>
          <a:lnRef idx="1">
            <a:schemeClr val="accent2"/>
          </a:lnRef>
          <a:fillRef idx="3">
            <a:schemeClr val="accent2"/>
          </a:fillRef>
          <a:effectRef idx="2">
            <a:schemeClr val="accent2"/>
          </a:effectRef>
          <a:fontRef idx="minor">
            <a:schemeClr val="lt1"/>
          </a:fontRef>
        </p:style>
        <p:txBody>
          <a:bodyPr lIns="45720" rIns="45720" rtlCol="0" anchor="ctr">
            <a:normAutofit/>
          </a:bodyPr>
          <a:lstStyle/>
          <a:p>
            <a:r>
              <a:rPr lang="hu-HU" sz="2000" dirty="0" smtClean="0"/>
              <a:t>1</a:t>
            </a:r>
            <a:endParaRPr lang="en-US" sz="2000" dirty="0"/>
          </a:p>
        </p:txBody>
      </p:sp>
      <p:sp>
        <p:nvSpPr>
          <p:cNvPr id="11" name="Oval 10"/>
          <p:cNvSpPr/>
          <p:nvPr/>
        </p:nvSpPr>
        <p:spPr>
          <a:xfrm>
            <a:off x="5562600" y="1752600"/>
            <a:ext cx="2133600" cy="2133600"/>
          </a:xfrm>
          <a:prstGeom prst="ellipse">
            <a:avLst/>
          </a:prstGeom>
          <a:solidFill>
            <a:schemeClr val="accent3">
              <a:alpha val="70000"/>
            </a:schemeClr>
          </a:solidFill>
          <a:ln>
            <a:noFill/>
          </a:ln>
          <a:effectLst>
            <a:outerShdw blurRad="50800" dist="38100" dir="2700000" algn="tl" rotWithShape="0">
              <a:schemeClr val="tx2">
                <a:lumMod val="50000"/>
                <a:lumOff val="50000"/>
                <a:alpha val="50000"/>
              </a:schemeClr>
            </a:outerShdw>
          </a:effectLst>
        </p:spPr>
        <p:style>
          <a:lnRef idx="1">
            <a:schemeClr val="accent2"/>
          </a:lnRef>
          <a:fillRef idx="3">
            <a:schemeClr val="accent2"/>
          </a:fillRef>
          <a:effectRef idx="2">
            <a:schemeClr val="accent2"/>
          </a:effectRef>
          <a:fontRef idx="minor">
            <a:schemeClr val="lt1"/>
          </a:fontRef>
        </p:style>
        <p:txBody>
          <a:bodyPr lIns="45720" tIns="91440" rIns="45720" bIns="91440" rtlCol="0" anchor="b" anchorCtr="0">
            <a:normAutofit/>
          </a:bodyPr>
          <a:lstStyle/>
          <a:p>
            <a:pPr algn="ctr"/>
            <a:r>
              <a:rPr lang="hu-HU" sz="2000" dirty="0" smtClean="0"/>
              <a:t>3</a:t>
            </a:r>
            <a:endParaRPr lang="en-US" sz="2000" dirty="0"/>
          </a:p>
        </p:txBody>
      </p:sp>
      <p:sp>
        <p:nvSpPr>
          <p:cNvPr id="10" name="Oval 9"/>
          <p:cNvSpPr/>
          <p:nvPr/>
        </p:nvSpPr>
        <p:spPr>
          <a:xfrm>
            <a:off x="6248400" y="609600"/>
            <a:ext cx="2133600" cy="2133600"/>
          </a:xfrm>
          <a:prstGeom prst="ellipse">
            <a:avLst/>
          </a:prstGeom>
          <a:solidFill>
            <a:schemeClr val="accent1">
              <a:alpha val="70000"/>
            </a:schemeClr>
          </a:solidFill>
          <a:ln>
            <a:noFill/>
          </a:ln>
          <a:effectLst>
            <a:outerShdw blurRad="50800" dist="38100" dir="2700000" algn="tl" rotWithShape="0">
              <a:schemeClr val="tx2">
                <a:lumMod val="50000"/>
                <a:lumOff val="50000"/>
                <a:alpha val="50000"/>
              </a:schemeClr>
            </a:outerShdw>
          </a:effectLst>
        </p:spPr>
        <p:style>
          <a:lnRef idx="1">
            <a:schemeClr val="accent2"/>
          </a:lnRef>
          <a:fillRef idx="3">
            <a:schemeClr val="accent2"/>
          </a:fillRef>
          <a:effectRef idx="2">
            <a:schemeClr val="accent2"/>
          </a:effectRef>
          <a:fontRef idx="minor">
            <a:schemeClr val="lt1"/>
          </a:fontRef>
        </p:style>
        <p:txBody>
          <a:bodyPr lIns="45720" rIns="45720" rtlCol="0" anchor="ctr">
            <a:normAutofit/>
          </a:bodyPr>
          <a:lstStyle/>
          <a:p>
            <a:pPr algn="r"/>
            <a:r>
              <a:rPr lang="hu-HU" sz="2000" dirty="0" smtClean="0"/>
              <a:t>2</a:t>
            </a:r>
            <a:endParaRPr lang="en-US" sz="2000" dirty="0"/>
          </a:p>
        </p:txBody>
      </p:sp>
      <p:cxnSp>
        <p:nvCxnSpPr>
          <p:cNvPr id="16" name="Straight Arrow Connector 15"/>
          <p:cNvCxnSpPr>
            <a:stCxn id="11" idx="4"/>
          </p:cNvCxnSpPr>
          <p:nvPr/>
        </p:nvCxnSpPr>
        <p:spPr>
          <a:xfrm>
            <a:off x="6629400" y="3886200"/>
            <a:ext cx="0" cy="838200"/>
          </a:xfrm>
          <a:prstGeom prst="straightConnector1">
            <a:avLst/>
          </a:prstGeom>
          <a:ln>
            <a:tailEnd type="triangle" w="lg" len="med"/>
          </a:ln>
        </p:spPr>
        <p:style>
          <a:lnRef idx="3">
            <a:schemeClr val="accent2"/>
          </a:lnRef>
          <a:fillRef idx="0">
            <a:schemeClr val="accent2"/>
          </a:fillRef>
          <a:effectRef idx="2">
            <a:schemeClr val="accent2"/>
          </a:effectRef>
          <a:fontRef idx="minor">
            <a:schemeClr val="tx1"/>
          </a:fontRef>
        </p:style>
      </p:cxnSp>
      <p:sp>
        <p:nvSpPr>
          <p:cNvPr id="18" name="Rounded Rectangle 17"/>
          <p:cNvSpPr/>
          <p:nvPr/>
        </p:nvSpPr>
        <p:spPr>
          <a:xfrm>
            <a:off x="1828800" y="4724400"/>
            <a:ext cx="6016789" cy="1086465"/>
          </a:xfrm>
          <a:prstGeom prst="roundRect">
            <a:avLst>
              <a:gd name="adj" fmla="val 10215"/>
            </a:avLst>
          </a:prstGeom>
        </p:spPr>
        <p:style>
          <a:lnRef idx="0">
            <a:schemeClr val="accent2"/>
          </a:lnRef>
          <a:fillRef idx="3">
            <a:schemeClr val="accent2"/>
          </a:fillRef>
          <a:effectRef idx="3">
            <a:schemeClr val="accent2"/>
          </a:effectRef>
          <a:fontRef idx="minor">
            <a:schemeClr val="lt1"/>
          </a:fontRef>
        </p:style>
        <p:txBody>
          <a:bodyPr rtlCol="0" anchor="ctr">
            <a:normAutofit/>
          </a:bodyPr>
          <a:lstStyle/>
          <a:p>
            <a:pPr algn="ctr"/>
            <a:r>
              <a:rPr lang="hu-HU" sz="2800" b="1" dirty="0" smtClean="0">
                <a:solidFill>
                  <a:schemeClr val="lt1"/>
                </a:solidFill>
              </a:rPr>
              <a:t>Szubkultúrák, fiatalok, véleményvezérek, stb.</a:t>
            </a:r>
            <a:endParaRPr lang="en-US" sz="2800" b="1" dirty="0">
              <a:solidFill>
                <a:schemeClr val="lt1"/>
              </a:solidFill>
            </a:endParaRPr>
          </a:p>
        </p:txBody>
      </p:sp>
    </p:spTree>
  </p:cSld>
  <p:clrMapOvr>
    <a:masterClrMapping/>
  </p:clrMapOvr>
  <p:transition xmlns:p14="http://schemas.microsoft.com/office/powerpoint/2010/main">
    <p:fade/>
  </p:transition>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4013" y="376238"/>
            <a:ext cx="8442325" cy="995362"/>
          </a:xfrm>
        </p:spPr>
        <p:txBody>
          <a:bodyPr>
            <a:normAutofit/>
          </a:bodyPr>
          <a:lstStyle/>
          <a:p>
            <a:r>
              <a:rPr lang="hu-HU" dirty="0" smtClean="0"/>
              <a:t>A Branded content csak egy eleme a kommunikációs stratégia ívének</a:t>
            </a:r>
            <a:endParaRPr lang="hu-HU" dirty="0"/>
          </a:p>
        </p:txBody>
      </p:sp>
      <p:grpSp>
        <p:nvGrpSpPr>
          <p:cNvPr id="8" name="Group 7"/>
          <p:cNvGrpSpPr/>
          <p:nvPr/>
        </p:nvGrpSpPr>
        <p:grpSpPr>
          <a:xfrm>
            <a:off x="990600" y="1392432"/>
            <a:ext cx="7239000" cy="4418909"/>
            <a:chOff x="1600200" y="1566864"/>
            <a:chExt cx="5886450" cy="3593270"/>
          </a:xfrm>
        </p:grpSpPr>
        <p:pic>
          <p:nvPicPr>
            <p:cNvPr id="3075" name="Picture 3"/>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a:stretch/>
          </p:blipFill>
          <p:spPr bwMode="auto">
            <a:xfrm>
              <a:off x="1600200" y="1566864"/>
              <a:ext cx="5886450" cy="35932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5" name="Straight Arrow Connector 4"/>
            <p:cNvCxnSpPr/>
            <p:nvPr/>
          </p:nvCxnSpPr>
          <p:spPr>
            <a:xfrm flipH="1" flipV="1">
              <a:off x="4114800" y="3200400"/>
              <a:ext cx="152400" cy="533400"/>
            </a:xfrm>
            <a:prstGeom prst="straightConnector1">
              <a:avLst/>
            </a:prstGeom>
            <a:ln w="57150">
              <a:solidFill>
                <a:schemeClr val="accent2"/>
              </a:solidFill>
              <a:tailEnd type="arrow"/>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366359339"/>
      </p:ext>
    </p:extLst>
  </p:cSld>
  <p:clrMapOvr>
    <a:masterClrMapping/>
  </p:clrMapOvr>
  <p:transition xmlns:p14="http://schemas.microsoft.com/office/powerpoint/2010/main">
    <p:fade/>
  </p:transition>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hu-HU" dirty="0" smtClean="0"/>
              <a:t>Mikor lehet szükséges a Branded content?</a:t>
            </a:r>
            <a:endParaRPr lang="hu-HU" dirty="0"/>
          </a:p>
        </p:txBody>
      </p:sp>
      <p:sp>
        <p:nvSpPr>
          <p:cNvPr id="3" name="Content Placeholder 2"/>
          <p:cNvSpPr>
            <a:spLocks noGrp="1"/>
          </p:cNvSpPr>
          <p:nvPr>
            <p:ph idx="1"/>
          </p:nvPr>
        </p:nvSpPr>
        <p:spPr/>
        <p:txBody>
          <a:bodyPr>
            <a:normAutofit/>
          </a:bodyPr>
          <a:lstStyle/>
          <a:p>
            <a:pPr>
              <a:spcBef>
                <a:spcPts val="1800"/>
              </a:spcBef>
            </a:pPr>
            <a:r>
              <a:rPr lang="hu-HU" sz="2400" dirty="0" smtClean="0"/>
              <a:t>Amennyiben sok termékünk van</a:t>
            </a:r>
          </a:p>
          <a:p>
            <a:pPr>
              <a:spcBef>
                <a:spcPts val="1800"/>
              </a:spcBef>
            </a:pPr>
            <a:r>
              <a:rPr lang="hu-HU" sz="2400" dirty="0" smtClean="0"/>
              <a:t>Nehezen elmagyarázható a termék vagy a szolgáltatás</a:t>
            </a:r>
          </a:p>
          <a:p>
            <a:pPr>
              <a:spcBef>
                <a:spcPts val="1800"/>
              </a:spcBef>
            </a:pPr>
            <a:r>
              <a:rPr lang="hu-HU" sz="2400" dirty="0" smtClean="0"/>
              <a:t>Új terméket vagy szokást szeretnénk bevezetni</a:t>
            </a:r>
          </a:p>
          <a:p>
            <a:pPr>
              <a:spcBef>
                <a:spcPts val="1800"/>
              </a:spcBef>
            </a:pPr>
            <a:r>
              <a:rPr lang="hu-HU" sz="2400" dirty="0" smtClean="0"/>
              <a:t>A fogyasztók edukációra szorulnak</a:t>
            </a:r>
          </a:p>
          <a:p>
            <a:pPr>
              <a:spcBef>
                <a:spcPts val="1800"/>
              </a:spcBef>
            </a:pPr>
            <a:r>
              <a:rPr lang="hu-HU" sz="2400" dirty="0" smtClean="0"/>
              <a:t>Reklámkerülőket hatékonyabban akarjuk elérni</a:t>
            </a:r>
            <a:endParaRPr lang="hu-HU" sz="2400" dirty="0"/>
          </a:p>
        </p:txBody>
      </p:sp>
    </p:spTree>
    <p:extLst>
      <p:ext uri="{BB962C8B-B14F-4D97-AF65-F5344CB8AC3E}">
        <p14:creationId xmlns:p14="http://schemas.microsoft.com/office/powerpoint/2010/main" val="2726120296"/>
      </p:ext>
    </p:extLst>
  </p:cSld>
  <p:clrMapOvr>
    <a:masterClrMapping/>
  </p:clrMapOvr>
  <p:transition xmlns:p14="http://schemas.microsoft.com/office/powerpoint/2010/main">
    <p:fade/>
  </p:transition>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81000" y="228600"/>
            <a:ext cx="8534400" cy="861774"/>
          </a:xfrm>
        </p:spPr>
        <p:txBody>
          <a:bodyPr/>
          <a:lstStyle/>
          <a:p>
            <a:r>
              <a:rPr lang="hu-HU" dirty="0" err="1" smtClean="0">
                <a:solidFill>
                  <a:schemeClr val="tx1"/>
                </a:solidFill>
                <a:effectLst/>
              </a:rPr>
              <a:t>Wilkinson</a:t>
            </a:r>
            <a:r>
              <a:rPr lang="hu-HU" dirty="0" smtClean="0">
                <a:solidFill>
                  <a:schemeClr val="tx1"/>
                </a:solidFill>
                <a:effectLst/>
              </a:rPr>
              <a:t> </a:t>
            </a:r>
            <a:r>
              <a:rPr lang="hu-HU" dirty="0" err="1" smtClean="0">
                <a:solidFill>
                  <a:schemeClr val="tx1"/>
                </a:solidFill>
                <a:effectLst/>
              </a:rPr>
              <a:t>mows</a:t>
            </a:r>
            <a:r>
              <a:rPr lang="hu-HU" dirty="0" smtClean="0">
                <a:solidFill>
                  <a:schemeClr val="tx1"/>
                </a:solidFill>
                <a:effectLst/>
              </a:rPr>
              <a:t> </a:t>
            </a:r>
            <a:r>
              <a:rPr lang="hu-HU" dirty="0" err="1" smtClean="0">
                <a:solidFill>
                  <a:schemeClr val="tx1"/>
                </a:solidFill>
                <a:effectLst/>
              </a:rPr>
              <a:t>the</a:t>
            </a:r>
            <a:r>
              <a:rPr lang="hu-HU" dirty="0" smtClean="0">
                <a:solidFill>
                  <a:schemeClr val="tx1"/>
                </a:solidFill>
                <a:effectLst/>
              </a:rPr>
              <a:t> </a:t>
            </a:r>
            <a:r>
              <a:rPr lang="hu-HU" dirty="0" err="1" smtClean="0">
                <a:solidFill>
                  <a:schemeClr val="tx1"/>
                </a:solidFill>
                <a:effectLst/>
              </a:rPr>
              <a:t>lawn</a:t>
            </a:r>
            <a:r>
              <a:rPr lang="hu-HU" dirty="0" smtClean="0">
                <a:solidFill>
                  <a:schemeClr val="tx1"/>
                </a:solidFill>
                <a:effectLst/>
              </a:rPr>
              <a:t> </a:t>
            </a:r>
            <a:r>
              <a:rPr lang="hu-HU" dirty="0" err="1" smtClean="0">
                <a:solidFill>
                  <a:schemeClr val="tx1"/>
                </a:solidFill>
                <a:effectLst/>
              </a:rPr>
              <a:t>with</a:t>
            </a:r>
            <a:r>
              <a:rPr lang="hu-HU" dirty="0" smtClean="0">
                <a:solidFill>
                  <a:schemeClr val="tx1"/>
                </a:solidFill>
                <a:effectLst/>
              </a:rPr>
              <a:t> ‘</a:t>
            </a:r>
            <a:r>
              <a:rPr lang="hu-HU" dirty="0" err="1" smtClean="0">
                <a:solidFill>
                  <a:schemeClr val="tx1"/>
                </a:solidFill>
                <a:effectLst/>
              </a:rPr>
              <a:t>Simone</a:t>
            </a:r>
            <a:r>
              <a:rPr lang="hu-HU" dirty="0" smtClean="0">
                <a:solidFill>
                  <a:schemeClr val="tx1"/>
                </a:solidFill>
                <a:effectLst/>
              </a:rPr>
              <a:t> </a:t>
            </a:r>
            <a:r>
              <a:rPr lang="hu-HU" dirty="0" err="1" smtClean="0">
                <a:solidFill>
                  <a:schemeClr val="tx1"/>
                </a:solidFill>
                <a:effectLst/>
              </a:rPr>
              <a:t>Elle</a:t>
            </a:r>
            <a:r>
              <a:rPr lang="hu-HU" dirty="0" smtClean="0">
                <a:solidFill>
                  <a:schemeClr val="tx1"/>
                </a:solidFill>
                <a:effectLst/>
              </a:rPr>
              <a:t> Est </a:t>
            </a:r>
            <a:r>
              <a:rPr lang="hu-HU" dirty="0" err="1" smtClean="0">
                <a:solidFill>
                  <a:schemeClr val="tx1"/>
                </a:solidFill>
                <a:effectLst/>
              </a:rPr>
              <a:t>Bonne</a:t>
            </a:r>
            <a:r>
              <a:rPr lang="hu-HU" dirty="0" smtClean="0">
                <a:solidFill>
                  <a:schemeClr val="tx1"/>
                </a:solidFill>
                <a:effectLst/>
              </a:rPr>
              <a:t>’</a:t>
            </a:r>
            <a:endParaRPr lang="hu-HU" dirty="0">
              <a:solidFill>
                <a:schemeClr val="tx1"/>
              </a:solidFill>
              <a:effectLst/>
            </a:endParaRPr>
          </a:p>
        </p:txBody>
      </p:sp>
      <p:sp>
        <p:nvSpPr>
          <p:cNvPr id="5" name="TextBox 4"/>
          <p:cNvSpPr txBox="1"/>
          <p:nvPr/>
        </p:nvSpPr>
        <p:spPr>
          <a:xfrm>
            <a:off x="533400" y="1295400"/>
            <a:ext cx="8153400" cy="4801314"/>
          </a:xfrm>
          <a:prstGeom prst="rect">
            <a:avLst/>
          </a:prstGeom>
          <a:noFill/>
        </p:spPr>
        <p:txBody>
          <a:bodyPr wrap="square" rtlCol="0">
            <a:spAutoFit/>
          </a:bodyPr>
          <a:lstStyle/>
          <a:p>
            <a:pPr>
              <a:buFont typeface="Arial" pitchFamily="34" charset="0"/>
              <a:buChar char="•"/>
            </a:pPr>
            <a:r>
              <a:rPr lang="hu-HU" dirty="0" smtClean="0"/>
              <a:t> </a:t>
            </a:r>
            <a:r>
              <a:rPr lang="hu-HU" b="1" i="1" dirty="0" smtClean="0"/>
              <a:t>Ötletgazda:</a:t>
            </a:r>
            <a:r>
              <a:rPr lang="hu-HU" dirty="0" smtClean="0"/>
              <a:t> MEC France</a:t>
            </a:r>
          </a:p>
          <a:p>
            <a:pPr>
              <a:buFont typeface="Arial" pitchFamily="34" charset="0"/>
              <a:buChar char="•"/>
            </a:pPr>
            <a:endParaRPr lang="hu-HU" dirty="0" smtClean="0"/>
          </a:p>
          <a:p>
            <a:pPr>
              <a:buFont typeface="Arial" pitchFamily="34" charset="0"/>
              <a:buChar char="•"/>
            </a:pPr>
            <a:r>
              <a:rPr lang="hu-HU" dirty="0" smtClean="0"/>
              <a:t> </a:t>
            </a:r>
            <a:r>
              <a:rPr lang="hu-HU" b="1" i="1" dirty="0" smtClean="0"/>
              <a:t>Termék:</a:t>
            </a:r>
            <a:r>
              <a:rPr lang="hu-HU" dirty="0" smtClean="0"/>
              <a:t> Wilkinson Quattro Bikini 4 pengés női borotva</a:t>
            </a:r>
          </a:p>
          <a:p>
            <a:endParaRPr lang="hu-HU" dirty="0" smtClean="0"/>
          </a:p>
          <a:p>
            <a:pPr>
              <a:buFont typeface="Arial" pitchFamily="34" charset="0"/>
              <a:buChar char="•"/>
            </a:pPr>
            <a:r>
              <a:rPr lang="hu-HU" dirty="0" smtClean="0"/>
              <a:t> </a:t>
            </a:r>
            <a:r>
              <a:rPr lang="hu-HU" b="1" i="1" dirty="0" smtClean="0"/>
              <a:t>Kihívás:</a:t>
            </a:r>
          </a:p>
          <a:p>
            <a:pPr lvl="2">
              <a:buFont typeface="Arial" pitchFamily="34" charset="0"/>
              <a:buChar char="•"/>
            </a:pPr>
            <a:r>
              <a:rPr lang="hu-HU" dirty="0" smtClean="0"/>
              <a:t> Limitált </a:t>
            </a:r>
            <a:r>
              <a:rPr lang="hu-HU" dirty="0" err="1" smtClean="0"/>
              <a:t>budget</a:t>
            </a:r>
            <a:endParaRPr lang="hu-HU" dirty="0" smtClean="0"/>
          </a:p>
          <a:p>
            <a:pPr lvl="2">
              <a:buFont typeface="Arial" pitchFamily="34" charset="0"/>
              <a:buChar char="•"/>
            </a:pPr>
            <a:r>
              <a:rPr lang="hu-HU" dirty="0" smtClean="0"/>
              <a:t> </a:t>
            </a:r>
            <a:r>
              <a:rPr lang="hu-HU" i="1" dirty="0" smtClean="0">
                <a:solidFill>
                  <a:schemeClr val="accent2"/>
                </a:solidFill>
              </a:rPr>
              <a:t>Nem működő nemzetközi kreatív anyag</a:t>
            </a:r>
          </a:p>
          <a:p>
            <a:pPr lvl="2"/>
            <a:endParaRPr lang="hu-HU" i="1" dirty="0" smtClean="0">
              <a:solidFill>
                <a:schemeClr val="accent2"/>
              </a:solidFill>
            </a:endParaRPr>
          </a:p>
          <a:p>
            <a:pPr>
              <a:buFont typeface="Arial" pitchFamily="34" charset="0"/>
              <a:buChar char="•"/>
            </a:pPr>
            <a:r>
              <a:rPr lang="hu-HU" dirty="0" smtClean="0"/>
              <a:t> </a:t>
            </a:r>
            <a:r>
              <a:rPr lang="hu-HU" b="1" i="1" dirty="0" smtClean="0"/>
              <a:t>Megoldás: </a:t>
            </a:r>
          </a:p>
          <a:p>
            <a:pPr lvl="2">
              <a:buFont typeface="Arial" pitchFamily="34" charset="0"/>
              <a:buChar char="•"/>
            </a:pPr>
            <a:r>
              <a:rPr lang="hu-HU" dirty="0" smtClean="0"/>
              <a:t> Integrált kampány</a:t>
            </a:r>
          </a:p>
          <a:p>
            <a:pPr lvl="2">
              <a:buFont typeface="Arial" pitchFamily="34" charset="0"/>
              <a:buChar char="•"/>
            </a:pPr>
            <a:r>
              <a:rPr lang="hu-HU" dirty="0" smtClean="0"/>
              <a:t> </a:t>
            </a:r>
            <a:r>
              <a:rPr lang="hu-HU" i="1" dirty="0" smtClean="0">
                <a:solidFill>
                  <a:schemeClr val="accent2"/>
                </a:solidFill>
              </a:rPr>
              <a:t>Saját tartalom</a:t>
            </a:r>
          </a:p>
          <a:p>
            <a:pPr lvl="2"/>
            <a:endParaRPr lang="hu-HU" i="1" dirty="0" smtClean="0">
              <a:solidFill>
                <a:schemeClr val="accent2"/>
              </a:solidFill>
            </a:endParaRPr>
          </a:p>
          <a:p>
            <a:pPr>
              <a:buFont typeface="Arial" pitchFamily="34" charset="0"/>
              <a:buChar char="•"/>
            </a:pPr>
            <a:r>
              <a:rPr lang="hu-HU" dirty="0" smtClean="0"/>
              <a:t> </a:t>
            </a:r>
            <a:r>
              <a:rPr lang="hu-HU" b="1" i="1" dirty="0" smtClean="0"/>
              <a:t>Eredmény:</a:t>
            </a:r>
          </a:p>
          <a:p>
            <a:pPr lvl="2">
              <a:buFont typeface="Arial" pitchFamily="34" charset="0"/>
              <a:buChar char="•"/>
            </a:pPr>
            <a:r>
              <a:rPr lang="hu-HU" dirty="0" smtClean="0"/>
              <a:t> 1 millió videó megtekintés</a:t>
            </a:r>
          </a:p>
          <a:p>
            <a:pPr lvl="2">
              <a:buFont typeface="Arial" pitchFamily="34" charset="0"/>
              <a:buChar char="•"/>
            </a:pPr>
            <a:r>
              <a:rPr lang="hu-HU" dirty="0" smtClean="0"/>
              <a:t> 220 000 látogató a weboldalon</a:t>
            </a:r>
          </a:p>
          <a:p>
            <a:pPr lvl="2">
              <a:buFont typeface="Arial" pitchFamily="34" charset="0"/>
              <a:buChar char="•"/>
            </a:pPr>
            <a:r>
              <a:rPr lang="hu-HU" dirty="0" smtClean="0"/>
              <a:t> 26 000 résztvevő a játékban</a:t>
            </a:r>
          </a:p>
          <a:p>
            <a:pPr lvl="2">
              <a:buFont typeface="Arial" pitchFamily="34" charset="0"/>
              <a:buChar char="•"/>
            </a:pPr>
            <a:r>
              <a:rPr lang="hu-HU" dirty="0" smtClean="0"/>
              <a:t> 30% SOM a 3. hét végére</a:t>
            </a:r>
            <a:endParaRPr lang="hu-HU" dirty="0"/>
          </a:p>
        </p:txBody>
      </p:sp>
      <p:pic>
        <p:nvPicPr>
          <p:cNvPr id="6" name="ma garden vagott.wmv">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5334000" y="3429000"/>
            <a:ext cx="3048000" cy="2286000"/>
          </a:xfrm>
          <a:prstGeom prst="rect">
            <a:avLst/>
          </a:prstGeom>
        </p:spPr>
      </p:pic>
    </p:spTree>
    <p:extLst>
      <p:ext uri="{BB962C8B-B14F-4D97-AF65-F5344CB8AC3E}">
        <p14:creationId xmlns:p14="http://schemas.microsoft.com/office/powerpoint/2010/main" val="2480190794"/>
      </p:ext>
    </p:extLst>
  </p:cSld>
  <p:clrMapOvr>
    <a:masterClrMapping/>
  </p:clrMapOvr>
  <p:transition xmlns:p14="http://schemas.microsoft.com/office/powerpoint/2010/main">
    <p:fade/>
  </p:transition>
  <p:timing>
    <p:tnLst>
      <p:par>
        <p:cTn xmlns:p14="http://schemas.microsoft.com/office/powerpoint/2010/mai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6"/>
                                        </p:tgtEl>
                                      </p:cBhvr>
                                    </p:cmd>
                                  </p:childTnLst>
                                </p:cTn>
                              </p:par>
                            </p:childTnLst>
                          </p:cTn>
                        </p:par>
                      </p:childTnLst>
                    </p:cTn>
                  </p:par>
                </p:childTnLst>
              </p:cTn>
              <p:nextCondLst>
                <p:cond evt="onClick" delay="0">
                  <p:tgtEl>
                    <p:spTgt spid="6"/>
                  </p:tgtEl>
                </p:cond>
              </p:nextCondLst>
            </p:seq>
            <p:video fullScrn="1">
              <p:cMediaNode vol="80000">
                <p:cTn id="7" fill="hold" display="0">
                  <p:stCondLst>
                    <p:cond delay="indefinite"/>
                  </p:stCondLst>
                </p:cTn>
                <p:tgtEl>
                  <p:spTgt spid="6"/>
                </p:tgtEl>
              </p:cMediaNode>
            </p:vide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4013" y="357188"/>
            <a:ext cx="8442325" cy="709612"/>
          </a:xfrm>
        </p:spPr>
        <p:txBody>
          <a:bodyPr>
            <a:normAutofit fontScale="90000"/>
          </a:bodyPr>
          <a:lstStyle/>
          <a:p>
            <a:r>
              <a:rPr lang="hu-HU" sz="3100" dirty="0" smtClean="0"/>
              <a:t>Milyen legyen a tartalom</a:t>
            </a:r>
            <a:r>
              <a:rPr lang="hu-HU" dirty="0" smtClean="0"/>
              <a:t/>
            </a:r>
            <a:br>
              <a:rPr lang="hu-HU" dirty="0" smtClean="0"/>
            </a:br>
            <a:r>
              <a:rPr lang="hu-HU" sz="2000" i="1" dirty="0" smtClean="0">
                <a:solidFill>
                  <a:schemeClr val="accent2"/>
                </a:solidFill>
              </a:rPr>
              <a:t>Hasznos vagy szórakoztató?</a:t>
            </a:r>
            <a:endParaRPr lang="hu-HU" sz="2000" i="1" dirty="0">
              <a:solidFill>
                <a:schemeClr val="accent2"/>
              </a:solidFill>
            </a:endParaRPr>
          </a:p>
        </p:txBody>
      </p:sp>
      <p:pic>
        <p:nvPicPr>
          <p:cNvPr id="3074" name="Picture 2" descr="http://www.swissknifeshop.com/media/catalog/product/cache/1/image/5e06319eda06f020e43594a9c230972d/S/A/SA5393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52400" y="1219200"/>
            <a:ext cx="4005263" cy="4005263"/>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http://images.pictureshunt.com/pics/c/clown-305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76800" y="1981200"/>
            <a:ext cx="3915834" cy="28194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1925461"/>
      </p:ext>
    </p:extLst>
  </p:cSld>
  <p:clrMapOvr>
    <a:masterClrMapping/>
  </p:clrMapOvr>
  <p:transition xmlns:p14="http://schemas.microsoft.com/office/powerpoint/2010/main">
    <p:fade/>
  </p:transition>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u-HU" dirty="0" smtClean="0"/>
              <a:t>Hazánkban is ilyen egyszerű a képlet?</a:t>
            </a:r>
            <a:endParaRPr lang="hu-HU" dirty="0"/>
          </a:p>
        </p:txBody>
      </p:sp>
      <p:pic>
        <p:nvPicPr>
          <p:cNvPr id="1030" name="Picture 6" descr="http://1.bp.blogspot.com/_xWFKiPJDO_I/TGF6h9OWU0I/AAAAAAAAD_Q/D4jY7n7cVnE/s1600/sc.png"/>
          <p:cNvPicPr>
            <a:picLocks noChangeAspect="1" noChangeArrowheads="1"/>
          </p:cNvPicPr>
          <p:nvPr/>
        </p:nvPicPr>
        <p:blipFill>
          <a:blip r:embed="rId2">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590800" y="1295400"/>
            <a:ext cx="3810000" cy="3371851"/>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1600200" y="4876800"/>
            <a:ext cx="5791200" cy="830997"/>
          </a:xfrm>
          <a:prstGeom prst="rect">
            <a:avLst/>
          </a:prstGeom>
          <a:noFill/>
        </p:spPr>
        <p:txBody>
          <a:bodyPr wrap="square" rtlCol="0">
            <a:spAutoFit/>
          </a:bodyPr>
          <a:lstStyle/>
          <a:p>
            <a:pPr algn="ctr"/>
            <a:r>
              <a:rPr lang="hu-HU" sz="2400" b="1" dirty="0" smtClean="0"/>
              <a:t>Legnagyobb gond a méretgazdaságosság!</a:t>
            </a:r>
            <a:endParaRPr lang="hu-HU" sz="2400" b="1" dirty="0"/>
          </a:p>
        </p:txBody>
      </p:sp>
      <p:sp>
        <p:nvSpPr>
          <p:cNvPr id="9" name="TextBox 8"/>
          <p:cNvSpPr txBox="1"/>
          <p:nvPr/>
        </p:nvSpPr>
        <p:spPr>
          <a:xfrm>
            <a:off x="304800" y="2173069"/>
            <a:ext cx="2895600" cy="1200329"/>
          </a:xfrm>
          <a:prstGeom prst="rect">
            <a:avLst/>
          </a:prstGeom>
          <a:noFill/>
        </p:spPr>
        <p:txBody>
          <a:bodyPr wrap="square" rtlCol="0">
            <a:spAutoFit/>
          </a:bodyPr>
          <a:lstStyle/>
          <a:p>
            <a:pPr marL="342900" indent="-257175">
              <a:buClr>
                <a:schemeClr val="accent2"/>
              </a:buClr>
              <a:buFont typeface="Arial" pitchFamily="34" charset="0"/>
              <a:buChar char="•"/>
            </a:pPr>
            <a:r>
              <a:rPr lang="hu-HU" dirty="0" smtClean="0"/>
              <a:t>Gyártási költségek</a:t>
            </a:r>
          </a:p>
          <a:p>
            <a:pPr marL="342900" indent="-257175">
              <a:buClr>
                <a:schemeClr val="accent2"/>
              </a:buClr>
              <a:buFont typeface="Arial" pitchFamily="34" charset="0"/>
              <a:buChar char="•"/>
            </a:pPr>
            <a:r>
              <a:rPr lang="hu-HU" dirty="0" smtClean="0"/>
              <a:t>Aktivizációs költség</a:t>
            </a:r>
          </a:p>
          <a:p>
            <a:pPr marL="342900" indent="-257175">
              <a:buClr>
                <a:schemeClr val="accent2"/>
              </a:buClr>
              <a:buFont typeface="Arial" pitchFamily="34" charset="0"/>
              <a:buChar char="•"/>
            </a:pPr>
            <a:r>
              <a:rPr lang="hu-HU" dirty="0" smtClean="0"/>
              <a:t>Nehéz eltalálni a közönség ízlését</a:t>
            </a:r>
            <a:endParaRPr lang="hu-HU" dirty="0"/>
          </a:p>
        </p:txBody>
      </p:sp>
      <p:sp>
        <p:nvSpPr>
          <p:cNvPr id="10" name="TextBox 9"/>
          <p:cNvSpPr txBox="1"/>
          <p:nvPr/>
        </p:nvSpPr>
        <p:spPr>
          <a:xfrm>
            <a:off x="6400800" y="2173069"/>
            <a:ext cx="2895600" cy="923330"/>
          </a:xfrm>
          <a:prstGeom prst="rect">
            <a:avLst/>
          </a:prstGeom>
          <a:noFill/>
        </p:spPr>
        <p:txBody>
          <a:bodyPr wrap="square" rtlCol="0">
            <a:spAutoFit/>
          </a:bodyPr>
          <a:lstStyle/>
          <a:p>
            <a:pPr marL="342900" indent="-257175">
              <a:buClr>
                <a:schemeClr val="accent2"/>
              </a:buClr>
              <a:buFont typeface="Arial" pitchFamily="34" charset="0"/>
              <a:buChar char="•"/>
            </a:pPr>
            <a:r>
              <a:rPr lang="hu-HU" dirty="0" smtClean="0"/>
              <a:t>Egyediség</a:t>
            </a:r>
          </a:p>
          <a:p>
            <a:pPr marL="342900" indent="-257175">
              <a:buClr>
                <a:schemeClr val="accent2"/>
              </a:buClr>
              <a:buFont typeface="Arial" pitchFamily="34" charset="0"/>
              <a:buChar char="•"/>
            </a:pPr>
            <a:r>
              <a:rPr lang="hu-HU" dirty="0" smtClean="0"/>
              <a:t>Hatékonyabb elérés</a:t>
            </a:r>
          </a:p>
          <a:p>
            <a:pPr marL="342900" indent="-257175">
              <a:buClr>
                <a:schemeClr val="accent2"/>
              </a:buClr>
              <a:buFont typeface="Arial" pitchFamily="34" charset="0"/>
              <a:buChar char="•"/>
            </a:pPr>
            <a:r>
              <a:rPr lang="hu-HU" dirty="0" smtClean="0"/>
              <a:t>Engagement</a:t>
            </a:r>
            <a:endParaRPr lang="hu-HU" dirty="0"/>
          </a:p>
        </p:txBody>
      </p:sp>
      <p:sp>
        <p:nvSpPr>
          <p:cNvPr id="4" name="Oval 3"/>
          <p:cNvSpPr/>
          <p:nvPr/>
        </p:nvSpPr>
        <p:spPr>
          <a:xfrm>
            <a:off x="1143000" y="1447800"/>
            <a:ext cx="609600" cy="609600"/>
          </a:xfrm>
          <a:prstGeom prst="ellipse">
            <a:avLst/>
          </a:prstGeom>
        </p:spPr>
        <p:style>
          <a:lnRef idx="2">
            <a:schemeClr val="accent2">
              <a:shade val="50000"/>
            </a:schemeClr>
          </a:lnRef>
          <a:fillRef idx="1">
            <a:schemeClr val="accent2"/>
          </a:fillRef>
          <a:effectRef idx="0">
            <a:schemeClr val="accent2"/>
          </a:effectRef>
          <a:fontRef idx="minor">
            <a:schemeClr val="lt1"/>
          </a:fontRef>
        </p:style>
        <p:txBody>
          <a:bodyPr tIns="0" rtlCol="0" anchor="ctr"/>
          <a:lstStyle/>
          <a:p>
            <a:pPr algn="ctr"/>
            <a:r>
              <a:rPr lang="hu-HU" sz="3200" b="1" dirty="0" smtClean="0"/>
              <a:t>-</a:t>
            </a:r>
            <a:endParaRPr lang="hu-HU" sz="3200" b="1" dirty="0"/>
          </a:p>
        </p:txBody>
      </p:sp>
      <p:sp>
        <p:nvSpPr>
          <p:cNvPr id="12" name="Oval 11"/>
          <p:cNvSpPr/>
          <p:nvPr/>
        </p:nvSpPr>
        <p:spPr>
          <a:xfrm>
            <a:off x="7239000" y="1447800"/>
            <a:ext cx="609600" cy="609600"/>
          </a:xfrm>
          <a:prstGeom prst="ellipse">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hu-HU" sz="3200" b="1" dirty="0" smtClean="0"/>
              <a:t>+</a:t>
            </a:r>
            <a:endParaRPr lang="hu-HU" sz="3200" b="1" dirty="0"/>
          </a:p>
        </p:txBody>
      </p:sp>
    </p:spTree>
    <p:extLst>
      <p:ext uri="{BB962C8B-B14F-4D97-AF65-F5344CB8AC3E}">
        <p14:creationId xmlns:p14="http://schemas.microsoft.com/office/powerpoint/2010/main" val="2539233718"/>
      </p:ext>
    </p:extLst>
  </p:cSld>
  <p:clrMapOvr>
    <a:masterClrMapping/>
  </p:clrMapOvr>
  <p:transition xmlns:p14="http://schemas.microsoft.com/office/powerpoint/2010/main">
    <p:fade/>
  </p:transition>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352424" y="381000"/>
            <a:ext cx="8486775" cy="5619750"/>
          </a:xfrm>
          <a:prstGeom prst="rect">
            <a:avLst/>
          </a:prstGeom>
        </p:spPr>
      </p:pic>
      <p:sp>
        <p:nvSpPr>
          <p:cNvPr id="5" name="Title 4"/>
          <p:cNvSpPr>
            <a:spLocks noGrp="1"/>
          </p:cNvSpPr>
          <p:nvPr>
            <p:ph type="ctrTitle"/>
          </p:nvPr>
        </p:nvSpPr>
        <p:spPr>
          <a:xfrm>
            <a:off x="611187" y="4475202"/>
            <a:ext cx="7772400" cy="553998"/>
          </a:xfrm>
        </p:spPr>
        <p:txBody>
          <a:bodyPr/>
          <a:lstStyle/>
          <a:p>
            <a:r>
              <a:rPr lang="hu-HU" sz="3600" dirty="0" smtClean="0">
                <a:solidFill>
                  <a:schemeClr val="tx2"/>
                </a:solidFill>
                <a:effectLst>
                  <a:outerShdw blurRad="50800" dist="38100" dir="2700000" algn="tl" rotWithShape="0">
                    <a:schemeClr val="bg1">
                      <a:alpha val="40000"/>
                    </a:schemeClr>
                  </a:outerShdw>
                </a:effectLst>
              </a:rPr>
              <a:t>Köszönöm a figyelmet!</a:t>
            </a:r>
            <a:endParaRPr lang="hu-HU" sz="3600" dirty="0">
              <a:solidFill>
                <a:schemeClr val="tx2"/>
              </a:solidFill>
              <a:effectLst>
                <a:outerShdw blurRad="50800" dist="38100" dir="2700000" algn="tl" rotWithShape="0">
                  <a:schemeClr val="bg1">
                    <a:alpha val="40000"/>
                  </a:schemeClr>
                </a:outerShdw>
              </a:effectLst>
            </a:endParaRPr>
          </a:p>
        </p:txBody>
      </p:sp>
    </p:spTree>
    <p:extLst>
      <p:ext uri="{BB962C8B-B14F-4D97-AF65-F5344CB8AC3E}">
        <p14:creationId xmlns:p14="http://schemas.microsoft.com/office/powerpoint/2010/main" val="1453091350"/>
      </p:ext>
    </p:extLst>
  </p:cSld>
  <p:clrMapOvr>
    <a:masterClrMapping/>
  </p:clrMapOvr>
  <p:transition xmlns:p14="http://schemas.microsoft.com/office/powerpoint/2010/main">
    <p:fade/>
  </p:transition>
  <p:timing>
    <p:tnLst>
      <p:par>
        <p:cTn xmlns:p14="http://schemas.microsoft.com/office/powerpoint/2010/main" id="1" dur="indefinite" restart="never" nodeType="tmRoot"/>
      </p:par>
    </p:tnLst>
  </p:timing>
</p:sld>
</file>

<file path=ppt/theme/theme1.xml><?xml version="1.0" encoding="utf-8"?>
<a:theme xmlns:a="http://schemas.openxmlformats.org/drawingml/2006/main" name="MECslides-AYIC">
  <a:themeElements>
    <a:clrScheme name="MEC">
      <a:dk1>
        <a:srgbClr val="00A0AF"/>
      </a:dk1>
      <a:lt1>
        <a:srgbClr val="FFFFFF"/>
      </a:lt1>
      <a:dk2>
        <a:srgbClr val="000000"/>
      </a:dk2>
      <a:lt2>
        <a:srgbClr val="A7A9AC"/>
      </a:lt2>
      <a:accent1>
        <a:srgbClr val="00A0AF"/>
      </a:accent1>
      <a:accent2>
        <a:srgbClr val="FF6600"/>
      </a:accent2>
      <a:accent3>
        <a:srgbClr val="FF0099"/>
      </a:accent3>
      <a:accent4>
        <a:srgbClr val="CADB36"/>
      </a:accent4>
      <a:accent5>
        <a:srgbClr val="27AAFF"/>
      </a:accent5>
      <a:accent6>
        <a:srgbClr val="7F004D"/>
      </a:accent6>
      <a:hlink>
        <a:srgbClr val="007272"/>
      </a:hlink>
      <a:folHlink>
        <a:srgbClr val="BF4C00"/>
      </a:folHlink>
    </a:clrScheme>
    <a:fontScheme name="MEC">
      <a:majorFont>
        <a:latin typeface="Arial"/>
        <a:ea typeface="Arial"/>
        <a:cs typeface=""/>
      </a:majorFont>
      <a:minorFont>
        <a:latin typeface="Arial"/>
        <a:ea typeface="Arial"/>
        <a:cs typeface=""/>
      </a:minorFont>
    </a:fontScheme>
    <a:fmtScheme name="MEC">
      <a:fillStyleLst>
        <a:solidFill>
          <a:schemeClr val="phClr"/>
        </a:solidFill>
        <a:solidFill>
          <a:schemeClr val="phClr"/>
        </a:solidFill>
        <a:gradFill rotWithShape="1">
          <a:gsLst>
            <a:gs pos="0">
              <a:schemeClr val="phClr">
                <a:shade val="50000"/>
                <a:satMod val="150000"/>
              </a:schemeClr>
            </a:gs>
            <a:gs pos="100000">
              <a:schemeClr val="phClr"/>
            </a:gs>
            <a:gs pos="100000">
              <a:schemeClr val="phClr">
                <a:tint val="70000"/>
                <a:satMod val="150000"/>
              </a:schemeClr>
            </a:gs>
          </a:gsLst>
          <a:lin ang="16200000" scaled="0"/>
        </a:gradFill>
      </a:fillStyleLst>
      <a:lnStyleLst>
        <a:ln w="6350" cap="flat" cmpd="sng" algn="ctr">
          <a:solidFill>
            <a:schemeClr val="phClr"/>
          </a:solidFill>
          <a:prstDash val="solid"/>
        </a:ln>
        <a:ln w="38100" cap="flat" cmpd="sng" algn="ctr">
          <a:solidFill>
            <a:schemeClr val="phClr"/>
          </a:solidFill>
          <a:prstDash val="solid"/>
        </a:ln>
        <a:ln w="50800" cap="flat" cmpd="sng" algn="ctr">
          <a:solidFill>
            <a:schemeClr val="phClr"/>
          </a:solidFill>
          <a:prstDash val="solid"/>
        </a:ln>
      </a:lnStyleLst>
      <a:effectStyleLst>
        <a:effectStyle>
          <a:effectLst>
            <a:outerShdw blurRad="38100" dist="22859" dir="5400000" rotWithShape="0">
              <a:srgbClr val="000000">
                <a:alpha val="38000"/>
              </a:srgbClr>
            </a:outerShdw>
          </a:effectLst>
        </a:effectStyle>
        <a:effectStyle>
          <a:effectLst>
            <a:outerShdw blurRad="54990" dist="19050" dir="5400000" algn="ctr" rotWithShape="0">
              <a:srgbClr val="000000">
                <a:alpha val="40000"/>
              </a:srgbClr>
            </a:outerShdw>
            <a:reflection blurRad="25400" stA="25000" endPos="40000" dist="50800" dir="5400000" sy="-100000" rotWithShape="0"/>
          </a:effectLst>
          <a:scene3d>
            <a:camera prst="orthographicFront">
              <a:rot lat="0" lon="0" rev="0"/>
            </a:camera>
            <a:lightRig rig="balanced" dir="tl">
              <a:rot lat="0" lon="0" rev="4200000"/>
            </a:lightRig>
          </a:scene3d>
          <a:sp3d prstMaterial="matte">
            <a:bevelT w="12700" h="12700"/>
          </a:sp3d>
        </a:effectStyle>
        <a:effectStyle>
          <a:effectLst>
            <a:innerShdw blurRad="50800" dist="25400" dir="13500000">
              <a:srgbClr val="FFFFFF">
                <a:alpha val="40000"/>
              </a:srgbClr>
            </a:innerShdw>
          </a:effectLst>
          <a:scene3d>
            <a:camera prst="orthographicFront">
              <a:rot lat="0" lon="0" rev="0"/>
            </a:camera>
            <a:lightRig rig="soft" dir="tl">
              <a:rot lat="0" lon="0" rev="4200000"/>
            </a:lightRig>
          </a:scene3d>
          <a:sp3d>
            <a:bevelT w="63500" h="63500"/>
          </a:sp3d>
        </a:effectStyle>
      </a:effectStyleLst>
      <a:bgFillStyleLst>
        <a:solidFill>
          <a:schemeClr val="phClr"/>
        </a:solidFill>
        <a:gradFill rotWithShape="1">
          <a:gsLst>
            <a:gs pos="0">
              <a:schemeClr val="phClr">
                <a:shade val="30000"/>
                <a:satMod val="150000"/>
              </a:schemeClr>
            </a:gs>
            <a:gs pos="100000">
              <a:schemeClr val="phClr">
                <a:tint val="100000"/>
                <a:satMod val="130000"/>
              </a:schemeClr>
            </a:gs>
            <a:gs pos="100000">
              <a:schemeClr val="phClr">
                <a:tint val="70000"/>
                <a:satMod val="150000"/>
              </a:schemeClr>
            </a:gs>
          </a:gsLst>
          <a:lin ang="5400000" scaled="0"/>
        </a:gradFill>
        <a:gradFill rotWithShape="1">
          <a:gsLst>
            <a:gs pos="0">
              <a:schemeClr val="phClr">
                <a:shade val="30000"/>
                <a:satMod val="150000"/>
              </a:schemeClr>
            </a:gs>
            <a:gs pos="100000">
              <a:schemeClr val="phClr">
                <a:satMod val="130000"/>
              </a:schemeClr>
            </a:gs>
            <a:gs pos="100000">
              <a:schemeClr val="phClr">
                <a:tint val="70000"/>
                <a:satMod val="150000"/>
              </a:schemeClr>
            </a:gs>
          </a:gsLst>
          <a:lin ang="16200000" scaled="0"/>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310</TotalTime>
  <Words>228</Words>
  <Application>Microsoft Macintosh PowerPoint</Application>
  <PresentationFormat>On-screen Show (4:3)</PresentationFormat>
  <Paragraphs>57</Paragraphs>
  <Slides>11</Slides>
  <Notes>0</Notes>
  <HiddenSlides>0</HiddenSlides>
  <MMClips>2</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MECslides-AYIC</vt:lpstr>
      <vt:lpstr>Mi lehet az ügynökségek szerepe a tartalomgyártási láncban</vt:lpstr>
      <vt:lpstr>Reklámzaj, a push média uralma</vt:lpstr>
      <vt:lpstr>Push, vagy pull kommunikáció?</vt:lpstr>
      <vt:lpstr>AT&amp;T – Around the world for free</vt:lpstr>
      <vt:lpstr>Megfelelő célcsoport lehet</vt:lpstr>
      <vt:lpstr>A Branded content csak egy eleme a kommunikációs stratégia ívének</vt:lpstr>
      <vt:lpstr>Mikor lehet szükséges a Branded content?</vt:lpstr>
      <vt:lpstr>Wilkinson mows the lawn with ‘Simone Elle Est Bonne’</vt:lpstr>
      <vt:lpstr>Milyen legyen a tartalom Hasznos vagy szórakoztató?</vt:lpstr>
      <vt:lpstr>Hazánkban is ilyen egyszerű a képlet?</vt:lpstr>
      <vt:lpstr>Köszönöm a figyelmet!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Stephanie Krieger</dc:creator>
  <cp:lastModifiedBy>kjkjklj h</cp:lastModifiedBy>
  <cp:revision>43</cp:revision>
  <dcterms:created xsi:type="dcterms:W3CDTF">2010-09-07T20:39:13Z</dcterms:created>
  <dcterms:modified xsi:type="dcterms:W3CDTF">2011-09-19T17:32:47Z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Bevel">
    <vt:lpwstr>none</vt:lpwstr>
  </property>
  <property fmtid="{D5CDD505-2E9C-101B-9397-08002B2CF9AE}" pid="3" name="MECPres">
    <vt:bool>true</vt:bool>
  </property>
</Properties>
</file>