
<file path=[Content_Types].xml><?xml version="1.0" encoding="utf-8"?>
<Types xmlns="http://schemas.openxmlformats.org/package/2006/content-types">
  <Override PartName="/ppt/diagrams/layout2.xml" ContentType="application/vnd.openxmlformats-officedocument.drawingml.diagramLayout+xml"/>
  <Default Extension="bin" ContentType="application/vnd.openxmlformats-officedocument.presentationml.printerSettings"/>
  <Override PartName="/ppt/slides/slide14.xml" ContentType="application/vnd.openxmlformats-officedocument.presentationml.slide+xml"/>
  <Override PartName="/ppt/diagrams/layout9.xml" ContentType="application/vnd.openxmlformats-officedocument.drawingml.diagramLayout+xml"/>
  <Default Extension="rels" ContentType="application/vnd.openxmlformats-package.relationships+xml"/>
  <Override PartName="/ppt/diagrams/colors8.xml" ContentType="application/vnd.openxmlformats-officedocument.drawingml.diagramColors+xml"/>
  <Override PartName="/ppt/diagrams/quickStyle5.xml" ContentType="application/vnd.openxmlformats-officedocument.drawingml.diagramStyle+xml"/>
  <Override PartName="/ppt/diagrams/colors1.xml" ContentType="application/vnd.openxmlformats-officedocument.drawingml.diagramColors+xml"/>
  <Default Extension="xml" ContentType="application/xml"/>
  <Override PartName="/ppt/tableStyles.xml" ContentType="application/vnd.openxmlformats-officedocument.presentationml.tableStyles+xml"/>
  <Override PartName="/ppt/slides/slide28.xml" ContentType="application/vnd.openxmlformats-officedocument.presentationml.slide+xml"/>
  <Override PartName="/ppt/slides/slide21.xml" ContentType="application/vnd.openxmlformats-officedocument.presentationml.slide+xml"/>
  <Override PartName="/ppt/slides/slide37.xml" ContentType="application/vnd.openxmlformats-officedocument.presentationml.slide+xml"/>
  <Override PartName="/ppt/slides/slide5.xml" ContentType="application/vnd.openxmlformats-officedocument.presentationml.slide+xml"/>
  <Override PartName="/ppt/diagrams/layout8.xml" ContentType="application/vnd.openxmlformats-officedocument.drawingml.diagramLayout+xml"/>
  <Override PartName="/ppt/slideLayouts/slideLayout5.xml" ContentType="application/vnd.openxmlformats-officedocument.presentationml.slideLayout+xml"/>
  <Override PartName="/ppt/slides/slide30.xml" ContentType="application/vnd.openxmlformats-officedocument.presentationml.slide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diagrams/colors7.xml" ContentType="application/vnd.openxmlformats-officedocument.drawingml.diagramColors+xml"/>
  <Override PartName="/docProps/core.xml" ContentType="application/vnd.openxmlformats-package.core-properties+xml"/>
  <Override PartName="/ppt/diagrams/quickStyle4.xml" ContentType="application/vnd.openxmlformats-officedocument.drawingml.diagramStyle+xml"/>
  <Override PartName="/ppt/slides/slide27.xml" ContentType="application/vnd.openxmlformats-officedocument.presentationml.slide+xml"/>
  <Override PartName="/ppt/slides/slide20.xml" ContentType="application/vnd.openxmlformats-officedocument.presentationml.slide+xml"/>
  <Override PartName="/ppt/slides/slide36.xml" ContentType="application/vnd.openxmlformats-officedocument.presentationml.slide+xml"/>
  <Override PartName="/ppt/slides/slide4.xml" ContentType="application/vnd.openxmlformats-officedocument.presentationml.slide+xml"/>
  <Override PartName="/ppt/diagrams/layout7.xml" ContentType="application/vnd.openxmlformats-officedocument.drawingml.diagramLayout+xml"/>
  <Override PartName="/ppt/slides/slide19.xml" ContentType="application/vnd.openxmlformats-officedocument.presentationml.slide+xml"/>
  <Override PartName="/ppt/diagrams/data3.xml" ContentType="application/vnd.openxmlformats-officedocument.drawingml.diagramData+xml"/>
  <Default Extension="png" ContentType="image/png"/>
  <Override PartName="/ppt/slideLayouts/slideLayout4.xml" ContentType="application/vnd.openxmlformats-officedocument.presentationml.slideLayout+xml"/>
  <Override PartName="/ppt/slides/slide12.xml" ContentType="application/vnd.openxmlformats-officedocument.presentationml.slide+xml"/>
  <Override PartName="/ppt/diagrams/colors6.xml" ContentType="application/vnd.openxmlformats-officedocument.drawingml.diagramColors+xml"/>
  <Override PartName="/ppt/diagrams/quickStyle3.xml" ContentType="application/vnd.openxmlformats-officedocument.drawingml.diagramStyle+xml"/>
  <Override PartName="/ppt/presProps.xml" ContentType="application/vnd.openxmlformats-officedocument.presentationml.presProps+xml"/>
  <Override PartName="/ppt/slides/slide26.xml" ContentType="application/vnd.openxmlformats-officedocument.presentationml.slide+xml"/>
  <Override PartName="/ppt/diagrams/data9.xml" ContentType="application/vnd.openxmlformats-officedocument.drawingml.diagramData+xml"/>
  <Override PartName="/ppt/slides/slide35.xml" ContentType="application/vnd.openxmlformats-officedocument.presentationml.slide+xml"/>
  <Override PartName="/ppt/diagrams/layout6.xml" ContentType="application/vnd.openxmlformats-officedocument.drawingml.diagramLayout+xml"/>
  <Override PartName="/ppt/slides/slide3.xml" ContentType="application/vnd.openxmlformats-officedocument.presentationml.slide+xml"/>
  <Override PartName="/ppt/slides/slide18.xml" ContentType="application/vnd.openxmlformats-officedocument.presentationml.slide+xml"/>
  <Override PartName="/ppt/diagrams/data2.xml" ContentType="application/vnd.openxmlformats-officedocument.drawingml.diagramData+xml"/>
  <Override PartName="/ppt/slideLayouts/slideLayout3.xml" ContentType="application/vnd.openxmlformats-officedocument.presentationml.slideLayout+xml"/>
  <Override PartName="/ppt/slides/slide11.xml" ContentType="application/vnd.openxmlformats-officedocument.presentationml.slide+xml"/>
  <Override PartName="/ppt/diagrams/quickStyle9.xml" ContentType="application/vnd.openxmlformats-officedocument.drawingml.diagramStyle+xml"/>
  <Override PartName="/ppt/diagrams/colors5.xml" ContentType="application/vnd.openxmlformats-officedocument.drawingml.diagramColors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34.xml" ContentType="application/vnd.openxmlformats-officedocument.presentationml.slide+xml"/>
  <Override PartName="/ppt/diagrams/data8.xml" ContentType="application/vnd.openxmlformats-officedocument.drawingml.diagramData+xml"/>
  <Override PartName="/ppt/diagrams/layout5.xml" ContentType="application/vnd.openxmlformats-officedocument.drawingml.diagramLayout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17.xml" ContentType="application/vnd.openxmlformats-officedocument.presentationml.slide+xml"/>
  <Override PartName="/ppt/diagrams/data1.xml" ContentType="application/vnd.openxmlformats-officedocument.drawingml.diagramData+xml"/>
  <Override PartName="/ppt/slides/slide10.xml" ContentType="application/vnd.openxmlformats-officedocument.presentationml.slide+xml"/>
  <Override PartName="/ppt/diagrams/quickStyle8.xml" ContentType="application/vnd.openxmlformats-officedocument.drawingml.diagramStyle+xml"/>
  <Override PartName="/ppt/diagrams/colors4.xml" ContentType="application/vnd.openxmlformats-officedocument.drawingml.diagramColors+xml"/>
  <Override PartName="/docProps/app.xml" ContentType="application/vnd.openxmlformats-officedocument.extended-properties+xml"/>
  <Override PartName="/ppt/diagrams/quickStyle1.xml" ContentType="application/vnd.openxmlformats-officedocument.drawingml.diagramStyl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33.xml" ContentType="application/vnd.openxmlformats-officedocument.presentationml.slide+xml"/>
  <Override PartName="/ppt/diagrams/data7.xml" ContentType="application/vnd.openxmlformats-officedocument.drawingml.diagramData+xml"/>
  <Override PartName="/ppt/slides/slide1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.xml" ContentType="application/vnd.openxmlformats-officedocument.presentationml.slideLayout+xml"/>
  <Override PartName="/ppt/slides/slide16.xml" ContentType="application/vnd.openxmlformats-officedocument.presentationml.slide+xml"/>
  <Default Extension="jpeg" ContentType="image/jpeg"/>
  <Override PartName="/ppt/viewProps.xml" ContentType="application/vnd.openxmlformats-officedocument.presentationml.viewProps+xml"/>
  <Override PartName="/ppt/diagrams/quickStyle7.xml" ContentType="application/vnd.openxmlformats-officedocument.drawingml.diagramStyle+xml"/>
  <Override PartName="/ppt/diagrams/colors3.xml" ContentType="application/vnd.openxmlformats-officedocument.drawingml.diagramColors+xml"/>
  <Override PartName="/ppt/theme/theme2.xml" ContentType="application/vnd.openxmlformats-officedocument.theme+xml"/>
  <Override PartName="/ppt/slideLayouts/slideLayout11.xml" ContentType="application/vnd.openxmlformats-officedocument.presentationml.slideLayout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2.xml" ContentType="application/vnd.openxmlformats-officedocument.presentationml.slide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notesMasters/notesMaster1.xml" ContentType="application/vnd.openxmlformats-officedocument.presentationml.notesMaster+xml"/>
  <Override PartName="/ppt/slides/slide15.xml" ContentType="application/vnd.openxmlformats-officedocument.presentationml.slide+xml"/>
  <Override PartName="/ppt/diagrams/colors9.xml" ContentType="application/vnd.openxmlformats-officedocument.drawingml.diagramColors+xml"/>
  <Override PartName="/ppt/diagrams/quickStyle6.xml" ContentType="application/vnd.openxmlformats-officedocument.drawingml.diagramStyle+xml"/>
  <Override PartName="/ppt/diagrams/colors2.xml" ContentType="application/vnd.openxmlformats-officedocument.drawingml.diagramColors+xml"/>
  <Override PartName="/ppt/slides/slide29.xml" ContentType="application/vnd.openxmlformats-officedocument.presentationml.slide+xml"/>
  <Override PartName="/ppt/theme/theme1.xml" ContentType="application/vnd.openxmlformats-officedocument.theme+xml"/>
  <Override PartName="/ppt/slides/slide22.xml" ContentType="application/vnd.openxmlformats-officedocument.presentationml.slide+xml"/>
  <Override PartName="/ppt/slides/slide38.xml" ContentType="application/vnd.openxmlformats-officedocument.presentationml.slide+xml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31.xml" ContentType="application/vnd.openxmlformats-officedocument.presentationml.slide+xml"/>
  <Override PartName="/ppt/diagrams/data5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notesMasterIdLst>
    <p:notesMasterId r:id="rId40"/>
  </p:notesMasterIdLst>
  <p:sldIdLst>
    <p:sldId id="297" r:id="rId2"/>
    <p:sldId id="422" r:id="rId3"/>
    <p:sldId id="371" r:id="rId4"/>
    <p:sldId id="388" r:id="rId5"/>
    <p:sldId id="303" r:id="rId6"/>
    <p:sldId id="423" r:id="rId7"/>
    <p:sldId id="389" r:id="rId8"/>
    <p:sldId id="425" r:id="rId9"/>
    <p:sldId id="408" r:id="rId10"/>
    <p:sldId id="414" r:id="rId11"/>
    <p:sldId id="416" r:id="rId12"/>
    <p:sldId id="413" r:id="rId13"/>
    <p:sldId id="401" r:id="rId14"/>
    <p:sldId id="415" r:id="rId15"/>
    <p:sldId id="402" r:id="rId16"/>
    <p:sldId id="376" r:id="rId17"/>
    <p:sldId id="378" r:id="rId18"/>
    <p:sldId id="379" r:id="rId19"/>
    <p:sldId id="409" r:id="rId20"/>
    <p:sldId id="375" r:id="rId21"/>
    <p:sldId id="426" r:id="rId22"/>
    <p:sldId id="405" r:id="rId23"/>
    <p:sldId id="410" r:id="rId24"/>
    <p:sldId id="381" r:id="rId25"/>
    <p:sldId id="430" r:id="rId26"/>
    <p:sldId id="395" r:id="rId27"/>
    <p:sldId id="419" r:id="rId28"/>
    <p:sldId id="316" r:id="rId29"/>
    <p:sldId id="411" r:id="rId30"/>
    <p:sldId id="369" r:id="rId31"/>
    <p:sldId id="380" r:id="rId32"/>
    <p:sldId id="403" r:id="rId33"/>
    <p:sldId id="428" r:id="rId34"/>
    <p:sldId id="431" r:id="rId35"/>
    <p:sldId id="390" r:id="rId36"/>
    <p:sldId id="393" r:id="rId37"/>
    <p:sldId id="429" r:id="rId38"/>
    <p:sldId id="348" r:id="rId39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pitchFamily="-112" charset="0"/>
        <a:ea typeface="MS PGothic" pitchFamily="34" charset="-128"/>
        <a:cs typeface="MS PGothic" pitchFamily="34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srgbClr val="FF0000"/>
    </p:penClr>
  </p:showPr>
  <p:clrMru>
    <a:srgbClr val="FFCC00"/>
    <a:srgbClr val="FF9900"/>
    <a:srgbClr val="CC00FF"/>
    <a:srgbClr val="33CCCC"/>
    <a:srgbClr val="FF3399"/>
    <a:srgbClr val="008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 showOutlineIcons="0"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584" y="-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5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notesMaster" Target="notesMasters/notesMaster1.xml"/><Relationship Id="rId41" Type="http://schemas.openxmlformats.org/officeDocument/2006/relationships/printerSettings" Target="printerSettings/printerSettings1.bin"/><Relationship Id="rId42" Type="http://schemas.openxmlformats.org/officeDocument/2006/relationships/presProps" Target="presProps.xml"/><Relationship Id="rId43" Type="http://schemas.openxmlformats.org/officeDocument/2006/relationships/viewProps" Target="viewProps.xml"/><Relationship Id="rId44" Type="http://schemas.openxmlformats.org/officeDocument/2006/relationships/theme" Target="theme/theme1.xml"/><Relationship Id="rId4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044D1E-5106-9E4B-99E1-F7FBD8C94441}" type="doc">
      <dgm:prSet loTypeId="urn:microsoft.com/office/officeart/2005/8/layout/gear1" loCatId="" qsTypeId="urn:microsoft.com/office/officeart/2005/8/quickstyle/simple4" qsCatId="simple" csTypeId="urn:microsoft.com/office/officeart/2005/8/colors/accent1_2" csCatId="accent1" phldr="1"/>
      <dgm:spPr/>
    </dgm:pt>
    <dgm:pt modelId="{AA853974-3EF2-EF40-B339-46F6A1A9858D}">
      <dgm:prSet phldrT="[Text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sz="4000" b="1" dirty="0" smtClean="0"/>
            <a:t>MEEX</a:t>
          </a:r>
          <a:endParaRPr lang="en-US" sz="4000" b="1" dirty="0"/>
        </a:p>
      </dgm:t>
    </dgm:pt>
    <dgm:pt modelId="{DDA1D3F0-5947-8549-BEB4-99323405A6BD}" type="parTrans" cxnId="{77DFD1D4-ADC2-0B47-81E9-11249321DFB1}">
      <dgm:prSet/>
      <dgm:spPr/>
      <dgm:t>
        <a:bodyPr/>
        <a:lstStyle/>
        <a:p>
          <a:endParaRPr lang="en-US"/>
        </a:p>
      </dgm:t>
    </dgm:pt>
    <dgm:pt modelId="{E6E021E1-5759-7E42-B5CF-BF5ED8E27E2D}" type="sibTrans" cxnId="{77DFD1D4-ADC2-0B47-81E9-11249321DFB1}">
      <dgm:prSet/>
      <dgm:spPr>
        <a:solidFill>
          <a:srgbClr val="0000FF"/>
        </a:solidFill>
      </dgm:spPr>
      <dgm:t>
        <a:bodyPr/>
        <a:lstStyle/>
        <a:p>
          <a:endParaRPr lang="en-US"/>
        </a:p>
      </dgm:t>
    </dgm:pt>
    <dgm:pt modelId="{51006893-0B8D-B340-9C3E-028DF2559F0F}">
      <dgm:prSet phldrT="[Text]" custT="1"/>
      <dgm:spPr>
        <a:solidFill>
          <a:srgbClr val="3366FF"/>
        </a:solidFill>
      </dgm:spPr>
      <dgm:t>
        <a:bodyPr/>
        <a:lstStyle/>
        <a:p>
          <a:r>
            <a:rPr lang="en-US" sz="1500" b="1" dirty="0" err="1" smtClean="0"/>
            <a:t>Értékesítés</a:t>
          </a:r>
          <a:endParaRPr lang="en-US" sz="1500" b="1" dirty="0"/>
        </a:p>
      </dgm:t>
    </dgm:pt>
    <dgm:pt modelId="{89D63203-D83F-5A48-A178-14F25CEA37E1}" type="parTrans" cxnId="{B071FFFB-0F4E-D544-90DE-2EA77E731255}">
      <dgm:prSet/>
      <dgm:spPr/>
      <dgm:t>
        <a:bodyPr/>
        <a:lstStyle/>
        <a:p>
          <a:endParaRPr lang="en-US"/>
        </a:p>
      </dgm:t>
    </dgm:pt>
    <dgm:pt modelId="{3C05D027-C02B-E846-8BCC-A208BE78AAF2}" type="sibTrans" cxnId="{B071FFFB-0F4E-D544-90DE-2EA77E731255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C47D0360-66EA-804E-ADE3-BE2E14739CBB}">
      <dgm:prSet phldrT="[Text]" custT="1"/>
      <dgm:spPr>
        <a:solidFill>
          <a:srgbClr val="008000"/>
        </a:solidFill>
      </dgm:spPr>
      <dgm:t>
        <a:bodyPr/>
        <a:lstStyle/>
        <a:p>
          <a:r>
            <a:rPr lang="en-US" sz="1700" dirty="0" err="1" smtClean="0"/>
            <a:t>Kampány</a:t>
          </a:r>
          <a:endParaRPr lang="en-US" sz="1700" dirty="0"/>
        </a:p>
      </dgm:t>
    </dgm:pt>
    <dgm:pt modelId="{41C0B861-81F3-904A-A0E4-CDD176393605}" type="parTrans" cxnId="{8D92F481-F2EC-0345-B275-9F422F3A264E}">
      <dgm:prSet/>
      <dgm:spPr/>
      <dgm:t>
        <a:bodyPr/>
        <a:lstStyle/>
        <a:p>
          <a:endParaRPr lang="en-US"/>
        </a:p>
      </dgm:t>
    </dgm:pt>
    <dgm:pt modelId="{62D1B7C8-0117-C544-98DE-C35BA3ED0EDA}" type="sibTrans" cxnId="{8D92F481-F2EC-0345-B275-9F422F3A264E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0AB3102A-8C59-6742-911B-5B25846D2323}" type="pres">
      <dgm:prSet presAssocID="{A3044D1E-5106-9E4B-99E1-F7FBD8C9444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42C04A0-B51B-8749-98BF-0B5F714C9356}" type="pres">
      <dgm:prSet presAssocID="{AA853974-3EF2-EF40-B339-46F6A1A9858D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96AF31-83F5-904F-9CC9-53726ACE156B}" type="pres">
      <dgm:prSet presAssocID="{AA853974-3EF2-EF40-B339-46F6A1A9858D}" presName="gear1srcNode" presStyleLbl="node1" presStyleIdx="0" presStyleCnt="3"/>
      <dgm:spPr/>
      <dgm:t>
        <a:bodyPr/>
        <a:lstStyle/>
        <a:p>
          <a:endParaRPr lang="en-US"/>
        </a:p>
      </dgm:t>
    </dgm:pt>
    <dgm:pt modelId="{01618191-6623-ED41-AD3F-C14E2091D248}" type="pres">
      <dgm:prSet presAssocID="{AA853974-3EF2-EF40-B339-46F6A1A9858D}" presName="gear1dstNode" presStyleLbl="node1" presStyleIdx="0" presStyleCnt="3"/>
      <dgm:spPr/>
      <dgm:t>
        <a:bodyPr/>
        <a:lstStyle/>
        <a:p>
          <a:endParaRPr lang="en-US"/>
        </a:p>
      </dgm:t>
    </dgm:pt>
    <dgm:pt modelId="{DD04EBE8-4B90-6049-B334-8C71E1900671}" type="pres">
      <dgm:prSet presAssocID="{51006893-0B8D-B340-9C3E-028DF2559F0F}" presName="gear2" presStyleLbl="node1" presStyleIdx="1" presStyleCnt="3" custScaleX="114187" custScaleY="117763" custLinFactNeighborX="-376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19644A-28E3-5B4F-9DBB-ED6EDA88AEEE}" type="pres">
      <dgm:prSet presAssocID="{51006893-0B8D-B340-9C3E-028DF2559F0F}" presName="gear2srcNode" presStyleLbl="node1" presStyleIdx="1" presStyleCnt="3"/>
      <dgm:spPr/>
      <dgm:t>
        <a:bodyPr/>
        <a:lstStyle/>
        <a:p>
          <a:endParaRPr lang="en-US"/>
        </a:p>
      </dgm:t>
    </dgm:pt>
    <dgm:pt modelId="{40546546-49DC-404F-A6D1-0B37357A924A}" type="pres">
      <dgm:prSet presAssocID="{51006893-0B8D-B340-9C3E-028DF2559F0F}" presName="gear2dstNode" presStyleLbl="node1" presStyleIdx="1" presStyleCnt="3"/>
      <dgm:spPr/>
      <dgm:t>
        <a:bodyPr/>
        <a:lstStyle/>
        <a:p>
          <a:endParaRPr lang="en-US"/>
        </a:p>
      </dgm:t>
    </dgm:pt>
    <dgm:pt modelId="{1D59133B-B5F3-CE47-AC04-9855ACCC6BCC}" type="pres">
      <dgm:prSet presAssocID="{C47D0360-66EA-804E-ADE3-BE2E14739CBB}" presName="gear3" presStyleLbl="node1" presStyleIdx="2" presStyleCnt="3"/>
      <dgm:spPr/>
      <dgm:t>
        <a:bodyPr/>
        <a:lstStyle/>
        <a:p>
          <a:endParaRPr lang="en-US"/>
        </a:p>
      </dgm:t>
    </dgm:pt>
    <dgm:pt modelId="{BAB9096A-6C4F-8442-98A6-C6274037CE26}" type="pres">
      <dgm:prSet presAssocID="{C47D0360-66EA-804E-ADE3-BE2E14739CBB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BAAB9D5-8BDF-4D47-95CB-B93C6D78F501}" type="pres">
      <dgm:prSet presAssocID="{C47D0360-66EA-804E-ADE3-BE2E14739CBB}" presName="gear3srcNode" presStyleLbl="node1" presStyleIdx="2" presStyleCnt="3"/>
      <dgm:spPr/>
      <dgm:t>
        <a:bodyPr/>
        <a:lstStyle/>
        <a:p>
          <a:endParaRPr lang="en-US"/>
        </a:p>
      </dgm:t>
    </dgm:pt>
    <dgm:pt modelId="{7BF84059-AA54-084B-A235-C5332D246CE8}" type="pres">
      <dgm:prSet presAssocID="{C47D0360-66EA-804E-ADE3-BE2E14739CBB}" presName="gear3dstNode" presStyleLbl="node1" presStyleIdx="2" presStyleCnt="3"/>
      <dgm:spPr/>
      <dgm:t>
        <a:bodyPr/>
        <a:lstStyle/>
        <a:p>
          <a:endParaRPr lang="en-US"/>
        </a:p>
      </dgm:t>
    </dgm:pt>
    <dgm:pt modelId="{6BCB2A9D-7140-354E-B8FD-98D24C45E06B}" type="pres">
      <dgm:prSet presAssocID="{E6E021E1-5759-7E42-B5CF-BF5ED8E27E2D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EA33D343-33BC-814E-B1F1-6A70FA65B0AF}" type="pres">
      <dgm:prSet presAssocID="{3C05D027-C02B-E846-8BCC-A208BE78AAF2}" presName="connector2" presStyleLbl="sibTrans2D1" presStyleIdx="1" presStyleCnt="3" custLinFactNeighborX="-6624"/>
      <dgm:spPr/>
      <dgm:t>
        <a:bodyPr/>
        <a:lstStyle/>
        <a:p>
          <a:endParaRPr lang="en-US"/>
        </a:p>
      </dgm:t>
    </dgm:pt>
    <dgm:pt modelId="{C6EC75AF-CCAA-414F-A394-3F80B76FF051}" type="pres">
      <dgm:prSet presAssocID="{62D1B7C8-0117-C544-98DE-C35BA3ED0EDA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88A45D4-7185-5A49-8266-555047A0FB51}" type="presOf" srcId="{A3044D1E-5106-9E4B-99E1-F7FBD8C94441}" destId="{0AB3102A-8C59-6742-911B-5B25846D2323}" srcOrd="0" destOrd="0" presId="urn:microsoft.com/office/officeart/2005/8/layout/gear1"/>
    <dgm:cxn modelId="{DA025826-04A8-B24D-B1BA-B7C07CD87B6F}" type="presOf" srcId="{C47D0360-66EA-804E-ADE3-BE2E14739CBB}" destId="{EBAAB9D5-8BDF-4D47-95CB-B93C6D78F501}" srcOrd="2" destOrd="0" presId="urn:microsoft.com/office/officeart/2005/8/layout/gear1"/>
    <dgm:cxn modelId="{0484739C-0EEC-3646-845F-693439DA6730}" type="presOf" srcId="{C47D0360-66EA-804E-ADE3-BE2E14739CBB}" destId="{BAB9096A-6C4F-8442-98A6-C6274037CE26}" srcOrd="1" destOrd="0" presId="urn:microsoft.com/office/officeart/2005/8/layout/gear1"/>
    <dgm:cxn modelId="{55B5CA8E-8002-AD45-A544-E13925D832F2}" type="presOf" srcId="{C47D0360-66EA-804E-ADE3-BE2E14739CBB}" destId="{7BF84059-AA54-084B-A235-C5332D246CE8}" srcOrd="3" destOrd="0" presId="urn:microsoft.com/office/officeart/2005/8/layout/gear1"/>
    <dgm:cxn modelId="{33370811-D667-0F43-A9DE-2F2CF7CB238D}" type="presOf" srcId="{AA853974-3EF2-EF40-B339-46F6A1A9858D}" destId="{9B96AF31-83F5-904F-9CC9-53726ACE156B}" srcOrd="1" destOrd="0" presId="urn:microsoft.com/office/officeart/2005/8/layout/gear1"/>
    <dgm:cxn modelId="{44DD548A-1D8B-9E4E-8C6F-45C9299E3A8E}" type="presOf" srcId="{51006893-0B8D-B340-9C3E-028DF2559F0F}" destId="{FA19644A-28E3-5B4F-9DBB-ED6EDA88AEEE}" srcOrd="1" destOrd="0" presId="urn:microsoft.com/office/officeart/2005/8/layout/gear1"/>
    <dgm:cxn modelId="{2B824786-408A-1A4B-A638-AF67DD767AB3}" type="presOf" srcId="{AA853974-3EF2-EF40-B339-46F6A1A9858D}" destId="{542C04A0-B51B-8749-98BF-0B5F714C9356}" srcOrd="0" destOrd="0" presId="urn:microsoft.com/office/officeart/2005/8/layout/gear1"/>
    <dgm:cxn modelId="{8F6AE1D7-93CE-B240-A0CF-AB178F22343A}" type="presOf" srcId="{AA853974-3EF2-EF40-B339-46F6A1A9858D}" destId="{01618191-6623-ED41-AD3F-C14E2091D248}" srcOrd="2" destOrd="0" presId="urn:microsoft.com/office/officeart/2005/8/layout/gear1"/>
    <dgm:cxn modelId="{F75362C2-A2D5-7B46-9684-07B0636C5D50}" type="presOf" srcId="{51006893-0B8D-B340-9C3E-028DF2559F0F}" destId="{40546546-49DC-404F-A6D1-0B37357A924A}" srcOrd="2" destOrd="0" presId="urn:microsoft.com/office/officeart/2005/8/layout/gear1"/>
    <dgm:cxn modelId="{77DFD1D4-ADC2-0B47-81E9-11249321DFB1}" srcId="{A3044D1E-5106-9E4B-99E1-F7FBD8C94441}" destId="{AA853974-3EF2-EF40-B339-46F6A1A9858D}" srcOrd="0" destOrd="0" parTransId="{DDA1D3F0-5947-8549-BEB4-99323405A6BD}" sibTransId="{E6E021E1-5759-7E42-B5CF-BF5ED8E27E2D}"/>
    <dgm:cxn modelId="{B071FFFB-0F4E-D544-90DE-2EA77E731255}" srcId="{A3044D1E-5106-9E4B-99E1-F7FBD8C94441}" destId="{51006893-0B8D-B340-9C3E-028DF2559F0F}" srcOrd="1" destOrd="0" parTransId="{89D63203-D83F-5A48-A178-14F25CEA37E1}" sibTransId="{3C05D027-C02B-E846-8BCC-A208BE78AAF2}"/>
    <dgm:cxn modelId="{8D92F481-F2EC-0345-B275-9F422F3A264E}" srcId="{A3044D1E-5106-9E4B-99E1-F7FBD8C94441}" destId="{C47D0360-66EA-804E-ADE3-BE2E14739CBB}" srcOrd="2" destOrd="0" parTransId="{41C0B861-81F3-904A-A0E4-CDD176393605}" sibTransId="{62D1B7C8-0117-C544-98DE-C35BA3ED0EDA}"/>
    <dgm:cxn modelId="{7ED04916-129C-C84D-BEBC-377DEB9B773A}" type="presOf" srcId="{E6E021E1-5759-7E42-B5CF-BF5ED8E27E2D}" destId="{6BCB2A9D-7140-354E-B8FD-98D24C45E06B}" srcOrd="0" destOrd="0" presId="urn:microsoft.com/office/officeart/2005/8/layout/gear1"/>
    <dgm:cxn modelId="{084CA7E6-3E8F-2B44-90BF-0A074611801D}" type="presOf" srcId="{3C05D027-C02B-E846-8BCC-A208BE78AAF2}" destId="{EA33D343-33BC-814E-B1F1-6A70FA65B0AF}" srcOrd="0" destOrd="0" presId="urn:microsoft.com/office/officeart/2005/8/layout/gear1"/>
    <dgm:cxn modelId="{FA05765F-6BCE-7E4F-8ED5-B280749734E3}" type="presOf" srcId="{62D1B7C8-0117-C544-98DE-C35BA3ED0EDA}" destId="{C6EC75AF-CCAA-414F-A394-3F80B76FF051}" srcOrd="0" destOrd="0" presId="urn:microsoft.com/office/officeart/2005/8/layout/gear1"/>
    <dgm:cxn modelId="{A853CC07-1E5C-B749-ADDC-5140536BA0FB}" type="presOf" srcId="{51006893-0B8D-B340-9C3E-028DF2559F0F}" destId="{DD04EBE8-4B90-6049-B334-8C71E1900671}" srcOrd="0" destOrd="0" presId="urn:microsoft.com/office/officeart/2005/8/layout/gear1"/>
    <dgm:cxn modelId="{A6C6644C-512F-7F4C-B65E-C9FDCA126CB3}" type="presOf" srcId="{C47D0360-66EA-804E-ADE3-BE2E14739CBB}" destId="{1D59133B-B5F3-CE47-AC04-9855ACCC6BCC}" srcOrd="0" destOrd="0" presId="urn:microsoft.com/office/officeart/2005/8/layout/gear1"/>
    <dgm:cxn modelId="{D1635D46-11BA-E348-9873-EDDCDBECCEDC}" type="presParOf" srcId="{0AB3102A-8C59-6742-911B-5B25846D2323}" destId="{542C04A0-B51B-8749-98BF-0B5F714C9356}" srcOrd="0" destOrd="0" presId="urn:microsoft.com/office/officeart/2005/8/layout/gear1"/>
    <dgm:cxn modelId="{AB01A989-E92F-8D4A-BB57-9F84B51FC080}" type="presParOf" srcId="{0AB3102A-8C59-6742-911B-5B25846D2323}" destId="{9B96AF31-83F5-904F-9CC9-53726ACE156B}" srcOrd="1" destOrd="0" presId="urn:microsoft.com/office/officeart/2005/8/layout/gear1"/>
    <dgm:cxn modelId="{D7DDD9D8-F751-4F4F-BF9A-E32BD0B49136}" type="presParOf" srcId="{0AB3102A-8C59-6742-911B-5B25846D2323}" destId="{01618191-6623-ED41-AD3F-C14E2091D248}" srcOrd="2" destOrd="0" presId="urn:microsoft.com/office/officeart/2005/8/layout/gear1"/>
    <dgm:cxn modelId="{A94FDECC-DA3C-2347-AF3F-5ABC51F8416E}" type="presParOf" srcId="{0AB3102A-8C59-6742-911B-5B25846D2323}" destId="{DD04EBE8-4B90-6049-B334-8C71E1900671}" srcOrd="3" destOrd="0" presId="urn:microsoft.com/office/officeart/2005/8/layout/gear1"/>
    <dgm:cxn modelId="{BE95E867-E2E5-4447-A4CF-3FDB1E8F6514}" type="presParOf" srcId="{0AB3102A-8C59-6742-911B-5B25846D2323}" destId="{FA19644A-28E3-5B4F-9DBB-ED6EDA88AEEE}" srcOrd="4" destOrd="0" presId="urn:microsoft.com/office/officeart/2005/8/layout/gear1"/>
    <dgm:cxn modelId="{6E93C627-4F4A-774D-952D-797FB1A3E2FA}" type="presParOf" srcId="{0AB3102A-8C59-6742-911B-5B25846D2323}" destId="{40546546-49DC-404F-A6D1-0B37357A924A}" srcOrd="5" destOrd="0" presId="urn:microsoft.com/office/officeart/2005/8/layout/gear1"/>
    <dgm:cxn modelId="{9DC90DE9-17B2-2646-B3CC-6BEFD7385EF9}" type="presParOf" srcId="{0AB3102A-8C59-6742-911B-5B25846D2323}" destId="{1D59133B-B5F3-CE47-AC04-9855ACCC6BCC}" srcOrd="6" destOrd="0" presId="urn:microsoft.com/office/officeart/2005/8/layout/gear1"/>
    <dgm:cxn modelId="{0A659E28-4D65-E64D-BECF-1269E32D2BC6}" type="presParOf" srcId="{0AB3102A-8C59-6742-911B-5B25846D2323}" destId="{BAB9096A-6C4F-8442-98A6-C6274037CE26}" srcOrd="7" destOrd="0" presId="urn:microsoft.com/office/officeart/2005/8/layout/gear1"/>
    <dgm:cxn modelId="{0F847C91-22D5-0D40-A1C1-A8A9564E84C7}" type="presParOf" srcId="{0AB3102A-8C59-6742-911B-5B25846D2323}" destId="{EBAAB9D5-8BDF-4D47-95CB-B93C6D78F501}" srcOrd="8" destOrd="0" presId="urn:microsoft.com/office/officeart/2005/8/layout/gear1"/>
    <dgm:cxn modelId="{A157381B-1568-AE43-924A-354060867B7D}" type="presParOf" srcId="{0AB3102A-8C59-6742-911B-5B25846D2323}" destId="{7BF84059-AA54-084B-A235-C5332D246CE8}" srcOrd="9" destOrd="0" presId="urn:microsoft.com/office/officeart/2005/8/layout/gear1"/>
    <dgm:cxn modelId="{B15746E0-F6B1-1B45-8065-9935A090241C}" type="presParOf" srcId="{0AB3102A-8C59-6742-911B-5B25846D2323}" destId="{6BCB2A9D-7140-354E-B8FD-98D24C45E06B}" srcOrd="10" destOrd="0" presId="urn:microsoft.com/office/officeart/2005/8/layout/gear1"/>
    <dgm:cxn modelId="{91919A57-5D2F-1E4B-84B9-C01168CF7D39}" type="presParOf" srcId="{0AB3102A-8C59-6742-911B-5B25846D2323}" destId="{EA33D343-33BC-814E-B1F1-6A70FA65B0AF}" srcOrd="11" destOrd="0" presId="urn:microsoft.com/office/officeart/2005/8/layout/gear1"/>
    <dgm:cxn modelId="{17FE3111-B671-0447-A5C2-D491BF5ED870}" type="presParOf" srcId="{0AB3102A-8C59-6742-911B-5B25846D2323}" destId="{C6EC75AF-CCAA-414F-A394-3F80B76FF051}" srcOrd="12" destOrd="0" presId="urn:microsoft.com/office/officeart/2005/8/layout/gear1"/>
  </dgm:cxnLst>
  <dgm:bg>
    <a:noFill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DBE4941-4C62-634B-8678-4632CBCBA6BE}" type="doc">
      <dgm:prSet loTypeId="urn:microsoft.com/office/officeart/2005/8/layout/hProcess11" loCatId="" qsTypeId="urn:microsoft.com/office/officeart/2005/8/quickstyle/simple4" qsCatId="simple" csTypeId="urn:microsoft.com/office/officeart/2005/8/colors/accent1_2" csCatId="accent1" phldr="1"/>
      <dgm:spPr/>
    </dgm:pt>
    <dgm:pt modelId="{81DC3425-123D-3348-9B7F-6972241849AC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Érettségi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6650FA57-1FC5-6E42-8CDB-5E2157CCA096}" type="parTrans" cxnId="{63359992-2960-D74F-8259-2EAA9E082ABD}">
      <dgm:prSet/>
      <dgm:spPr/>
      <dgm:t>
        <a:bodyPr/>
        <a:lstStyle/>
        <a:p>
          <a:endParaRPr lang="en-US"/>
        </a:p>
      </dgm:t>
    </dgm:pt>
    <dgm:pt modelId="{28695BE9-34DD-7D41-B48C-7D9F1CB40784}" type="sibTrans" cxnId="{63359992-2960-D74F-8259-2EAA9E082ABD}">
      <dgm:prSet/>
      <dgm:spPr/>
      <dgm:t>
        <a:bodyPr/>
        <a:lstStyle/>
        <a:p>
          <a:endParaRPr lang="en-US"/>
        </a:p>
      </dgm:t>
    </dgm:pt>
    <dgm:pt modelId="{48160537-CD04-5447-AC2F-B62BDED9EF44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Felvételi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A8CC2DE6-84D5-8E48-8911-61A33040BE45}" type="parTrans" cxnId="{A847C2F5-6FE5-B34A-BE63-D54B85A686D6}">
      <dgm:prSet/>
      <dgm:spPr/>
      <dgm:t>
        <a:bodyPr/>
        <a:lstStyle/>
        <a:p>
          <a:endParaRPr lang="en-US"/>
        </a:p>
      </dgm:t>
    </dgm:pt>
    <dgm:pt modelId="{200F3EAB-BF05-E64D-BD59-85848CFA5BC0}" type="sibTrans" cxnId="{A847C2F5-6FE5-B34A-BE63-D54B85A686D6}">
      <dgm:prSet/>
      <dgm:spPr/>
      <dgm:t>
        <a:bodyPr/>
        <a:lstStyle/>
        <a:p>
          <a:endParaRPr lang="en-US"/>
        </a:p>
      </dgm:t>
    </dgm:pt>
    <dgm:pt modelId="{A11F7FDD-604A-EF4A-9764-55CC4D740C5E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Beiratkozás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C9F92746-9D79-4449-B869-9A444852A29E}" type="parTrans" cxnId="{86D8F9CC-FD2E-5840-A6F9-DD2B0D210C7D}">
      <dgm:prSet/>
      <dgm:spPr/>
      <dgm:t>
        <a:bodyPr/>
        <a:lstStyle/>
        <a:p>
          <a:endParaRPr lang="en-US"/>
        </a:p>
      </dgm:t>
    </dgm:pt>
    <dgm:pt modelId="{59DF97C1-F7A9-8C40-9A73-7A87998F071B}" type="sibTrans" cxnId="{86D8F9CC-FD2E-5840-A6F9-DD2B0D210C7D}">
      <dgm:prSet/>
      <dgm:spPr/>
      <dgm:t>
        <a:bodyPr/>
        <a:lstStyle/>
        <a:p>
          <a:endParaRPr lang="en-US"/>
        </a:p>
      </dgm:t>
    </dgm:pt>
    <dgm:pt modelId="{27259344-533C-8B40-9157-77E93597E37C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Gólyatábor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DC00DDA8-12CB-E149-833F-ECD3C8818F90}" type="parTrans" cxnId="{3EE9C773-BC60-0047-A683-CB2ACED098A5}">
      <dgm:prSet/>
      <dgm:spPr/>
      <dgm:t>
        <a:bodyPr/>
        <a:lstStyle/>
        <a:p>
          <a:endParaRPr lang="en-US"/>
        </a:p>
      </dgm:t>
    </dgm:pt>
    <dgm:pt modelId="{582274E4-8CDF-F441-8065-F55FBC4F325D}" type="sibTrans" cxnId="{3EE9C773-BC60-0047-A683-CB2ACED098A5}">
      <dgm:prSet/>
      <dgm:spPr/>
      <dgm:t>
        <a:bodyPr/>
        <a:lstStyle/>
        <a:p>
          <a:endParaRPr lang="en-US"/>
        </a:p>
      </dgm:t>
    </dgm:pt>
    <dgm:pt modelId="{D74328D0-1FF2-C148-8DFD-39565EB501E6}" type="pres">
      <dgm:prSet presAssocID="{8DBE4941-4C62-634B-8678-4632CBCBA6BE}" presName="Name0" presStyleCnt="0">
        <dgm:presLayoutVars>
          <dgm:dir/>
          <dgm:resizeHandles val="exact"/>
        </dgm:presLayoutVars>
      </dgm:prSet>
      <dgm:spPr/>
    </dgm:pt>
    <dgm:pt modelId="{99123CC8-FA13-9743-864E-59A1FFF3C6B5}" type="pres">
      <dgm:prSet presAssocID="{8DBE4941-4C62-634B-8678-4632CBCBA6BE}" presName="arrow" presStyleLbl="bgShp" presStyleIdx="0" presStyleCnt="1"/>
      <dgm:spPr>
        <a:solidFill>
          <a:schemeClr val="accent6">
            <a:lumMod val="75000"/>
          </a:schemeClr>
        </a:solidFill>
        <a:ln>
          <a:solidFill>
            <a:schemeClr val="tx1"/>
          </a:solidFill>
        </a:ln>
      </dgm:spPr>
    </dgm:pt>
    <dgm:pt modelId="{4D68D28E-D8F2-B349-B87A-57F6DF5F5937}" type="pres">
      <dgm:prSet presAssocID="{8DBE4941-4C62-634B-8678-4632CBCBA6BE}" presName="points" presStyleCnt="0"/>
      <dgm:spPr/>
    </dgm:pt>
    <dgm:pt modelId="{21F5F829-9611-624B-8494-31A6973D3B9B}" type="pres">
      <dgm:prSet presAssocID="{81DC3425-123D-3348-9B7F-6972241849AC}" presName="compositeA" presStyleCnt="0"/>
      <dgm:spPr/>
    </dgm:pt>
    <dgm:pt modelId="{5FBB7F10-4CF5-7840-9759-C2B3E73F117E}" type="pres">
      <dgm:prSet presAssocID="{81DC3425-123D-3348-9B7F-6972241849AC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3CB5CD-53FD-8B4E-BF63-5025AFF137D2}" type="pres">
      <dgm:prSet presAssocID="{81DC3425-123D-3348-9B7F-6972241849AC}" presName="circleA" presStyleLbl="node1" presStyleIdx="0" presStyleCnt="4"/>
      <dgm:spPr>
        <a:solidFill>
          <a:srgbClr val="0000FF"/>
        </a:solidFill>
      </dgm:spPr>
    </dgm:pt>
    <dgm:pt modelId="{A0E831FA-04AF-8A40-955F-FBB7D85DF16A}" type="pres">
      <dgm:prSet presAssocID="{81DC3425-123D-3348-9B7F-6972241849AC}" presName="spaceA" presStyleCnt="0"/>
      <dgm:spPr/>
    </dgm:pt>
    <dgm:pt modelId="{AA78FF71-738D-2F42-8A0A-2C86CAC415E3}" type="pres">
      <dgm:prSet presAssocID="{28695BE9-34DD-7D41-B48C-7D9F1CB40784}" presName="space" presStyleCnt="0"/>
      <dgm:spPr/>
    </dgm:pt>
    <dgm:pt modelId="{9F766C8E-1DE7-6C4A-9245-97F644A4FBB8}" type="pres">
      <dgm:prSet presAssocID="{48160537-CD04-5447-AC2F-B62BDED9EF44}" presName="compositeB" presStyleCnt="0"/>
      <dgm:spPr/>
    </dgm:pt>
    <dgm:pt modelId="{6A6561C5-60CA-8843-A844-28D0BF80F43A}" type="pres">
      <dgm:prSet presAssocID="{48160537-CD04-5447-AC2F-B62BDED9EF44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61855D-A883-244E-801B-C935062E97D1}" type="pres">
      <dgm:prSet presAssocID="{48160537-CD04-5447-AC2F-B62BDED9EF44}" presName="circleB" presStyleLbl="node1" presStyleIdx="1" presStyleCnt="4"/>
      <dgm:spPr>
        <a:solidFill>
          <a:srgbClr val="0000FF"/>
        </a:solidFill>
      </dgm:spPr>
    </dgm:pt>
    <dgm:pt modelId="{43F3D565-B5A9-964E-A101-1F50D045EEFB}" type="pres">
      <dgm:prSet presAssocID="{48160537-CD04-5447-AC2F-B62BDED9EF44}" presName="spaceB" presStyleCnt="0"/>
      <dgm:spPr/>
    </dgm:pt>
    <dgm:pt modelId="{B83D45FF-DA06-494E-A5CC-71AEC0B6172E}" type="pres">
      <dgm:prSet presAssocID="{200F3EAB-BF05-E64D-BD59-85848CFA5BC0}" presName="space" presStyleCnt="0"/>
      <dgm:spPr/>
    </dgm:pt>
    <dgm:pt modelId="{E2F48DCD-3C4E-B648-8276-950540820F7D}" type="pres">
      <dgm:prSet presAssocID="{27259344-533C-8B40-9157-77E93597E37C}" presName="compositeA" presStyleCnt="0"/>
      <dgm:spPr/>
    </dgm:pt>
    <dgm:pt modelId="{26F19241-5902-6346-9DA3-44210307799C}" type="pres">
      <dgm:prSet presAssocID="{27259344-533C-8B40-9157-77E93597E37C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9E2819-B0B5-CF41-980E-B4EB2B48D2AA}" type="pres">
      <dgm:prSet presAssocID="{27259344-533C-8B40-9157-77E93597E37C}" presName="circleA" presStyleLbl="node1" presStyleIdx="2" presStyleCnt="4"/>
      <dgm:spPr>
        <a:solidFill>
          <a:srgbClr val="0000FF"/>
        </a:solidFill>
      </dgm:spPr>
    </dgm:pt>
    <dgm:pt modelId="{84024DAA-6F2D-C140-B446-DB3669B3A8C7}" type="pres">
      <dgm:prSet presAssocID="{27259344-533C-8B40-9157-77E93597E37C}" presName="spaceA" presStyleCnt="0"/>
      <dgm:spPr/>
    </dgm:pt>
    <dgm:pt modelId="{D636D980-31B9-5043-8241-7259DE31E4EB}" type="pres">
      <dgm:prSet presAssocID="{582274E4-8CDF-F441-8065-F55FBC4F325D}" presName="space" presStyleCnt="0"/>
      <dgm:spPr/>
    </dgm:pt>
    <dgm:pt modelId="{579E8C9E-CEF2-B042-B892-84C02029887A}" type="pres">
      <dgm:prSet presAssocID="{A11F7FDD-604A-EF4A-9764-55CC4D740C5E}" presName="compositeB" presStyleCnt="0"/>
      <dgm:spPr/>
    </dgm:pt>
    <dgm:pt modelId="{C678C931-2B65-1C42-BC8D-792DE4F8F665}" type="pres">
      <dgm:prSet presAssocID="{A11F7FDD-604A-EF4A-9764-55CC4D740C5E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2090D9-B2DC-1045-8332-929157D659FB}" type="pres">
      <dgm:prSet presAssocID="{A11F7FDD-604A-EF4A-9764-55CC4D740C5E}" presName="circleB" presStyleLbl="node1" presStyleIdx="3" presStyleCnt="4"/>
      <dgm:spPr>
        <a:solidFill>
          <a:srgbClr val="0000FF"/>
        </a:solidFill>
      </dgm:spPr>
    </dgm:pt>
    <dgm:pt modelId="{E1F54BEE-170D-EC4F-A7A1-D9AD5EF446EE}" type="pres">
      <dgm:prSet presAssocID="{A11F7FDD-604A-EF4A-9764-55CC4D740C5E}" presName="spaceB" presStyleCnt="0"/>
      <dgm:spPr/>
    </dgm:pt>
  </dgm:ptLst>
  <dgm:cxnLst>
    <dgm:cxn modelId="{A847C2F5-6FE5-B34A-BE63-D54B85A686D6}" srcId="{8DBE4941-4C62-634B-8678-4632CBCBA6BE}" destId="{48160537-CD04-5447-AC2F-B62BDED9EF44}" srcOrd="1" destOrd="0" parTransId="{A8CC2DE6-84D5-8E48-8911-61A33040BE45}" sibTransId="{200F3EAB-BF05-E64D-BD59-85848CFA5BC0}"/>
    <dgm:cxn modelId="{CBEEA981-F6AF-284D-9306-EFA477B11AE4}" type="presOf" srcId="{A11F7FDD-604A-EF4A-9764-55CC4D740C5E}" destId="{C678C931-2B65-1C42-BC8D-792DE4F8F665}" srcOrd="0" destOrd="0" presId="urn:microsoft.com/office/officeart/2005/8/layout/hProcess11"/>
    <dgm:cxn modelId="{98929E83-0684-9948-A48F-7BDABD4E587C}" type="presOf" srcId="{81DC3425-123D-3348-9B7F-6972241849AC}" destId="{5FBB7F10-4CF5-7840-9759-C2B3E73F117E}" srcOrd="0" destOrd="0" presId="urn:microsoft.com/office/officeart/2005/8/layout/hProcess11"/>
    <dgm:cxn modelId="{3835CC36-7513-8A4A-AA7F-1C5FBB71EE9B}" type="presOf" srcId="{48160537-CD04-5447-AC2F-B62BDED9EF44}" destId="{6A6561C5-60CA-8843-A844-28D0BF80F43A}" srcOrd="0" destOrd="0" presId="urn:microsoft.com/office/officeart/2005/8/layout/hProcess11"/>
    <dgm:cxn modelId="{E630B1E5-3D40-6545-A028-25F6928E4891}" type="presOf" srcId="{8DBE4941-4C62-634B-8678-4632CBCBA6BE}" destId="{D74328D0-1FF2-C148-8DFD-39565EB501E6}" srcOrd="0" destOrd="0" presId="urn:microsoft.com/office/officeart/2005/8/layout/hProcess11"/>
    <dgm:cxn modelId="{1AD40C3C-ADB5-C74E-9B0A-C1BA6E2246F8}" type="presOf" srcId="{27259344-533C-8B40-9157-77E93597E37C}" destId="{26F19241-5902-6346-9DA3-44210307799C}" srcOrd="0" destOrd="0" presId="urn:microsoft.com/office/officeart/2005/8/layout/hProcess11"/>
    <dgm:cxn modelId="{63359992-2960-D74F-8259-2EAA9E082ABD}" srcId="{8DBE4941-4C62-634B-8678-4632CBCBA6BE}" destId="{81DC3425-123D-3348-9B7F-6972241849AC}" srcOrd="0" destOrd="0" parTransId="{6650FA57-1FC5-6E42-8CDB-5E2157CCA096}" sibTransId="{28695BE9-34DD-7D41-B48C-7D9F1CB40784}"/>
    <dgm:cxn modelId="{86D8F9CC-FD2E-5840-A6F9-DD2B0D210C7D}" srcId="{8DBE4941-4C62-634B-8678-4632CBCBA6BE}" destId="{A11F7FDD-604A-EF4A-9764-55CC4D740C5E}" srcOrd="3" destOrd="0" parTransId="{C9F92746-9D79-4449-B869-9A444852A29E}" sibTransId="{59DF97C1-F7A9-8C40-9A73-7A87998F071B}"/>
    <dgm:cxn modelId="{3EE9C773-BC60-0047-A683-CB2ACED098A5}" srcId="{8DBE4941-4C62-634B-8678-4632CBCBA6BE}" destId="{27259344-533C-8B40-9157-77E93597E37C}" srcOrd="2" destOrd="0" parTransId="{DC00DDA8-12CB-E149-833F-ECD3C8818F90}" sibTransId="{582274E4-8CDF-F441-8065-F55FBC4F325D}"/>
    <dgm:cxn modelId="{89CA6F33-6CB8-B140-AC0F-1FD993BB6A4F}" type="presParOf" srcId="{D74328D0-1FF2-C148-8DFD-39565EB501E6}" destId="{99123CC8-FA13-9743-864E-59A1FFF3C6B5}" srcOrd="0" destOrd="0" presId="urn:microsoft.com/office/officeart/2005/8/layout/hProcess11"/>
    <dgm:cxn modelId="{2CBE2DCC-BFA5-5E41-BDAD-AC8E6E9D35BB}" type="presParOf" srcId="{D74328D0-1FF2-C148-8DFD-39565EB501E6}" destId="{4D68D28E-D8F2-B349-B87A-57F6DF5F5937}" srcOrd="1" destOrd="0" presId="urn:microsoft.com/office/officeart/2005/8/layout/hProcess11"/>
    <dgm:cxn modelId="{1D5B3E89-7B08-7441-A83F-F0C6BEDA2974}" type="presParOf" srcId="{4D68D28E-D8F2-B349-B87A-57F6DF5F5937}" destId="{21F5F829-9611-624B-8494-31A6973D3B9B}" srcOrd="0" destOrd="0" presId="urn:microsoft.com/office/officeart/2005/8/layout/hProcess11"/>
    <dgm:cxn modelId="{04B1DE79-16F7-4C4E-A6B3-D98BE9535921}" type="presParOf" srcId="{21F5F829-9611-624B-8494-31A6973D3B9B}" destId="{5FBB7F10-4CF5-7840-9759-C2B3E73F117E}" srcOrd="0" destOrd="0" presId="urn:microsoft.com/office/officeart/2005/8/layout/hProcess11"/>
    <dgm:cxn modelId="{93FF4ACD-03C1-AA47-8A83-A856B783C374}" type="presParOf" srcId="{21F5F829-9611-624B-8494-31A6973D3B9B}" destId="{E03CB5CD-53FD-8B4E-BF63-5025AFF137D2}" srcOrd="1" destOrd="0" presId="urn:microsoft.com/office/officeart/2005/8/layout/hProcess11"/>
    <dgm:cxn modelId="{6A40F378-55DF-B244-AB4A-6457362BA952}" type="presParOf" srcId="{21F5F829-9611-624B-8494-31A6973D3B9B}" destId="{A0E831FA-04AF-8A40-955F-FBB7D85DF16A}" srcOrd="2" destOrd="0" presId="urn:microsoft.com/office/officeart/2005/8/layout/hProcess11"/>
    <dgm:cxn modelId="{F79D7FB4-1ED1-D645-BDF0-33EF8D9E68A9}" type="presParOf" srcId="{4D68D28E-D8F2-B349-B87A-57F6DF5F5937}" destId="{AA78FF71-738D-2F42-8A0A-2C86CAC415E3}" srcOrd="1" destOrd="0" presId="urn:microsoft.com/office/officeart/2005/8/layout/hProcess11"/>
    <dgm:cxn modelId="{BB9374F2-2669-E644-9701-509B1A642DE8}" type="presParOf" srcId="{4D68D28E-D8F2-B349-B87A-57F6DF5F5937}" destId="{9F766C8E-1DE7-6C4A-9245-97F644A4FBB8}" srcOrd="2" destOrd="0" presId="urn:microsoft.com/office/officeart/2005/8/layout/hProcess11"/>
    <dgm:cxn modelId="{84529139-4763-D047-9C20-AD3A5C1BF294}" type="presParOf" srcId="{9F766C8E-1DE7-6C4A-9245-97F644A4FBB8}" destId="{6A6561C5-60CA-8843-A844-28D0BF80F43A}" srcOrd="0" destOrd="0" presId="urn:microsoft.com/office/officeart/2005/8/layout/hProcess11"/>
    <dgm:cxn modelId="{0573773A-1460-9349-B5A7-A1F1B9552F42}" type="presParOf" srcId="{9F766C8E-1DE7-6C4A-9245-97F644A4FBB8}" destId="{0161855D-A883-244E-801B-C935062E97D1}" srcOrd="1" destOrd="0" presId="urn:microsoft.com/office/officeart/2005/8/layout/hProcess11"/>
    <dgm:cxn modelId="{6571A5FE-F43E-EA40-934D-7861E5D38506}" type="presParOf" srcId="{9F766C8E-1DE7-6C4A-9245-97F644A4FBB8}" destId="{43F3D565-B5A9-964E-A101-1F50D045EEFB}" srcOrd="2" destOrd="0" presId="urn:microsoft.com/office/officeart/2005/8/layout/hProcess11"/>
    <dgm:cxn modelId="{53F8B410-D00A-324B-8A9B-B3FB8C95FD4C}" type="presParOf" srcId="{4D68D28E-D8F2-B349-B87A-57F6DF5F5937}" destId="{B83D45FF-DA06-494E-A5CC-71AEC0B6172E}" srcOrd="3" destOrd="0" presId="urn:microsoft.com/office/officeart/2005/8/layout/hProcess11"/>
    <dgm:cxn modelId="{6371FC44-6E32-A048-AD17-E366FE381391}" type="presParOf" srcId="{4D68D28E-D8F2-B349-B87A-57F6DF5F5937}" destId="{E2F48DCD-3C4E-B648-8276-950540820F7D}" srcOrd="4" destOrd="0" presId="urn:microsoft.com/office/officeart/2005/8/layout/hProcess11"/>
    <dgm:cxn modelId="{46E64FE1-B5D4-4344-9780-7A4171CEC076}" type="presParOf" srcId="{E2F48DCD-3C4E-B648-8276-950540820F7D}" destId="{26F19241-5902-6346-9DA3-44210307799C}" srcOrd="0" destOrd="0" presId="urn:microsoft.com/office/officeart/2005/8/layout/hProcess11"/>
    <dgm:cxn modelId="{44205225-D133-AF42-BC81-730A3456888B}" type="presParOf" srcId="{E2F48DCD-3C4E-B648-8276-950540820F7D}" destId="{969E2819-B0B5-CF41-980E-B4EB2B48D2AA}" srcOrd="1" destOrd="0" presId="urn:microsoft.com/office/officeart/2005/8/layout/hProcess11"/>
    <dgm:cxn modelId="{9E0B397E-E194-1844-BF2D-308E44503CDD}" type="presParOf" srcId="{E2F48DCD-3C4E-B648-8276-950540820F7D}" destId="{84024DAA-6F2D-C140-B446-DB3669B3A8C7}" srcOrd="2" destOrd="0" presId="urn:microsoft.com/office/officeart/2005/8/layout/hProcess11"/>
    <dgm:cxn modelId="{76C9C98A-1E9C-F94B-8079-6FA0337D92DA}" type="presParOf" srcId="{4D68D28E-D8F2-B349-B87A-57F6DF5F5937}" destId="{D636D980-31B9-5043-8241-7259DE31E4EB}" srcOrd="5" destOrd="0" presId="urn:microsoft.com/office/officeart/2005/8/layout/hProcess11"/>
    <dgm:cxn modelId="{947EF43C-BB40-034D-BB9A-0A9F39E089F3}" type="presParOf" srcId="{4D68D28E-D8F2-B349-B87A-57F6DF5F5937}" destId="{579E8C9E-CEF2-B042-B892-84C02029887A}" srcOrd="6" destOrd="0" presId="urn:microsoft.com/office/officeart/2005/8/layout/hProcess11"/>
    <dgm:cxn modelId="{59E6BB49-BF5A-9A4B-AC15-F5D0D7913729}" type="presParOf" srcId="{579E8C9E-CEF2-B042-B892-84C02029887A}" destId="{C678C931-2B65-1C42-BC8D-792DE4F8F665}" srcOrd="0" destOrd="0" presId="urn:microsoft.com/office/officeart/2005/8/layout/hProcess11"/>
    <dgm:cxn modelId="{0A6B88B8-3DA5-D349-94E9-7AA502BCA15F}" type="presParOf" srcId="{579E8C9E-CEF2-B042-B892-84C02029887A}" destId="{DA2090D9-B2DC-1045-8332-929157D659FB}" srcOrd="1" destOrd="0" presId="urn:microsoft.com/office/officeart/2005/8/layout/hProcess11"/>
    <dgm:cxn modelId="{3C5F0BFF-66E5-BD43-91CA-E0F6271D1694}" type="presParOf" srcId="{579E8C9E-CEF2-B042-B892-84C02029887A}" destId="{E1F54BEE-170D-EC4F-A7A1-D9AD5EF446EE}" srcOrd="2" destOrd="0" presId="urn:microsoft.com/office/officeart/2005/8/layout/hProcess1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 custT="1"/>
      <dgm:spPr/>
      <dgm:t>
        <a:bodyPr/>
        <a:lstStyle/>
        <a:p>
          <a:r>
            <a:rPr lang="en-US" sz="1500" b="1" dirty="0" smtClean="0"/>
            <a:t>1.</a:t>
          </a:r>
          <a:r>
            <a:rPr lang="en-US" sz="1500" dirty="0" smtClean="0"/>
            <a:t> </a:t>
          </a:r>
          <a:r>
            <a:rPr lang="en-US" sz="1500" b="1" dirty="0" err="1" smtClean="0"/>
            <a:t>utazás</a:t>
          </a:r>
          <a:endParaRPr lang="en-US" sz="1500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/>
      <dgm:spPr/>
    </dgm:pt>
  </dgm:ptLst>
  <dgm:cxnLst>
    <dgm:cxn modelId="{DB1D6E06-DB68-4C4C-B565-0526C7B13DEA}" type="presOf" srcId="{62A08062-424C-AD4A-9314-B428E0EEA402}" destId="{3F6FECBD-546A-D546-A768-446EE18DCBE0}" srcOrd="0" destOrd="0" presId="urn:microsoft.com/office/officeart/2005/8/layout/hProcess3"/>
    <dgm:cxn modelId="{64EE5B10-AE4A-BB41-A7F0-D800831BA942}" type="presOf" srcId="{F11A28F4-7163-4340-AD57-615E96AD06C6}" destId="{3DE2047C-6390-6C4F-8108-7654B12EF030}" srcOrd="0" destOrd="0" presId="urn:microsoft.com/office/officeart/2005/8/layout/hProcess3"/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3094E39B-7C08-214D-882B-AA08D3AB2955}" type="presParOf" srcId="{3DE2047C-6390-6C4F-8108-7654B12EF030}" destId="{C1DE0163-CB55-1F41-AF0E-52CA31DED49E}" srcOrd="0" destOrd="0" presId="urn:microsoft.com/office/officeart/2005/8/layout/hProcess3"/>
    <dgm:cxn modelId="{DAD011A8-4E31-9E4C-83D4-8872C41AEA01}" type="presParOf" srcId="{3DE2047C-6390-6C4F-8108-7654B12EF030}" destId="{D497742A-F2F9-3742-99B4-3F760C76C319}" srcOrd="1" destOrd="0" presId="urn:microsoft.com/office/officeart/2005/8/layout/hProcess3"/>
    <dgm:cxn modelId="{5D394DE1-B1CE-7846-99C5-E8AEE99288C2}" type="presParOf" srcId="{D497742A-F2F9-3742-99B4-3F760C76C319}" destId="{B3A0A28C-2FC8-CA4B-A009-C30213B6E339}" srcOrd="0" destOrd="0" presId="urn:microsoft.com/office/officeart/2005/8/layout/hProcess3"/>
    <dgm:cxn modelId="{5E06A1FC-5FE7-A040-B7DA-BAFEDEF792CD}" type="presParOf" srcId="{D497742A-F2F9-3742-99B4-3F760C76C319}" destId="{02D9C042-5876-8A4D-96CF-EFAEBEDA348E}" srcOrd="1" destOrd="0" presId="urn:microsoft.com/office/officeart/2005/8/layout/hProcess3"/>
    <dgm:cxn modelId="{EE61D9E6-C406-5C42-8122-EEC3020A99A6}" type="presParOf" srcId="{02D9C042-5876-8A4D-96CF-EFAEBEDA348E}" destId="{759EA12A-E78D-E648-95E2-17A0A9A973BB}" srcOrd="0" destOrd="0" presId="urn:microsoft.com/office/officeart/2005/8/layout/hProcess3"/>
    <dgm:cxn modelId="{98D08B3D-C655-C848-87C4-92CC5EC1680A}" type="presParOf" srcId="{02D9C042-5876-8A4D-96CF-EFAEBEDA348E}" destId="{3F6FECBD-546A-D546-A768-446EE18DCBE0}" srcOrd="1" destOrd="0" presId="urn:microsoft.com/office/officeart/2005/8/layout/hProcess3"/>
    <dgm:cxn modelId="{ABEF503A-4D3E-6243-B595-49B9812E1EB8}" type="presParOf" srcId="{02D9C042-5876-8A4D-96CF-EFAEBEDA348E}" destId="{0F491E34-CCE4-0645-9761-3C1E2D03AF1A}" srcOrd="2" destOrd="0" presId="urn:microsoft.com/office/officeart/2005/8/layout/hProcess3"/>
    <dgm:cxn modelId="{87367B1D-7790-2D4F-A883-BF6C890B023F}" type="presParOf" srcId="{02D9C042-5876-8A4D-96CF-EFAEBEDA348E}" destId="{958AEA44-5D19-D745-A06B-27E5270AF472}" srcOrd="3" destOrd="0" presId="urn:microsoft.com/office/officeart/2005/8/layout/hProcess3"/>
    <dgm:cxn modelId="{C123BA3C-F9B0-0C4F-B6B2-1C2755A47EF4}" type="presParOf" srcId="{D497742A-F2F9-3742-99B4-3F760C76C319}" destId="{07E87F9E-B1B7-AF46-A960-AC0C826235B8}" srcOrd="2" destOrd="0" presId="urn:microsoft.com/office/officeart/2005/8/layout/hProcess3"/>
    <dgm:cxn modelId="{74341221-6E90-3148-B7BB-9256BCB38DC1}" type="presParOf" srcId="{D497742A-F2F9-3742-99B4-3F760C76C319}" destId="{36A44C3B-03A9-AE4B-99BB-E83708AA066A}" srcOrd="3" destOrd="0" presId="urn:microsoft.com/office/officeart/2005/8/layout/hProcess3"/>
    <dgm:cxn modelId="{24934B08-53C7-C847-A31C-4D901325A838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/>
      <dgm:spPr/>
      <dgm:t>
        <a:bodyPr/>
        <a:lstStyle/>
        <a:p>
          <a:r>
            <a:rPr lang="en-US" b="1" dirty="0" err="1" smtClean="0"/>
            <a:t>Maturatura</a:t>
          </a:r>
          <a:r>
            <a:rPr lang="en-US" b="1" dirty="0" smtClean="0"/>
            <a:t> </a:t>
          </a:r>
          <a:r>
            <a:rPr lang="en-US" b="1" dirty="0" err="1" smtClean="0"/>
            <a:t>értékesítési</a:t>
          </a:r>
          <a:r>
            <a:rPr lang="en-US" dirty="0" smtClean="0"/>
            <a:t> </a:t>
          </a:r>
          <a:r>
            <a:rPr lang="en-US" b="1" dirty="0" err="1" smtClean="0"/>
            <a:t>időszak</a:t>
          </a:r>
          <a:endParaRPr lang="en-US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 custLinFactNeighborX="-615"/>
      <dgm:spPr/>
    </dgm:pt>
  </dgm:ptLst>
  <dgm:cxnLst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7008016C-54B9-7446-AA61-6A8B67FB6953}" type="presOf" srcId="{62A08062-424C-AD4A-9314-B428E0EEA402}" destId="{3F6FECBD-546A-D546-A768-446EE18DCBE0}" srcOrd="0" destOrd="0" presId="urn:microsoft.com/office/officeart/2005/8/layout/hProcess3"/>
    <dgm:cxn modelId="{7C188B64-E36E-C444-ACF1-8D10D74619AE}" type="presOf" srcId="{F11A28F4-7163-4340-AD57-615E96AD06C6}" destId="{3DE2047C-6390-6C4F-8108-7654B12EF030}" srcOrd="0" destOrd="0" presId="urn:microsoft.com/office/officeart/2005/8/layout/hProcess3"/>
    <dgm:cxn modelId="{2D565A54-B514-0D4A-8D15-AE1D55323B6D}" type="presParOf" srcId="{3DE2047C-6390-6C4F-8108-7654B12EF030}" destId="{C1DE0163-CB55-1F41-AF0E-52CA31DED49E}" srcOrd="0" destOrd="0" presId="urn:microsoft.com/office/officeart/2005/8/layout/hProcess3"/>
    <dgm:cxn modelId="{240D1653-5DED-3240-A681-AABDDB93B94D}" type="presParOf" srcId="{3DE2047C-6390-6C4F-8108-7654B12EF030}" destId="{D497742A-F2F9-3742-99B4-3F760C76C319}" srcOrd="1" destOrd="0" presId="urn:microsoft.com/office/officeart/2005/8/layout/hProcess3"/>
    <dgm:cxn modelId="{83ADB217-C315-E140-89D1-16FE9669546D}" type="presParOf" srcId="{D497742A-F2F9-3742-99B4-3F760C76C319}" destId="{B3A0A28C-2FC8-CA4B-A009-C30213B6E339}" srcOrd="0" destOrd="0" presId="urn:microsoft.com/office/officeart/2005/8/layout/hProcess3"/>
    <dgm:cxn modelId="{903D2CB1-D379-EF44-A232-A143702C77A4}" type="presParOf" srcId="{D497742A-F2F9-3742-99B4-3F760C76C319}" destId="{02D9C042-5876-8A4D-96CF-EFAEBEDA348E}" srcOrd="1" destOrd="0" presId="urn:microsoft.com/office/officeart/2005/8/layout/hProcess3"/>
    <dgm:cxn modelId="{8C0CAE2D-35E8-4B41-9511-6E1480FE6BE2}" type="presParOf" srcId="{02D9C042-5876-8A4D-96CF-EFAEBEDA348E}" destId="{759EA12A-E78D-E648-95E2-17A0A9A973BB}" srcOrd="0" destOrd="0" presId="urn:microsoft.com/office/officeart/2005/8/layout/hProcess3"/>
    <dgm:cxn modelId="{3BACA39B-6D46-4F44-9242-FA7F899A3424}" type="presParOf" srcId="{02D9C042-5876-8A4D-96CF-EFAEBEDA348E}" destId="{3F6FECBD-546A-D546-A768-446EE18DCBE0}" srcOrd="1" destOrd="0" presId="urn:microsoft.com/office/officeart/2005/8/layout/hProcess3"/>
    <dgm:cxn modelId="{DDF1062A-8182-2642-A702-B14C28A22084}" type="presParOf" srcId="{02D9C042-5876-8A4D-96CF-EFAEBEDA348E}" destId="{0F491E34-CCE4-0645-9761-3C1E2D03AF1A}" srcOrd="2" destOrd="0" presId="urn:microsoft.com/office/officeart/2005/8/layout/hProcess3"/>
    <dgm:cxn modelId="{E38C8B8B-4250-D94A-B8D9-9F6CF50ACC00}" type="presParOf" srcId="{02D9C042-5876-8A4D-96CF-EFAEBEDA348E}" destId="{958AEA44-5D19-D745-A06B-27E5270AF472}" srcOrd="3" destOrd="0" presId="urn:microsoft.com/office/officeart/2005/8/layout/hProcess3"/>
    <dgm:cxn modelId="{30D368E9-59E9-6B49-A5AF-422F131A3BEB}" type="presParOf" srcId="{D497742A-F2F9-3742-99B4-3F760C76C319}" destId="{07E87F9E-B1B7-AF46-A960-AC0C826235B8}" srcOrd="2" destOrd="0" presId="urn:microsoft.com/office/officeart/2005/8/layout/hProcess3"/>
    <dgm:cxn modelId="{21F89205-9AD5-FF4A-B6B5-B6FB7EE668F2}" type="presParOf" srcId="{D497742A-F2F9-3742-99B4-3F760C76C319}" destId="{36A44C3B-03A9-AE4B-99BB-E83708AA066A}" srcOrd="3" destOrd="0" presId="urn:microsoft.com/office/officeart/2005/8/layout/hProcess3"/>
    <dgm:cxn modelId="{59970B59-C604-6748-9850-1FA7B22138E5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/>
      <dgm:spPr/>
      <dgm:t>
        <a:bodyPr/>
        <a:lstStyle/>
        <a:p>
          <a:r>
            <a:rPr lang="en-US" b="1" dirty="0" err="1" smtClean="0"/>
            <a:t>Gólyakampány</a:t>
          </a:r>
          <a:endParaRPr lang="en-US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/>
      <dgm:spPr/>
    </dgm:pt>
  </dgm:ptLst>
  <dgm:cxnLst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92D9B6C1-5636-3E49-AB5D-FA0F0C6BBE40}" type="presOf" srcId="{62A08062-424C-AD4A-9314-B428E0EEA402}" destId="{3F6FECBD-546A-D546-A768-446EE18DCBE0}" srcOrd="0" destOrd="0" presId="urn:microsoft.com/office/officeart/2005/8/layout/hProcess3"/>
    <dgm:cxn modelId="{2DBEEFEE-3E5B-0440-BCBA-0152FB18C4CB}" type="presOf" srcId="{F11A28F4-7163-4340-AD57-615E96AD06C6}" destId="{3DE2047C-6390-6C4F-8108-7654B12EF030}" srcOrd="0" destOrd="0" presId="urn:microsoft.com/office/officeart/2005/8/layout/hProcess3"/>
    <dgm:cxn modelId="{62252C89-04F5-F540-826D-49B3231773B7}" type="presParOf" srcId="{3DE2047C-6390-6C4F-8108-7654B12EF030}" destId="{C1DE0163-CB55-1F41-AF0E-52CA31DED49E}" srcOrd="0" destOrd="0" presId="urn:microsoft.com/office/officeart/2005/8/layout/hProcess3"/>
    <dgm:cxn modelId="{A43600C6-60C5-4049-BD6D-703121E3DF0C}" type="presParOf" srcId="{3DE2047C-6390-6C4F-8108-7654B12EF030}" destId="{D497742A-F2F9-3742-99B4-3F760C76C319}" srcOrd="1" destOrd="0" presId="urn:microsoft.com/office/officeart/2005/8/layout/hProcess3"/>
    <dgm:cxn modelId="{45931A2A-526B-2C47-966B-D798C59F3D35}" type="presParOf" srcId="{D497742A-F2F9-3742-99B4-3F760C76C319}" destId="{B3A0A28C-2FC8-CA4B-A009-C30213B6E339}" srcOrd="0" destOrd="0" presId="urn:microsoft.com/office/officeart/2005/8/layout/hProcess3"/>
    <dgm:cxn modelId="{5B107285-2177-DA4F-9A81-F4D17C7A889A}" type="presParOf" srcId="{D497742A-F2F9-3742-99B4-3F760C76C319}" destId="{02D9C042-5876-8A4D-96CF-EFAEBEDA348E}" srcOrd="1" destOrd="0" presId="urn:microsoft.com/office/officeart/2005/8/layout/hProcess3"/>
    <dgm:cxn modelId="{8EF6CD8E-58C3-BA46-B085-AA9DEAE2C222}" type="presParOf" srcId="{02D9C042-5876-8A4D-96CF-EFAEBEDA348E}" destId="{759EA12A-E78D-E648-95E2-17A0A9A973BB}" srcOrd="0" destOrd="0" presId="urn:microsoft.com/office/officeart/2005/8/layout/hProcess3"/>
    <dgm:cxn modelId="{C3CC613D-B148-4C4A-B305-20B35E5D45E1}" type="presParOf" srcId="{02D9C042-5876-8A4D-96CF-EFAEBEDA348E}" destId="{3F6FECBD-546A-D546-A768-446EE18DCBE0}" srcOrd="1" destOrd="0" presId="urn:microsoft.com/office/officeart/2005/8/layout/hProcess3"/>
    <dgm:cxn modelId="{2E0ECA33-CFEB-D74D-9373-DDC0C5ED6D53}" type="presParOf" srcId="{02D9C042-5876-8A4D-96CF-EFAEBEDA348E}" destId="{0F491E34-CCE4-0645-9761-3C1E2D03AF1A}" srcOrd="2" destOrd="0" presId="urn:microsoft.com/office/officeart/2005/8/layout/hProcess3"/>
    <dgm:cxn modelId="{A57907B8-374C-E145-8901-68124B2817E0}" type="presParOf" srcId="{02D9C042-5876-8A4D-96CF-EFAEBEDA348E}" destId="{958AEA44-5D19-D745-A06B-27E5270AF472}" srcOrd="3" destOrd="0" presId="urn:microsoft.com/office/officeart/2005/8/layout/hProcess3"/>
    <dgm:cxn modelId="{89E105CB-79C8-B542-9556-8F5F18A4B6B2}" type="presParOf" srcId="{D497742A-F2F9-3742-99B4-3F760C76C319}" destId="{07E87F9E-B1B7-AF46-A960-AC0C826235B8}" srcOrd="2" destOrd="0" presId="urn:microsoft.com/office/officeart/2005/8/layout/hProcess3"/>
    <dgm:cxn modelId="{9254C63D-DC25-A54D-890B-DADD8FB8870E}" type="presParOf" srcId="{D497742A-F2F9-3742-99B4-3F760C76C319}" destId="{36A44C3B-03A9-AE4B-99BB-E83708AA066A}" srcOrd="3" destOrd="0" presId="urn:microsoft.com/office/officeart/2005/8/layout/hProcess3"/>
    <dgm:cxn modelId="{C98D6FEC-C961-FA46-A425-6E3BA414A98B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DBE4941-4C62-634B-8678-4632CBCBA6BE}" type="doc">
      <dgm:prSet loTypeId="urn:microsoft.com/office/officeart/2005/8/layout/hProcess11" loCatId="" qsTypeId="urn:microsoft.com/office/officeart/2005/8/quickstyle/simple4" qsCatId="simple" csTypeId="urn:microsoft.com/office/officeart/2005/8/colors/accent1_2" csCatId="accent1" phldr="1"/>
      <dgm:spPr/>
    </dgm:pt>
    <dgm:pt modelId="{81DC3425-123D-3348-9B7F-6972241849AC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Gólyatábor</a:t>
          </a:r>
          <a:r>
            <a:rPr lang="en-US" dirty="0" smtClean="0">
              <a:solidFill>
                <a:srgbClr val="FFFFFF"/>
              </a:solidFill>
              <a:latin typeface="Arial Black"/>
            </a:rPr>
            <a:t>/</a:t>
          </a:r>
          <a:r>
            <a:rPr lang="en-US" dirty="0" err="1" smtClean="0">
              <a:solidFill>
                <a:srgbClr val="FFFFFF"/>
              </a:solidFill>
              <a:latin typeface="Arial Black"/>
            </a:rPr>
            <a:t>Beiratkozás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6650FA57-1FC5-6E42-8CDB-5E2157CCA096}" type="parTrans" cxnId="{63359992-2960-D74F-8259-2EAA9E082ABD}">
      <dgm:prSet/>
      <dgm:spPr/>
      <dgm:t>
        <a:bodyPr/>
        <a:lstStyle/>
        <a:p>
          <a:endParaRPr lang="en-US"/>
        </a:p>
      </dgm:t>
    </dgm:pt>
    <dgm:pt modelId="{28695BE9-34DD-7D41-B48C-7D9F1CB40784}" type="sibTrans" cxnId="{63359992-2960-D74F-8259-2EAA9E082ABD}">
      <dgm:prSet/>
      <dgm:spPr/>
      <dgm:t>
        <a:bodyPr/>
        <a:lstStyle/>
        <a:p>
          <a:endParaRPr lang="en-US"/>
        </a:p>
      </dgm:t>
    </dgm:pt>
    <dgm:pt modelId="{48160537-CD04-5447-AC2F-B62BDED9EF44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Gólyaév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A8CC2DE6-84D5-8E48-8911-61A33040BE45}" type="parTrans" cxnId="{A847C2F5-6FE5-B34A-BE63-D54B85A686D6}">
      <dgm:prSet/>
      <dgm:spPr/>
      <dgm:t>
        <a:bodyPr/>
        <a:lstStyle/>
        <a:p>
          <a:endParaRPr lang="en-US"/>
        </a:p>
      </dgm:t>
    </dgm:pt>
    <dgm:pt modelId="{200F3EAB-BF05-E64D-BD59-85848CFA5BC0}" type="sibTrans" cxnId="{A847C2F5-6FE5-B34A-BE63-D54B85A686D6}">
      <dgm:prSet/>
      <dgm:spPr/>
      <dgm:t>
        <a:bodyPr/>
        <a:lstStyle/>
        <a:p>
          <a:endParaRPr lang="en-US"/>
        </a:p>
      </dgm:t>
    </dgm:pt>
    <dgm:pt modelId="{A11F7FDD-604A-EF4A-9764-55CC4D740C5E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Munkavállalás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C9F92746-9D79-4449-B869-9A444852A29E}" type="parTrans" cxnId="{86D8F9CC-FD2E-5840-A6F9-DD2B0D210C7D}">
      <dgm:prSet/>
      <dgm:spPr/>
      <dgm:t>
        <a:bodyPr/>
        <a:lstStyle/>
        <a:p>
          <a:endParaRPr lang="en-US"/>
        </a:p>
      </dgm:t>
    </dgm:pt>
    <dgm:pt modelId="{59DF97C1-F7A9-8C40-9A73-7A87998F071B}" type="sibTrans" cxnId="{86D8F9CC-FD2E-5840-A6F9-DD2B0D210C7D}">
      <dgm:prSet/>
      <dgm:spPr/>
      <dgm:t>
        <a:bodyPr/>
        <a:lstStyle/>
        <a:p>
          <a:endParaRPr lang="en-US"/>
        </a:p>
      </dgm:t>
    </dgm:pt>
    <dgm:pt modelId="{27259344-533C-8B40-9157-77E93597E37C}">
      <dgm:prSet phldrT="[Text]"/>
      <dgm:spPr/>
      <dgm:t>
        <a:bodyPr/>
        <a:lstStyle/>
        <a:p>
          <a:r>
            <a:rPr lang="en-US" dirty="0" err="1" smtClean="0">
              <a:solidFill>
                <a:srgbClr val="FFFFFF"/>
              </a:solidFill>
              <a:latin typeface="Arial Black"/>
            </a:rPr>
            <a:t>Végzős</a:t>
          </a:r>
          <a:r>
            <a:rPr lang="en-US" dirty="0" smtClean="0">
              <a:solidFill>
                <a:srgbClr val="FFFFFF"/>
              </a:solidFill>
              <a:latin typeface="Arial Black"/>
            </a:rPr>
            <a:t> </a:t>
          </a:r>
          <a:r>
            <a:rPr lang="en-US" dirty="0" err="1" smtClean="0">
              <a:solidFill>
                <a:srgbClr val="FFFFFF"/>
              </a:solidFill>
              <a:latin typeface="Arial Black"/>
            </a:rPr>
            <a:t>év</a:t>
          </a:r>
          <a:endParaRPr lang="en-US" dirty="0">
            <a:solidFill>
              <a:srgbClr val="FFFFFF"/>
            </a:solidFill>
            <a:latin typeface="Arial Black"/>
          </a:endParaRPr>
        </a:p>
      </dgm:t>
    </dgm:pt>
    <dgm:pt modelId="{DC00DDA8-12CB-E149-833F-ECD3C8818F90}" type="parTrans" cxnId="{3EE9C773-BC60-0047-A683-CB2ACED098A5}">
      <dgm:prSet/>
      <dgm:spPr/>
      <dgm:t>
        <a:bodyPr/>
        <a:lstStyle/>
        <a:p>
          <a:endParaRPr lang="en-US"/>
        </a:p>
      </dgm:t>
    </dgm:pt>
    <dgm:pt modelId="{582274E4-8CDF-F441-8065-F55FBC4F325D}" type="sibTrans" cxnId="{3EE9C773-BC60-0047-A683-CB2ACED098A5}">
      <dgm:prSet/>
      <dgm:spPr/>
      <dgm:t>
        <a:bodyPr/>
        <a:lstStyle/>
        <a:p>
          <a:endParaRPr lang="en-US"/>
        </a:p>
      </dgm:t>
    </dgm:pt>
    <dgm:pt modelId="{D74328D0-1FF2-C148-8DFD-39565EB501E6}" type="pres">
      <dgm:prSet presAssocID="{8DBE4941-4C62-634B-8678-4632CBCBA6BE}" presName="Name0" presStyleCnt="0">
        <dgm:presLayoutVars>
          <dgm:dir/>
          <dgm:resizeHandles val="exact"/>
        </dgm:presLayoutVars>
      </dgm:prSet>
      <dgm:spPr/>
    </dgm:pt>
    <dgm:pt modelId="{99123CC8-FA13-9743-864E-59A1FFF3C6B5}" type="pres">
      <dgm:prSet presAssocID="{8DBE4941-4C62-634B-8678-4632CBCBA6BE}" presName="arrow" presStyleLbl="bgShp" presStyleIdx="0" presStyleCnt="1"/>
      <dgm:spPr>
        <a:solidFill>
          <a:schemeClr val="accent6">
            <a:lumMod val="75000"/>
          </a:schemeClr>
        </a:solidFill>
        <a:ln>
          <a:solidFill>
            <a:schemeClr val="tx1"/>
          </a:solidFill>
        </a:ln>
      </dgm:spPr>
    </dgm:pt>
    <dgm:pt modelId="{4D68D28E-D8F2-B349-B87A-57F6DF5F5937}" type="pres">
      <dgm:prSet presAssocID="{8DBE4941-4C62-634B-8678-4632CBCBA6BE}" presName="points" presStyleCnt="0"/>
      <dgm:spPr/>
    </dgm:pt>
    <dgm:pt modelId="{21F5F829-9611-624B-8494-31A6973D3B9B}" type="pres">
      <dgm:prSet presAssocID="{81DC3425-123D-3348-9B7F-6972241849AC}" presName="compositeA" presStyleCnt="0"/>
      <dgm:spPr/>
    </dgm:pt>
    <dgm:pt modelId="{5FBB7F10-4CF5-7840-9759-C2B3E73F117E}" type="pres">
      <dgm:prSet presAssocID="{81DC3425-123D-3348-9B7F-6972241849AC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3CB5CD-53FD-8B4E-BF63-5025AFF137D2}" type="pres">
      <dgm:prSet presAssocID="{81DC3425-123D-3348-9B7F-6972241849AC}" presName="circleA" presStyleLbl="node1" presStyleIdx="0" presStyleCnt="4"/>
      <dgm:spPr>
        <a:solidFill>
          <a:srgbClr val="0000FF"/>
        </a:solidFill>
      </dgm:spPr>
    </dgm:pt>
    <dgm:pt modelId="{A0E831FA-04AF-8A40-955F-FBB7D85DF16A}" type="pres">
      <dgm:prSet presAssocID="{81DC3425-123D-3348-9B7F-6972241849AC}" presName="spaceA" presStyleCnt="0"/>
      <dgm:spPr/>
    </dgm:pt>
    <dgm:pt modelId="{AA78FF71-738D-2F42-8A0A-2C86CAC415E3}" type="pres">
      <dgm:prSet presAssocID="{28695BE9-34DD-7D41-B48C-7D9F1CB40784}" presName="space" presStyleCnt="0"/>
      <dgm:spPr/>
    </dgm:pt>
    <dgm:pt modelId="{9F766C8E-1DE7-6C4A-9245-97F644A4FBB8}" type="pres">
      <dgm:prSet presAssocID="{48160537-CD04-5447-AC2F-B62BDED9EF44}" presName="compositeB" presStyleCnt="0"/>
      <dgm:spPr/>
    </dgm:pt>
    <dgm:pt modelId="{6A6561C5-60CA-8843-A844-28D0BF80F43A}" type="pres">
      <dgm:prSet presAssocID="{48160537-CD04-5447-AC2F-B62BDED9EF44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61855D-A883-244E-801B-C935062E97D1}" type="pres">
      <dgm:prSet presAssocID="{48160537-CD04-5447-AC2F-B62BDED9EF44}" presName="circleB" presStyleLbl="node1" presStyleIdx="1" presStyleCnt="4"/>
      <dgm:spPr>
        <a:solidFill>
          <a:srgbClr val="0000FF"/>
        </a:solidFill>
      </dgm:spPr>
    </dgm:pt>
    <dgm:pt modelId="{43F3D565-B5A9-964E-A101-1F50D045EEFB}" type="pres">
      <dgm:prSet presAssocID="{48160537-CD04-5447-AC2F-B62BDED9EF44}" presName="spaceB" presStyleCnt="0"/>
      <dgm:spPr/>
    </dgm:pt>
    <dgm:pt modelId="{B83D45FF-DA06-494E-A5CC-71AEC0B6172E}" type="pres">
      <dgm:prSet presAssocID="{200F3EAB-BF05-E64D-BD59-85848CFA5BC0}" presName="space" presStyleCnt="0"/>
      <dgm:spPr/>
    </dgm:pt>
    <dgm:pt modelId="{E2F48DCD-3C4E-B648-8276-950540820F7D}" type="pres">
      <dgm:prSet presAssocID="{27259344-533C-8B40-9157-77E93597E37C}" presName="compositeA" presStyleCnt="0"/>
      <dgm:spPr/>
    </dgm:pt>
    <dgm:pt modelId="{26F19241-5902-6346-9DA3-44210307799C}" type="pres">
      <dgm:prSet presAssocID="{27259344-533C-8B40-9157-77E93597E37C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69E2819-B0B5-CF41-980E-B4EB2B48D2AA}" type="pres">
      <dgm:prSet presAssocID="{27259344-533C-8B40-9157-77E93597E37C}" presName="circleA" presStyleLbl="node1" presStyleIdx="2" presStyleCnt="4"/>
      <dgm:spPr>
        <a:solidFill>
          <a:srgbClr val="0000FF"/>
        </a:solidFill>
      </dgm:spPr>
    </dgm:pt>
    <dgm:pt modelId="{84024DAA-6F2D-C140-B446-DB3669B3A8C7}" type="pres">
      <dgm:prSet presAssocID="{27259344-533C-8B40-9157-77E93597E37C}" presName="spaceA" presStyleCnt="0"/>
      <dgm:spPr/>
    </dgm:pt>
    <dgm:pt modelId="{D636D980-31B9-5043-8241-7259DE31E4EB}" type="pres">
      <dgm:prSet presAssocID="{582274E4-8CDF-F441-8065-F55FBC4F325D}" presName="space" presStyleCnt="0"/>
      <dgm:spPr/>
    </dgm:pt>
    <dgm:pt modelId="{579E8C9E-CEF2-B042-B892-84C02029887A}" type="pres">
      <dgm:prSet presAssocID="{A11F7FDD-604A-EF4A-9764-55CC4D740C5E}" presName="compositeB" presStyleCnt="0"/>
      <dgm:spPr/>
    </dgm:pt>
    <dgm:pt modelId="{C678C931-2B65-1C42-BC8D-792DE4F8F665}" type="pres">
      <dgm:prSet presAssocID="{A11F7FDD-604A-EF4A-9764-55CC4D740C5E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2090D9-B2DC-1045-8332-929157D659FB}" type="pres">
      <dgm:prSet presAssocID="{A11F7FDD-604A-EF4A-9764-55CC4D740C5E}" presName="circleB" presStyleLbl="node1" presStyleIdx="3" presStyleCnt="4"/>
      <dgm:spPr>
        <a:solidFill>
          <a:srgbClr val="0000FF"/>
        </a:solidFill>
      </dgm:spPr>
    </dgm:pt>
    <dgm:pt modelId="{E1F54BEE-170D-EC4F-A7A1-D9AD5EF446EE}" type="pres">
      <dgm:prSet presAssocID="{A11F7FDD-604A-EF4A-9764-55CC4D740C5E}" presName="spaceB" presStyleCnt="0"/>
      <dgm:spPr/>
    </dgm:pt>
  </dgm:ptLst>
  <dgm:cxnLst>
    <dgm:cxn modelId="{A847C2F5-6FE5-B34A-BE63-D54B85A686D6}" srcId="{8DBE4941-4C62-634B-8678-4632CBCBA6BE}" destId="{48160537-CD04-5447-AC2F-B62BDED9EF44}" srcOrd="1" destOrd="0" parTransId="{A8CC2DE6-84D5-8E48-8911-61A33040BE45}" sibTransId="{200F3EAB-BF05-E64D-BD59-85848CFA5BC0}"/>
    <dgm:cxn modelId="{AE759821-49B4-314B-A85C-64F0DA7278CF}" type="presOf" srcId="{8DBE4941-4C62-634B-8678-4632CBCBA6BE}" destId="{D74328D0-1FF2-C148-8DFD-39565EB501E6}" srcOrd="0" destOrd="0" presId="urn:microsoft.com/office/officeart/2005/8/layout/hProcess11"/>
    <dgm:cxn modelId="{53CFDA1E-C94C-3041-91FE-DE0DA20D8044}" type="presOf" srcId="{81DC3425-123D-3348-9B7F-6972241849AC}" destId="{5FBB7F10-4CF5-7840-9759-C2B3E73F117E}" srcOrd="0" destOrd="0" presId="urn:microsoft.com/office/officeart/2005/8/layout/hProcess11"/>
    <dgm:cxn modelId="{E40C6C96-1C60-7441-8B11-A6C45C07124C}" type="presOf" srcId="{A11F7FDD-604A-EF4A-9764-55CC4D740C5E}" destId="{C678C931-2B65-1C42-BC8D-792DE4F8F665}" srcOrd="0" destOrd="0" presId="urn:microsoft.com/office/officeart/2005/8/layout/hProcess11"/>
    <dgm:cxn modelId="{F54BC8AB-A5D1-5E49-A21A-76D7F3B74C2B}" type="presOf" srcId="{48160537-CD04-5447-AC2F-B62BDED9EF44}" destId="{6A6561C5-60CA-8843-A844-28D0BF80F43A}" srcOrd="0" destOrd="0" presId="urn:microsoft.com/office/officeart/2005/8/layout/hProcess11"/>
    <dgm:cxn modelId="{63359992-2960-D74F-8259-2EAA9E082ABD}" srcId="{8DBE4941-4C62-634B-8678-4632CBCBA6BE}" destId="{81DC3425-123D-3348-9B7F-6972241849AC}" srcOrd="0" destOrd="0" parTransId="{6650FA57-1FC5-6E42-8CDB-5E2157CCA096}" sibTransId="{28695BE9-34DD-7D41-B48C-7D9F1CB40784}"/>
    <dgm:cxn modelId="{86D8F9CC-FD2E-5840-A6F9-DD2B0D210C7D}" srcId="{8DBE4941-4C62-634B-8678-4632CBCBA6BE}" destId="{A11F7FDD-604A-EF4A-9764-55CC4D740C5E}" srcOrd="3" destOrd="0" parTransId="{C9F92746-9D79-4449-B869-9A444852A29E}" sibTransId="{59DF97C1-F7A9-8C40-9A73-7A87998F071B}"/>
    <dgm:cxn modelId="{3EE9C773-BC60-0047-A683-CB2ACED098A5}" srcId="{8DBE4941-4C62-634B-8678-4632CBCBA6BE}" destId="{27259344-533C-8B40-9157-77E93597E37C}" srcOrd="2" destOrd="0" parTransId="{DC00DDA8-12CB-E149-833F-ECD3C8818F90}" sibTransId="{582274E4-8CDF-F441-8065-F55FBC4F325D}"/>
    <dgm:cxn modelId="{E1594557-C3D4-4842-A241-C5EF036B1F9E}" type="presOf" srcId="{27259344-533C-8B40-9157-77E93597E37C}" destId="{26F19241-5902-6346-9DA3-44210307799C}" srcOrd="0" destOrd="0" presId="urn:microsoft.com/office/officeart/2005/8/layout/hProcess11"/>
    <dgm:cxn modelId="{B827F74F-AB40-F44D-B24A-05C1B06BF8D4}" type="presParOf" srcId="{D74328D0-1FF2-C148-8DFD-39565EB501E6}" destId="{99123CC8-FA13-9743-864E-59A1FFF3C6B5}" srcOrd="0" destOrd="0" presId="urn:microsoft.com/office/officeart/2005/8/layout/hProcess11"/>
    <dgm:cxn modelId="{4B2CDEB1-5FED-E144-87C4-A5F4C76FE443}" type="presParOf" srcId="{D74328D0-1FF2-C148-8DFD-39565EB501E6}" destId="{4D68D28E-D8F2-B349-B87A-57F6DF5F5937}" srcOrd="1" destOrd="0" presId="urn:microsoft.com/office/officeart/2005/8/layout/hProcess11"/>
    <dgm:cxn modelId="{F89B88B6-5E9A-034B-BB74-5BF2044C4CC8}" type="presParOf" srcId="{4D68D28E-D8F2-B349-B87A-57F6DF5F5937}" destId="{21F5F829-9611-624B-8494-31A6973D3B9B}" srcOrd="0" destOrd="0" presId="urn:microsoft.com/office/officeart/2005/8/layout/hProcess11"/>
    <dgm:cxn modelId="{ECDBE372-028E-3F4E-852C-0EBF301D5B78}" type="presParOf" srcId="{21F5F829-9611-624B-8494-31A6973D3B9B}" destId="{5FBB7F10-4CF5-7840-9759-C2B3E73F117E}" srcOrd="0" destOrd="0" presId="urn:microsoft.com/office/officeart/2005/8/layout/hProcess11"/>
    <dgm:cxn modelId="{1DEC6685-81F3-E14F-8A93-61CF8C1BDDCF}" type="presParOf" srcId="{21F5F829-9611-624B-8494-31A6973D3B9B}" destId="{E03CB5CD-53FD-8B4E-BF63-5025AFF137D2}" srcOrd="1" destOrd="0" presId="urn:microsoft.com/office/officeart/2005/8/layout/hProcess11"/>
    <dgm:cxn modelId="{BA97DD42-3795-4747-BD52-B1219A7AD4D1}" type="presParOf" srcId="{21F5F829-9611-624B-8494-31A6973D3B9B}" destId="{A0E831FA-04AF-8A40-955F-FBB7D85DF16A}" srcOrd="2" destOrd="0" presId="urn:microsoft.com/office/officeart/2005/8/layout/hProcess11"/>
    <dgm:cxn modelId="{DE0BD075-B8BC-2449-BE0D-BE5C7743B940}" type="presParOf" srcId="{4D68D28E-D8F2-B349-B87A-57F6DF5F5937}" destId="{AA78FF71-738D-2F42-8A0A-2C86CAC415E3}" srcOrd="1" destOrd="0" presId="urn:microsoft.com/office/officeart/2005/8/layout/hProcess11"/>
    <dgm:cxn modelId="{5A944B0B-BBBD-364A-8B1F-5C9941DE2FD8}" type="presParOf" srcId="{4D68D28E-D8F2-B349-B87A-57F6DF5F5937}" destId="{9F766C8E-1DE7-6C4A-9245-97F644A4FBB8}" srcOrd="2" destOrd="0" presId="urn:microsoft.com/office/officeart/2005/8/layout/hProcess11"/>
    <dgm:cxn modelId="{B6EF2569-0263-0C4A-9E8F-09879980C3DC}" type="presParOf" srcId="{9F766C8E-1DE7-6C4A-9245-97F644A4FBB8}" destId="{6A6561C5-60CA-8843-A844-28D0BF80F43A}" srcOrd="0" destOrd="0" presId="urn:microsoft.com/office/officeart/2005/8/layout/hProcess11"/>
    <dgm:cxn modelId="{C183E43D-44A1-C247-A5EB-625802B0659A}" type="presParOf" srcId="{9F766C8E-1DE7-6C4A-9245-97F644A4FBB8}" destId="{0161855D-A883-244E-801B-C935062E97D1}" srcOrd="1" destOrd="0" presId="urn:microsoft.com/office/officeart/2005/8/layout/hProcess11"/>
    <dgm:cxn modelId="{AF9C88D5-AAAA-9249-A78E-11270EB2CBF1}" type="presParOf" srcId="{9F766C8E-1DE7-6C4A-9245-97F644A4FBB8}" destId="{43F3D565-B5A9-964E-A101-1F50D045EEFB}" srcOrd="2" destOrd="0" presId="urn:microsoft.com/office/officeart/2005/8/layout/hProcess11"/>
    <dgm:cxn modelId="{9EFD8BEC-21CB-AA4A-9397-EBFCA75A8C92}" type="presParOf" srcId="{4D68D28E-D8F2-B349-B87A-57F6DF5F5937}" destId="{B83D45FF-DA06-494E-A5CC-71AEC0B6172E}" srcOrd="3" destOrd="0" presId="urn:microsoft.com/office/officeart/2005/8/layout/hProcess11"/>
    <dgm:cxn modelId="{9D945695-8612-EB4A-9DFF-103F45D3F5E2}" type="presParOf" srcId="{4D68D28E-D8F2-B349-B87A-57F6DF5F5937}" destId="{E2F48DCD-3C4E-B648-8276-950540820F7D}" srcOrd="4" destOrd="0" presId="urn:microsoft.com/office/officeart/2005/8/layout/hProcess11"/>
    <dgm:cxn modelId="{8EF29FBB-19A2-744D-A548-E745024A6709}" type="presParOf" srcId="{E2F48DCD-3C4E-B648-8276-950540820F7D}" destId="{26F19241-5902-6346-9DA3-44210307799C}" srcOrd="0" destOrd="0" presId="urn:microsoft.com/office/officeart/2005/8/layout/hProcess11"/>
    <dgm:cxn modelId="{8613C26E-E3C1-3142-95E9-D526B4743C9F}" type="presParOf" srcId="{E2F48DCD-3C4E-B648-8276-950540820F7D}" destId="{969E2819-B0B5-CF41-980E-B4EB2B48D2AA}" srcOrd="1" destOrd="0" presId="urn:microsoft.com/office/officeart/2005/8/layout/hProcess11"/>
    <dgm:cxn modelId="{49A44FDF-9886-7F4B-A2F6-073BFECC66CD}" type="presParOf" srcId="{E2F48DCD-3C4E-B648-8276-950540820F7D}" destId="{84024DAA-6F2D-C140-B446-DB3669B3A8C7}" srcOrd="2" destOrd="0" presId="urn:microsoft.com/office/officeart/2005/8/layout/hProcess11"/>
    <dgm:cxn modelId="{324CAB92-7EA1-724E-A493-1E385298A6BE}" type="presParOf" srcId="{4D68D28E-D8F2-B349-B87A-57F6DF5F5937}" destId="{D636D980-31B9-5043-8241-7259DE31E4EB}" srcOrd="5" destOrd="0" presId="urn:microsoft.com/office/officeart/2005/8/layout/hProcess11"/>
    <dgm:cxn modelId="{3186F91D-93C2-FD4C-8577-2DB65712213F}" type="presParOf" srcId="{4D68D28E-D8F2-B349-B87A-57F6DF5F5937}" destId="{579E8C9E-CEF2-B042-B892-84C02029887A}" srcOrd="6" destOrd="0" presId="urn:microsoft.com/office/officeart/2005/8/layout/hProcess11"/>
    <dgm:cxn modelId="{4706AC4E-198E-0F4E-ABDC-6E166E2054AF}" type="presParOf" srcId="{579E8C9E-CEF2-B042-B892-84C02029887A}" destId="{C678C931-2B65-1C42-BC8D-792DE4F8F665}" srcOrd="0" destOrd="0" presId="urn:microsoft.com/office/officeart/2005/8/layout/hProcess11"/>
    <dgm:cxn modelId="{B5CC6AA3-1369-EA4D-9C7E-2D2A677F0F94}" type="presParOf" srcId="{579E8C9E-CEF2-B042-B892-84C02029887A}" destId="{DA2090D9-B2DC-1045-8332-929157D659FB}" srcOrd="1" destOrd="0" presId="urn:microsoft.com/office/officeart/2005/8/layout/hProcess11"/>
    <dgm:cxn modelId="{6CCCEA75-35B5-1F4D-A893-3D7A936B4EF5}" type="presParOf" srcId="{579E8C9E-CEF2-B042-B892-84C02029887A}" destId="{E1F54BEE-170D-EC4F-A7A1-D9AD5EF446EE}" srcOrd="2" destOrd="0" presId="urn:microsoft.com/office/officeart/2005/8/layout/hProcess11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 custT="1"/>
      <dgm:spPr/>
      <dgm:t>
        <a:bodyPr/>
        <a:lstStyle/>
        <a:p>
          <a:r>
            <a:rPr lang="en-US" sz="1500" b="1" dirty="0" err="1" smtClean="0"/>
            <a:t>Utazások</a:t>
          </a:r>
          <a:r>
            <a:rPr lang="en-US" sz="1500" b="1" dirty="0" smtClean="0"/>
            <a:t> / </a:t>
          </a:r>
          <a:r>
            <a:rPr lang="en-US" sz="1500" b="1" dirty="0" err="1" smtClean="0"/>
            <a:t>Rendezvények</a:t>
          </a:r>
          <a:r>
            <a:rPr lang="en-US" sz="1500" b="1" dirty="0" smtClean="0"/>
            <a:t> / </a:t>
          </a:r>
          <a:r>
            <a:rPr lang="en-US" sz="1500" b="1" dirty="0" err="1" smtClean="0"/>
            <a:t>Kampányok</a:t>
          </a:r>
          <a:endParaRPr lang="en-US" sz="1500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 custLinFactNeighborX="-3064" custLinFactNeighborY="-94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 custScaleY="270008"/>
      <dgm:spPr/>
    </dgm:pt>
  </dgm:ptLst>
  <dgm:cxnLst>
    <dgm:cxn modelId="{C45545CC-E621-9443-BD96-838C0727EF74}" type="presOf" srcId="{F11A28F4-7163-4340-AD57-615E96AD06C6}" destId="{3DE2047C-6390-6C4F-8108-7654B12EF030}" srcOrd="0" destOrd="0" presId="urn:microsoft.com/office/officeart/2005/8/layout/hProcess3"/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D6414A52-A388-8A4C-B058-F259C9309EE5}" type="presOf" srcId="{62A08062-424C-AD4A-9314-B428E0EEA402}" destId="{3F6FECBD-546A-D546-A768-446EE18DCBE0}" srcOrd="0" destOrd="0" presId="urn:microsoft.com/office/officeart/2005/8/layout/hProcess3"/>
    <dgm:cxn modelId="{C7BC2AD6-1268-114C-ACCE-55BED2E7456C}" type="presParOf" srcId="{3DE2047C-6390-6C4F-8108-7654B12EF030}" destId="{C1DE0163-CB55-1F41-AF0E-52CA31DED49E}" srcOrd="0" destOrd="0" presId="urn:microsoft.com/office/officeart/2005/8/layout/hProcess3"/>
    <dgm:cxn modelId="{DAF70103-C4CE-E843-8FE3-CF0389581F84}" type="presParOf" srcId="{3DE2047C-6390-6C4F-8108-7654B12EF030}" destId="{D497742A-F2F9-3742-99B4-3F760C76C319}" srcOrd="1" destOrd="0" presId="urn:microsoft.com/office/officeart/2005/8/layout/hProcess3"/>
    <dgm:cxn modelId="{1A384448-197C-8A42-9AD6-B39382776511}" type="presParOf" srcId="{D497742A-F2F9-3742-99B4-3F760C76C319}" destId="{B3A0A28C-2FC8-CA4B-A009-C30213B6E339}" srcOrd="0" destOrd="0" presId="urn:microsoft.com/office/officeart/2005/8/layout/hProcess3"/>
    <dgm:cxn modelId="{9B5FB70A-1E07-D744-AFC8-E59DA70EA0D5}" type="presParOf" srcId="{D497742A-F2F9-3742-99B4-3F760C76C319}" destId="{02D9C042-5876-8A4D-96CF-EFAEBEDA348E}" srcOrd="1" destOrd="0" presId="urn:microsoft.com/office/officeart/2005/8/layout/hProcess3"/>
    <dgm:cxn modelId="{9BF8E4D2-FC9B-2846-90B1-8ACEEB4B62DE}" type="presParOf" srcId="{02D9C042-5876-8A4D-96CF-EFAEBEDA348E}" destId="{759EA12A-E78D-E648-95E2-17A0A9A973BB}" srcOrd="0" destOrd="0" presId="urn:microsoft.com/office/officeart/2005/8/layout/hProcess3"/>
    <dgm:cxn modelId="{5E4114EA-1863-4E4A-BDD4-9332DB4F97AD}" type="presParOf" srcId="{02D9C042-5876-8A4D-96CF-EFAEBEDA348E}" destId="{3F6FECBD-546A-D546-A768-446EE18DCBE0}" srcOrd="1" destOrd="0" presId="urn:microsoft.com/office/officeart/2005/8/layout/hProcess3"/>
    <dgm:cxn modelId="{41453690-A071-BC47-8228-090541F3B24C}" type="presParOf" srcId="{02D9C042-5876-8A4D-96CF-EFAEBEDA348E}" destId="{0F491E34-CCE4-0645-9761-3C1E2D03AF1A}" srcOrd="2" destOrd="0" presId="urn:microsoft.com/office/officeart/2005/8/layout/hProcess3"/>
    <dgm:cxn modelId="{F61A70C0-D5E3-944A-9B55-825CDD066B72}" type="presParOf" srcId="{02D9C042-5876-8A4D-96CF-EFAEBEDA348E}" destId="{958AEA44-5D19-D745-A06B-27E5270AF472}" srcOrd="3" destOrd="0" presId="urn:microsoft.com/office/officeart/2005/8/layout/hProcess3"/>
    <dgm:cxn modelId="{426E8B50-41BF-AC41-B0DF-E9EE8F5AEEE3}" type="presParOf" srcId="{D497742A-F2F9-3742-99B4-3F760C76C319}" destId="{07E87F9E-B1B7-AF46-A960-AC0C826235B8}" srcOrd="2" destOrd="0" presId="urn:microsoft.com/office/officeart/2005/8/layout/hProcess3"/>
    <dgm:cxn modelId="{3D634DC3-DBC3-C24C-B89A-51A3BB361788}" type="presParOf" srcId="{D497742A-F2F9-3742-99B4-3F760C76C319}" destId="{36A44C3B-03A9-AE4B-99BB-E83708AA066A}" srcOrd="3" destOrd="0" presId="urn:microsoft.com/office/officeart/2005/8/layout/hProcess3"/>
    <dgm:cxn modelId="{1A7983E1-28D5-484A-882F-8DC58BF5CBFD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/>
      <dgm:spPr/>
      <dgm:t>
        <a:bodyPr/>
        <a:lstStyle/>
        <a:p>
          <a:r>
            <a:rPr lang="en-US" b="1" dirty="0" err="1" smtClean="0"/>
            <a:t>Gólyakampány</a:t>
          </a:r>
          <a:endParaRPr lang="en-US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/>
      <dgm:spPr/>
    </dgm:pt>
  </dgm:ptLst>
  <dgm:cxnLst>
    <dgm:cxn modelId="{D06D3F19-A4C8-A948-B5D2-35EE98896F9B}" type="presOf" srcId="{F11A28F4-7163-4340-AD57-615E96AD06C6}" destId="{3DE2047C-6390-6C4F-8108-7654B12EF030}" srcOrd="0" destOrd="0" presId="urn:microsoft.com/office/officeart/2005/8/layout/hProcess3"/>
    <dgm:cxn modelId="{187601DE-D74D-7442-9A5B-D20C78376F66}" type="presOf" srcId="{62A08062-424C-AD4A-9314-B428E0EEA402}" destId="{3F6FECBD-546A-D546-A768-446EE18DCBE0}" srcOrd="0" destOrd="0" presId="urn:microsoft.com/office/officeart/2005/8/layout/hProcess3"/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F5C96E88-A86D-A946-BE2A-864B6D31ECC8}" type="presParOf" srcId="{3DE2047C-6390-6C4F-8108-7654B12EF030}" destId="{C1DE0163-CB55-1F41-AF0E-52CA31DED49E}" srcOrd="0" destOrd="0" presId="urn:microsoft.com/office/officeart/2005/8/layout/hProcess3"/>
    <dgm:cxn modelId="{9E7DCECC-3BE2-C64E-A0DB-200594D1111A}" type="presParOf" srcId="{3DE2047C-6390-6C4F-8108-7654B12EF030}" destId="{D497742A-F2F9-3742-99B4-3F760C76C319}" srcOrd="1" destOrd="0" presId="urn:microsoft.com/office/officeart/2005/8/layout/hProcess3"/>
    <dgm:cxn modelId="{193AEB5F-4408-2D4F-8026-7A0194D75272}" type="presParOf" srcId="{D497742A-F2F9-3742-99B4-3F760C76C319}" destId="{B3A0A28C-2FC8-CA4B-A009-C30213B6E339}" srcOrd="0" destOrd="0" presId="urn:microsoft.com/office/officeart/2005/8/layout/hProcess3"/>
    <dgm:cxn modelId="{B3E07090-58FE-9E47-9518-71F8E95BA1E7}" type="presParOf" srcId="{D497742A-F2F9-3742-99B4-3F760C76C319}" destId="{02D9C042-5876-8A4D-96CF-EFAEBEDA348E}" srcOrd="1" destOrd="0" presId="urn:microsoft.com/office/officeart/2005/8/layout/hProcess3"/>
    <dgm:cxn modelId="{5821DE73-DF3B-5045-B7AD-B8562CBBF5F8}" type="presParOf" srcId="{02D9C042-5876-8A4D-96CF-EFAEBEDA348E}" destId="{759EA12A-E78D-E648-95E2-17A0A9A973BB}" srcOrd="0" destOrd="0" presId="urn:microsoft.com/office/officeart/2005/8/layout/hProcess3"/>
    <dgm:cxn modelId="{AAFA9061-F325-A241-936D-A1005FEE23BF}" type="presParOf" srcId="{02D9C042-5876-8A4D-96CF-EFAEBEDA348E}" destId="{3F6FECBD-546A-D546-A768-446EE18DCBE0}" srcOrd="1" destOrd="0" presId="urn:microsoft.com/office/officeart/2005/8/layout/hProcess3"/>
    <dgm:cxn modelId="{11252B0C-9BBA-E241-AC16-DB82019260D9}" type="presParOf" srcId="{02D9C042-5876-8A4D-96CF-EFAEBEDA348E}" destId="{0F491E34-CCE4-0645-9761-3C1E2D03AF1A}" srcOrd="2" destOrd="0" presId="urn:microsoft.com/office/officeart/2005/8/layout/hProcess3"/>
    <dgm:cxn modelId="{FED8E0A9-B51A-C94B-B039-D0BC176FDB6E}" type="presParOf" srcId="{02D9C042-5876-8A4D-96CF-EFAEBEDA348E}" destId="{958AEA44-5D19-D745-A06B-27E5270AF472}" srcOrd="3" destOrd="0" presId="urn:microsoft.com/office/officeart/2005/8/layout/hProcess3"/>
    <dgm:cxn modelId="{92FC5A0D-8CCC-9445-A69F-9E64E2B43B9B}" type="presParOf" srcId="{D497742A-F2F9-3742-99B4-3F760C76C319}" destId="{07E87F9E-B1B7-AF46-A960-AC0C826235B8}" srcOrd="2" destOrd="0" presId="urn:microsoft.com/office/officeart/2005/8/layout/hProcess3"/>
    <dgm:cxn modelId="{A18F30E2-4ECD-6245-80F6-A67FEC021B05}" type="presParOf" srcId="{D497742A-F2F9-3742-99B4-3F760C76C319}" destId="{36A44C3B-03A9-AE4B-99BB-E83708AA066A}" srcOrd="3" destOrd="0" presId="urn:microsoft.com/office/officeart/2005/8/layout/hProcess3"/>
    <dgm:cxn modelId="{7E3E2277-ADBE-944F-AF8B-A323BAB386CF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11A28F4-7163-4340-AD57-615E96AD06C6}" type="doc">
      <dgm:prSet loTypeId="urn:microsoft.com/office/officeart/2005/8/layout/hProcess3" loCatId="" qsTypeId="urn:microsoft.com/office/officeart/2005/8/quickstyle/simple4" qsCatId="simple" csTypeId="urn:microsoft.com/office/officeart/2005/8/colors/accent1_2" csCatId="accent1" phldr="1"/>
      <dgm:spPr/>
    </dgm:pt>
    <dgm:pt modelId="{62A08062-424C-AD4A-9314-B428E0EEA402}">
      <dgm:prSet phldrT="[Text]"/>
      <dgm:spPr/>
      <dgm:t>
        <a:bodyPr/>
        <a:lstStyle/>
        <a:p>
          <a:r>
            <a:rPr lang="en-US" b="1" dirty="0" err="1" smtClean="0"/>
            <a:t>Folyamatos</a:t>
          </a:r>
          <a:r>
            <a:rPr lang="en-US" b="1" dirty="0" smtClean="0"/>
            <a:t> </a:t>
          </a:r>
          <a:r>
            <a:rPr lang="en-US" b="1" dirty="0" err="1" smtClean="0"/>
            <a:t>jelenlét</a:t>
          </a:r>
          <a:r>
            <a:rPr lang="en-US" b="1" dirty="0" smtClean="0"/>
            <a:t> (</a:t>
          </a:r>
          <a:r>
            <a:rPr lang="en-US" b="1" dirty="0" err="1" smtClean="0"/>
            <a:t>kampány</a:t>
          </a:r>
          <a:r>
            <a:rPr lang="en-US" b="1" dirty="0" smtClean="0"/>
            <a:t> </a:t>
          </a:r>
          <a:r>
            <a:rPr lang="en-US" b="1" dirty="0" err="1" smtClean="0"/>
            <a:t>és</a:t>
          </a:r>
          <a:r>
            <a:rPr lang="en-US" b="1" dirty="0" smtClean="0"/>
            <a:t> </a:t>
          </a:r>
          <a:r>
            <a:rPr lang="en-US" b="1" dirty="0" err="1" smtClean="0"/>
            <a:t>értékesítés</a:t>
          </a:r>
          <a:r>
            <a:rPr lang="en-US" b="1" dirty="0" smtClean="0"/>
            <a:t>)</a:t>
          </a:r>
          <a:endParaRPr lang="en-US" b="1" dirty="0"/>
        </a:p>
      </dgm:t>
    </dgm:pt>
    <dgm:pt modelId="{8B442ABB-9700-5C43-A504-29B98DD6D606}" type="parTrans" cxnId="{16055800-F21B-1D4C-A679-E250135F44D2}">
      <dgm:prSet/>
      <dgm:spPr/>
      <dgm:t>
        <a:bodyPr/>
        <a:lstStyle/>
        <a:p>
          <a:endParaRPr lang="en-US"/>
        </a:p>
      </dgm:t>
    </dgm:pt>
    <dgm:pt modelId="{46CA9C72-65DC-8D4D-930E-9CABEFDE4330}" type="sibTrans" cxnId="{16055800-F21B-1D4C-A679-E250135F44D2}">
      <dgm:prSet/>
      <dgm:spPr/>
      <dgm:t>
        <a:bodyPr/>
        <a:lstStyle/>
        <a:p>
          <a:endParaRPr lang="en-US"/>
        </a:p>
      </dgm:t>
    </dgm:pt>
    <dgm:pt modelId="{3DE2047C-6390-6C4F-8108-7654B12EF030}" type="pres">
      <dgm:prSet presAssocID="{F11A28F4-7163-4340-AD57-615E96AD06C6}" presName="Name0" presStyleCnt="0">
        <dgm:presLayoutVars>
          <dgm:dir/>
          <dgm:animLvl val="lvl"/>
          <dgm:resizeHandles val="exact"/>
        </dgm:presLayoutVars>
      </dgm:prSet>
      <dgm:spPr/>
    </dgm:pt>
    <dgm:pt modelId="{C1DE0163-CB55-1F41-AF0E-52CA31DED49E}" type="pres">
      <dgm:prSet presAssocID="{F11A28F4-7163-4340-AD57-615E96AD06C6}" presName="dummy" presStyleCnt="0"/>
      <dgm:spPr/>
    </dgm:pt>
    <dgm:pt modelId="{D497742A-F2F9-3742-99B4-3F760C76C319}" type="pres">
      <dgm:prSet presAssocID="{F11A28F4-7163-4340-AD57-615E96AD06C6}" presName="linH" presStyleCnt="0"/>
      <dgm:spPr/>
    </dgm:pt>
    <dgm:pt modelId="{B3A0A28C-2FC8-CA4B-A009-C30213B6E339}" type="pres">
      <dgm:prSet presAssocID="{F11A28F4-7163-4340-AD57-615E96AD06C6}" presName="padding1" presStyleCnt="0"/>
      <dgm:spPr/>
    </dgm:pt>
    <dgm:pt modelId="{02D9C042-5876-8A4D-96CF-EFAEBEDA348E}" type="pres">
      <dgm:prSet presAssocID="{62A08062-424C-AD4A-9314-B428E0EEA402}" presName="linV" presStyleCnt="0"/>
      <dgm:spPr/>
    </dgm:pt>
    <dgm:pt modelId="{759EA12A-E78D-E648-95E2-17A0A9A973BB}" type="pres">
      <dgm:prSet presAssocID="{62A08062-424C-AD4A-9314-B428E0EEA402}" presName="spVertical1" presStyleCnt="0"/>
      <dgm:spPr/>
    </dgm:pt>
    <dgm:pt modelId="{3F6FECBD-546A-D546-A768-446EE18DCBE0}" type="pres">
      <dgm:prSet presAssocID="{62A08062-424C-AD4A-9314-B428E0EEA402}" presName="parTx" presStyleLbl="revTx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491E34-CCE4-0645-9761-3C1E2D03AF1A}" type="pres">
      <dgm:prSet presAssocID="{62A08062-424C-AD4A-9314-B428E0EEA402}" presName="spVertical2" presStyleCnt="0"/>
      <dgm:spPr/>
    </dgm:pt>
    <dgm:pt modelId="{958AEA44-5D19-D745-A06B-27E5270AF472}" type="pres">
      <dgm:prSet presAssocID="{62A08062-424C-AD4A-9314-B428E0EEA402}" presName="spVertical3" presStyleCnt="0"/>
      <dgm:spPr/>
    </dgm:pt>
    <dgm:pt modelId="{07E87F9E-B1B7-AF46-A960-AC0C826235B8}" type="pres">
      <dgm:prSet presAssocID="{F11A28F4-7163-4340-AD57-615E96AD06C6}" presName="padding2" presStyleCnt="0"/>
      <dgm:spPr/>
    </dgm:pt>
    <dgm:pt modelId="{36A44C3B-03A9-AE4B-99BB-E83708AA066A}" type="pres">
      <dgm:prSet presAssocID="{F11A28F4-7163-4340-AD57-615E96AD06C6}" presName="negArrow" presStyleCnt="0"/>
      <dgm:spPr/>
    </dgm:pt>
    <dgm:pt modelId="{8B230185-5CA1-A342-A75C-800FA31A4F55}" type="pres">
      <dgm:prSet presAssocID="{F11A28F4-7163-4340-AD57-615E96AD06C6}" presName="backgroundArrow" presStyleLbl="node1" presStyleIdx="0" presStyleCnt="1"/>
      <dgm:spPr/>
    </dgm:pt>
  </dgm:ptLst>
  <dgm:cxnLst>
    <dgm:cxn modelId="{16055800-F21B-1D4C-A679-E250135F44D2}" srcId="{F11A28F4-7163-4340-AD57-615E96AD06C6}" destId="{62A08062-424C-AD4A-9314-B428E0EEA402}" srcOrd="0" destOrd="0" parTransId="{8B442ABB-9700-5C43-A504-29B98DD6D606}" sibTransId="{46CA9C72-65DC-8D4D-930E-9CABEFDE4330}"/>
    <dgm:cxn modelId="{DB934A02-224B-BB48-BBD9-7D6A7514E539}" type="presOf" srcId="{F11A28F4-7163-4340-AD57-615E96AD06C6}" destId="{3DE2047C-6390-6C4F-8108-7654B12EF030}" srcOrd="0" destOrd="0" presId="urn:microsoft.com/office/officeart/2005/8/layout/hProcess3"/>
    <dgm:cxn modelId="{F77B1CBD-3BB1-0E44-AE1B-66EDA07808E5}" type="presOf" srcId="{62A08062-424C-AD4A-9314-B428E0EEA402}" destId="{3F6FECBD-546A-D546-A768-446EE18DCBE0}" srcOrd="0" destOrd="0" presId="urn:microsoft.com/office/officeart/2005/8/layout/hProcess3"/>
    <dgm:cxn modelId="{5C799521-02BE-6149-8CAA-A7E102A2B699}" type="presParOf" srcId="{3DE2047C-6390-6C4F-8108-7654B12EF030}" destId="{C1DE0163-CB55-1F41-AF0E-52CA31DED49E}" srcOrd="0" destOrd="0" presId="urn:microsoft.com/office/officeart/2005/8/layout/hProcess3"/>
    <dgm:cxn modelId="{132EECFA-362A-AE4D-B97A-DE3378CA1023}" type="presParOf" srcId="{3DE2047C-6390-6C4F-8108-7654B12EF030}" destId="{D497742A-F2F9-3742-99B4-3F760C76C319}" srcOrd="1" destOrd="0" presId="urn:microsoft.com/office/officeart/2005/8/layout/hProcess3"/>
    <dgm:cxn modelId="{F472CE9E-8D5A-E74C-8040-FF63DBBE146F}" type="presParOf" srcId="{D497742A-F2F9-3742-99B4-3F760C76C319}" destId="{B3A0A28C-2FC8-CA4B-A009-C30213B6E339}" srcOrd="0" destOrd="0" presId="urn:microsoft.com/office/officeart/2005/8/layout/hProcess3"/>
    <dgm:cxn modelId="{F531961B-1962-9749-BB6F-40DECCC0C293}" type="presParOf" srcId="{D497742A-F2F9-3742-99B4-3F760C76C319}" destId="{02D9C042-5876-8A4D-96CF-EFAEBEDA348E}" srcOrd="1" destOrd="0" presId="urn:microsoft.com/office/officeart/2005/8/layout/hProcess3"/>
    <dgm:cxn modelId="{6F261FDF-A175-4147-B038-8E351B8FCCA4}" type="presParOf" srcId="{02D9C042-5876-8A4D-96CF-EFAEBEDA348E}" destId="{759EA12A-E78D-E648-95E2-17A0A9A973BB}" srcOrd="0" destOrd="0" presId="urn:microsoft.com/office/officeart/2005/8/layout/hProcess3"/>
    <dgm:cxn modelId="{D50EAEBC-B465-BC43-B259-C3D5E5CB30A1}" type="presParOf" srcId="{02D9C042-5876-8A4D-96CF-EFAEBEDA348E}" destId="{3F6FECBD-546A-D546-A768-446EE18DCBE0}" srcOrd="1" destOrd="0" presId="urn:microsoft.com/office/officeart/2005/8/layout/hProcess3"/>
    <dgm:cxn modelId="{458EC1F8-D735-EE4D-A5FC-78983D480B83}" type="presParOf" srcId="{02D9C042-5876-8A4D-96CF-EFAEBEDA348E}" destId="{0F491E34-CCE4-0645-9761-3C1E2D03AF1A}" srcOrd="2" destOrd="0" presId="urn:microsoft.com/office/officeart/2005/8/layout/hProcess3"/>
    <dgm:cxn modelId="{55813FC1-9608-F54E-956C-4C2C026BBC9E}" type="presParOf" srcId="{02D9C042-5876-8A4D-96CF-EFAEBEDA348E}" destId="{958AEA44-5D19-D745-A06B-27E5270AF472}" srcOrd="3" destOrd="0" presId="urn:microsoft.com/office/officeart/2005/8/layout/hProcess3"/>
    <dgm:cxn modelId="{3C7C46DC-2D73-F842-B5BE-E7DB9A1257BE}" type="presParOf" srcId="{D497742A-F2F9-3742-99B4-3F760C76C319}" destId="{07E87F9E-B1B7-AF46-A960-AC0C826235B8}" srcOrd="2" destOrd="0" presId="urn:microsoft.com/office/officeart/2005/8/layout/hProcess3"/>
    <dgm:cxn modelId="{D1F5A71A-2549-D041-849B-CE79C86703B9}" type="presParOf" srcId="{D497742A-F2F9-3742-99B4-3F760C76C319}" destId="{36A44C3B-03A9-AE4B-99BB-E83708AA066A}" srcOrd="3" destOrd="0" presId="urn:microsoft.com/office/officeart/2005/8/layout/hProcess3"/>
    <dgm:cxn modelId="{A9D0D2E3-A765-3447-AE16-E24A0AE6F661}" type="presParOf" srcId="{D497742A-F2F9-3742-99B4-3F760C76C319}" destId="{8B230185-5CA1-A342-A75C-800FA31A4F55}" srcOrd="4" destOrd="0" presId="urn:microsoft.com/office/officeart/2005/8/layout/hProcess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0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0" charset="0"/>
              </a:defRPr>
            </a:lvl1pPr>
          </a:lstStyle>
          <a:p>
            <a:pPr>
              <a:defRPr/>
            </a:pPr>
            <a:fld id="{6372C1A7-0DE8-BA47-A058-DF5751A951EB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/>
              <a:t>Click to edit Master text styles</a:t>
            </a:r>
          </a:p>
          <a:p>
            <a:pPr lvl="1"/>
            <a:r>
              <a:rPr lang="hu-HU" noProof="0"/>
              <a:t>Second level</a:t>
            </a:r>
          </a:p>
          <a:p>
            <a:pPr lvl="2"/>
            <a:r>
              <a:rPr lang="hu-HU" noProof="0"/>
              <a:t>Third level</a:t>
            </a:r>
          </a:p>
          <a:p>
            <a:pPr lvl="3"/>
            <a:r>
              <a:rPr lang="hu-HU" noProof="0"/>
              <a:t>Fourth level</a:t>
            </a:r>
          </a:p>
          <a:p>
            <a:pPr lvl="4"/>
            <a:r>
              <a:rPr lang="hu-HU" noProof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-100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0" charset="0"/>
              </a:defRPr>
            </a:lvl1pPr>
          </a:lstStyle>
          <a:p>
            <a:pPr>
              <a:defRPr/>
            </a:pPr>
            <a:fld id="{AFC94564-A1F9-2D4F-AAAC-058BEE139C3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MS PGothic" charset="0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15EB7-7A39-2249-82C8-5935FA3614F5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ACF246-8AD1-2F4A-A9E0-45CD8B8610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4DFCE8-66AE-8B47-9C72-2DACA9E1D9F8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6A2DA-62EE-8749-A5C5-659C944DE8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AB54C-B16C-4D46-A9F7-31155DFF2D42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0562D-6E55-214E-9829-B1E89F9E6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6AA54-6F76-574D-8F61-1B9C2A693A58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F8429-9151-9145-91A3-B2399509AF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3D439-6765-C84C-BEE5-3B19506C8B80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A4477-0BC7-3C4A-9621-47E9A6F699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C9433-4BD6-1B42-8350-B5DA5954B599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810BF-C48B-4541-8270-7E7959BC6D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8E5CF-621D-094C-B136-9374B7F81AC1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892F1-3D37-D244-9073-E2CCF8E3C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340EE-9B6A-2849-91A1-32B026F2FF46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01976-0491-E645-AA6A-CF0A365E8A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4A4F9-9265-EF41-9373-C534E4C9015D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4402E-044B-B947-8E66-54078C4444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42594-DC44-4C4B-90BA-C198FD3863E9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2B244-5346-C44A-B2C3-DD8E6F54CA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Click to edit Master text styles</a:t>
            </a:r>
          </a:p>
          <a:p>
            <a:pPr lvl="1"/>
            <a:r>
              <a:rPr lang="hu-HU" smtClean="0"/>
              <a:t>Second level</a:t>
            </a:r>
          </a:p>
          <a:p>
            <a:pPr lvl="2"/>
            <a:r>
              <a:rPr lang="hu-HU" smtClean="0"/>
              <a:t>Third level</a:t>
            </a:r>
          </a:p>
          <a:p>
            <a:pPr lvl="3"/>
            <a:r>
              <a:rPr lang="hu-HU" smtClean="0"/>
              <a:t>Fourth level</a:t>
            </a:r>
          </a:p>
          <a:p>
            <a:pPr lvl="4"/>
            <a:r>
              <a:rPr lang="hu-HU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1CFFB-A47A-4E49-A986-378B56A2DD42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35317-C1B8-B44A-96CE-1A98CCAD43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Click to edit Master title style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/>
              <a:t>Click to edit Master text styles</a:t>
            </a:r>
          </a:p>
          <a:p>
            <a:pPr lvl="1"/>
            <a:r>
              <a:rPr lang="hu-HU"/>
              <a:t>Second level</a:t>
            </a:r>
          </a:p>
          <a:p>
            <a:pPr lvl="2"/>
            <a:r>
              <a:rPr lang="hu-HU"/>
              <a:t>Third level</a:t>
            </a:r>
          </a:p>
          <a:p>
            <a:pPr lvl="3"/>
            <a:r>
              <a:rPr lang="hu-HU"/>
              <a:t>Fourth level</a:t>
            </a:r>
          </a:p>
          <a:p>
            <a:pPr lvl="4"/>
            <a:r>
              <a:rPr lang="hu-HU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-100" charset="0"/>
              </a:defRPr>
            </a:lvl1pPr>
          </a:lstStyle>
          <a:p>
            <a:pPr>
              <a:defRPr/>
            </a:pPr>
            <a:fld id="{782EE8B1-82E9-F54D-915E-87B6F4B182FD}" type="datetime1">
              <a:rPr lang="en-US"/>
              <a:pPr>
                <a:defRPr/>
              </a:pPr>
              <a:t>3/22/12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-100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-100" charset="0"/>
              </a:defRPr>
            </a:lvl1pPr>
          </a:lstStyle>
          <a:p>
            <a:pPr>
              <a:defRPr/>
            </a:pPr>
            <a:fld id="{820E07A2-8A01-3C40-88A0-31D8CC7E7B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MS PGothic" pitchFamily="34" charset="-128"/>
          <a:cs typeface="MS PGothic" charset="0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MS PGothic" pitchFamily="34" charset="-128"/>
          <a:cs typeface="MS PGothic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0"/>
          <a:cs typeface="ＭＳ Ｐゴシック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12" charset="0"/>
        <a:buChar char="•"/>
        <a:defRPr sz="32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12" charset="0"/>
        <a:buChar char="–"/>
        <a:defRPr sz="28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12" charset="0"/>
        <a:buChar char="•"/>
        <a:defRPr sz="24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12" charset="0"/>
        <a:buChar char="–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12" charset="0"/>
        <a:buChar char="»"/>
        <a:defRPr sz="2000" kern="1200">
          <a:solidFill>
            <a:schemeClr val="tx1"/>
          </a:solidFill>
          <a:latin typeface="+mn-lt"/>
          <a:ea typeface="MS PGothic" pitchFamily="34" charset="-128"/>
          <a:cs typeface="MS PGothic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4" Type="http://schemas.openxmlformats.org/officeDocument/2006/relationships/image" Target="../media/image8.jpeg"/><Relationship Id="rId5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4" Type="http://schemas.openxmlformats.org/officeDocument/2006/relationships/image" Target="../media/image10.png"/><Relationship Id="rId1" Type="http://schemas.openxmlformats.org/officeDocument/2006/relationships/video" Target="file://localhost/Volumes/FLASH%20DRIVE/KREATIV_prezentation/Beachattack%202011%20by%20MEEX.avi" TargetMode="External"/><Relationship Id="rId2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11" Type="http://schemas.openxmlformats.org/officeDocument/2006/relationships/diagramData" Target="../diagrams/data4.xml"/><Relationship Id="rId12" Type="http://schemas.openxmlformats.org/officeDocument/2006/relationships/diagramLayout" Target="../diagrams/layout4.xml"/><Relationship Id="rId13" Type="http://schemas.openxmlformats.org/officeDocument/2006/relationships/diagramQuickStyle" Target="../diagrams/quickStyle4.xml"/><Relationship Id="rId14" Type="http://schemas.openxmlformats.org/officeDocument/2006/relationships/diagramColors" Target="../diagrams/colors4.xml"/><Relationship Id="rId15" Type="http://schemas.openxmlformats.org/officeDocument/2006/relationships/diagramData" Target="../diagrams/data5.xml"/><Relationship Id="rId16" Type="http://schemas.openxmlformats.org/officeDocument/2006/relationships/diagramLayout" Target="../diagrams/layout5.xml"/><Relationship Id="rId17" Type="http://schemas.openxmlformats.org/officeDocument/2006/relationships/diagramQuickStyle" Target="../diagrams/quickStyle5.xml"/><Relationship Id="rId18" Type="http://schemas.openxmlformats.org/officeDocument/2006/relationships/diagramColors" Target="../diagrams/colors5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openxmlformats.org/officeDocument/2006/relationships/diagramData" Target="../diagrams/data3.xml"/><Relationship Id="rId8" Type="http://schemas.openxmlformats.org/officeDocument/2006/relationships/diagramLayout" Target="../diagrams/layout3.xml"/><Relationship Id="rId9" Type="http://schemas.openxmlformats.org/officeDocument/2006/relationships/diagramQuickStyle" Target="../diagrams/quickStyle3.xml"/><Relationship Id="rId10" Type="http://schemas.openxmlformats.org/officeDocument/2006/relationships/diagramColors" Target="../diagrams/colors3.xml"/></Relationships>
</file>

<file path=ppt/slides/_rels/slide18.xml.rels><?xml version="1.0" encoding="UTF-8" standalone="yes"?>
<Relationships xmlns="http://schemas.openxmlformats.org/package/2006/relationships"><Relationship Id="rId11" Type="http://schemas.openxmlformats.org/officeDocument/2006/relationships/diagramData" Target="../diagrams/data8.xml"/><Relationship Id="rId12" Type="http://schemas.openxmlformats.org/officeDocument/2006/relationships/diagramLayout" Target="../diagrams/layout8.xml"/><Relationship Id="rId13" Type="http://schemas.openxmlformats.org/officeDocument/2006/relationships/diagramQuickStyle" Target="../diagrams/quickStyle8.xml"/><Relationship Id="rId14" Type="http://schemas.openxmlformats.org/officeDocument/2006/relationships/diagramColors" Target="../diagrams/colors8.xml"/><Relationship Id="rId15" Type="http://schemas.openxmlformats.org/officeDocument/2006/relationships/diagramData" Target="../diagrams/data9.xml"/><Relationship Id="rId16" Type="http://schemas.openxmlformats.org/officeDocument/2006/relationships/diagramLayout" Target="../diagrams/layout9.xml"/><Relationship Id="rId17" Type="http://schemas.openxmlformats.org/officeDocument/2006/relationships/diagramQuickStyle" Target="../diagrams/quickStyle9.xml"/><Relationship Id="rId18" Type="http://schemas.openxmlformats.org/officeDocument/2006/relationships/diagramColors" Target="../diagrams/colors9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openxmlformats.org/officeDocument/2006/relationships/diagramData" Target="../diagrams/data7.xml"/><Relationship Id="rId8" Type="http://schemas.openxmlformats.org/officeDocument/2006/relationships/diagramLayout" Target="../diagrams/layout7.xml"/><Relationship Id="rId9" Type="http://schemas.openxmlformats.org/officeDocument/2006/relationships/diagramQuickStyle" Target="../diagrams/quickStyle7.xml"/><Relationship Id="rId10" Type="http://schemas.openxmlformats.org/officeDocument/2006/relationships/diagramColors" Target="../diagrams/colors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3" Type="http://schemas.openxmlformats.org/officeDocument/2006/relationships/image" Target="../media/image12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3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6.jpeg"/><Relationship Id="rId5" Type="http://schemas.openxmlformats.org/officeDocument/2006/relationships/image" Target="../media/image17.png"/><Relationship Id="rId6" Type="http://schemas.openxmlformats.org/officeDocument/2006/relationships/image" Target="../media/image2.jpeg"/><Relationship Id="rId7" Type="http://schemas.openxmlformats.org/officeDocument/2006/relationships/image" Target="../media/image18.png"/><Relationship Id="rId1" Type="http://schemas.openxmlformats.org/officeDocument/2006/relationships/video" Target="file://localhost/Users/bbmeex/Desktop/kreativ/Matura_Tura_film_web.avi" TargetMode="External"/><Relationship Id="rId2" Type="http://schemas.openxmlformats.org/officeDocument/2006/relationships/video" Target="file://localhost/Volumes/FLASH%20DRIVE/KREATIV_prezentation/Matura_Tura_film_web.avi" TargetMode="Externa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4339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pic>
        <p:nvPicPr>
          <p:cNvPr id="14340" name="Picture 2" descr="C:\Users\Vera\Documents\2011\Meex\Meex ppt háttér\meex_ppt_bg_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381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154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DIREKT SALES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7499" y="2270125"/>
            <a:ext cx="8431213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b="1" dirty="0" smtClean="0">
                <a:solidFill>
                  <a:srgbClr val="FF9900"/>
                </a:solidFill>
              </a:rPr>
              <a:t>A DIREKT értékesítés és a bizalom kialakításának szerepe a 18 – 25 évesek utaztatásában</a:t>
            </a:r>
            <a:endParaRPr lang="en-US" sz="36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536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5364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5367" name="AutoShape 2" descr="http://zmail.meex.hu/service/home/~/love_print_02.png?auth=co&amp;loc=en_US&amp;id=39470&amp;part=2"/>
          <p:cNvSpPr>
            <a:spLocks noChangeAspect="1" noChangeArrowheads="1"/>
          </p:cNvSpPr>
          <p:nvPr/>
        </p:nvSpPr>
        <p:spPr bwMode="auto">
          <a:xfrm>
            <a:off x="144463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hu-HU"/>
          </a:p>
        </p:txBody>
      </p:sp>
      <p:sp>
        <p:nvSpPr>
          <p:cNvPr id="15368" name="AutoShape 8" descr="http://zmail.meex.hu/service/home/~/love_print_02.png?auth=co&amp;loc=en_US&amp;id=39470&amp;part=2"/>
          <p:cNvSpPr>
            <a:spLocks noChangeAspect="1" noChangeArrowheads="1"/>
          </p:cNvSpPr>
          <p:nvPr/>
        </p:nvSpPr>
        <p:spPr bwMode="auto">
          <a:xfrm>
            <a:off x="296863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15369" name="Picture 9" descr="C:\Users\Vera\Documents\2011\Logók\MEEX\love_print_0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54388" y="1982788"/>
            <a:ext cx="2725737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Szövegdoboz 6"/>
          <p:cNvSpPr txBox="1">
            <a:spLocks noChangeArrowheads="1"/>
          </p:cNvSpPr>
          <p:nvPr/>
        </p:nvSpPr>
        <p:spPr bwMode="auto">
          <a:xfrm>
            <a:off x="3052763" y="1173163"/>
            <a:ext cx="3328987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Küldetésünk trendteremtő, egyedi és magas színvonalú rendezvények szervezése. </a:t>
            </a:r>
            <a:b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</a:br>
            <a:endParaRPr lang="hu-HU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  <a:p>
            <a:endParaRPr lang="hu-HU"/>
          </a:p>
        </p:txBody>
      </p:sp>
      <p:sp>
        <p:nvSpPr>
          <p:cNvPr id="15371" name="Szövegdoboz 17"/>
          <p:cNvSpPr txBox="1">
            <a:spLocks noChangeArrowheads="1"/>
          </p:cNvSpPr>
          <p:nvPr/>
        </p:nvSpPr>
        <p:spPr bwMode="auto">
          <a:xfrm>
            <a:off x="601663" y="2551113"/>
            <a:ext cx="2451100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Életre szóló élményt nyújtunk a</a:t>
            </a:r>
            <a:b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</a:br>
            <a: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 fiataloknak, miközben bejárjuk egész Európát.</a:t>
            </a:r>
            <a:endParaRPr lang="hu-HU"/>
          </a:p>
        </p:txBody>
      </p:sp>
      <p:sp>
        <p:nvSpPr>
          <p:cNvPr id="15372" name="Szövegdoboz 18"/>
          <p:cNvSpPr txBox="1">
            <a:spLocks noChangeArrowheads="1"/>
          </p:cNvSpPr>
          <p:nvPr/>
        </p:nvSpPr>
        <p:spPr bwMode="auto">
          <a:xfrm>
            <a:off x="6470650" y="2690813"/>
            <a:ext cx="219075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Sikerünk titka az úttörő gondolkodás, a fiatalos, dinamikus és innovatív csapat.</a:t>
            </a:r>
            <a:endParaRPr lang="hu-HU"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15373" name="Szövegdoboz 19"/>
          <p:cNvSpPr txBox="1">
            <a:spLocks noChangeArrowheads="1"/>
          </p:cNvSpPr>
          <p:nvPr/>
        </p:nvSpPr>
        <p:spPr bwMode="auto">
          <a:xfrm>
            <a:off x="1068388" y="4992688"/>
            <a:ext cx="729773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3600" dirty="0">
                <a:solidFill>
                  <a:srgbClr val="FF0000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MEEX = Szórakozás &amp; Sport &amp; Ismerkedés</a:t>
            </a:r>
            <a:br>
              <a:rPr lang="hu-HU" sz="3600" dirty="0">
                <a:solidFill>
                  <a:srgbClr val="FF0000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</a:br>
            <a:r>
              <a:rPr lang="hu-HU" sz="2400" dirty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/>
            </a:r>
            <a:br>
              <a:rPr lang="hu-HU" sz="2400" dirty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</a:br>
            <a:endParaRPr lang="hu-HU" sz="2400" dirty="0"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16200" y="-55562"/>
            <a:ext cx="40640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EEECE1"/>
                </a:solidFill>
              </a:rPr>
              <a:t>ÉLMÉNYBEN UTAZUNK</a:t>
            </a:r>
            <a:r>
              <a:rPr lang="en-US" sz="3200" dirty="0">
                <a:solidFill>
                  <a:srgbClr val="EEECE1"/>
                </a:solidFill>
              </a:rPr>
              <a:t>!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CÉLCSOPORTOK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Lekerekített téglalap 20"/>
          <p:cNvSpPr>
            <a:spLocks noChangeArrowheads="1"/>
          </p:cNvSpPr>
          <p:nvPr/>
        </p:nvSpPr>
        <p:spPr bwMode="auto">
          <a:xfrm>
            <a:off x="552450" y="1528763"/>
            <a:ext cx="7905750" cy="617537"/>
          </a:xfrm>
          <a:prstGeom prst="roundRect">
            <a:avLst>
              <a:gd name="adj" fmla="val 16667"/>
            </a:avLst>
          </a:prstGeom>
          <a:solidFill>
            <a:srgbClr val="FF6600"/>
          </a:solidFill>
          <a:ln w="9525">
            <a:solidFill>
              <a:schemeClr val="bg1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>
              <a:defRPr/>
            </a:pPr>
            <a:r>
              <a:rPr lang="hu-HU" dirty="0" smtClean="0">
                <a:latin typeface="Calibri" pitchFamily="-100" charset="0"/>
              </a:rPr>
              <a:t>CÉLCSOPORT I.: 18 éves középiskolai végzősök - MATURA</a:t>
            </a:r>
            <a:endParaRPr lang="hu-HU" dirty="0">
              <a:latin typeface="Calibri" pitchFamily="-100" charset="0"/>
            </a:endParaRPr>
          </a:p>
        </p:txBody>
      </p:sp>
      <p:sp>
        <p:nvSpPr>
          <p:cNvPr id="9" name="Lekerekített téglalap 20"/>
          <p:cNvSpPr>
            <a:spLocks noChangeArrowheads="1"/>
          </p:cNvSpPr>
          <p:nvPr/>
        </p:nvSpPr>
        <p:spPr bwMode="auto">
          <a:xfrm>
            <a:off x="552450" y="2964656"/>
            <a:ext cx="7905750" cy="617537"/>
          </a:xfrm>
          <a:prstGeom prst="roundRect">
            <a:avLst>
              <a:gd name="adj" fmla="val 16667"/>
            </a:avLst>
          </a:prstGeom>
          <a:solidFill>
            <a:srgbClr val="3366FF"/>
          </a:solidFill>
          <a:ln w="9525">
            <a:solidFill>
              <a:schemeClr val="bg1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>
              <a:defRPr/>
            </a:pPr>
            <a:r>
              <a:rPr lang="hu-HU" dirty="0" smtClean="0">
                <a:latin typeface="Calibri" pitchFamily="-100" charset="0"/>
              </a:rPr>
              <a:t>CÉLCSOPORT II.: 18 – 21 (23+) éves egyetemisták</a:t>
            </a:r>
            <a:endParaRPr lang="hu-HU" dirty="0">
              <a:latin typeface="Calibri" pitchFamily="-100" charset="0"/>
            </a:endParaRPr>
          </a:p>
        </p:txBody>
      </p:sp>
      <p:sp>
        <p:nvSpPr>
          <p:cNvPr id="10" name="Lekerekített téglalap 20"/>
          <p:cNvSpPr>
            <a:spLocks noChangeArrowheads="1"/>
          </p:cNvSpPr>
          <p:nvPr/>
        </p:nvSpPr>
        <p:spPr bwMode="auto">
          <a:xfrm>
            <a:off x="552450" y="4443413"/>
            <a:ext cx="7905750" cy="617537"/>
          </a:xfrm>
          <a:prstGeom prst="roundRect">
            <a:avLst>
              <a:gd name="adj" fmla="val 16667"/>
            </a:avLst>
          </a:prstGeom>
          <a:solidFill>
            <a:schemeClr val="accent3">
              <a:lumMod val="75000"/>
            </a:schemeClr>
          </a:solidFill>
          <a:ln w="9525">
            <a:solidFill>
              <a:schemeClr val="bg1"/>
            </a:solidFill>
            <a:round/>
            <a:headEnd/>
            <a:tailEnd/>
          </a:ln>
          <a:effectLst>
            <a:outerShdw blurRad="40000" dist="23000" dir="5400000" rotWithShape="0">
              <a:srgbClr val="000000">
                <a:alpha val="34999"/>
              </a:srgbClr>
            </a:outerShdw>
          </a:effectLst>
        </p:spPr>
        <p:txBody>
          <a:bodyPr anchor="ctr">
            <a:prstTxWarp prst="textNoShape">
              <a:avLst/>
            </a:prstTxWarp>
          </a:bodyPr>
          <a:lstStyle/>
          <a:p>
            <a:pPr>
              <a:defRPr/>
            </a:pPr>
            <a:r>
              <a:rPr lang="hu-HU" dirty="0" smtClean="0">
                <a:latin typeface="Calibri" pitchFamily="-100" charset="0"/>
              </a:rPr>
              <a:t>CÉLCSOPORT III.: 25 + fiatal felnőttek</a:t>
            </a:r>
            <a:endParaRPr lang="hu-HU" dirty="0">
              <a:latin typeface="Calibri" pitchFamily="-10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7411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7412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419" name="Szövegdoboz 8"/>
          <p:cNvSpPr txBox="1">
            <a:spLocks noChangeArrowheads="1"/>
          </p:cNvSpPr>
          <p:nvPr/>
        </p:nvSpPr>
        <p:spPr bwMode="auto">
          <a:xfrm>
            <a:off x="850899" y="811213"/>
            <a:ext cx="26130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chemeClr val="bg2"/>
                </a:solidFill>
              </a:rPr>
              <a:t>Partytáborok (18 – 35) </a:t>
            </a:r>
            <a:r>
              <a:rPr lang="hu-HU" dirty="0">
                <a:solidFill>
                  <a:schemeClr val="bg2"/>
                </a:solidFill>
              </a:rPr>
              <a:t/>
            </a:r>
            <a:br>
              <a:rPr lang="hu-HU" dirty="0">
                <a:solidFill>
                  <a:schemeClr val="bg2"/>
                </a:solidFill>
              </a:rPr>
            </a:br>
            <a:r>
              <a:rPr lang="hu-HU" dirty="0">
                <a:solidFill>
                  <a:schemeClr val="bg2"/>
                </a:solidFill>
              </a:rPr>
              <a:t>télen-</a:t>
            </a:r>
            <a:r>
              <a:rPr lang="hu-HU" dirty="0" smtClean="0">
                <a:solidFill>
                  <a:schemeClr val="bg2"/>
                </a:solidFill>
              </a:rPr>
              <a:t>nyáron / egyéb utak</a:t>
            </a:r>
          </a:p>
          <a:p>
            <a:pPr algn="ctr"/>
            <a:r>
              <a:rPr lang="hu-HU" dirty="0" smtClean="0">
                <a:solidFill>
                  <a:srgbClr val="FF9900"/>
                </a:solidFill>
              </a:rPr>
              <a:t>Éves szinten 16.000 utas</a:t>
            </a:r>
            <a:endParaRPr lang="hu-HU" dirty="0">
              <a:solidFill>
                <a:srgbClr val="FF9900"/>
              </a:solidFill>
            </a:endParaRPr>
          </a:p>
        </p:txBody>
      </p:sp>
      <p:pic>
        <p:nvPicPr>
          <p:cNvPr id="1742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9210" y="1734542"/>
            <a:ext cx="3428090" cy="4544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Rectangle 17"/>
          <p:cNvSpPr/>
          <p:nvPr/>
        </p:nvSpPr>
        <p:spPr>
          <a:xfrm>
            <a:off x="5932028" y="1059934"/>
            <a:ext cx="2371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hu-HU" dirty="0" smtClean="0">
                <a:solidFill>
                  <a:srgbClr val="EEECE1"/>
                </a:solidFill>
              </a:rPr>
              <a:t>MATURA TÚRA (17 -18)</a:t>
            </a:r>
            <a:endParaRPr lang="hu-HU" dirty="0">
              <a:solidFill>
                <a:srgbClr val="EEECE1"/>
              </a:solidFill>
            </a:endParaRPr>
          </a:p>
        </p:txBody>
      </p:sp>
      <p:pic>
        <p:nvPicPr>
          <p:cNvPr id="19" name="Picture 5" descr="C:\Users\Vera\Documents\2011\Fotók\Matúra\matura_plakat_2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73700" y="1672472"/>
            <a:ext cx="3275013" cy="463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2730500" y="-12700"/>
            <a:ext cx="382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RENDEZVÉNY UTAZÁSOK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7411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7412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7420" name="Szövegdoboz 15"/>
          <p:cNvSpPr txBox="1">
            <a:spLocks noChangeArrowheads="1"/>
          </p:cNvSpPr>
          <p:nvPr/>
        </p:nvSpPr>
        <p:spPr bwMode="auto">
          <a:xfrm>
            <a:off x="2846387" y="633413"/>
            <a:ext cx="384651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rgbClr val="EEECE1"/>
                </a:solidFill>
              </a:rPr>
              <a:t>FRIDGE FESZTIVÁL </a:t>
            </a:r>
            <a:r>
              <a:rPr lang="hu-HU" dirty="0" smtClean="0">
                <a:solidFill>
                  <a:srgbClr val="FF9900"/>
                </a:solidFill>
              </a:rPr>
              <a:t> 60.000 fő</a:t>
            </a:r>
            <a:endParaRPr lang="hu-HU" dirty="0">
              <a:solidFill>
                <a:srgbClr val="FF9900"/>
              </a:solidFill>
            </a:endParaRPr>
          </a:p>
        </p:txBody>
      </p:sp>
      <p:pic>
        <p:nvPicPr>
          <p:cNvPr id="17422" name="Picture 5" descr="C:\Users\Vera\Documents\2011\Fridge\Leadások\Print\Fridge hirdeté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32100" y="1173163"/>
            <a:ext cx="3860800" cy="5172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2" name="Szövegdoboz 8"/>
          <p:cNvSpPr txBox="1">
            <a:spLocks noChangeArrowheads="1"/>
          </p:cNvSpPr>
          <p:nvPr/>
        </p:nvSpPr>
        <p:spPr bwMode="auto">
          <a:xfrm>
            <a:off x="711200" y="849313"/>
            <a:ext cx="230663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rgbClr val="EEECE1"/>
                </a:solidFill>
              </a:rPr>
              <a:t>Jegyértékesítés</a:t>
            </a:r>
          </a:p>
          <a:p>
            <a:pPr algn="ctr"/>
            <a:r>
              <a:rPr lang="hu-HU" dirty="0" smtClean="0">
                <a:solidFill>
                  <a:srgbClr val="EEECE1"/>
                </a:solidFill>
              </a:rPr>
              <a:t>Festivál jegy / egyéb</a:t>
            </a:r>
          </a:p>
          <a:p>
            <a:pPr algn="ctr"/>
            <a:r>
              <a:rPr lang="hu-HU" dirty="0" smtClean="0">
                <a:solidFill>
                  <a:srgbClr val="EEECE1"/>
                </a:solidFill>
              </a:rPr>
              <a:t>SZIGET DIÁKJEGY, FRIDGE, EFOTT</a:t>
            </a:r>
            <a:endParaRPr lang="hu-HU" dirty="0">
              <a:solidFill>
                <a:srgbClr val="EEECE1"/>
              </a:solidFill>
            </a:endParaRPr>
          </a:p>
        </p:txBody>
      </p:sp>
      <p:pic>
        <p:nvPicPr>
          <p:cNvPr id="14" name="Picture 13" descr="sziget_a4_kic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700" y="2324101"/>
            <a:ext cx="2351389" cy="3314700"/>
          </a:xfrm>
          <a:prstGeom prst="rect">
            <a:avLst/>
          </a:prstGeom>
        </p:spPr>
      </p:pic>
      <p:pic>
        <p:nvPicPr>
          <p:cNvPr id="19" name="Picture 26" descr="efü 2 kicsi jpg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86138" y="2324100"/>
            <a:ext cx="2405062" cy="336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Szövegdoboz 8"/>
          <p:cNvSpPr txBox="1">
            <a:spLocks noChangeArrowheads="1"/>
          </p:cNvSpPr>
          <p:nvPr/>
        </p:nvSpPr>
        <p:spPr bwMode="auto">
          <a:xfrm>
            <a:off x="3509962" y="1001713"/>
            <a:ext cx="230663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rgbClr val="EEECE1"/>
                </a:solidFill>
              </a:rPr>
              <a:t>Egyetemi bulik,</a:t>
            </a:r>
          </a:p>
          <a:p>
            <a:pPr algn="ctr"/>
            <a:r>
              <a:rPr lang="hu-HU" dirty="0" smtClean="0">
                <a:solidFill>
                  <a:srgbClr val="EEECE1"/>
                </a:solidFill>
              </a:rPr>
              <a:t>koncertek</a:t>
            </a:r>
            <a:endParaRPr lang="hu-HU" dirty="0">
              <a:solidFill>
                <a:srgbClr val="EEECE1"/>
              </a:solidFill>
            </a:endParaRPr>
          </a:p>
        </p:txBody>
      </p:sp>
      <p:pic>
        <p:nvPicPr>
          <p:cNvPr id="21" name="Picture 20" descr="playit_a2_v5_nezokep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65863" y="2316163"/>
            <a:ext cx="2381354" cy="3367087"/>
          </a:xfrm>
          <a:prstGeom prst="rect">
            <a:avLst/>
          </a:prstGeom>
        </p:spPr>
      </p:pic>
      <p:sp>
        <p:nvSpPr>
          <p:cNvPr id="22" name="Szövegdoboz 16"/>
          <p:cNvSpPr txBox="1">
            <a:spLocks noChangeArrowheads="1"/>
          </p:cNvSpPr>
          <p:nvPr/>
        </p:nvSpPr>
        <p:spPr bwMode="auto">
          <a:xfrm>
            <a:off x="6303963" y="763588"/>
            <a:ext cx="2333625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>
                <a:solidFill>
                  <a:srgbClr val="EEECE1"/>
                </a:solidFill>
              </a:rPr>
              <a:t>Saját szervezésű </a:t>
            </a:r>
            <a:r>
              <a:rPr lang="hu-HU" dirty="0" smtClean="0">
                <a:solidFill>
                  <a:srgbClr val="EEECE1"/>
                </a:solidFill>
              </a:rPr>
              <a:t/>
            </a:r>
            <a:br>
              <a:rPr lang="hu-HU" dirty="0" smtClean="0">
                <a:solidFill>
                  <a:srgbClr val="EEECE1"/>
                </a:solidFill>
              </a:rPr>
            </a:br>
            <a:r>
              <a:rPr lang="hu-HU" dirty="0" smtClean="0">
                <a:solidFill>
                  <a:srgbClr val="EEECE1"/>
                </a:solidFill>
              </a:rPr>
              <a:t>specifikus események </a:t>
            </a:r>
            <a:r>
              <a:rPr lang="hu-HU" dirty="0">
                <a:solidFill>
                  <a:srgbClr val="EEECE1"/>
                </a:solidFill>
              </a:rPr>
              <a:t>,  </a:t>
            </a:r>
            <a:r>
              <a:rPr lang="hu-HU" dirty="0" smtClean="0">
                <a:solidFill>
                  <a:srgbClr val="EEECE1"/>
                </a:solidFill>
              </a:rPr>
              <a:t> </a:t>
            </a:r>
          </a:p>
          <a:p>
            <a:pPr algn="ctr"/>
            <a:r>
              <a:rPr lang="hu-HU" dirty="0" smtClean="0">
                <a:solidFill>
                  <a:srgbClr val="EEECE1"/>
                </a:solidFill>
              </a:rPr>
              <a:t>Wakeboard, paintball,PLAYIT játék show / ÜGYNÖKSÉG</a:t>
            </a:r>
            <a:endParaRPr lang="hu-HU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MI a közös ?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899" y="2930525"/>
            <a:ext cx="85328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b="1" dirty="0" smtClean="0">
                <a:solidFill>
                  <a:srgbClr val="FF9900"/>
                </a:solidFill>
              </a:rPr>
              <a:t>SAJÁT ÉRTÉKESÍTÉSI CSAPATRA ÉPÜL!</a:t>
            </a:r>
            <a:endParaRPr lang="en-US" sz="36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336800" y="168275"/>
            <a:ext cx="453389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BEACHATTACK VIDEÓ - ÍZELÍTŐ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Szövegdoboz 3"/>
          <p:cNvSpPr txBox="1">
            <a:spLocks noChangeArrowheads="1"/>
          </p:cNvSpPr>
          <p:nvPr/>
        </p:nvSpPr>
        <p:spPr bwMode="auto">
          <a:xfrm>
            <a:off x="69850" y="604808"/>
            <a:ext cx="453389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rgbClr val="FF9900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A MEGGYŐZÉS ESZKÖZE - VIDEÓ</a:t>
            </a:r>
            <a:endParaRPr lang="hu-HU" sz="2000" dirty="0">
              <a:solidFill>
                <a:srgbClr val="FF9900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pic>
        <p:nvPicPr>
          <p:cNvPr id="9" name="Beachattack 2011 by MEEX.avi">
            <a:hlinkClick r:id="" action="ppaction://media"/>
          </p:cNvPr>
          <p:cNvPicPr/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10985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UTAZÁSOK JELLEMZŐI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endParaRPr lang="hu-HU" dirty="0" smtClean="0">
              <a:solidFill>
                <a:srgbClr val="EEECE1"/>
              </a:solidFill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2400" dirty="0" smtClean="0">
                <a:solidFill>
                  <a:srgbClr val="EEECE1"/>
                </a:solidFill>
              </a:rPr>
              <a:t>Nyár – iskolai szünet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Szinte mindenki utazik!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KÜLFÖLDRE családdal / barátokkal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BELFÖLDI FESZTIVÁL TURIZMUS – legerősebb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VOLT – SPORON, BALATON, SOUND ZAMÁRDI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EFOTT, HEGYALJA, PANNÓNIA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NÖVEKVŐ EURÓPÁBAN FESZTIVÁL TURIZMUS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SZIGET, EXIT, KAZANTIP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KÜLFÖLDI NYARSLÁSOK ELTERJEDÉSE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ANGOLOK – HORVÁTORSZÁG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MATURA TURA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SZEZONÁLIS KÜLÖNBSÉGEK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UTAZÁSOK JELLEMZŐI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endParaRPr lang="hu-HU" dirty="0" smtClean="0">
              <a:solidFill>
                <a:srgbClr val="EEECE1"/>
              </a:solidFill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TÉL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Nem érdekli hova!!! Ahova  haverok mennek!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Kevesebb konkurancia, de kisebb potenciál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Ár nagyon fontos tényező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Szűk időpont lehetőség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Lányok kevesebben utaznak – 65% – 35% arány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Nem szeretik a hideget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Kevesebben szeretik a téli sportokat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Külföld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Snowbombing, rave on snow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SZEZONÁLIS KÜLÖNBSÉGEK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UTAZÁSOK JELLEMZŐI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endParaRPr lang="hu-HU" dirty="0" smtClean="0">
              <a:solidFill>
                <a:srgbClr val="EEECE1"/>
              </a:solidFill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2400" dirty="0" smtClean="0">
                <a:solidFill>
                  <a:srgbClr val="EEECE1"/>
                </a:solidFill>
              </a:rPr>
              <a:t>ha </a:t>
            </a:r>
            <a:r>
              <a:rPr lang="hu-HU" sz="2400" dirty="0">
                <a:solidFill>
                  <a:srgbClr val="EEECE1"/>
                </a:solidFill>
              </a:rPr>
              <a:t>jó a </a:t>
            </a:r>
            <a:r>
              <a:rPr lang="hu-HU" sz="2400" dirty="0" smtClean="0">
                <a:solidFill>
                  <a:srgbClr val="EEECE1"/>
                </a:solidFill>
              </a:rPr>
              <a:t>termék</a:t>
            </a:r>
            <a:r>
              <a:rPr lang="en-US" sz="2400" dirty="0" smtClean="0">
                <a:solidFill>
                  <a:srgbClr val="EEECE1"/>
                </a:solidFill>
              </a:rPr>
              <a:t> </a:t>
            </a:r>
            <a:r>
              <a:rPr lang="hu-HU" sz="2400" dirty="0" smtClean="0">
                <a:solidFill>
                  <a:srgbClr val="EEECE1"/>
                </a:solidFill>
              </a:rPr>
              <a:t>helyszín </a:t>
            </a:r>
            <a:r>
              <a:rPr lang="hu-HU" sz="2400" dirty="0">
                <a:solidFill>
                  <a:srgbClr val="EEECE1"/>
                </a:solidFill>
              </a:rPr>
              <a:t>/ buli / </a:t>
            </a:r>
            <a:r>
              <a:rPr lang="hu-HU" sz="2400" dirty="0" smtClean="0">
                <a:solidFill>
                  <a:srgbClr val="EEECE1"/>
                </a:solidFill>
              </a:rPr>
              <a:t>szállás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ha jó az ár</a:t>
            </a:r>
            <a:r>
              <a:rPr lang="en-US" sz="2400" dirty="0" smtClean="0">
                <a:solidFill>
                  <a:srgbClr val="EEECE1"/>
                </a:solidFill>
              </a:rPr>
              <a:t> - </a:t>
            </a:r>
            <a:r>
              <a:rPr lang="hu-HU" sz="2400" dirty="0" smtClean="0">
                <a:solidFill>
                  <a:srgbClr val="EEECE1"/>
                </a:solidFill>
              </a:rPr>
              <a:t>euró árfolyam !!! 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Fellépő másodlagos!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Rövid táv!!!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2400" dirty="0" smtClean="0">
                <a:solidFill>
                  <a:srgbClr val="EEECE1"/>
                </a:solidFill>
              </a:rPr>
              <a:t>ha </a:t>
            </a:r>
            <a:r>
              <a:rPr lang="hu-HU" sz="2400" dirty="0">
                <a:solidFill>
                  <a:srgbClr val="EEECE1"/>
                </a:solidFill>
              </a:rPr>
              <a:t>trendi a </a:t>
            </a:r>
            <a:r>
              <a:rPr lang="hu-HU" sz="2400" dirty="0" smtClean="0">
                <a:solidFill>
                  <a:srgbClr val="EEECE1"/>
                </a:solidFill>
              </a:rPr>
              <a:t>termék</a:t>
            </a:r>
            <a:r>
              <a:rPr lang="en-US" sz="2400" dirty="0" smtClean="0">
                <a:solidFill>
                  <a:srgbClr val="EEECE1"/>
                </a:solidFill>
              </a:rPr>
              <a:t> </a:t>
            </a:r>
            <a:r>
              <a:rPr lang="hu-HU" sz="2400" dirty="0" smtClean="0">
                <a:solidFill>
                  <a:srgbClr val="EEECE1"/>
                </a:solidFill>
              </a:rPr>
              <a:t>jó </a:t>
            </a:r>
            <a:r>
              <a:rPr lang="hu-HU" sz="2400" dirty="0">
                <a:solidFill>
                  <a:srgbClr val="EEECE1"/>
                </a:solidFill>
              </a:rPr>
              <a:t>kampány / egyedi termék / </a:t>
            </a:r>
            <a:r>
              <a:rPr lang="hu-HU" sz="2400" dirty="0" smtClean="0">
                <a:solidFill>
                  <a:srgbClr val="EEECE1"/>
                </a:solidFill>
              </a:rPr>
              <a:t>újdonság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2400" dirty="0" smtClean="0">
                <a:solidFill>
                  <a:srgbClr val="FF9900"/>
                </a:solidFill>
              </a:rPr>
              <a:t>HANGADÓ!!!</a:t>
            </a:r>
            <a:endParaRPr lang="en-US" sz="2400" dirty="0" smtClean="0">
              <a:solidFill>
                <a:srgbClr val="FF9900"/>
              </a:solidFill>
            </a:endParaRP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2400" dirty="0" smtClean="0">
                <a:solidFill>
                  <a:srgbClr val="EEECE1"/>
                </a:solidFill>
              </a:rPr>
              <a:t>ha </a:t>
            </a:r>
            <a:r>
              <a:rPr lang="hu-HU" sz="2400" dirty="0">
                <a:solidFill>
                  <a:srgbClr val="EEECE1"/>
                </a:solidFill>
              </a:rPr>
              <a:t>a haverok is </a:t>
            </a:r>
            <a:r>
              <a:rPr lang="hu-HU" sz="2400" dirty="0" smtClean="0">
                <a:solidFill>
                  <a:srgbClr val="EEECE1"/>
                </a:solidFill>
              </a:rPr>
              <a:t>mennek</a:t>
            </a:r>
            <a:r>
              <a:rPr lang="en-US" sz="2400" dirty="0" smtClean="0">
                <a:solidFill>
                  <a:srgbClr val="EEECE1"/>
                </a:solidFill>
              </a:rPr>
              <a:t> - </a:t>
            </a:r>
            <a:r>
              <a:rPr lang="hu-HU" sz="2400" dirty="0" smtClean="0">
                <a:solidFill>
                  <a:srgbClr val="EEECE1"/>
                </a:solidFill>
              </a:rPr>
              <a:t>egyedül </a:t>
            </a:r>
            <a:r>
              <a:rPr lang="hu-HU" sz="2400" dirty="0">
                <a:solidFill>
                  <a:srgbClr val="EEECE1"/>
                </a:solidFill>
              </a:rPr>
              <a:t>kevesen </a:t>
            </a:r>
            <a:r>
              <a:rPr lang="hu-HU" sz="2400" dirty="0" smtClean="0">
                <a:solidFill>
                  <a:srgbClr val="EEECE1"/>
                </a:solidFill>
              </a:rPr>
              <a:t>utaznak</a:t>
            </a:r>
            <a:endParaRPr lang="en-US" sz="2400" dirty="0" smtClean="0">
              <a:solidFill>
                <a:srgbClr val="EEECE1"/>
              </a:solidFill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2400" dirty="0" smtClean="0">
                <a:solidFill>
                  <a:srgbClr val="FF9900"/>
                </a:solidFill>
              </a:rPr>
              <a:t>ha </a:t>
            </a:r>
            <a:r>
              <a:rPr lang="hu-HU" sz="2400" dirty="0">
                <a:solidFill>
                  <a:srgbClr val="FF9900"/>
                </a:solidFill>
              </a:rPr>
              <a:t>jó az időpont!!</a:t>
            </a:r>
            <a:r>
              <a:rPr lang="hu-HU" sz="2400" dirty="0" smtClean="0">
                <a:solidFill>
                  <a:srgbClr val="FF9900"/>
                </a:solidFill>
              </a:rPr>
              <a:t>!</a:t>
            </a:r>
            <a:r>
              <a:rPr lang="en-US" sz="2400" dirty="0" smtClean="0">
                <a:solidFill>
                  <a:srgbClr val="EEECE1"/>
                </a:solidFill>
              </a:rPr>
              <a:t> </a:t>
            </a:r>
            <a:r>
              <a:rPr lang="hu-HU" sz="2400" dirty="0" smtClean="0">
                <a:solidFill>
                  <a:srgbClr val="EEECE1"/>
                </a:solidFill>
              </a:rPr>
              <a:t>A </a:t>
            </a:r>
            <a:r>
              <a:rPr lang="hu-HU" sz="2400" dirty="0">
                <a:solidFill>
                  <a:srgbClr val="EEECE1"/>
                </a:solidFill>
              </a:rPr>
              <a:t>korosztályt a tanulmányok </a:t>
            </a:r>
            <a:r>
              <a:rPr lang="hu-HU" sz="2400" dirty="0" smtClean="0">
                <a:solidFill>
                  <a:srgbClr val="EEECE1"/>
                </a:solidFill>
              </a:rPr>
              <a:t>befolyásolják</a:t>
            </a:r>
            <a:endParaRPr lang="en-US" sz="2400" dirty="0">
              <a:solidFill>
                <a:srgbClr val="EEECE1"/>
              </a:solidFill>
            </a:endParaRP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Télen </a:t>
            </a:r>
            <a:r>
              <a:rPr lang="hu-HU" sz="2400" dirty="0">
                <a:solidFill>
                  <a:srgbClr val="EEECE1"/>
                </a:solidFill>
              </a:rPr>
              <a:t>vizsgák </a:t>
            </a:r>
            <a:r>
              <a:rPr lang="hu-HU" sz="2400" dirty="0" smtClean="0">
                <a:solidFill>
                  <a:srgbClr val="EEECE1"/>
                </a:solidFill>
              </a:rPr>
              <a:t>előtt</a:t>
            </a:r>
            <a:r>
              <a:rPr lang="en-US" sz="2400" dirty="0" smtClean="0">
                <a:solidFill>
                  <a:srgbClr val="EEECE1"/>
                </a:solidFill>
              </a:rPr>
              <a:t> 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Nyáron </a:t>
            </a:r>
            <a:r>
              <a:rPr lang="hu-HU" sz="2400" dirty="0">
                <a:solidFill>
                  <a:srgbClr val="EEECE1"/>
                </a:solidFill>
              </a:rPr>
              <a:t>egyetem és suli </a:t>
            </a:r>
            <a:r>
              <a:rPr lang="hu-HU" sz="2400" dirty="0" smtClean="0">
                <a:solidFill>
                  <a:srgbClr val="EEECE1"/>
                </a:solidFill>
              </a:rPr>
              <a:t>után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hu-HU" sz="2400" dirty="0" smtClean="0">
                <a:solidFill>
                  <a:srgbClr val="EEECE1"/>
                </a:solidFill>
              </a:rPr>
              <a:t>Magyar </a:t>
            </a:r>
            <a:r>
              <a:rPr lang="hu-HU" sz="2400" dirty="0">
                <a:solidFill>
                  <a:srgbClr val="EEECE1"/>
                </a:solidFill>
              </a:rPr>
              <a:t>rendszer nem feltétlen kedvez a szállásoknál!!! </a:t>
            </a:r>
            <a:endParaRPr lang="en-US" sz="2400" dirty="0">
              <a:solidFill>
                <a:srgbClr val="EEECE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BEFOLYÁSOLÓ TÉNYEZŐK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KÖZÉPISKOLA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140.000</a:t>
            </a: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végzős – nagy piac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Sokan kiskorúak - felelősség</a:t>
            </a:r>
            <a:endParaRPr kumimoji="0" lang="sl-SI" sz="3200" b="0" i="0" u="none" strike="noStrike" kern="1200" cap="none" spc="0" normalizeH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ZÁRT rendszer! – együtt utaznak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Osztályközösségek </a:t>
            </a:r>
            <a:endParaRPr kumimoji="0" lang="sl-SI" sz="3200" b="0" i="0" u="none" strike="noStrike" kern="1200" cap="none" spc="0" normalizeH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F</a:t>
            </a: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üggőség a szülőktől – közös döntés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sl-SI" sz="3200" dirty="0" smtClean="0">
                <a:solidFill>
                  <a:srgbClr val="EEECE1"/>
                </a:solidFill>
              </a:rPr>
              <a:t>MATURA TURA – egyedi termék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Hatalmas eltérés vidék és Budapest között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619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KÖZÉPISKOLÁSOK JELLEMZŐI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EGYETEMISTÁK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pic>
        <p:nvPicPr>
          <p:cNvPr id="8" name="Picture 7" descr="egyetemist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600" y="1244600"/>
            <a:ext cx="4254500" cy="4254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EGYETEMISTÁK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6842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Nagy létszám – 400.000 fő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70 % ot elérjük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Autonom rendszer 3 – 5 év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Mindenhol más – nehéz egységesen fellépni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Közösséget alkotnak – évfolyam, szak, egyetem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Szórakozás / ismerkedés fontos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Meghatározott időpontokban mozognak (UB)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Kevés probléma – szállás / utazás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Nagy tűrőképesség – Igényszint alacsony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28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Sok idejük van, de kevés pénzük - ÁRÉRZÉKENY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619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EGYETEMISTÁK JELLEMZŐI – MIÉRT ŐK?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9459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9460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70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24" name="Diagram 23"/>
          <p:cNvGraphicFramePr/>
          <p:nvPr/>
        </p:nvGraphicFramePr>
        <p:xfrm>
          <a:off x="1513124" y="1627904"/>
          <a:ext cx="6096000" cy="4064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464" name="TextBox 4"/>
          <p:cNvSpPr txBox="1">
            <a:spLocks noChangeArrowheads="1"/>
          </p:cNvSpPr>
          <p:nvPr/>
        </p:nvSpPr>
        <p:spPr bwMode="auto">
          <a:xfrm>
            <a:off x="787400" y="796925"/>
            <a:ext cx="7581900" cy="5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</a:rPr>
              <a:t>MEEX - </a:t>
            </a:r>
            <a:r>
              <a:rPr lang="en-US" sz="3200" b="1" dirty="0" err="1" smtClean="0">
                <a:solidFill>
                  <a:schemeClr val="bg1"/>
                </a:solidFill>
              </a:rPr>
              <a:t>Komplex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értékesítési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mechanizmus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1507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1508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230556" y="1862569"/>
          <a:ext cx="6096000" cy="4064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8" name="Straight Connector 7"/>
          <p:cNvCxnSpPr/>
          <p:nvPr/>
        </p:nvCxnSpPr>
        <p:spPr>
          <a:xfrm flipH="1">
            <a:off x="3571875" y="1862138"/>
            <a:ext cx="15875" cy="406400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072063" y="1862138"/>
            <a:ext cx="14287" cy="406400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Diagram 9"/>
          <p:cNvGraphicFramePr/>
          <p:nvPr/>
        </p:nvGraphicFramePr>
        <p:xfrm>
          <a:off x="3637520" y="5174393"/>
          <a:ext cx="1372342" cy="848054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Diagram 10"/>
          <p:cNvGraphicFramePr/>
          <p:nvPr/>
        </p:nvGraphicFramePr>
        <p:xfrm>
          <a:off x="675591" y="2014969"/>
          <a:ext cx="2816406" cy="1096818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5199372" y="2014969"/>
          <a:ext cx="3127183" cy="1096818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21517" name="TextBox 11"/>
          <p:cNvSpPr txBox="1">
            <a:spLocks noChangeArrowheads="1"/>
          </p:cNvSpPr>
          <p:nvPr/>
        </p:nvSpPr>
        <p:spPr bwMode="auto">
          <a:xfrm>
            <a:off x="633413" y="836613"/>
            <a:ext cx="7321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FFFF"/>
                </a:solidFill>
              </a:rPr>
              <a:t>Átmenet középiskola és az egyetem között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2531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2532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4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071956" y="1811769"/>
          <a:ext cx="6096000" cy="406400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cxnSp>
        <p:nvCxnSpPr>
          <p:cNvPr id="8" name="Straight Connector 7"/>
          <p:cNvCxnSpPr/>
          <p:nvPr/>
        </p:nvCxnSpPr>
        <p:spPr>
          <a:xfrm flipH="1">
            <a:off x="3413125" y="1811338"/>
            <a:ext cx="15875" cy="406400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Diagram 8"/>
          <p:cNvGraphicFramePr/>
          <p:nvPr/>
        </p:nvGraphicFramePr>
        <p:xfrm>
          <a:off x="3478919" y="4937719"/>
          <a:ext cx="4689035" cy="666050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/>
          <p:cNvGraphicFramePr/>
          <p:nvPr/>
        </p:nvGraphicFramePr>
        <p:xfrm>
          <a:off x="1260419" y="1964169"/>
          <a:ext cx="2072978" cy="1096818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graphicFrame>
        <p:nvGraphicFramePr>
          <p:cNvPr id="11" name="Diagram 10"/>
          <p:cNvGraphicFramePr/>
          <p:nvPr/>
        </p:nvGraphicFramePr>
        <p:xfrm>
          <a:off x="3645662" y="1964169"/>
          <a:ext cx="4522293" cy="1096818"/>
        </p:xfrm>
        <a:graphic>
          <a:graphicData uri="http://schemas.openxmlformats.org/drawingml/2006/diagram">
            <a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  <p:sp>
        <p:nvSpPr>
          <p:cNvPr id="22540" name="TextBox 11"/>
          <p:cNvSpPr txBox="1">
            <a:spLocks noChangeArrowheads="1"/>
          </p:cNvSpPr>
          <p:nvPr/>
        </p:nvSpPr>
        <p:spPr bwMode="auto">
          <a:xfrm>
            <a:off x="846138" y="785813"/>
            <a:ext cx="732155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>
                <a:solidFill>
                  <a:srgbClr val="FFFFFF"/>
                </a:solidFill>
              </a:rPr>
              <a:t>Egyetemi évek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DIREKT SALES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7100" y="2270125"/>
            <a:ext cx="7366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b="1" dirty="0">
                <a:solidFill>
                  <a:srgbClr val="FF9900"/>
                </a:solidFill>
              </a:rPr>
              <a:t>SZERVEZŐI RENDSZER / DIREKT ÉRTÉKESÍTÉS</a:t>
            </a:r>
            <a:endParaRPr lang="en-US" sz="36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843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843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Szövegdoboz 3"/>
          <p:cNvSpPr txBox="1">
            <a:spLocks noChangeArrowheads="1"/>
          </p:cNvSpPr>
          <p:nvPr/>
        </p:nvSpPr>
        <p:spPr bwMode="auto">
          <a:xfrm>
            <a:off x="27479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ELÉRÉS MÓDJAI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18438" name="Szövegdoboz 19"/>
          <p:cNvSpPr txBox="1">
            <a:spLocks noChangeArrowheads="1"/>
          </p:cNvSpPr>
          <p:nvPr/>
        </p:nvSpPr>
        <p:spPr bwMode="auto">
          <a:xfrm>
            <a:off x="2074863" y="774700"/>
            <a:ext cx="4749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A CÉLCSOPORT ELÉRÉSÉNEK ESZKÖZEI</a:t>
            </a:r>
          </a:p>
          <a:p>
            <a:pPr algn="ctr"/>
            <a:r>
              <a:rPr lang="hu-HU" dirty="0" smtClean="0">
                <a:solidFill>
                  <a:schemeClr val="bg1"/>
                </a:solidFill>
              </a:rPr>
              <a:t>HOGYAN ADUNK EL?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31825" y="1979613"/>
            <a:ext cx="8143875" cy="240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Általános ATL / BTL / ONLINE – </a:t>
            </a: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30 %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Hitelesség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FF99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Segít az eladásban! – FMCG / BANK (mindenkinek szól!)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Az utas a promóternél jelentkezik!</a:t>
            </a:r>
            <a:endParaRPr kumimoji="0" lang="sl-SI" sz="3200" b="0" i="0" u="none" strike="noStrike" kern="1200" cap="none" spc="0" normalizeH="0" noProof="0" dirty="0" smtClean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1843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1843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Szövegdoboz 3"/>
          <p:cNvSpPr txBox="1">
            <a:spLocks noChangeArrowheads="1"/>
          </p:cNvSpPr>
          <p:nvPr/>
        </p:nvSpPr>
        <p:spPr bwMode="auto">
          <a:xfrm>
            <a:off x="27479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ELÉRÉS MÓDJAI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18438" name="Szövegdoboz 19"/>
          <p:cNvSpPr txBox="1">
            <a:spLocks noChangeArrowheads="1"/>
          </p:cNvSpPr>
          <p:nvPr/>
        </p:nvSpPr>
        <p:spPr bwMode="auto">
          <a:xfrm>
            <a:off x="2074863" y="774700"/>
            <a:ext cx="4749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A CÉLCSOPORT ELÉRÉSÉNEK ESZKÖZEI</a:t>
            </a:r>
          </a:p>
          <a:p>
            <a:pPr algn="ctr"/>
            <a:r>
              <a:rPr lang="hu-HU" dirty="0" smtClean="0">
                <a:solidFill>
                  <a:schemeClr val="bg1"/>
                </a:solidFill>
              </a:rPr>
              <a:t>HOGYAN ADUNK EL?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 bwMode="auto">
          <a:xfrm>
            <a:off x="631825" y="1789113"/>
            <a:ext cx="8143875" cy="298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baseline="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MEEX FELÜLETEK és RENDSZER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Nagytételes / közösségi értékesítés – </a:t>
            </a: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30 %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MEEX HÁLÓZAT – </a:t>
            </a: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40 %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3600" y="804863"/>
            <a:ext cx="619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FF9900"/>
                </a:solidFill>
              </a:rPr>
              <a:t>KÖZÖSSÉGEK </a:t>
            </a:r>
            <a:r>
              <a:rPr lang="hu-HU" sz="2400" b="1" dirty="0">
                <a:solidFill>
                  <a:srgbClr val="FF9900"/>
                </a:solidFill>
              </a:rPr>
              <a:t>SZEREPE – </a:t>
            </a:r>
            <a:r>
              <a:rPr lang="hu-HU" sz="2400" b="1" dirty="0" smtClean="0">
                <a:solidFill>
                  <a:srgbClr val="FF9900"/>
                </a:solidFill>
              </a:rPr>
              <a:t>BIZALOM (hangadók szerepe óriási)</a:t>
            </a:r>
            <a:endParaRPr lang="en-US" sz="2400" dirty="0">
              <a:solidFill>
                <a:srgbClr val="FF9900"/>
              </a:solidFill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66800" y="1266528"/>
            <a:ext cx="72136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sl-SI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szervező </a:t>
            </a:r>
            <a:r>
              <a:rPr lang="hu-HU" sz="3200" dirty="0">
                <a:solidFill>
                  <a:srgbClr val="EEECE1"/>
                </a:solidFill>
              </a:rPr>
              <a:t>és </a:t>
            </a:r>
            <a:r>
              <a:rPr lang="hu-HU" sz="3200" dirty="0" smtClean="0">
                <a:solidFill>
                  <a:srgbClr val="EEECE1"/>
                </a:solidFill>
              </a:rPr>
              <a:t>barátai – </a:t>
            </a:r>
            <a:r>
              <a:rPr lang="hu-HU" sz="3200" dirty="0" smtClean="0">
                <a:solidFill>
                  <a:srgbClr val="FF9900"/>
                </a:solidFill>
              </a:rPr>
              <a:t>jön mert neki hisz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Fejleszthető – általában 20 fő</a:t>
            </a: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egyetem </a:t>
            </a:r>
            <a:r>
              <a:rPr lang="hu-HU" sz="3200" dirty="0">
                <a:solidFill>
                  <a:srgbClr val="EEECE1"/>
                </a:solidFill>
              </a:rPr>
              <a:t>mint </a:t>
            </a:r>
            <a:r>
              <a:rPr lang="hu-HU" sz="3200" dirty="0" smtClean="0">
                <a:solidFill>
                  <a:srgbClr val="EEECE1"/>
                </a:solidFill>
              </a:rPr>
              <a:t>közösség – egyenként eltérhet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sajátosságok</a:t>
            </a: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egyetemi </a:t>
            </a:r>
            <a:r>
              <a:rPr lang="hu-HU" sz="3200" dirty="0">
                <a:solidFill>
                  <a:srgbClr val="EEECE1"/>
                </a:solidFill>
              </a:rPr>
              <a:t>kar mint </a:t>
            </a:r>
            <a:r>
              <a:rPr lang="hu-HU" sz="3200" dirty="0" smtClean="0">
                <a:solidFill>
                  <a:srgbClr val="EEECE1"/>
                </a:solidFill>
              </a:rPr>
              <a:t>közösség</a:t>
            </a: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középiskolai </a:t>
            </a:r>
            <a:r>
              <a:rPr lang="hu-HU" sz="3200" dirty="0">
                <a:solidFill>
                  <a:srgbClr val="EEECE1"/>
                </a:solidFill>
              </a:rPr>
              <a:t>osztály mint </a:t>
            </a:r>
            <a:r>
              <a:rPr lang="hu-HU" sz="3200" dirty="0" smtClean="0">
                <a:solidFill>
                  <a:srgbClr val="EEECE1"/>
                </a:solidFill>
              </a:rPr>
              <a:t>közösség</a:t>
            </a: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sl-SI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sl-SI" sz="3200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LÉTEZŐ RENDSZEREK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63600" y="804863"/>
            <a:ext cx="619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 smtClean="0">
                <a:solidFill>
                  <a:srgbClr val="FF9900"/>
                </a:solidFill>
              </a:rPr>
              <a:t>EGYETEMEKEN</a:t>
            </a:r>
            <a:endParaRPr lang="en-US" sz="2400" dirty="0">
              <a:solidFill>
                <a:srgbClr val="FF99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936328"/>
            <a:ext cx="7213600" cy="63094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defRPr/>
            </a:pP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Brand manager</a:t>
            </a:r>
          </a:p>
          <a:p>
            <a:pPr lvl="1"/>
            <a:r>
              <a:rPr lang="hu-HU" sz="3200" b="1" dirty="0" smtClean="0">
                <a:solidFill>
                  <a:srgbClr val="EEECE1"/>
                </a:solidFill>
              </a:rPr>
              <a:t>LÉTEZŐ RENDSZEREK</a:t>
            </a:r>
            <a:endParaRPr lang="en-US" sz="3200" dirty="0" smtClean="0">
              <a:solidFill>
                <a:srgbClr val="EEECE1"/>
              </a:solidFill>
            </a:endParaRPr>
          </a:p>
          <a:p>
            <a:pPr lvl="2"/>
            <a:r>
              <a:rPr lang="hu-HU" sz="3200" dirty="0" smtClean="0">
                <a:solidFill>
                  <a:srgbClr val="EEECE1"/>
                </a:solidFill>
              </a:rPr>
              <a:t>RED BULL </a:t>
            </a:r>
            <a:endParaRPr lang="en-US" sz="3200" dirty="0" smtClean="0">
              <a:solidFill>
                <a:srgbClr val="EEECE1"/>
              </a:solidFill>
            </a:endParaRPr>
          </a:p>
          <a:p>
            <a:pPr lvl="2"/>
            <a:r>
              <a:rPr lang="hu-HU" sz="3200" dirty="0" smtClean="0">
                <a:solidFill>
                  <a:srgbClr val="EEECE1"/>
                </a:solidFill>
              </a:rPr>
              <a:t>BURN - COKE </a:t>
            </a:r>
            <a:endParaRPr lang="en-US" sz="3200" dirty="0" smtClean="0">
              <a:solidFill>
                <a:srgbClr val="EEECE1"/>
              </a:solidFill>
            </a:endParaRPr>
          </a:p>
          <a:p>
            <a:pPr lvl="2"/>
            <a:r>
              <a:rPr lang="hu-HU" sz="3200" dirty="0" smtClean="0">
                <a:solidFill>
                  <a:srgbClr val="EEECE1"/>
                </a:solidFill>
              </a:rPr>
              <a:t>VODAFONE</a:t>
            </a: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MEEX – étékesítés központtal LOCAL HERO rendszer </a:t>
            </a:r>
          </a:p>
          <a:p>
            <a:pPr lvl="2"/>
            <a:r>
              <a:rPr lang="hu-HU" sz="3200" dirty="0" smtClean="0">
                <a:solidFill>
                  <a:srgbClr val="EEECE1"/>
                </a:solidFill>
              </a:rPr>
              <a:t>	JAGERMAISTER</a:t>
            </a:r>
            <a:endParaRPr lang="en-US" sz="3200" dirty="0" smtClean="0">
              <a:solidFill>
                <a:srgbClr val="EEECE1"/>
              </a:solidFill>
            </a:endParaRPr>
          </a:p>
          <a:p>
            <a:pPr lvl="1"/>
            <a:r>
              <a:rPr lang="hu-HU" sz="3200" dirty="0" smtClean="0">
                <a:solidFill>
                  <a:srgbClr val="EEECE1"/>
                </a:solidFill>
              </a:rPr>
              <a:t>		SUHANCOS (vicces story) </a:t>
            </a:r>
            <a:endParaRPr lang="en-US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sl-SI" sz="3200" dirty="0" smtClean="0">
              <a:solidFill>
                <a:srgbClr val="EEECE1"/>
              </a:solidFill>
            </a:endParaRPr>
          </a:p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sl-SI" sz="3200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4579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4580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MEEX HÁLÓZAT 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85800" y="1105828"/>
            <a:ext cx="777240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125" lvl="0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EGYETEMEKEN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Szervező: 150 fő – csak jutalék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BRAND MANAGER (RÉGIÓ VEZETŐ) : 6 fő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KÖZÉPISKOLÁBAN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KONTAKT: 300 fő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hu-HU" sz="3200" dirty="0" smtClean="0">
                <a:solidFill>
                  <a:srgbClr val="EEECE1"/>
                </a:solidFill>
              </a:rPr>
              <a:t>PROMÓTER: 50 fő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endParaRPr lang="en-US" sz="3200" dirty="0" smtClean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4579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4580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9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MEEX HÁLÓZAT 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863600" y="804863"/>
            <a:ext cx="6197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 sz="2400" b="1" dirty="0">
                <a:solidFill>
                  <a:srgbClr val="FF9900"/>
                </a:solidFill>
              </a:rPr>
              <a:t>MIÉRT?</a:t>
            </a:r>
            <a:endParaRPr lang="en-US" sz="2400" dirty="0">
              <a:solidFill>
                <a:srgbClr val="FF9900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066800" y="936625"/>
            <a:ext cx="7213600" cy="68480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</a:pPr>
            <a:endParaRPr lang="en-US" sz="3200" dirty="0">
              <a:solidFill>
                <a:srgbClr val="EEECE1"/>
              </a:solidFill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</a:rPr>
              <a:t>CSAPATHOZ tartozás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</a:rPr>
              <a:t>Szórakozási </a:t>
            </a:r>
            <a:r>
              <a:rPr lang="hu-HU" sz="3200" dirty="0" smtClean="0">
                <a:solidFill>
                  <a:srgbClr val="EEECE1"/>
                </a:solidFill>
              </a:rPr>
              <a:t>lehetőség / ingyen út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FF9900"/>
                </a:solidFill>
              </a:rPr>
              <a:t>A STAFF ot jobban szeretik </a:t>
            </a:r>
            <a:r>
              <a:rPr lang="hu-HU" sz="3200" dirty="0">
                <a:solidFill>
                  <a:srgbClr val="FF9900"/>
                </a:solidFill>
                <a:sym typeface="Wingdings" pitchFamily="-112" charset="2"/>
              </a:rPr>
              <a:t>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  <a:sym typeface="Wingdings" pitchFamily="-112" charset="2"/>
              </a:rPr>
              <a:t>ISMERKEDÉS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  <a:sym typeface="Wingdings" pitchFamily="-112" charset="2"/>
              </a:rPr>
              <a:t>Tanulás / tapasztalat </a:t>
            </a:r>
            <a:r>
              <a:rPr lang="hu-HU" sz="3200" dirty="0" smtClean="0">
                <a:solidFill>
                  <a:srgbClr val="EEECE1"/>
                </a:solidFill>
                <a:sym typeface="Wingdings" pitchFamily="-112" charset="2"/>
              </a:rPr>
              <a:t>szerzés / képzés</a:t>
            </a:r>
            <a:endParaRPr lang="hu-HU" sz="3200" dirty="0" smtClean="0">
              <a:solidFill>
                <a:srgbClr val="EEECE1"/>
              </a:solidFill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</a:rPr>
              <a:t>Jutalmazás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>
                <a:solidFill>
                  <a:srgbClr val="EEECE1"/>
                </a:solidFill>
              </a:rPr>
              <a:t>Másodlagos</a:t>
            </a:r>
            <a:r>
              <a:rPr lang="hu-HU" sz="3200" dirty="0" smtClean="0">
                <a:solidFill>
                  <a:srgbClr val="EEECE1"/>
                </a:solidFill>
              </a:rPr>
              <a:t>! DE – VAN AKI ELAD!!!</a:t>
            </a: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r>
              <a:rPr lang="hu-HU" sz="3200" dirty="0" smtClean="0">
                <a:solidFill>
                  <a:srgbClr val="FF9900"/>
                </a:solidFill>
              </a:rPr>
              <a:t>ELŐRELÉPÉS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endParaRPr lang="en-US" sz="3200" dirty="0">
              <a:solidFill>
                <a:srgbClr val="EEECE1"/>
              </a:solidFill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endParaRPr lang="sl-SI" sz="3200" dirty="0">
              <a:solidFill>
                <a:srgbClr val="EEECE1"/>
              </a:solidFill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-112" charset="2"/>
              <a:buChar char=""/>
            </a:pPr>
            <a:endParaRPr lang="sl-SI" sz="3200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Milyen a jó brand manager?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pic>
        <p:nvPicPr>
          <p:cNvPr id="8" name="Picture 7" descr="IMG2-87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900" y="660400"/>
            <a:ext cx="8305800" cy="5537200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965200" y="1790700"/>
            <a:ext cx="2552700" cy="1168400"/>
          </a:xfrm>
          <a:prstGeom prst="roundRect">
            <a:avLst/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ounded Rectangle 9"/>
          <p:cNvSpPr/>
          <p:nvPr/>
        </p:nvSpPr>
        <p:spPr>
          <a:xfrm>
            <a:off x="5905500" y="962025"/>
            <a:ext cx="2552700" cy="1468398"/>
          </a:xfrm>
          <a:prstGeom prst="roundRect">
            <a:avLst/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5595937" y="3302000"/>
            <a:ext cx="2552700" cy="1168400"/>
          </a:xfrm>
          <a:prstGeom prst="roundRect">
            <a:avLst/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2241550" y="4051300"/>
            <a:ext cx="2552700" cy="1168400"/>
          </a:xfrm>
          <a:prstGeom prst="roundRect">
            <a:avLst/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241550" y="4169370"/>
            <a:ext cx="255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Jó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csapatjátékos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Társasági</a:t>
            </a:r>
            <a:r>
              <a:rPr lang="en-US" dirty="0" smtClean="0">
                <a:solidFill>
                  <a:srgbClr val="EEECE1"/>
                </a:solidFill>
              </a:rPr>
              <a:t> ember</a:t>
            </a:r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69000" y="953095"/>
            <a:ext cx="25527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Véleménvezér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Jól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kommunikál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Jó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szervező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és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probléma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megoldó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Kezdeményező</a:t>
            </a:r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16000" y="1851025"/>
            <a:ext cx="255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Sportoló</a:t>
            </a:r>
            <a:r>
              <a:rPr lang="en-US" dirty="0" smtClean="0">
                <a:solidFill>
                  <a:srgbClr val="EEECE1"/>
                </a:solidFill>
              </a:rPr>
              <a:t>, </a:t>
            </a:r>
            <a:r>
              <a:rPr lang="en-US" dirty="0" err="1" smtClean="0">
                <a:solidFill>
                  <a:srgbClr val="EEECE1"/>
                </a:solidFill>
              </a:rPr>
              <a:t>aktív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életet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él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Kreatív</a:t>
            </a:r>
            <a:r>
              <a:rPr lang="en-US" dirty="0" smtClean="0">
                <a:solidFill>
                  <a:srgbClr val="EEECE1"/>
                </a:solidFill>
              </a:rPr>
              <a:t>, </a:t>
            </a:r>
            <a:r>
              <a:rPr lang="en-US" dirty="0" err="1" smtClean="0">
                <a:solidFill>
                  <a:srgbClr val="EEECE1"/>
                </a:solidFill>
              </a:rPr>
              <a:t>ötletgazda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Dinamikus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személyiség</a:t>
            </a:r>
            <a:endParaRPr lang="en-US" dirty="0">
              <a:solidFill>
                <a:srgbClr val="EEECE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95937" y="3424535"/>
            <a:ext cx="255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Maximalista</a:t>
            </a:r>
            <a:endParaRPr lang="en-US" dirty="0" smtClean="0">
              <a:solidFill>
                <a:srgbClr val="EEECE1"/>
              </a:solidFill>
            </a:endParaRPr>
          </a:p>
          <a:p>
            <a:pPr>
              <a:buFontTx/>
              <a:buChar char="-"/>
            </a:pPr>
            <a:r>
              <a:rPr lang="en-US" dirty="0" err="1" smtClean="0">
                <a:solidFill>
                  <a:srgbClr val="EEECE1"/>
                </a:solidFill>
              </a:rPr>
              <a:t>Kapcsolatokkal</a:t>
            </a:r>
            <a:r>
              <a:rPr lang="en-US" dirty="0" smtClean="0">
                <a:solidFill>
                  <a:srgbClr val="EEECE1"/>
                </a:solidFill>
              </a:rPr>
              <a:t> </a:t>
            </a:r>
            <a:r>
              <a:rPr lang="en-US" dirty="0" err="1" smtClean="0">
                <a:solidFill>
                  <a:srgbClr val="EEECE1"/>
                </a:solidFill>
              </a:rPr>
              <a:t>rendelkezik</a:t>
            </a:r>
            <a:r>
              <a:rPr lang="en-US" dirty="0" smtClean="0">
                <a:solidFill>
                  <a:srgbClr val="EEECE1"/>
                </a:solidFill>
              </a:rPr>
              <a:t> (HÖK)</a:t>
            </a:r>
            <a:endParaRPr lang="en-US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3174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31748" name="Téglalap 5"/>
          <p:cNvSpPr>
            <a:spLocks noChangeArrowheads="1"/>
          </p:cNvSpPr>
          <p:nvPr/>
        </p:nvSpPr>
        <p:spPr bwMode="auto">
          <a:xfrm>
            <a:off x="-476250" y="0"/>
            <a:ext cx="9791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3200">
                <a:solidFill>
                  <a:schemeClr val="bg1"/>
                </a:solidFill>
              </a:rPr>
              <a:t>     </a:t>
            </a:r>
            <a:endParaRPr lang="hu-HU" sz="3200" b="1">
              <a:solidFill>
                <a:schemeClr val="bg1"/>
              </a:solidFill>
            </a:endParaRP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" y="-36513"/>
            <a:ext cx="9124950" cy="721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9600" y="0"/>
            <a:ext cx="5010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Szövegdoboz 3"/>
          <p:cNvSpPr txBox="1">
            <a:spLocks noChangeArrowheads="1"/>
          </p:cNvSpPr>
          <p:nvPr/>
        </p:nvSpPr>
        <p:spPr bwMode="auto">
          <a:xfrm>
            <a:off x="711200" y="2895600"/>
            <a:ext cx="7975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sz="4000" dirty="0" smtClean="0">
                <a:solidFill>
                  <a:srgbClr val="FF9900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„A KÖZÉPISKOLÁS NYARALÁS”</a:t>
            </a:r>
            <a:endParaRPr lang="hu-HU" sz="4000" dirty="0">
              <a:solidFill>
                <a:srgbClr val="FF9900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31747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31748" name="Téglalap 5"/>
          <p:cNvSpPr>
            <a:spLocks noChangeArrowheads="1"/>
          </p:cNvSpPr>
          <p:nvPr/>
        </p:nvSpPr>
        <p:spPr bwMode="auto">
          <a:xfrm>
            <a:off x="-476250" y="0"/>
            <a:ext cx="9791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3200">
                <a:solidFill>
                  <a:schemeClr val="bg1"/>
                </a:solidFill>
              </a:rPr>
              <a:t>     </a:t>
            </a:r>
            <a:endParaRPr lang="hu-HU" sz="3200" b="1">
              <a:solidFill>
                <a:schemeClr val="bg1"/>
              </a:solidFill>
            </a:endParaRPr>
          </a:p>
        </p:txBody>
      </p:sp>
      <p:pic>
        <p:nvPicPr>
          <p:cNvPr id="3174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" y="-36513"/>
            <a:ext cx="9124950" cy="7219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9600" y="0"/>
            <a:ext cx="5010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2" name="Szövegdoboz 3"/>
          <p:cNvSpPr txBox="1">
            <a:spLocks noChangeArrowheads="1"/>
          </p:cNvSpPr>
          <p:nvPr/>
        </p:nvSpPr>
        <p:spPr bwMode="auto">
          <a:xfrm>
            <a:off x="2466974" y="747713"/>
            <a:ext cx="4422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A KÖZÉPISKOLÁS NYARLÁS</a:t>
            </a:r>
            <a:endParaRPr lang="hu-HU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pic>
        <p:nvPicPr>
          <p:cNvPr id="10" name="Picture 9" descr="IMG_8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400" y="608647"/>
            <a:ext cx="8514119" cy="56778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Németek </a:t>
            </a:r>
            <a:r>
              <a:rPr lang="hu-HU" sz="3200" dirty="0">
                <a:solidFill>
                  <a:srgbClr val="EEECE1"/>
                </a:solidFill>
                <a:latin typeface="Calibri"/>
                <a:cs typeface="Calibri"/>
              </a:rPr>
              <a:t>– több </a:t>
            </a: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szereplő</a:t>
            </a:r>
            <a:endParaRPr lang="en-US" sz="3200" dirty="0" smtClean="0">
              <a:solidFill>
                <a:srgbClr val="EEECE1"/>
              </a:solidFill>
              <a:latin typeface="Calibri"/>
              <a:cs typeface="Calibri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Ausztria </a:t>
            </a:r>
            <a:r>
              <a:rPr lang="hu-HU" sz="3200" dirty="0">
                <a:solidFill>
                  <a:srgbClr val="EEECE1"/>
                </a:solidFill>
                <a:latin typeface="Calibri"/>
                <a:cs typeface="Calibri"/>
              </a:rPr>
              <a:t>– 15.000 – splashline (</a:t>
            </a: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8.500.000)</a:t>
            </a:r>
            <a:endParaRPr lang="en-US" sz="3200" dirty="0" smtClean="0">
              <a:solidFill>
                <a:srgbClr val="EEECE1"/>
              </a:solidFill>
              <a:latin typeface="Calibri"/>
              <a:cs typeface="Calibri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Szlovénia </a:t>
            </a:r>
            <a:r>
              <a:rPr lang="hu-HU" sz="3200" dirty="0">
                <a:solidFill>
                  <a:srgbClr val="EEECE1"/>
                </a:solidFill>
                <a:latin typeface="Calibri"/>
                <a:cs typeface="Calibri"/>
              </a:rPr>
              <a:t>– 7.000 – cmt group (2.000.000 lakosból!</a:t>
            </a: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)</a:t>
            </a:r>
            <a:endParaRPr lang="en-US" sz="3200" dirty="0" smtClean="0">
              <a:solidFill>
                <a:srgbClr val="EEECE1"/>
              </a:solidFill>
              <a:latin typeface="Calibri"/>
              <a:cs typeface="Calibri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Magyarország </a:t>
            </a:r>
            <a:r>
              <a:rPr lang="hu-HU" sz="3200" dirty="0">
                <a:solidFill>
                  <a:srgbClr val="EEECE1"/>
                </a:solidFill>
                <a:latin typeface="Calibri"/>
                <a:cs typeface="Calibri"/>
              </a:rPr>
              <a:t>– vajon mennyi </a:t>
            </a: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lehet? </a:t>
            </a:r>
            <a:r>
              <a:rPr lang="hu-HU" sz="3200" dirty="0">
                <a:solidFill>
                  <a:srgbClr val="EEECE1"/>
                </a:solidFill>
                <a:latin typeface="Calibri"/>
                <a:cs typeface="Calibri"/>
              </a:rPr>
              <a:t>(</a:t>
            </a:r>
            <a:r>
              <a:rPr lang="hu-HU" sz="3200" dirty="0" smtClean="0">
                <a:solidFill>
                  <a:srgbClr val="EEECE1"/>
                </a:solidFill>
                <a:latin typeface="Calibri"/>
                <a:cs typeface="Calibri"/>
              </a:rPr>
              <a:t>10.000.000)</a:t>
            </a:r>
            <a:endParaRPr lang="en-US" sz="3200" dirty="0">
              <a:solidFill>
                <a:srgbClr val="EEECE1"/>
              </a:solidFill>
              <a:latin typeface="Calibri"/>
              <a:cs typeface="Calibri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endParaRPr lang="sl-SI" sz="3200" dirty="0" smtClean="0">
              <a:solidFill>
                <a:srgbClr val="EEECE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464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KÜLFÖLD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2" descr="C:\Users\Vera\Documents\2011\Fotók\Matúra\matura_kepek\velenc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7950" y="3233738"/>
            <a:ext cx="2127250" cy="159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pic>
        <p:nvPicPr>
          <p:cNvPr id="19" name="Matura_Tura_film_web.avi">
            <a:hlinkClick r:id="" action="ppaction://media"/>
          </p:cNvPr>
          <p:cNvPicPr/>
          <p:nvPr>
            <p:ph idx="1"/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548922" y="1117600"/>
            <a:ext cx="8046156" cy="4525963"/>
          </a:xfrm>
        </p:spPr>
      </p:pic>
      <p:pic>
        <p:nvPicPr>
          <p:cNvPr id="32773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Szövegdoboz 4"/>
          <p:cNvSpPr txBox="1">
            <a:spLocks noChangeArrowheads="1"/>
          </p:cNvSpPr>
          <p:nvPr/>
        </p:nvSpPr>
        <p:spPr bwMode="auto">
          <a:xfrm>
            <a:off x="1592263" y="30163"/>
            <a:ext cx="62293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MATÚRA</a:t>
            </a:r>
            <a:r>
              <a:rPr lang="hu-HU" sz="280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 </a:t>
            </a:r>
            <a:r>
              <a:rPr lang="hu-HU" sz="200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TÚRA  2011</a:t>
            </a:r>
          </a:p>
        </p:txBody>
      </p:sp>
      <p:sp>
        <p:nvSpPr>
          <p:cNvPr id="32775" name="Téglalap 5"/>
          <p:cNvSpPr>
            <a:spLocks noChangeArrowheads="1"/>
          </p:cNvSpPr>
          <p:nvPr/>
        </p:nvSpPr>
        <p:spPr bwMode="auto">
          <a:xfrm>
            <a:off x="-476250" y="0"/>
            <a:ext cx="97917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3200">
                <a:solidFill>
                  <a:schemeClr val="bg1"/>
                </a:solidFill>
              </a:rPr>
              <a:t>     </a:t>
            </a:r>
            <a:endParaRPr lang="hu-HU" sz="3200" b="1">
              <a:solidFill>
                <a:schemeClr val="bg1"/>
              </a:solidFill>
            </a:endParaRPr>
          </a:p>
        </p:txBody>
      </p:sp>
      <p:pic>
        <p:nvPicPr>
          <p:cNvPr id="9" name="Matura_Tura_film_web.avi">
            <a:hlinkClick r:id="" action="ppaction://media"/>
          </p:cNvPr>
          <p:cNvPicPr/>
          <p:nvPr>
            <a:videoFile r:link="rId2"/>
          </p:nvPr>
        </p:nvPicPr>
        <p:blipFill>
          <a:blip r:embed="rId7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355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355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457200" y="6937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prstTxWarp prst="textNoShape">
              <a:avLst/>
            </a:prstTxWarp>
          </a:bodyPr>
          <a:lstStyle/>
          <a:p>
            <a:pPr algn="ctr"/>
            <a:r>
              <a:rPr lang="en-US" sz="3000" b="1" dirty="0" err="1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Középiskolában</a:t>
            </a:r>
            <a:r>
              <a:rPr lang="en-US" sz="3000" b="1" dirty="0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elért</a:t>
            </a:r>
            <a:r>
              <a:rPr lang="en-US" sz="3000" b="1" dirty="0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kontaktszám</a:t>
            </a:r>
            <a:r>
              <a:rPr lang="en-US" sz="3000" b="1" dirty="0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és</a:t>
            </a:r>
            <a:r>
              <a:rPr lang="en-US" sz="3000" b="1" dirty="0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 </a:t>
            </a:r>
            <a:r>
              <a:rPr lang="en-US" sz="3000" b="1" dirty="0" err="1">
                <a:solidFill>
                  <a:srgbClr val="FFFFFF"/>
                </a:solidFill>
                <a:ea typeface="ＭＳ Ｐゴシック" pitchFamily="-112" charset="-128"/>
                <a:cs typeface="ＭＳ Ｐゴシック" pitchFamily="-112" charset="-128"/>
              </a:rPr>
              <a:t>utasszám</a:t>
            </a:r>
            <a:endParaRPr lang="en-US" sz="3000" b="1" dirty="0">
              <a:solidFill>
                <a:srgbClr val="FFFFFF"/>
              </a:solidFill>
              <a:ea typeface="ＭＳ Ｐゴシック" pitchFamily="-112" charset="-128"/>
              <a:cs typeface="ＭＳ Ｐゴシック" pitchFamily="-112" charset="-128"/>
            </a:endParaRPr>
          </a:p>
        </p:txBody>
      </p:sp>
      <p:graphicFrame>
        <p:nvGraphicFramePr>
          <p:cNvPr id="8" name="Content Placeholder 3"/>
          <p:cNvGraphicFramePr>
            <a:graphicFrameLocks/>
          </p:cNvGraphicFramePr>
          <p:nvPr/>
        </p:nvGraphicFramePr>
        <p:xfrm>
          <a:off x="928688" y="2238375"/>
          <a:ext cx="7418387" cy="3342480"/>
        </p:xfrm>
        <a:graphic>
          <a:graphicData uri="http://schemas.openxmlformats.org/drawingml/2006/table">
            <a:tbl>
              <a:tblPr/>
              <a:tblGrid>
                <a:gridCol w="3127375"/>
                <a:gridCol w="1239837"/>
                <a:gridCol w="1377950"/>
                <a:gridCol w="1673225"/>
              </a:tblGrid>
              <a:tr h="6397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-112" charset="0"/>
                        <a:ea typeface="ＭＳ Ｐゴシック" pitchFamily="-112" charset="-128"/>
                        <a:cs typeface="ＭＳ Ｐゴシック" pitchFamily="-112" charset="-128"/>
                      </a:endParaRP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2011. tavasz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2011. ősz /2012. tavasz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2012. Ősz / 2013. tavasz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6C0A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ISKOLA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220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350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ÉVFOLYAM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4.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3. </a:t>
                      </a: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é</a:t>
                      </a: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s 4.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3. </a:t>
                      </a:r>
                      <a:r>
                        <a:rPr kumimoji="0" lang="fr-FR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é</a:t>
                      </a: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s 4.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OSZTÁLY (átlag db)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4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5,5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6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7E7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DIÁK (átlag fő)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25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25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25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ÖSSZES KONTAKTSZÁM (fő)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22 000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41 250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52 500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KÖZÉPISKOLÁS MAGAZIN (pld.)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15 000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36 000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45 000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UTASSZÁM (fő)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600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2200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-112" charset="0"/>
                          <a:ea typeface="ＭＳ Ｐゴシック" pitchFamily="-112" charset="-128"/>
                          <a:cs typeface="ＭＳ Ｐゴシック" pitchFamily="-112" charset="-128"/>
                        </a:rPr>
                        <a:t>3500</a:t>
                      </a:r>
                    </a:p>
                  </a:txBody>
                  <a:tcPr marL="91435" marR="91435"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6A6A6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14843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ISKOLA</a:t>
            </a: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miért mehetünk be?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Szimpátia</a:t>
            </a: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alapján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TANÁR – miért tarthatunk előadást?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Felelősség levétele</a:t>
            </a:r>
            <a:endParaRPr kumimoji="0" lang="sl-SI" sz="3200" b="0" i="0" u="none" strike="noStrike" kern="1200" cap="none" spc="0" normalizeH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500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A MEGGYŐZÉS 4 SZINTJE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12557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baseline="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DIÁK – miért jön el?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Program minősége / prezentáció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SZÜLŐ – miért is engedje el a gyereket?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BIZALOM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Szülői értekezlet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/>
            </a:pPr>
            <a:r>
              <a:rPr lang="sl-SI" sz="3200" dirty="0" smtClean="0">
                <a:solidFill>
                  <a:srgbClr val="EEECE1"/>
                </a:solidFill>
                <a:latin typeface="+mn-lt"/>
                <a:ea typeface="+mn-ea"/>
                <a:cs typeface="+mn-cs"/>
              </a:rPr>
              <a:t>ŐSZINTESÉG</a:t>
            </a:r>
          </a:p>
          <a:p>
            <a:pPr marL="1279525" lvl="2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endParaRPr lang="sl-SI" sz="3200" dirty="0" smtClean="0">
              <a:solidFill>
                <a:srgbClr val="FF99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500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A MEGGYŐZÉS 4 SZINTJE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52600" y="2333625"/>
            <a:ext cx="63627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FF9900"/>
                </a:solidFill>
              </a:rPr>
              <a:t>A PROMÓTER FELADATAI</a:t>
            </a:r>
            <a:endParaRPr lang="en-US" sz="4000" b="1" dirty="0">
              <a:solidFill>
                <a:srgbClr val="FF99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52600" y="3251200"/>
            <a:ext cx="5346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</a:rPr>
              <a:t>A </a:t>
            </a:r>
            <a:r>
              <a:rPr lang="en-US" sz="2400" dirty="0" err="1" smtClean="0">
                <a:solidFill>
                  <a:schemeClr val="bg1"/>
                </a:solidFill>
              </a:rPr>
              <a:t>bizalom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kiépítésének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lépései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9509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EEECE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Kontakt keresés, kapcsolat felvétel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FF9900"/>
                </a:solidFill>
                <a:latin typeface="+mn-lt"/>
                <a:ea typeface="+mn-ea"/>
                <a:cs typeface="+mn-cs"/>
              </a:rPr>
              <a:t>Osztályokból hangadó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FF99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125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lang="sl-SI" sz="3200" dirty="0" smtClean="0">
                <a:solidFill>
                  <a:srgbClr val="EEECE1"/>
                </a:solidFill>
              </a:rPr>
              <a:t>Promóció</a:t>
            </a:r>
          </a:p>
          <a:p>
            <a:pPr marL="822325" lvl="1" indent="-282575" defTabSz="91440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Osztályfőnöki óra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Össznépi buli szervezése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Char char=""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Animáció, kísérés, idegenvezetés a célországban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1" name="Pravokotnik 3"/>
          <p:cNvSpPr/>
          <p:nvPr/>
        </p:nvSpPr>
        <p:spPr>
          <a:xfrm>
            <a:off x="899592" y="1412776"/>
            <a:ext cx="1944216" cy="1008112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2" name="PoljeZBesedilom 4"/>
          <p:cNvSpPr txBox="1"/>
          <p:nvPr/>
        </p:nvSpPr>
        <p:spPr>
          <a:xfrm>
            <a:off x="971600" y="1422737"/>
            <a:ext cx="18722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KONTAKT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-bulik, meghívók (vip)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-imeghívó az MM csapatba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05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-kedvezmények (egyéb utak..)</a:t>
            </a:r>
            <a:endParaRPr kumimoji="0" lang="sl-SI" sz="105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3" name="Desna puščica 5"/>
          <p:cNvSpPr/>
          <p:nvPr/>
        </p:nvSpPr>
        <p:spPr>
          <a:xfrm>
            <a:off x="2915816" y="1628800"/>
            <a:ext cx="720080" cy="432048"/>
          </a:xfrm>
          <a:prstGeom prst="rightArrow">
            <a:avLst/>
          </a:prstGeom>
          <a:solidFill>
            <a:schemeClr val="bg1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4" name="Pravokotnik 6"/>
          <p:cNvSpPr/>
          <p:nvPr/>
        </p:nvSpPr>
        <p:spPr>
          <a:xfrm>
            <a:off x="3707904" y="1412776"/>
            <a:ext cx="1800200" cy="1008112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5" name="PoljeZBesedilom 7"/>
          <p:cNvSpPr txBox="1"/>
          <p:nvPr/>
        </p:nvSpPr>
        <p:spPr>
          <a:xfrm>
            <a:off x="3779912" y="1484784"/>
            <a:ext cx="1656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PROMÓTER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-1. év 7€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-2. év 10€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-3. év  13€</a:t>
            </a:r>
            <a:endParaRPr kumimoji="0" lang="sl-SI" sz="12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26" name="Pravokotnik 8"/>
          <p:cNvSpPr/>
          <p:nvPr/>
        </p:nvSpPr>
        <p:spPr>
          <a:xfrm>
            <a:off x="6444208" y="980728"/>
            <a:ext cx="2736304" cy="1656184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7" name="PoljeZBesedilom 9"/>
          <p:cNvSpPr txBox="1"/>
          <p:nvPr/>
        </p:nvSpPr>
        <p:spPr>
          <a:xfrm>
            <a:off x="6516216" y="980728"/>
            <a:ext cx="262778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GUIDE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-1. év:  tanulás az úton gyakornokként / animátorként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-2. év: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GUIDE 500-700€/ÚT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ANIMÁTOR 200€/ÚT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-kedvezméányek, ingyen utak, bulik (VIP)</a:t>
            </a:r>
          </a:p>
        </p:txBody>
      </p:sp>
      <p:sp>
        <p:nvSpPr>
          <p:cNvPr id="28" name="Desna puščica 10"/>
          <p:cNvSpPr/>
          <p:nvPr/>
        </p:nvSpPr>
        <p:spPr>
          <a:xfrm>
            <a:off x="5652120" y="1628800"/>
            <a:ext cx="792088" cy="432048"/>
          </a:xfrm>
          <a:prstGeom prst="rightArrow">
            <a:avLst/>
          </a:prstGeom>
          <a:solidFill>
            <a:srgbClr val="FFFFFF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29" name="Puščica dol 12"/>
          <p:cNvSpPr/>
          <p:nvPr/>
        </p:nvSpPr>
        <p:spPr>
          <a:xfrm>
            <a:off x="7236296" y="2708920"/>
            <a:ext cx="484632" cy="834392"/>
          </a:xfrm>
          <a:prstGeom prst="downArrow">
            <a:avLst/>
          </a:prstGeom>
          <a:solidFill>
            <a:srgbClr val="FFFFFF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0" name="Puščica dol 13"/>
          <p:cNvSpPr/>
          <p:nvPr/>
        </p:nvSpPr>
        <p:spPr>
          <a:xfrm>
            <a:off x="4644008" y="2564904"/>
            <a:ext cx="484632" cy="978408"/>
          </a:xfrm>
          <a:prstGeom prst="downArrow">
            <a:avLst/>
          </a:prstGeom>
          <a:solidFill>
            <a:srgbClr val="FFFFFF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1" name="Pravokotnik 14"/>
          <p:cNvSpPr/>
          <p:nvPr/>
        </p:nvSpPr>
        <p:spPr>
          <a:xfrm>
            <a:off x="3923928" y="3645024"/>
            <a:ext cx="4680520" cy="2160240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PROMÓTER / GUIDE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-munka a cégnél 1-4 évig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-legjobb munka suli mellett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-évi kereset csak a promócióval: 700€-2000€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-évi kereset guide munkáért: 500€- 1500€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-a legjobbakat a cégnél tartjuk</a:t>
            </a:r>
            <a:endParaRPr kumimoji="0" lang="sl-SI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2" name="Puščica dol 15"/>
          <p:cNvSpPr/>
          <p:nvPr/>
        </p:nvSpPr>
        <p:spPr>
          <a:xfrm rot="5400000">
            <a:off x="2699792" y="4293096"/>
            <a:ext cx="1368152" cy="936104"/>
          </a:xfrm>
          <a:prstGeom prst="downArrow">
            <a:avLst/>
          </a:prstGeom>
          <a:solidFill>
            <a:srgbClr val="FFFFFF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3" name="Pravokotnik 17"/>
          <p:cNvSpPr/>
          <p:nvPr/>
        </p:nvSpPr>
        <p:spPr>
          <a:xfrm>
            <a:off x="0" y="3284984"/>
            <a:ext cx="2843808" cy="2880320"/>
          </a:xfrm>
          <a:prstGeom prst="rect">
            <a:avLst/>
          </a:prstGeom>
          <a:solidFill>
            <a:srgbClr val="FF9900"/>
          </a:solidFill>
          <a:ln w="12700" cap="flat" cmpd="sng" algn="ctr">
            <a:solidFill>
              <a:srgbClr val="3891A7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-ÉLETTAPASZTALAT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-TUDÁS SZERZÉSE: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Értékesítés; Logisztika; Kommunikáció; Marketing; ...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… remek ajánló az önéletrajzban!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l-SI" sz="1800" b="0" i="0" u="none" strike="noStrike" kern="0" cap="none" spc="0" normalizeH="0" baseline="0" noProof="0" dirty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l-SI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Gill Sans MT"/>
                <a:ea typeface="+mn-ea"/>
                <a:cs typeface="+mn-cs"/>
              </a:rPr>
              <a:t>ÉLETRE SZÓLÓ ÉLMÉNY</a:t>
            </a:r>
            <a:endParaRPr kumimoji="0" lang="sl-SI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Gill Sans MT"/>
              <a:ea typeface="+mn-ea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17500" y="568325"/>
            <a:ext cx="299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EEECE1"/>
                </a:solidFill>
              </a:rPr>
              <a:t>JÖVŐKÉP - MOTIVÁCIÓ</a:t>
            </a:r>
            <a:endParaRPr lang="en-US" sz="2400" dirty="0">
              <a:solidFill>
                <a:srgbClr val="EEECE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28675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>
              <a:solidFill>
                <a:srgbClr val="898989"/>
              </a:solidFill>
              <a:cs typeface="MS PGothic" pitchFamily="34" charset="-128"/>
            </a:endParaRPr>
          </a:p>
        </p:txBody>
      </p:sp>
      <p:pic>
        <p:nvPicPr>
          <p:cNvPr id="28676" name="Picture 2" descr="C:\Users\Vera\Documents\2011\Meex\Meex ppt háttér\meex_ppt_bg_v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Szövegdoboz 4"/>
          <p:cNvSpPr txBox="1">
            <a:spLocks noChangeArrowheads="1"/>
          </p:cNvSpPr>
          <p:nvPr/>
        </p:nvSpPr>
        <p:spPr bwMode="auto">
          <a:xfrm>
            <a:off x="685800" y="804863"/>
            <a:ext cx="806291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hu-HU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Szövegdoboz 3"/>
          <p:cNvSpPr txBox="1">
            <a:spLocks noChangeArrowheads="1"/>
          </p:cNvSpPr>
          <p:nvPr/>
        </p:nvSpPr>
        <p:spPr bwMode="auto">
          <a:xfrm>
            <a:off x="2887663" y="168275"/>
            <a:ext cx="37544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 dirty="0" smtClean="0">
                <a:solidFill>
                  <a:schemeClr val="bg1"/>
                </a:solidFill>
                <a:latin typeface="Arial" pitchFamily="-112" charset="0"/>
                <a:ea typeface="Arial" pitchFamily="-112" charset="0"/>
                <a:cs typeface="Arial" pitchFamily="-112" charset="0"/>
              </a:rPr>
              <a:t>BIZALOM - MARKETING</a:t>
            </a:r>
            <a:endParaRPr lang="hu-HU" sz="2000" dirty="0">
              <a:solidFill>
                <a:schemeClr val="bg1"/>
              </a:solidFill>
              <a:latin typeface="Arial" pitchFamily="-112" charset="0"/>
              <a:ea typeface="Arial" pitchFamily="-112" charset="0"/>
              <a:cs typeface="Arial" pitchFamily="-112" charset="0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631825" y="2144713"/>
            <a:ext cx="8143875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sl-SI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Az</a:t>
            </a:r>
            <a:r>
              <a:rPr kumimoji="0" lang="sl-SI" sz="32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utazási termékek értékesítése a BIZALMON alapszik és a DIREKT csatornákon valósul meg legjobban!</a:t>
            </a:r>
          </a:p>
          <a:p>
            <a:pPr marL="365125" marR="0" lvl="0" indent="-282575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lang="sl-SI" sz="3200" baseline="0" dirty="0" smtClean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 SALES csapat motivációja a kulcs a sikerhez!</a:t>
            </a:r>
            <a:endParaRPr kumimoji="0" lang="sl-SI" sz="3200" b="0" i="0" u="none" strike="noStrike" kern="1200" cap="none" spc="0" normalizeH="0" baseline="0" noProof="0" dirty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4500" y="804863"/>
            <a:ext cx="5003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9900"/>
                </a:solidFill>
              </a:rPr>
              <a:t>ÖSSZEGZÉS</a:t>
            </a:r>
            <a:endParaRPr lang="en-US" sz="2400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sp>
        <p:nvSpPr>
          <p:cNvPr id="4096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>
              <a:cs typeface="MS PGothic" pitchFamily="34" charset="-128"/>
            </a:endParaRPr>
          </a:p>
        </p:txBody>
      </p:sp>
      <p:pic>
        <p:nvPicPr>
          <p:cNvPr id="40964" name="Picture 2" descr="C:\Users\Vera\Documents\2011\Meex\Meex ppt háttér\meex_ppt_bg_v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Szövegdoboz 4"/>
          <p:cNvSpPr txBox="1">
            <a:spLocks noChangeArrowheads="1"/>
          </p:cNvSpPr>
          <p:nvPr/>
        </p:nvSpPr>
        <p:spPr bwMode="auto">
          <a:xfrm>
            <a:off x="25400" y="1941513"/>
            <a:ext cx="9144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2000">
                <a:solidFill>
                  <a:schemeClr val="bg1"/>
                </a:solidFill>
                <a:latin typeface="Latha" pitchFamily="34" charset="0"/>
                <a:ea typeface="Latha" pitchFamily="34" charset="0"/>
                <a:cs typeface="Latha" pitchFamily="34" charset="0"/>
              </a:rPr>
              <a:t>.</a:t>
            </a:r>
          </a:p>
        </p:txBody>
      </p:sp>
      <p:sp>
        <p:nvSpPr>
          <p:cNvPr id="40966" name="Szövegdoboz 6"/>
          <p:cNvSpPr txBox="1">
            <a:spLocks noChangeArrowheads="1"/>
          </p:cNvSpPr>
          <p:nvPr/>
        </p:nvSpPr>
        <p:spPr bwMode="auto">
          <a:xfrm>
            <a:off x="-1676400" y="1679575"/>
            <a:ext cx="1219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pPr algn="ctr"/>
            <a:r>
              <a:rPr lang="hu-HU" sz="4000">
                <a:solidFill>
                  <a:schemeClr val="bg1"/>
                </a:solidFill>
              </a:rPr>
              <a:t>KÖSZÖNJÜK A FIGYELMET!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12554</TotalTime>
  <Words>1191</Words>
  <Application>Microsoft Office PowerPoint</Application>
  <PresentationFormat>On-screen Show (4:3)</PresentationFormat>
  <Paragraphs>316</Paragraphs>
  <Slides>38</Slides>
  <Notes>0</Notes>
  <HiddenSlides>0</HiddenSlides>
  <MMClips>3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barathi</dc:creator>
  <cp:lastModifiedBy>bbmeex</cp:lastModifiedBy>
  <cp:revision>419</cp:revision>
  <dcterms:created xsi:type="dcterms:W3CDTF">2012-03-22T13:50:37Z</dcterms:created>
  <dcterms:modified xsi:type="dcterms:W3CDTF">2012-03-22T13:52:46Z</dcterms:modified>
</cp:coreProperties>
</file>