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7" r:id="rId3"/>
    <p:sldMasterId id="2147483699" r:id="rId4"/>
  </p:sldMasterIdLst>
  <p:notesMasterIdLst>
    <p:notesMasterId r:id="rId28"/>
  </p:notesMasterIdLst>
  <p:sldIdLst>
    <p:sldId id="256" r:id="rId5"/>
    <p:sldId id="300" r:id="rId6"/>
    <p:sldId id="287" r:id="rId7"/>
    <p:sldId id="297" r:id="rId8"/>
    <p:sldId id="290" r:id="rId9"/>
    <p:sldId id="286" r:id="rId10"/>
    <p:sldId id="301" r:id="rId11"/>
    <p:sldId id="302" r:id="rId12"/>
    <p:sldId id="303" r:id="rId13"/>
    <p:sldId id="292" r:id="rId14"/>
    <p:sldId id="291" r:id="rId15"/>
    <p:sldId id="294" r:id="rId16"/>
    <p:sldId id="293" r:id="rId17"/>
    <p:sldId id="304" r:id="rId18"/>
    <p:sldId id="288" r:id="rId19"/>
    <p:sldId id="306" r:id="rId20"/>
    <p:sldId id="307" r:id="rId21"/>
    <p:sldId id="308" r:id="rId22"/>
    <p:sldId id="305" r:id="rId23"/>
    <p:sldId id="263" r:id="rId24"/>
    <p:sldId id="309" r:id="rId25"/>
    <p:sldId id="310" r:id="rId26"/>
    <p:sldId id="270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33CC"/>
    <a:srgbClr val="61625E"/>
    <a:srgbClr val="F2F2F2"/>
    <a:srgbClr val="E7C9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4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1400">
                <a:solidFill>
                  <a:schemeClr val="tx2"/>
                </a:solidFill>
              </a:defRPr>
            </a:pPr>
            <a:r>
              <a:rPr lang="hu-HU" sz="1400" dirty="0" smtClean="0">
                <a:solidFill>
                  <a:schemeClr val="tx2"/>
                </a:solidFill>
              </a:rPr>
              <a:t>Mire költi el a nyugdíjpénztári nyereségét?</a:t>
            </a:r>
            <a:endParaRPr lang="hu-HU" sz="1400" dirty="0">
              <a:solidFill>
                <a:schemeClr val="tx2"/>
              </a:solidFill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26821077419969208"/>
          <c:y val="0.39357674728647724"/>
          <c:w val="0.44468174171123842"/>
          <c:h val="0.5791204078099849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5.6690129668132111E-2"/>
                  <c:y val="9.5638651570318881E-2"/>
                </c:manualLayout>
              </c:layout>
              <c:tx>
                <c:rich>
                  <a:bodyPr/>
                  <a:lstStyle/>
                  <a:p>
                    <a:r>
                      <a:rPr lang="hu-HU" sz="1100" dirty="0" smtClean="0"/>
                      <a:t>Hitelek/ számlák</a:t>
                    </a:r>
                    <a:r>
                      <a:rPr lang="hu-HU" sz="1100" baseline="0" dirty="0" smtClean="0"/>
                      <a:t> fizetése</a:t>
                    </a:r>
                  </a:p>
                  <a:p>
                    <a:r>
                      <a:rPr lang="en-US" sz="1100" dirty="0" smtClean="0"/>
                      <a:t>22</a:t>
                    </a:r>
                    <a:r>
                      <a:rPr lang="en-US" sz="1100" dirty="0"/>
                      <a:t>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1635658082465491"/>
                  <c:y val="-7.389331698344564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solidFill>
                          <a:schemeClr val="bg1"/>
                        </a:solidFill>
                        <a:effectLst/>
                      </a:defRPr>
                    </a:pPr>
                    <a:r>
                      <a:rPr lang="hu-HU" sz="1100" dirty="0" smtClean="0">
                        <a:effectLst/>
                      </a:rPr>
                      <a:t>Megtaka-rítás</a:t>
                    </a:r>
                  </a:p>
                  <a:p>
                    <a:pPr>
                      <a:defRPr sz="1100" b="1">
                        <a:solidFill>
                          <a:schemeClr val="bg1"/>
                        </a:solidFill>
                        <a:effectLst/>
                      </a:defRPr>
                    </a:pPr>
                    <a:r>
                      <a:rPr lang="en-US" sz="1100" dirty="0" smtClean="0">
                        <a:effectLst/>
                      </a:rPr>
                      <a:t>42</a:t>
                    </a:r>
                    <a:r>
                      <a:rPr lang="en-US" sz="1100" dirty="0">
                        <a:effectLst/>
                      </a:rPr>
                      <a:t>%</a:t>
                    </a:r>
                    <a:endParaRPr lang="en-US" dirty="0">
                      <a:effectLst/>
                    </a:endParaRPr>
                  </a:p>
                </c:rich>
              </c:tx>
              <c:spPr/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u-HU" sz="1100" dirty="0" smtClean="0"/>
                      <a:t>Fogyasztás</a:t>
                    </a:r>
                  </a:p>
                  <a:p>
                    <a:r>
                      <a:rPr lang="en-US" sz="1100" dirty="0" smtClean="0"/>
                      <a:t>28</a:t>
                    </a:r>
                    <a:r>
                      <a:rPr lang="en-US" sz="1100" dirty="0"/>
                      <a:t>%</a:t>
                    </a:r>
                    <a:endParaRPr lang="en-US" sz="900" dirty="0"/>
                  </a:p>
                </c:rich>
              </c:tx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14802422746678939"/>
                  <c:y val="6.9555382960231921E-2"/>
                </c:manualLayout>
              </c:layout>
              <c:tx>
                <c:rich>
                  <a:bodyPr/>
                  <a:lstStyle/>
                  <a:p>
                    <a:r>
                      <a:rPr lang="hu-HU" sz="1100" dirty="0" smtClean="0"/>
                      <a:t>Nem döntöttem</a:t>
                    </a:r>
                    <a:r>
                      <a:rPr lang="en-US" sz="1100" dirty="0" smtClean="0"/>
                      <a:t> 8%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Sheet1!$A$2:$A$5</c:f>
              <c:strCache>
                <c:ptCount val="4"/>
                <c:pt idx="0">
                  <c:v>Loan payments/paying bills</c:v>
                </c:pt>
                <c:pt idx="1">
                  <c:v>Savings</c:v>
                </c:pt>
                <c:pt idx="2">
                  <c:v>Consumption</c:v>
                </c:pt>
                <c:pt idx="3">
                  <c:v>Not decided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0.22</c:v>
                </c:pt>
                <c:pt idx="1">
                  <c:v>0.42</c:v>
                </c:pt>
                <c:pt idx="2">
                  <c:v>0.28000000000000003</c:v>
                </c:pt>
                <c:pt idx="3">
                  <c:v>0.08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rgbClr val="FFFFFF">
        <a:alpha val="30196"/>
      </a:srgbClr>
    </a:solidFill>
    <a:ln>
      <a:noFill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05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solidFill>
                  <a:schemeClr val="tx2"/>
                </a:solidFill>
              </a:defRPr>
            </a:pPr>
            <a:r>
              <a:rPr lang="hu-HU" sz="1800" dirty="0" smtClean="0">
                <a:solidFill>
                  <a:schemeClr val="tx2"/>
                </a:solidFill>
              </a:rPr>
              <a:t>Attitűd váltás 2011 </a:t>
            </a:r>
            <a:r>
              <a:rPr lang="hu-HU" sz="1800" dirty="0">
                <a:solidFill>
                  <a:schemeClr val="tx2"/>
                </a:solidFill>
              </a:rPr>
              <a:t>v 2007</a:t>
            </a:r>
            <a:endParaRPr lang="en-US" sz="1800" dirty="0">
              <a:solidFill>
                <a:schemeClr val="tx2"/>
              </a:solidFill>
            </a:endParaRP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change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6">
                  <a:lumMod val="50000"/>
                </a:schemeClr>
              </a:solidFill>
            </a:ln>
          </c:spPr>
          <c:invertIfNegative val="0"/>
          <c:cat>
            <c:strRef>
              <c:f>Sheet1!$A$2:$A$6</c:f>
              <c:strCache>
                <c:ptCount val="5"/>
                <c:pt idx="0">
                  <c:v>I spend money more carefully</c:v>
                </c:pt>
                <c:pt idx="1">
                  <c:v>I look for the lowest price</c:v>
                </c:pt>
                <c:pt idx="2">
                  <c:v>I hate the idea of being in debt</c:v>
                </c:pt>
                <c:pt idx="3">
                  <c:v>It is worth to spend more on high quality food</c:v>
                </c:pt>
                <c:pt idx="4">
                  <c:v>I tend to spend money without thinking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0.18</c:v>
                </c:pt>
                <c:pt idx="1">
                  <c:v>0.18</c:v>
                </c:pt>
                <c:pt idx="2">
                  <c:v>0.17</c:v>
                </c:pt>
                <c:pt idx="3">
                  <c:v>-0.14000000000000001</c:v>
                </c:pt>
                <c:pt idx="4">
                  <c:v>-0.15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168000"/>
        <c:axId val="159169536"/>
      </c:barChart>
      <c:catAx>
        <c:axId val="159168000"/>
        <c:scaling>
          <c:orientation val="minMax"/>
        </c:scaling>
        <c:delete val="0"/>
        <c:axPos val="l"/>
        <c:majorTickMark val="out"/>
        <c:minorTickMark val="none"/>
        <c:tickLblPos val="low"/>
        <c:txPr>
          <a:bodyPr/>
          <a:lstStyle/>
          <a:p>
            <a:pPr>
              <a:defRPr sz="1000"/>
            </a:pPr>
            <a:endParaRPr lang="en-US"/>
          </a:p>
        </c:txPr>
        <c:crossAx val="159169536"/>
        <c:crosses val="autoZero"/>
        <c:auto val="1"/>
        <c:lblAlgn val="ctr"/>
        <c:lblOffset val="100"/>
        <c:noMultiLvlLbl val="0"/>
      </c:catAx>
      <c:valAx>
        <c:axId val="159169536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crossAx val="159168000"/>
        <c:crosses val="autoZero"/>
        <c:crossBetween val="between"/>
      </c:valAx>
    </c:plotArea>
    <c:plotVisOnly val="1"/>
    <c:dispBlanksAs val="gap"/>
    <c:showDLblsOverMax val="0"/>
  </c:chart>
  <c:spPr>
    <a:solidFill>
      <a:srgbClr val="FFFFFF">
        <a:alpha val="30196"/>
      </a:srgbClr>
    </a:solidFill>
    <a:ln>
      <a:noFill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05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solidFill>
                  <a:schemeClr val="tx2"/>
                </a:solidFill>
              </a:defRPr>
            </a:pPr>
            <a:r>
              <a:rPr lang="hu-HU" sz="1400" dirty="0" smtClean="0">
                <a:solidFill>
                  <a:schemeClr val="tx2"/>
                </a:solidFill>
              </a:rPr>
              <a:t>Vásárláskor a</a:t>
            </a:r>
            <a:r>
              <a:rPr lang="hu-HU" sz="1400" baseline="0" dirty="0" smtClean="0">
                <a:solidFill>
                  <a:schemeClr val="tx2"/>
                </a:solidFill>
              </a:rPr>
              <a:t> legalacsonyabb árat keresem</a:t>
            </a:r>
            <a:r>
              <a:rPr lang="hu-HU" sz="1400" dirty="0" smtClean="0">
                <a:solidFill>
                  <a:schemeClr val="tx2"/>
                </a:solidFill>
              </a:rPr>
              <a:t>*</a:t>
            </a:r>
            <a:endParaRPr lang="en-US" sz="140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0.14611070650957253"/>
          <c:y val="3.6714386803892177E-2"/>
        </c:manualLayout>
      </c:layout>
      <c:overlay val="0"/>
      <c:spPr>
        <a:solidFill>
          <a:srgbClr val="FFFFFF">
            <a:alpha val="30196"/>
          </a:srgbClr>
        </a:solidFill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Look for the lowest prices when shopping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</c:spPr>
          </c:dPt>
          <c:cat>
            <c:strRef>
              <c:f>Sheet1!$A$2:$A$20</c:f>
              <c:strCache>
                <c:ptCount val="19"/>
                <c:pt idx="0">
                  <c:v>Italy</c:v>
                </c:pt>
                <c:pt idx="1">
                  <c:v>Finland</c:v>
                </c:pt>
                <c:pt idx="2">
                  <c:v>Greece</c:v>
                </c:pt>
                <c:pt idx="3">
                  <c:v>Slovenia</c:v>
                </c:pt>
                <c:pt idx="4">
                  <c:v>Portugal</c:v>
                </c:pt>
                <c:pt idx="5">
                  <c:v>Hungary</c:v>
                </c:pt>
                <c:pt idx="6">
                  <c:v>Republic of Ireland</c:v>
                </c:pt>
                <c:pt idx="7">
                  <c:v>Sweden</c:v>
                </c:pt>
                <c:pt idx="8">
                  <c:v>Turkey</c:v>
                </c:pt>
                <c:pt idx="9">
                  <c:v>Serbia</c:v>
                </c:pt>
                <c:pt idx="10">
                  <c:v>Northern Ireland</c:v>
                </c:pt>
                <c:pt idx="11">
                  <c:v>Poland</c:v>
                </c:pt>
                <c:pt idx="12">
                  <c:v>Croatia</c:v>
                </c:pt>
                <c:pt idx="13">
                  <c:v>Germany</c:v>
                </c:pt>
                <c:pt idx="14">
                  <c:v>GB</c:v>
                </c:pt>
                <c:pt idx="15">
                  <c:v>Russia</c:v>
                </c:pt>
                <c:pt idx="16">
                  <c:v>Bulgaria</c:v>
                </c:pt>
                <c:pt idx="17">
                  <c:v>France</c:v>
                </c:pt>
                <c:pt idx="18">
                  <c:v>Spain</c:v>
                </c:pt>
              </c:strCache>
            </c:strRef>
          </c:cat>
          <c:val>
            <c:numRef>
              <c:f>Sheet1!$B$2:$B$20</c:f>
              <c:numCache>
                <c:formatCode>0.00%</c:formatCode>
                <c:ptCount val="19"/>
                <c:pt idx="0">
                  <c:v>0.67180300000000004</c:v>
                </c:pt>
                <c:pt idx="1">
                  <c:v>0.60685999999999996</c:v>
                </c:pt>
                <c:pt idx="2">
                  <c:v>0.59418899999999997</c:v>
                </c:pt>
                <c:pt idx="3">
                  <c:v>0.58803300000000003</c:v>
                </c:pt>
                <c:pt idx="4">
                  <c:v>0.57706999999999997</c:v>
                </c:pt>
                <c:pt idx="5">
                  <c:v>0.57547400000000004</c:v>
                </c:pt>
                <c:pt idx="6">
                  <c:v>0.52724300000000002</c:v>
                </c:pt>
                <c:pt idx="7">
                  <c:v>0.51476699999999997</c:v>
                </c:pt>
                <c:pt idx="8">
                  <c:v>0.49827700000000003</c:v>
                </c:pt>
                <c:pt idx="9">
                  <c:v>0.49429699999999999</c:v>
                </c:pt>
                <c:pt idx="10">
                  <c:v>0.48880400000000002</c:v>
                </c:pt>
                <c:pt idx="11">
                  <c:v>0.47802499999999998</c:v>
                </c:pt>
                <c:pt idx="12">
                  <c:v>0.46703099999999997</c:v>
                </c:pt>
                <c:pt idx="13">
                  <c:v>0.45340599999999998</c:v>
                </c:pt>
                <c:pt idx="14">
                  <c:v>0.44525900000000002</c:v>
                </c:pt>
                <c:pt idx="15">
                  <c:v>0.42838500000000002</c:v>
                </c:pt>
                <c:pt idx="16">
                  <c:v>0.42149900000000001</c:v>
                </c:pt>
                <c:pt idx="17">
                  <c:v>0.41825400000000001</c:v>
                </c:pt>
                <c:pt idx="18">
                  <c:v>0.412879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axId val="159089024"/>
        <c:axId val="159090560"/>
      </c:barChart>
      <c:catAx>
        <c:axId val="1590890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en-US"/>
          </a:p>
        </c:txPr>
        <c:crossAx val="159090560"/>
        <c:crosses val="autoZero"/>
        <c:auto val="1"/>
        <c:lblAlgn val="ctr"/>
        <c:lblOffset val="100"/>
        <c:noMultiLvlLbl val="0"/>
      </c:catAx>
      <c:valAx>
        <c:axId val="159090560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en-US"/>
          </a:p>
        </c:txPr>
        <c:crossAx val="159089024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>
                <a:solidFill>
                  <a:schemeClr val="tx1"/>
                </a:solidFill>
              </a:defRPr>
            </a:pPr>
            <a:r>
              <a:rPr lang="hu-HU" sz="1400" dirty="0" smtClean="0">
                <a:solidFill>
                  <a:schemeClr val="tx1"/>
                </a:solidFill>
              </a:rPr>
              <a:t>A boltlátogatások fő okainak változása %</a:t>
            </a:r>
          </a:p>
          <a:p>
            <a:pPr>
              <a:defRPr sz="1100">
                <a:solidFill>
                  <a:schemeClr val="tx1"/>
                </a:solidFill>
              </a:defRPr>
            </a:pPr>
            <a:r>
              <a:rPr lang="hu-HU" sz="1100" baseline="0" dirty="0" smtClean="0">
                <a:solidFill>
                  <a:schemeClr val="tx1"/>
                </a:solidFill>
              </a:rPr>
              <a:t>2011 v 2007</a:t>
            </a:r>
            <a:endParaRPr lang="en-US" sz="11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4690683837313553"/>
          <c:y val="5.2005545272744327E-2"/>
        </c:manualLayout>
      </c:layout>
      <c:overlay val="0"/>
      <c:spPr>
        <a:solidFill>
          <a:srgbClr val="FFFFFF">
            <a:alpha val="30196"/>
          </a:srgbClr>
        </a:solidFill>
      </c:spPr>
    </c:title>
    <c:autoTitleDeleted val="0"/>
    <c:plotArea>
      <c:layout>
        <c:manualLayout>
          <c:layoutTarget val="inner"/>
          <c:xMode val="edge"/>
          <c:yMode val="edge"/>
          <c:x val="9.7609230341415235E-2"/>
          <c:y val="0.28655055445282124"/>
          <c:w val="0.86890129594914012"/>
          <c:h val="0.3931179948865556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57150">
              <a:solidFill>
                <a:schemeClr val="accent6">
                  <a:lumMod val="75000"/>
                </a:schemeClr>
              </a:solidFill>
            </a:ln>
          </c:spPr>
          <c:marker>
            <c:spPr>
              <a:solidFill>
                <a:schemeClr val="tx2"/>
              </a:solidFill>
              <a:ln w="57150"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2.8982748874522269E-3"/>
                  <c:y val="-5.9554048034013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449137774434745E-2"/>
                  <c:y val="-0.11414525873185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1593102195477959E-2"/>
                  <c:y val="-0.12407093340419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0287928842086429E-2"/>
                  <c:y val="-0.148885120085032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1593102195477959E-2"/>
                  <c:y val="-5.9554048034013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1"/>
              </a:solidFill>
              <a:ln>
                <a:noFill/>
              </a:ln>
            </c:spPr>
            <c:txPr>
              <a:bodyPr/>
              <a:lstStyle/>
              <a:p>
                <a:pPr>
                  <a:defRPr sz="105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Price offs</c:v>
                </c:pt>
                <c:pt idx="1">
                  <c:v>Price</c:v>
                </c:pt>
                <c:pt idx="2">
                  <c:v>Quality</c:v>
                </c:pt>
                <c:pt idx="3">
                  <c:v>Accesability</c:v>
                </c:pt>
                <c:pt idx="4">
                  <c:v>Helpful staff</c:v>
                </c:pt>
                <c:pt idx="5">
                  <c:v>Waiting line</c:v>
                </c:pt>
              </c:strCache>
            </c:strRef>
          </c:cat>
          <c:val>
            <c:numRef>
              <c:f>Sheet1!$B$2:$B$7</c:f>
              <c:numCache>
                <c:formatCode>0.0%</c:formatCode>
                <c:ptCount val="6"/>
                <c:pt idx="0">
                  <c:v>0.20925341745531023</c:v>
                </c:pt>
                <c:pt idx="1">
                  <c:v>2.614379084967311E-2</c:v>
                </c:pt>
                <c:pt idx="2">
                  <c:v>-5.1948051948051965E-2</c:v>
                </c:pt>
                <c:pt idx="3">
                  <c:v>-5.5900621118012417E-2</c:v>
                </c:pt>
                <c:pt idx="4">
                  <c:v>-7.9646017699115168E-2</c:v>
                </c:pt>
                <c:pt idx="5">
                  <c:v>-0.19944598337950148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9000448"/>
        <c:axId val="159001984"/>
      </c:lineChart>
      <c:catAx>
        <c:axId val="159000448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sz="1000" b="0">
                <a:solidFill>
                  <a:schemeClr val="tx1"/>
                </a:solidFill>
              </a:defRPr>
            </a:pPr>
            <a:endParaRPr lang="en-US"/>
          </a:p>
        </c:txPr>
        <c:crossAx val="159001984"/>
        <c:crosses val="autoZero"/>
        <c:auto val="1"/>
        <c:lblAlgn val="ctr"/>
        <c:lblOffset val="100"/>
        <c:noMultiLvlLbl val="0"/>
      </c:catAx>
      <c:valAx>
        <c:axId val="159001984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800">
                <a:solidFill>
                  <a:schemeClr val="tx1"/>
                </a:solidFill>
              </a:defRPr>
            </a:pPr>
            <a:endParaRPr lang="en-US"/>
          </a:p>
        </c:txPr>
        <c:crossAx val="159000448"/>
        <c:crosses val="autoZero"/>
        <c:crossBetween val="between"/>
        <c:majorUnit val="0.1"/>
      </c:valAx>
      <c:spPr>
        <a:noFill/>
      </c:spPr>
    </c:plotArea>
    <c:plotVisOnly val="1"/>
    <c:dispBlanksAs val="gap"/>
    <c:showDLblsOverMax val="0"/>
  </c:chart>
  <c:spPr>
    <a:solidFill>
      <a:srgbClr val="FFFFFF">
        <a:alpha val="50196"/>
      </a:srgbClr>
    </a:solidFill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000">
          <a:solidFill>
            <a:schemeClr val="accent4"/>
          </a:solidFill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2375107999937571E-2"/>
          <c:y val="7.4867262031501541E-2"/>
          <c:w val="0.92762489200006248"/>
          <c:h val="0.525832840721114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Nem vásárol</c:v>
                </c:pt>
              </c:strCache>
            </c:strRef>
          </c:tx>
          <c:spPr>
            <a:solidFill>
              <a:srgbClr val="4F81BD"/>
            </a:solidFill>
            <a:ln w="12699">
              <a:solidFill>
                <a:srgbClr val="FFFFFF"/>
              </a:solidFill>
              <a:prstDash val="solid"/>
            </a:ln>
          </c:spPr>
          <c:invertIfNegative val="0"/>
          <c:cat>
            <c:strRef>
              <c:f>Sheet1!$A$2:$A$19</c:f>
              <c:strCache>
                <c:ptCount val="18"/>
                <c:pt idx="0">
                  <c:v>Ékszerek</c:v>
                </c:pt>
                <c:pt idx="1">
                  <c:v>Autók</c:v>
                </c:pt>
                <c:pt idx="2">
                  <c:v>Sör</c:v>
                </c:pt>
                <c:pt idx="3">
                  <c:v>Borok, röviditalok</c:v>
                </c:pt>
                <c:pt idx="4">
                  <c:v>Prémium kábel TV előfizetés</c:v>
                </c:pt>
                <c:pt idx="5">
                  <c:v>Zene</c:v>
                </c:pt>
                <c:pt idx="6">
                  <c:v>Pénzügyi szolgáltatások</c:v>
                </c:pt>
                <c:pt idx="7">
                  <c:v>Háztartási elektronika</c:v>
                </c:pt>
                <c:pt idx="8">
                  <c:v>Számítástechnikai termékek</c:v>
                </c:pt>
                <c:pt idx="9">
                  <c:v>kozmetikai termékek</c:v>
                </c:pt>
                <c:pt idx="10">
                  <c:v>Éttermi szolgáltatások</c:v>
                </c:pt>
                <c:pt idx="11">
                  <c:v>Gyorséttermek</c:v>
                </c:pt>
                <c:pt idx="12">
                  <c:v>Alkoholmentes italok</c:v>
                </c:pt>
                <c:pt idx="13">
                  <c:v>Ruházat</c:v>
                </c:pt>
                <c:pt idx="14">
                  <c:v>Édességek, sós termékek</c:v>
                </c:pt>
                <c:pt idx="15">
                  <c:v>Egészségügyi termékek</c:v>
                </c:pt>
                <c:pt idx="16">
                  <c:v>Háztartási termékek</c:v>
                </c:pt>
                <c:pt idx="17">
                  <c:v>Élelmiszerek</c:v>
                </c:pt>
              </c:strCache>
            </c:strRef>
          </c:cat>
          <c:val>
            <c:numRef>
              <c:f>Sheet1!$B$2:$B$19</c:f>
              <c:numCache>
                <c:formatCode>0%</c:formatCode>
                <c:ptCount val="18"/>
                <c:pt idx="0">
                  <c:v>0.34599999999999997</c:v>
                </c:pt>
                <c:pt idx="1">
                  <c:v>0.27200000000000002</c:v>
                </c:pt>
                <c:pt idx="2">
                  <c:v>0.23200000000000001</c:v>
                </c:pt>
                <c:pt idx="3">
                  <c:v>0.20399999999999999</c:v>
                </c:pt>
                <c:pt idx="4">
                  <c:v>0.19800000000000001</c:v>
                </c:pt>
                <c:pt idx="5">
                  <c:v>0.19400000000000001</c:v>
                </c:pt>
                <c:pt idx="6">
                  <c:v>0.192</c:v>
                </c:pt>
                <c:pt idx="7">
                  <c:v>0.16400000000000001</c:v>
                </c:pt>
                <c:pt idx="8">
                  <c:v>0.16</c:v>
                </c:pt>
                <c:pt idx="9">
                  <c:v>0.11</c:v>
                </c:pt>
                <c:pt idx="10">
                  <c:v>9.4E-2</c:v>
                </c:pt>
                <c:pt idx="11">
                  <c:v>8.2000000000000003E-2</c:v>
                </c:pt>
                <c:pt idx="12">
                  <c:v>7.1999999999999995E-2</c:v>
                </c:pt>
                <c:pt idx="13">
                  <c:v>4.3999999999999997E-2</c:v>
                </c:pt>
                <c:pt idx="14">
                  <c:v>0.04</c:v>
                </c:pt>
                <c:pt idx="15">
                  <c:v>3.7999999999999999E-2</c:v>
                </c:pt>
                <c:pt idx="16">
                  <c:v>1.4E-2</c:v>
                </c:pt>
                <c:pt idx="17">
                  <c:v>6.0000000000000001E-3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Kivár a vásárlással</c:v>
                </c:pt>
              </c:strCache>
            </c:strRef>
          </c:tx>
          <c:spPr>
            <a:solidFill>
              <a:srgbClr val="C00000"/>
            </a:solidFill>
            <a:ln w="12699">
              <a:solidFill>
                <a:srgbClr val="FFFFFF"/>
              </a:solidFill>
              <a:prstDash val="solid"/>
            </a:ln>
          </c:spPr>
          <c:invertIfNegative val="0"/>
          <c:cat>
            <c:strRef>
              <c:f>Sheet1!$A$2:$A$19</c:f>
              <c:strCache>
                <c:ptCount val="18"/>
                <c:pt idx="0">
                  <c:v>Ékszerek</c:v>
                </c:pt>
                <c:pt idx="1">
                  <c:v>Autók</c:v>
                </c:pt>
                <c:pt idx="2">
                  <c:v>Sör</c:v>
                </c:pt>
                <c:pt idx="3">
                  <c:v>Borok, röviditalok</c:v>
                </c:pt>
                <c:pt idx="4">
                  <c:v>Prémium kábel TV előfizetés</c:v>
                </c:pt>
                <c:pt idx="5">
                  <c:v>Zene</c:v>
                </c:pt>
                <c:pt idx="6">
                  <c:v>Pénzügyi szolgáltatások</c:v>
                </c:pt>
                <c:pt idx="7">
                  <c:v>Háztartási elektronika</c:v>
                </c:pt>
                <c:pt idx="8">
                  <c:v>Számítástechnikai termékek</c:v>
                </c:pt>
                <c:pt idx="9">
                  <c:v>kozmetikai termékek</c:v>
                </c:pt>
                <c:pt idx="10">
                  <c:v>Éttermi szolgáltatások</c:v>
                </c:pt>
                <c:pt idx="11">
                  <c:v>Gyorséttermek</c:v>
                </c:pt>
                <c:pt idx="12">
                  <c:v>Alkoholmentes italok</c:v>
                </c:pt>
                <c:pt idx="13">
                  <c:v>Ruházat</c:v>
                </c:pt>
                <c:pt idx="14">
                  <c:v>Édességek, sós termékek</c:v>
                </c:pt>
                <c:pt idx="15">
                  <c:v>Egészségügyi termékek</c:v>
                </c:pt>
                <c:pt idx="16">
                  <c:v>Háztartási termékek</c:v>
                </c:pt>
                <c:pt idx="17">
                  <c:v>Élelmiszerek</c:v>
                </c:pt>
              </c:strCache>
            </c:strRef>
          </c:cat>
          <c:val>
            <c:numRef>
              <c:f>Sheet1!$C$2:$C$19</c:f>
              <c:numCache>
                <c:formatCode>0%</c:formatCode>
                <c:ptCount val="18"/>
                <c:pt idx="0">
                  <c:v>0.1</c:v>
                </c:pt>
                <c:pt idx="1">
                  <c:v>0.19600000000000001</c:v>
                </c:pt>
                <c:pt idx="2">
                  <c:v>1.7999999999999999E-2</c:v>
                </c:pt>
                <c:pt idx="3">
                  <c:v>0.03</c:v>
                </c:pt>
                <c:pt idx="4">
                  <c:v>3.2000000000000001E-2</c:v>
                </c:pt>
                <c:pt idx="5">
                  <c:v>6.2E-2</c:v>
                </c:pt>
                <c:pt idx="6">
                  <c:v>9.8000000000000004E-2</c:v>
                </c:pt>
                <c:pt idx="7">
                  <c:v>0.18</c:v>
                </c:pt>
                <c:pt idx="8">
                  <c:v>0.16200000000000001</c:v>
                </c:pt>
                <c:pt idx="9">
                  <c:v>5.1999999999999998E-2</c:v>
                </c:pt>
                <c:pt idx="10">
                  <c:v>4.3999999999999997E-2</c:v>
                </c:pt>
                <c:pt idx="11">
                  <c:v>3.2000000000000001E-2</c:v>
                </c:pt>
                <c:pt idx="12">
                  <c:v>1.4E-2</c:v>
                </c:pt>
                <c:pt idx="13">
                  <c:v>7.5999999999999998E-2</c:v>
                </c:pt>
                <c:pt idx="14">
                  <c:v>3.4000000000000002E-2</c:v>
                </c:pt>
                <c:pt idx="15">
                  <c:v>3.7999999999999999E-2</c:v>
                </c:pt>
                <c:pt idx="16">
                  <c:v>2.8000000000000001E-2</c:v>
                </c:pt>
                <c:pt idx="17">
                  <c:v>0.02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Kevesebbet vásárol</c:v>
                </c:pt>
              </c:strCache>
            </c:strRef>
          </c:tx>
          <c:spPr>
            <a:solidFill>
              <a:srgbClr val="BCE292"/>
            </a:solidFill>
            <a:ln w="12699">
              <a:solidFill>
                <a:srgbClr val="FFFFFF"/>
              </a:solidFill>
              <a:prstDash val="solid"/>
            </a:ln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Sheet1!$A$2:$A$19</c:f>
              <c:strCache>
                <c:ptCount val="18"/>
                <c:pt idx="0">
                  <c:v>Ékszerek</c:v>
                </c:pt>
                <c:pt idx="1">
                  <c:v>Autók</c:v>
                </c:pt>
                <c:pt idx="2">
                  <c:v>Sör</c:v>
                </c:pt>
                <c:pt idx="3">
                  <c:v>Borok, röviditalok</c:v>
                </c:pt>
                <c:pt idx="4">
                  <c:v>Prémium kábel TV előfizetés</c:v>
                </c:pt>
                <c:pt idx="5">
                  <c:v>Zene</c:v>
                </c:pt>
                <c:pt idx="6">
                  <c:v>Pénzügyi szolgáltatások</c:v>
                </c:pt>
                <c:pt idx="7">
                  <c:v>Háztartási elektronika</c:v>
                </c:pt>
                <c:pt idx="8">
                  <c:v>Számítástechnikai termékek</c:v>
                </c:pt>
                <c:pt idx="9">
                  <c:v>kozmetikai termékek</c:v>
                </c:pt>
                <c:pt idx="10">
                  <c:v>Éttermi szolgáltatások</c:v>
                </c:pt>
                <c:pt idx="11">
                  <c:v>Gyorséttermek</c:v>
                </c:pt>
                <c:pt idx="12">
                  <c:v>Alkoholmentes italok</c:v>
                </c:pt>
                <c:pt idx="13">
                  <c:v>Ruházat</c:v>
                </c:pt>
                <c:pt idx="14">
                  <c:v>Édességek, sós termékek</c:v>
                </c:pt>
                <c:pt idx="15">
                  <c:v>Egészségügyi termékek</c:v>
                </c:pt>
                <c:pt idx="16">
                  <c:v>Háztartási termékek</c:v>
                </c:pt>
                <c:pt idx="17">
                  <c:v>Élelmiszerek</c:v>
                </c:pt>
              </c:strCache>
            </c:strRef>
          </c:cat>
          <c:val>
            <c:numRef>
              <c:f>Sheet1!$D$2:$D$19</c:f>
              <c:numCache>
                <c:formatCode>0%</c:formatCode>
                <c:ptCount val="18"/>
                <c:pt idx="0">
                  <c:v>0.22800000000000001</c:v>
                </c:pt>
                <c:pt idx="1">
                  <c:v>0.154</c:v>
                </c:pt>
                <c:pt idx="2">
                  <c:v>0.22600000000000001</c:v>
                </c:pt>
                <c:pt idx="3">
                  <c:v>0.26</c:v>
                </c:pt>
                <c:pt idx="4">
                  <c:v>0.19800000000000001</c:v>
                </c:pt>
                <c:pt idx="5">
                  <c:v>0.33</c:v>
                </c:pt>
                <c:pt idx="6">
                  <c:v>0.20200000000000001</c:v>
                </c:pt>
                <c:pt idx="7">
                  <c:v>0.28999999999999998</c:v>
                </c:pt>
                <c:pt idx="8">
                  <c:v>0.248</c:v>
                </c:pt>
                <c:pt idx="9">
                  <c:v>0.26600000000000001</c:v>
                </c:pt>
                <c:pt idx="10">
                  <c:v>0.45600000000000002</c:v>
                </c:pt>
                <c:pt idx="11">
                  <c:v>0.45600000000000002</c:v>
                </c:pt>
                <c:pt idx="12">
                  <c:v>0.218</c:v>
                </c:pt>
                <c:pt idx="13">
                  <c:v>0.38400000000000001</c:v>
                </c:pt>
                <c:pt idx="14">
                  <c:v>0.28399999999999997</c:v>
                </c:pt>
                <c:pt idx="15">
                  <c:v>0.182</c:v>
                </c:pt>
                <c:pt idx="16">
                  <c:v>0.15</c:v>
                </c:pt>
                <c:pt idx="17">
                  <c:v>0.186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Kevésbé drága terméket vásárol</c:v>
                </c:pt>
              </c:strCache>
            </c:strRef>
          </c:tx>
          <c:spPr>
            <a:solidFill>
              <a:srgbClr val="7030A0"/>
            </a:solidFill>
            <a:ln w="12699">
              <a:solidFill>
                <a:srgbClr val="FFFFFF"/>
              </a:solidFill>
              <a:prstDash val="solid"/>
            </a:ln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Sheet1!$A$2:$A$19</c:f>
              <c:strCache>
                <c:ptCount val="18"/>
                <c:pt idx="0">
                  <c:v>Ékszerek</c:v>
                </c:pt>
                <c:pt idx="1">
                  <c:v>Autók</c:v>
                </c:pt>
                <c:pt idx="2">
                  <c:v>Sör</c:v>
                </c:pt>
                <c:pt idx="3">
                  <c:v>Borok, röviditalok</c:v>
                </c:pt>
                <c:pt idx="4">
                  <c:v>Prémium kábel TV előfizetés</c:v>
                </c:pt>
                <c:pt idx="5">
                  <c:v>Zene</c:v>
                </c:pt>
                <c:pt idx="6">
                  <c:v>Pénzügyi szolgáltatások</c:v>
                </c:pt>
                <c:pt idx="7">
                  <c:v>Háztartási elektronika</c:v>
                </c:pt>
                <c:pt idx="8">
                  <c:v>Számítástechnikai termékek</c:v>
                </c:pt>
                <c:pt idx="9">
                  <c:v>kozmetikai termékek</c:v>
                </c:pt>
                <c:pt idx="10">
                  <c:v>Éttermi szolgáltatások</c:v>
                </c:pt>
                <c:pt idx="11">
                  <c:v>Gyorséttermek</c:v>
                </c:pt>
                <c:pt idx="12">
                  <c:v>Alkoholmentes italok</c:v>
                </c:pt>
                <c:pt idx="13">
                  <c:v>Ruházat</c:v>
                </c:pt>
                <c:pt idx="14">
                  <c:v>Édességek, sós termékek</c:v>
                </c:pt>
                <c:pt idx="15">
                  <c:v>Egészségügyi termékek</c:v>
                </c:pt>
                <c:pt idx="16">
                  <c:v>Háztartási termékek</c:v>
                </c:pt>
                <c:pt idx="17">
                  <c:v>Élelmiszerek</c:v>
                </c:pt>
              </c:strCache>
            </c:strRef>
          </c:cat>
          <c:val>
            <c:numRef>
              <c:f>Sheet1!$E$2:$E$19</c:f>
              <c:numCache>
                <c:formatCode>0%</c:formatCode>
                <c:ptCount val="18"/>
                <c:pt idx="0">
                  <c:v>3.2000000000000001E-2</c:v>
                </c:pt>
                <c:pt idx="1">
                  <c:v>2.8000000000000001E-2</c:v>
                </c:pt>
                <c:pt idx="2">
                  <c:v>8.2000000000000003E-2</c:v>
                </c:pt>
                <c:pt idx="3">
                  <c:v>0.09</c:v>
                </c:pt>
                <c:pt idx="4">
                  <c:v>8.7999999999999995E-2</c:v>
                </c:pt>
                <c:pt idx="5">
                  <c:v>6.8000000000000005E-2</c:v>
                </c:pt>
                <c:pt idx="6">
                  <c:v>4.5999999999999999E-2</c:v>
                </c:pt>
                <c:pt idx="7">
                  <c:v>5.1999999999999998E-2</c:v>
                </c:pt>
                <c:pt idx="8">
                  <c:v>7.1999999999999995E-2</c:v>
                </c:pt>
                <c:pt idx="9">
                  <c:v>0.17599999999999999</c:v>
                </c:pt>
                <c:pt idx="10">
                  <c:v>0.12</c:v>
                </c:pt>
                <c:pt idx="11">
                  <c:v>9.8000000000000004E-2</c:v>
                </c:pt>
                <c:pt idx="12">
                  <c:v>0.156</c:v>
                </c:pt>
                <c:pt idx="13">
                  <c:v>0.17599999999999999</c:v>
                </c:pt>
                <c:pt idx="14">
                  <c:v>0.20599999999999999</c:v>
                </c:pt>
                <c:pt idx="15">
                  <c:v>0.248</c:v>
                </c:pt>
                <c:pt idx="16">
                  <c:v>0.32800000000000001</c:v>
                </c:pt>
                <c:pt idx="17">
                  <c:v>0.36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Nem változtat</c:v>
                </c:pt>
              </c:strCache>
            </c:strRef>
          </c:tx>
          <c:spPr>
            <a:solidFill>
              <a:srgbClr val="B9CDE5"/>
            </a:solidFill>
            <a:ln w="12699">
              <a:solidFill>
                <a:srgbClr val="FFFFFF"/>
              </a:solidFill>
              <a:prstDash val="solid"/>
            </a:ln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Sheet1!$A$2:$A$19</c:f>
              <c:strCache>
                <c:ptCount val="18"/>
                <c:pt idx="0">
                  <c:v>Ékszerek</c:v>
                </c:pt>
                <c:pt idx="1">
                  <c:v>Autók</c:v>
                </c:pt>
                <c:pt idx="2">
                  <c:v>Sör</c:v>
                </c:pt>
                <c:pt idx="3">
                  <c:v>Borok, röviditalok</c:v>
                </c:pt>
                <c:pt idx="4">
                  <c:v>Prémium kábel TV előfizetés</c:v>
                </c:pt>
                <c:pt idx="5">
                  <c:v>Zene</c:v>
                </c:pt>
                <c:pt idx="6">
                  <c:v>Pénzügyi szolgáltatások</c:v>
                </c:pt>
                <c:pt idx="7">
                  <c:v>Háztartási elektronika</c:v>
                </c:pt>
                <c:pt idx="8">
                  <c:v>Számítástechnikai termékek</c:v>
                </c:pt>
                <c:pt idx="9">
                  <c:v>kozmetikai termékek</c:v>
                </c:pt>
                <c:pt idx="10">
                  <c:v>Éttermi szolgáltatások</c:v>
                </c:pt>
                <c:pt idx="11">
                  <c:v>Gyorséttermek</c:v>
                </c:pt>
                <c:pt idx="12">
                  <c:v>Alkoholmentes italok</c:v>
                </c:pt>
                <c:pt idx="13">
                  <c:v>Ruházat</c:v>
                </c:pt>
                <c:pt idx="14">
                  <c:v>Édességek, sós termékek</c:v>
                </c:pt>
                <c:pt idx="15">
                  <c:v>Egészségügyi termékek</c:v>
                </c:pt>
                <c:pt idx="16">
                  <c:v>Háztartási termékek</c:v>
                </c:pt>
                <c:pt idx="17">
                  <c:v>Élelmiszerek</c:v>
                </c:pt>
              </c:strCache>
            </c:strRef>
          </c:cat>
          <c:val>
            <c:numRef>
              <c:f>Sheet1!$F$2:$F$19</c:f>
              <c:numCache>
                <c:formatCode>0%</c:formatCode>
                <c:ptCount val="18"/>
                <c:pt idx="0">
                  <c:v>0.29399999999999998</c:v>
                </c:pt>
                <c:pt idx="1">
                  <c:v>0.35</c:v>
                </c:pt>
                <c:pt idx="2">
                  <c:v>0.442</c:v>
                </c:pt>
                <c:pt idx="3">
                  <c:v>0.41599999999999998</c:v>
                </c:pt>
                <c:pt idx="4">
                  <c:v>0.48399999999999999</c:v>
                </c:pt>
                <c:pt idx="5">
                  <c:v>0.34599999999999997</c:v>
                </c:pt>
                <c:pt idx="6">
                  <c:v>0.46200000000000002</c:v>
                </c:pt>
                <c:pt idx="7">
                  <c:v>0.314</c:v>
                </c:pt>
                <c:pt idx="8">
                  <c:v>0.35799999999999998</c:v>
                </c:pt>
                <c:pt idx="9">
                  <c:v>0.39600000000000002</c:v>
                </c:pt>
                <c:pt idx="10">
                  <c:v>0.28599999999999998</c:v>
                </c:pt>
                <c:pt idx="11">
                  <c:v>0.33200000000000002</c:v>
                </c:pt>
                <c:pt idx="12">
                  <c:v>0.54</c:v>
                </c:pt>
                <c:pt idx="13">
                  <c:v>0.32</c:v>
                </c:pt>
                <c:pt idx="14">
                  <c:v>0.436</c:v>
                </c:pt>
                <c:pt idx="15">
                  <c:v>0.49399999999999999</c:v>
                </c:pt>
                <c:pt idx="16">
                  <c:v>0.48</c:v>
                </c:pt>
                <c:pt idx="17">
                  <c:v>0.42799999999999999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100"/>
        <c:axId val="158428160"/>
        <c:axId val="158434048"/>
      </c:barChart>
      <c:catAx>
        <c:axId val="158428160"/>
        <c:scaling>
          <c:orientation val="minMax"/>
        </c:scaling>
        <c:delete val="0"/>
        <c:axPos val="b"/>
        <c:numFmt formatCode="@" sourceLinked="0"/>
        <c:majorTickMark val="out"/>
        <c:minorTickMark val="none"/>
        <c:tickLblPos val="nextTo"/>
        <c:spPr>
          <a:ln w="3175">
            <a:solidFill>
              <a:srgbClr val="666699"/>
            </a:solidFill>
            <a:prstDash val="solid"/>
          </a:ln>
        </c:spPr>
        <c:txPr>
          <a:bodyPr rot="-3000000"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en-US"/>
          </a:p>
        </c:txPr>
        <c:crossAx val="15843404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58434048"/>
        <c:scaling>
          <c:orientation val="minMax"/>
          <c:max val="1"/>
          <c:min val="0"/>
        </c:scaling>
        <c:delete val="0"/>
        <c:axPos val="l"/>
        <c:numFmt formatCode="0%" sourceLinked="0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893"/>
            </a:pPr>
            <a:endParaRPr lang="en-US"/>
          </a:p>
        </c:txPr>
        <c:crossAx val="158428160"/>
        <c:crosses val="autoZero"/>
        <c:crossBetween val="between"/>
        <c:minorUnit val="0.2"/>
      </c:valAx>
      <c:spPr>
        <a:noFill/>
        <a:ln w="25398">
          <a:noFill/>
        </a:ln>
      </c:spPr>
    </c:plotArea>
    <c:legend>
      <c:legendPos val="r"/>
      <c:layout>
        <c:manualLayout>
          <c:xMode val="edge"/>
          <c:yMode val="edge"/>
          <c:x val="1.4931421761218451E-2"/>
          <c:y val="0.87619193720113009"/>
          <c:w val="0.98230706230069942"/>
          <c:h val="5.7633443830134343E-2"/>
        </c:manualLayout>
      </c:layout>
      <c:overlay val="0"/>
      <c:spPr>
        <a:noFill/>
        <a:ln w="25398">
          <a:noFill/>
        </a:ln>
      </c:spPr>
      <c:txPr>
        <a:bodyPr/>
        <a:lstStyle/>
        <a:p>
          <a:pPr algn="just">
            <a:defRPr sz="900" b="0"/>
          </a:pPr>
          <a:endParaRPr lang="en-US"/>
        </a:p>
      </c:txPr>
    </c:legend>
    <c:plotVisOnly val="1"/>
    <c:dispBlanksAs val="gap"/>
    <c:showDLblsOverMax val="0"/>
  </c:chart>
  <c:spPr>
    <a:noFill/>
    <a:ln w="3175">
      <a:noFill/>
      <a:prstDash val="solid"/>
    </a:ln>
  </c:spPr>
  <c:txPr>
    <a:bodyPr/>
    <a:lstStyle/>
    <a:p>
      <a:pPr>
        <a:defRPr sz="1586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2"/>
                </a:solidFill>
              </a:defRPr>
            </a:pPr>
            <a:r>
              <a:rPr lang="hu-HU" dirty="0" smtClean="0">
                <a:solidFill>
                  <a:schemeClr val="tx2"/>
                </a:solidFill>
              </a:rPr>
              <a:t>A fogyasztók attitűdje</a:t>
            </a:r>
            <a:r>
              <a:rPr lang="hu-HU" baseline="0" dirty="0" smtClean="0">
                <a:solidFill>
                  <a:schemeClr val="tx2"/>
                </a:solidFill>
              </a:rPr>
              <a:t> a saját márkás termékek felé:                                          % egyetértés az állítással</a:t>
            </a:r>
            <a:endParaRPr lang="en-US" dirty="0" smtClean="0">
              <a:solidFill>
                <a:schemeClr val="tx2"/>
              </a:solidFill>
            </a:endParaRP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2009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the higher the quality of a store, the better its OWN BRAND"</c:v>
                </c:pt>
                <c:pt idx="1">
                  <c:v>store brands are usually the same quality as leading brands"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0.59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solidFill>
                <a:schemeClr val="bg1"/>
              </a:soli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the higher the quality of a store, the better its OWN BRAND"</c:v>
                </c:pt>
                <c:pt idx="1">
                  <c:v>store brands are usually the same quality as leading brands"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0.68</c:v>
                </c:pt>
                <c:pt idx="1">
                  <c:v>0.69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828224"/>
        <c:axId val="159834112"/>
      </c:barChart>
      <c:catAx>
        <c:axId val="159828224"/>
        <c:scaling>
          <c:orientation val="minMax"/>
        </c:scaling>
        <c:delete val="0"/>
        <c:axPos val="l"/>
        <c:majorTickMark val="out"/>
        <c:minorTickMark val="none"/>
        <c:tickLblPos val="nextTo"/>
        <c:crossAx val="159834112"/>
        <c:crosses val="autoZero"/>
        <c:auto val="1"/>
        <c:lblAlgn val="ctr"/>
        <c:lblOffset val="100"/>
        <c:noMultiLvlLbl val="0"/>
      </c:catAx>
      <c:valAx>
        <c:axId val="159834112"/>
        <c:scaling>
          <c:orientation val="minMax"/>
          <c:min val="0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15982822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noFill/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050"/>
      </a:pPr>
      <a:endParaRPr lang="en-US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0.01207</cdr:x>
      <cdr:y>0.30189</cdr:y>
    </cdr:from>
    <cdr:to>
      <cdr:x>0.43437</cdr:x>
      <cdr:y>0.43396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72008" y="1152128"/>
          <a:ext cx="2520280" cy="50405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hu-HU" dirty="0" smtClean="0"/>
            <a:t>A saját márkás termékek általában azonos minőségűek a vezető márkákkal</a:t>
          </a:r>
          <a:endParaRPr lang="en-US" dirty="0"/>
        </a:p>
      </cdr:txBody>
    </cdr:sp>
  </cdr:relSizeAnchor>
  <cdr:relSizeAnchor xmlns:cdr="http://schemas.openxmlformats.org/drawingml/2006/chartDrawing">
    <cdr:from>
      <cdr:x>0.01207</cdr:x>
      <cdr:y>0.69811</cdr:y>
    </cdr:from>
    <cdr:to>
      <cdr:x>0.43437</cdr:x>
      <cdr:y>0.83019</cdr:y>
    </cdr:to>
    <cdr:sp macro="" textlink="">
      <cdr:nvSpPr>
        <cdr:cNvPr id="4" name="Rectangle 3"/>
        <cdr:cNvSpPr/>
      </cdr:nvSpPr>
      <cdr:spPr>
        <a:xfrm xmlns:a="http://schemas.openxmlformats.org/drawingml/2006/main">
          <a:off x="72033" y="2664284"/>
          <a:ext cx="2520262" cy="504073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hu-HU" dirty="0" smtClean="0"/>
            <a:t>A magasabb minőségű boltoknak jobbak a saját márkás termékeik</a:t>
          </a:r>
          <a:endParaRPr lang="en-US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98B7C8-C21F-4C27-BD47-B0C8AA9DE08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F38D1-E0BC-4FB1-9B90-B857A6BE79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78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dirty="0" smtClean="0">
              <a:latin typeface="Arial" charset="0"/>
            </a:endParaRPr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066F74-93F4-4CA1-83D0-DC024E318FC2}" type="slidenum">
              <a:rPr lang="en-US" smtClean="0">
                <a:solidFill>
                  <a:prstClr val="black"/>
                </a:solidFill>
              </a:rPr>
              <a:pPr eaLnBrk="1" hangingPunct="1"/>
              <a:t>4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FD0E37-39CC-4884-8331-67B43D3204C6}" type="slidenum">
              <a:rPr lang="en-GB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98E804-8FBC-4156-A4FD-A07113102EEE}" type="slidenum">
              <a:rPr lang="en-GB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50000"/>
              </a:spcBef>
            </a:pPr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23728" y="6429375"/>
            <a:ext cx="4086225" cy="2921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123727" y="228600"/>
            <a:ext cx="6744047" cy="10668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123728" y="1298448"/>
            <a:ext cx="6745952" cy="493776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547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2372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123727" y="228600"/>
            <a:ext cx="6744047" cy="10668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123728" y="1298448"/>
            <a:ext cx="6745952" cy="49377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118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429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732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63376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1713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838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8515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660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228601"/>
            <a:ext cx="6744046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23728" y="1295400"/>
            <a:ext cx="6744046" cy="49339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429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906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7225"/>
            <a:ext cx="8642350" cy="480131"/>
          </a:xfrm>
          <a:prstGeom prst="rect">
            <a:avLst/>
          </a:prstGeom>
        </p:spPr>
        <p:txBody>
          <a:bodyPr/>
          <a:lstStyle>
            <a:lvl1pPr>
              <a:defRPr sz="2800" b="0">
                <a:solidFill>
                  <a:schemeClr val="accent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50826" y="6489928"/>
            <a:ext cx="7092949" cy="215444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2024314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7225"/>
            <a:ext cx="8642350" cy="480131"/>
          </a:xfrm>
          <a:prstGeom prst="rect">
            <a:avLst/>
          </a:prstGeom>
        </p:spPr>
        <p:txBody>
          <a:bodyPr/>
          <a:lstStyle>
            <a:lvl1pPr>
              <a:defRPr sz="2800" b="0">
                <a:solidFill>
                  <a:schemeClr val="accent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50826" y="6489928"/>
            <a:ext cx="7092949" cy="215444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1554309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650" y="371475"/>
            <a:ext cx="6681788" cy="74771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396038" y="6400800"/>
            <a:ext cx="2170112" cy="279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42F47-0200-44A4-9EC0-E0FBE7B105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2964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602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23728" y="6429375"/>
            <a:ext cx="4086225" cy="292100"/>
          </a:xfrm>
        </p:spPr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123727" y="228600"/>
            <a:ext cx="6744047" cy="10668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123728" y="1298448"/>
            <a:ext cx="6745952" cy="493776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293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042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563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05518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0928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9291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>
                <a:solidFill>
                  <a:srgbClr val="CBD8DD"/>
                </a:solidFill>
              </a:rPr>
              <a:pPr/>
              <a:t>12/6/2011</a:t>
            </a:fld>
            <a:endParaRPr lang="en-US">
              <a:solidFill>
                <a:srgbClr val="CBD8D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8418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>
                <a:solidFill>
                  <a:srgbClr val="CBD8DD"/>
                </a:solidFill>
              </a:rPr>
              <a:pPr/>
              <a:t>12/6/2011</a:t>
            </a:fld>
            <a:endParaRPr lang="en-US">
              <a:solidFill>
                <a:srgbClr val="CBD8D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682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01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8231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07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91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2372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123727" y="228600"/>
            <a:ext cx="6744047" cy="10668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123728" y="1298448"/>
            <a:ext cx="6745952" cy="49377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6779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478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8057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45275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6731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427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>
                <a:solidFill>
                  <a:srgbClr val="CBD8DD"/>
                </a:solidFill>
              </a:rPr>
              <a:pPr/>
              <a:t>12/6/2011</a:t>
            </a:fld>
            <a:endParaRPr lang="en-US">
              <a:solidFill>
                <a:srgbClr val="CBD8D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79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C02E8F-119A-4434-ABA4-F0C65E9A7BF6}" type="datetimeFigureOut">
              <a:rPr lang="en-US" smtClean="0">
                <a:solidFill>
                  <a:srgbClr val="CBD8DD"/>
                </a:solidFill>
              </a:rPr>
              <a:pPr/>
              <a:t>12/6/2011</a:t>
            </a:fld>
            <a:endParaRPr lang="en-US">
              <a:solidFill>
                <a:srgbClr val="CBD8D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1488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228601"/>
            <a:ext cx="6744046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23728" y="1295400"/>
            <a:ext cx="6744046" cy="49339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331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/>
          <a:lstStyle/>
          <a:p>
            <a:fld id="{E6C02E8F-119A-4434-ABA4-F0C65E9A7BF6}" type="datetimeFigureOut">
              <a:rPr lang="en-US" smtClean="0">
                <a:solidFill>
                  <a:srgbClr val="2E2224"/>
                </a:solidFill>
              </a:rPr>
              <a:pPr/>
              <a:t>12/6/2011</a:t>
            </a:fld>
            <a:endParaRPr lang="en-US">
              <a:solidFill>
                <a:srgbClr val="2E222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2E222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/>
          <a:lstStyle/>
          <a:p>
            <a:fld id="{2F29A742-42BC-4B65-AFAD-D85918DADDB9}" type="slidenum">
              <a:rPr lang="en-US" smtClean="0">
                <a:solidFill>
                  <a:srgbClr val="2E2224"/>
                </a:solidFill>
              </a:rPr>
              <a:pPr/>
              <a:t>‹#›</a:t>
            </a:fld>
            <a:endParaRPr lang="en-US">
              <a:solidFill>
                <a:srgbClr val="2E2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7225"/>
            <a:ext cx="8642350" cy="480131"/>
          </a:xfrm>
          <a:prstGeom prst="rect">
            <a:avLst/>
          </a:prstGeom>
        </p:spPr>
        <p:txBody>
          <a:bodyPr/>
          <a:lstStyle>
            <a:lvl1pPr>
              <a:defRPr sz="2800" b="0">
                <a:solidFill>
                  <a:schemeClr val="accent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50826" y="6489928"/>
            <a:ext cx="7092949" cy="215444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4538758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7225"/>
            <a:ext cx="8642350" cy="480131"/>
          </a:xfrm>
          <a:prstGeom prst="rect">
            <a:avLst/>
          </a:prstGeom>
        </p:spPr>
        <p:txBody>
          <a:bodyPr/>
          <a:lstStyle>
            <a:lvl1pPr>
              <a:defRPr sz="2800" b="0">
                <a:solidFill>
                  <a:schemeClr val="accent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50826" y="6489928"/>
            <a:ext cx="7092949" cy="215444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211347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2.gif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7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23728" y="228601"/>
            <a:ext cx="6744046" cy="10668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23728" y="1295400"/>
            <a:ext cx="6744046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381328"/>
            <a:ext cx="1259632" cy="40686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2030136" cy="6858000"/>
          </a:xfrm>
          <a:prstGeom prst="rect">
            <a:avLst/>
          </a:prstGeom>
          <a:solidFill>
            <a:schemeClr val="accent1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9" name="Group 58"/>
          <p:cNvGrpSpPr/>
          <p:nvPr userDrawn="1"/>
        </p:nvGrpSpPr>
        <p:grpSpPr>
          <a:xfrm>
            <a:off x="52274" y="91465"/>
            <a:ext cx="72008" cy="6691848"/>
            <a:chOff x="43885" y="108243"/>
            <a:chExt cx="72008" cy="6691848"/>
          </a:xfrm>
        </p:grpSpPr>
        <p:sp>
          <p:nvSpPr>
            <p:cNvPr id="14" name="Flowchart: Process 13"/>
            <p:cNvSpPr/>
            <p:nvPr userDrawn="1"/>
          </p:nvSpPr>
          <p:spPr>
            <a:xfrm>
              <a:off x="43885" y="20608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lowchart: Process 14"/>
            <p:cNvSpPr/>
            <p:nvPr userDrawn="1"/>
          </p:nvSpPr>
          <p:spPr>
            <a:xfrm>
              <a:off x="43885" y="22132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lowchart: Process 15"/>
            <p:cNvSpPr/>
            <p:nvPr userDrawn="1"/>
          </p:nvSpPr>
          <p:spPr>
            <a:xfrm>
              <a:off x="43885" y="23572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lowchart: Process 16"/>
            <p:cNvSpPr/>
            <p:nvPr userDrawn="1"/>
          </p:nvSpPr>
          <p:spPr>
            <a:xfrm>
              <a:off x="43885" y="25096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lowchart: Process 17"/>
            <p:cNvSpPr/>
            <p:nvPr userDrawn="1"/>
          </p:nvSpPr>
          <p:spPr>
            <a:xfrm>
              <a:off x="43885" y="26620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lowchart: Process 18"/>
            <p:cNvSpPr/>
            <p:nvPr userDrawn="1"/>
          </p:nvSpPr>
          <p:spPr>
            <a:xfrm>
              <a:off x="43885" y="28144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lowchart: Process 19"/>
            <p:cNvSpPr/>
            <p:nvPr userDrawn="1"/>
          </p:nvSpPr>
          <p:spPr>
            <a:xfrm>
              <a:off x="43885" y="29585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Process 20"/>
            <p:cNvSpPr/>
            <p:nvPr userDrawn="1"/>
          </p:nvSpPr>
          <p:spPr>
            <a:xfrm>
              <a:off x="43885" y="31109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Process 21"/>
            <p:cNvSpPr/>
            <p:nvPr userDrawn="1"/>
          </p:nvSpPr>
          <p:spPr>
            <a:xfrm>
              <a:off x="43885" y="32682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lowchart: Process 22"/>
            <p:cNvSpPr/>
            <p:nvPr userDrawn="1"/>
          </p:nvSpPr>
          <p:spPr>
            <a:xfrm>
              <a:off x="43885" y="34206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lowchart: Process 23"/>
            <p:cNvSpPr/>
            <p:nvPr userDrawn="1"/>
          </p:nvSpPr>
          <p:spPr>
            <a:xfrm>
              <a:off x="43885" y="35646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lowchart: Process 24"/>
            <p:cNvSpPr/>
            <p:nvPr userDrawn="1"/>
          </p:nvSpPr>
          <p:spPr>
            <a:xfrm>
              <a:off x="43885" y="37170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lowchart: Process 25"/>
            <p:cNvSpPr/>
            <p:nvPr userDrawn="1"/>
          </p:nvSpPr>
          <p:spPr>
            <a:xfrm>
              <a:off x="43885" y="38694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lowchart: Process 26"/>
            <p:cNvSpPr/>
            <p:nvPr userDrawn="1"/>
          </p:nvSpPr>
          <p:spPr>
            <a:xfrm>
              <a:off x="43885" y="40218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Process 27"/>
            <p:cNvSpPr/>
            <p:nvPr userDrawn="1"/>
          </p:nvSpPr>
          <p:spPr>
            <a:xfrm>
              <a:off x="43885" y="41658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lowchart: Process 28"/>
            <p:cNvSpPr/>
            <p:nvPr userDrawn="1"/>
          </p:nvSpPr>
          <p:spPr>
            <a:xfrm>
              <a:off x="43885" y="43182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lowchart: Process 29"/>
            <p:cNvSpPr/>
            <p:nvPr userDrawn="1"/>
          </p:nvSpPr>
          <p:spPr>
            <a:xfrm>
              <a:off x="43885" y="44706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lowchart: Process 30"/>
            <p:cNvSpPr/>
            <p:nvPr userDrawn="1"/>
          </p:nvSpPr>
          <p:spPr>
            <a:xfrm>
              <a:off x="43885" y="46230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lowchart: Process 31"/>
            <p:cNvSpPr/>
            <p:nvPr userDrawn="1"/>
          </p:nvSpPr>
          <p:spPr>
            <a:xfrm>
              <a:off x="43885" y="47670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lowchart: Process 32"/>
            <p:cNvSpPr/>
            <p:nvPr userDrawn="1"/>
          </p:nvSpPr>
          <p:spPr>
            <a:xfrm>
              <a:off x="43885" y="49194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lowchart: Process 33"/>
            <p:cNvSpPr/>
            <p:nvPr userDrawn="1"/>
          </p:nvSpPr>
          <p:spPr>
            <a:xfrm>
              <a:off x="43885" y="50719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lowchart: Process 34"/>
            <p:cNvSpPr/>
            <p:nvPr userDrawn="1"/>
          </p:nvSpPr>
          <p:spPr>
            <a:xfrm>
              <a:off x="43885" y="52243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lowchart: Process 35"/>
            <p:cNvSpPr/>
            <p:nvPr userDrawn="1"/>
          </p:nvSpPr>
          <p:spPr>
            <a:xfrm>
              <a:off x="43885" y="53683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lowchart: Process 36"/>
            <p:cNvSpPr/>
            <p:nvPr userDrawn="1"/>
          </p:nvSpPr>
          <p:spPr>
            <a:xfrm>
              <a:off x="43885" y="55207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lowchart: Process 37"/>
            <p:cNvSpPr/>
            <p:nvPr userDrawn="1"/>
          </p:nvSpPr>
          <p:spPr>
            <a:xfrm>
              <a:off x="43885" y="56780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lowchart: Process 38"/>
            <p:cNvSpPr/>
            <p:nvPr userDrawn="1"/>
          </p:nvSpPr>
          <p:spPr>
            <a:xfrm>
              <a:off x="43885" y="58304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lowchart: Process 39"/>
            <p:cNvSpPr/>
            <p:nvPr userDrawn="1"/>
          </p:nvSpPr>
          <p:spPr>
            <a:xfrm>
              <a:off x="43885" y="59744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lowchart: Process 40"/>
            <p:cNvSpPr/>
            <p:nvPr userDrawn="1"/>
          </p:nvSpPr>
          <p:spPr>
            <a:xfrm>
              <a:off x="43885" y="61268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lowchart: Process 41"/>
            <p:cNvSpPr/>
            <p:nvPr userDrawn="1"/>
          </p:nvSpPr>
          <p:spPr>
            <a:xfrm>
              <a:off x="43885" y="62792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lowchart: Process 42"/>
            <p:cNvSpPr/>
            <p:nvPr userDrawn="1"/>
          </p:nvSpPr>
          <p:spPr>
            <a:xfrm>
              <a:off x="43885" y="64316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lowchart: Process 43"/>
            <p:cNvSpPr/>
            <p:nvPr userDrawn="1"/>
          </p:nvSpPr>
          <p:spPr>
            <a:xfrm>
              <a:off x="43885" y="65756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lowchart: Process 44"/>
            <p:cNvSpPr/>
            <p:nvPr userDrawn="1"/>
          </p:nvSpPr>
          <p:spPr>
            <a:xfrm>
              <a:off x="43885" y="67280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lowchart: Process 45"/>
            <p:cNvSpPr/>
            <p:nvPr userDrawn="1"/>
          </p:nvSpPr>
          <p:spPr>
            <a:xfrm>
              <a:off x="43885" y="1082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lowchart: Process 46"/>
            <p:cNvSpPr/>
            <p:nvPr userDrawn="1"/>
          </p:nvSpPr>
          <p:spPr>
            <a:xfrm>
              <a:off x="43885" y="2606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lowchart: Process 47"/>
            <p:cNvSpPr/>
            <p:nvPr userDrawn="1"/>
          </p:nvSpPr>
          <p:spPr>
            <a:xfrm>
              <a:off x="43885" y="4046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lowchart: Process 48"/>
            <p:cNvSpPr/>
            <p:nvPr userDrawn="1"/>
          </p:nvSpPr>
          <p:spPr>
            <a:xfrm>
              <a:off x="43885" y="5570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lowchart: Process 49"/>
            <p:cNvSpPr/>
            <p:nvPr userDrawn="1"/>
          </p:nvSpPr>
          <p:spPr>
            <a:xfrm>
              <a:off x="43885" y="7094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lowchart: Process 50"/>
            <p:cNvSpPr/>
            <p:nvPr userDrawn="1"/>
          </p:nvSpPr>
          <p:spPr>
            <a:xfrm>
              <a:off x="43885" y="8618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lowchart: Process 51"/>
            <p:cNvSpPr/>
            <p:nvPr userDrawn="1"/>
          </p:nvSpPr>
          <p:spPr>
            <a:xfrm>
              <a:off x="43885" y="10059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lowchart: Process 52"/>
            <p:cNvSpPr/>
            <p:nvPr userDrawn="1"/>
          </p:nvSpPr>
          <p:spPr>
            <a:xfrm>
              <a:off x="43885" y="11583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lowchart: Process 53"/>
            <p:cNvSpPr/>
            <p:nvPr userDrawn="1"/>
          </p:nvSpPr>
          <p:spPr>
            <a:xfrm>
              <a:off x="43885" y="13156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lowchart: Process 54"/>
            <p:cNvSpPr/>
            <p:nvPr userDrawn="1"/>
          </p:nvSpPr>
          <p:spPr>
            <a:xfrm>
              <a:off x="43885" y="14680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Flowchart: Process 55"/>
            <p:cNvSpPr/>
            <p:nvPr userDrawn="1"/>
          </p:nvSpPr>
          <p:spPr>
            <a:xfrm>
              <a:off x="43885" y="16120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lowchart: Process 56"/>
            <p:cNvSpPr/>
            <p:nvPr userDrawn="1"/>
          </p:nvSpPr>
          <p:spPr>
            <a:xfrm>
              <a:off x="43885" y="17644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lowchart: Process 57"/>
            <p:cNvSpPr/>
            <p:nvPr userDrawn="1"/>
          </p:nvSpPr>
          <p:spPr>
            <a:xfrm>
              <a:off x="43885" y="191683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0" name="Group 59"/>
          <p:cNvGrpSpPr/>
          <p:nvPr userDrawn="1"/>
        </p:nvGrpSpPr>
        <p:grpSpPr>
          <a:xfrm>
            <a:off x="1900205" y="83076"/>
            <a:ext cx="72008" cy="6691848"/>
            <a:chOff x="43885" y="108243"/>
            <a:chExt cx="72008" cy="6691848"/>
          </a:xfrm>
        </p:grpSpPr>
        <p:sp>
          <p:nvSpPr>
            <p:cNvPr id="61" name="Flowchart: Process 60"/>
            <p:cNvSpPr/>
            <p:nvPr userDrawn="1"/>
          </p:nvSpPr>
          <p:spPr>
            <a:xfrm>
              <a:off x="43885" y="20608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lowchart: Process 61"/>
            <p:cNvSpPr/>
            <p:nvPr userDrawn="1"/>
          </p:nvSpPr>
          <p:spPr>
            <a:xfrm>
              <a:off x="43885" y="22132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lowchart: Process 62"/>
            <p:cNvSpPr/>
            <p:nvPr userDrawn="1"/>
          </p:nvSpPr>
          <p:spPr>
            <a:xfrm>
              <a:off x="43885" y="23572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lowchart: Process 63"/>
            <p:cNvSpPr/>
            <p:nvPr userDrawn="1"/>
          </p:nvSpPr>
          <p:spPr>
            <a:xfrm>
              <a:off x="43885" y="25096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Flowchart: Process 64"/>
            <p:cNvSpPr/>
            <p:nvPr userDrawn="1"/>
          </p:nvSpPr>
          <p:spPr>
            <a:xfrm>
              <a:off x="43885" y="26620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Flowchart: Process 65"/>
            <p:cNvSpPr/>
            <p:nvPr userDrawn="1"/>
          </p:nvSpPr>
          <p:spPr>
            <a:xfrm>
              <a:off x="43885" y="28144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Flowchart: Process 66"/>
            <p:cNvSpPr/>
            <p:nvPr userDrawn="1"/>
          </p:nvSpPr>
          <p:spPr>
            <a:xfrm>
              <a:off x="43885" y="29585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lowchart: Process 67"/>
            <p:cNvSpPr/>
            <p:nvPr userDrawn="1"/>
          </p:nvSpPr>
          <p:spPr>
            <a:xfrm>
              <a:off x="43885" y="31109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lowchart: Process 68"/>
            <p:cNvSpPr/>
            <p:nvPr userDrawn="1"/>
          </p:nvSpPr>
          <p:spPr>
            <a:xfrm>
              <a:off x="43885" y="32682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lowchart: Process 69"/>
            <p:cNvSpPr/>
            <p:nvPr userDrawn="1"/>
          </p:nvSpPr>
          <p:spPr>
            <a:xfrm>
              <a:off x="43885" y="34206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lowchart: Process 70"/>
            <p:cNvSpPr/>
            <p:nvPr userDrawn="1"/>
          </p:nvSpPr>
          <p:spPr>
            <a:xfrm>
              <a:off x="43885" y="35646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Flowchart: Process 71"/>
            <p:cNvSpPr/>
            <p:nvPr userDrawn="1"/>
          </p:nvSpPr>
          <p:spPr>
            <a:xfrm>
              <a:off x="43885" y="37170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lowchart: Process 72"/>
            <p:cNvSpPr/>
            <p:nvPr userDrawn="1"/>
          </p:nvSpPr>
          <p:spPr>
            <a:xfrm>
              <a:off x="43885" y="38694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lowchart: Process 73"/>
            <p:cNvSpPr/>
            <p:nvPr userDrawn="1"/>
          </p:nvSpPr>
          <p:spPr>
            <a:xfrm>
              <a:off x="43885" y="40218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Flowchart: Process 74"/>
            <p:cNvSpPr/>
            <p:nvPr userDrawn="1"/>
          </p:nvSpPr>
          <p:spPr>
            <a:xfrm>
              <a:off x="43885" y="41658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lowchart: Process 75"/>
            <p:cNvSpPr/>
            <p:nvPr userDrawn="1"/>
          </p:nvSpPr>
          <p:spPr>
            <a:xfrm>
              <a:off x="43885" y="43182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Flowchart: Process 76"/>
            <p:cNvSpPr/>
            <p:nvPr userDrawn="1"/>
          </p:nvSpPr>
          <p:spPr>
            <a:xfrm>
              <a:off x="43885" y="44706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Flowchart: Process 77"/>
            <p:cNvSpPr/>
            <p:nvPr userDrawn="1"/>
          </p:nvSpPr>
          <p:spPr>
            <a:xfrm>
              <a:off x="43885" y="46230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Flowchart: Process 78"/>
            <p:cNvSpPr/>
            <p:nvPr userDrawn="1"/>
          </p:nvSpPr>
          <p:spPr>
            <a:xfrm>
              <a:off x="43885" y="47670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Flowchart: Process 79"/>
            <p:cNvSpPr/>
            <p:nvPr userDrawn="1"/>
          </p:nvSpPr>
          <p:spPr>
            <a:xfrm>
              <a:off x="43885" y="49194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Flowchart: Process 80"/>
            <p:cNvSpPr/>
            <p:nvPr userDrawn="1"/>
          </p:nvSpPr>
          <p:spPr>
            <a:xfrm>
              <a:off x="43885" y="50719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Flowchart: Process 81"/>
            <p:cNvSpPr/>
            <p:nvPr userDrawn="1"/>
          </p:nvSpPr>
          <p:spPr>
            <a:xfrm>
              <a:off x="43885" y="52243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Flowchart: Process 82"/>
            <p:cNvSpPr/>
            <p:nvPr userDrawn="1"/>
          </p:nvSpPr>
          <p:spPr>
            <a:xfrm>
              <a:off x="43885" y="53683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Flowchart: Process 83"/>
            <p:cNvSpPr/>
            <p:nvPr userDrawn="1"/>
          </p:nvSpPr>
          <p:spPr>
            <a:xfrm>
              <a:off x="43885" y="55207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Flowchart: Process 84"/>
            <p:cNvSpPr/>
            <p:nvPr userDrawn="1"/>
          </p:nvSpPr>
          <p:spPr>
            <a:xfrm>
              <a:off x="43885" y="56780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Flowchart: Process 85"/>
            <p:cNvSpPr/>
            <p:nvPr userDrawn="1"/>
          </p:nvSpPr>
          <p:spPr>
            <a:xfrm>
              <a:off x="43885" y="58304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Flowchart: Process 86"/>
            <p:cNvSpPr/>
            <p:nvPr userDrawn="1"/>
          </p:nvSpPr>
          <p:spPr>
            <a:xfrm>
              <a:off x="43885" y="59744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Flowchart: Process 87"/>
            <p:cNvSpPr/>
            <p:nvPr userDrawn="1"/>
          </p:nvSpPr>
          <p:spPr>
            <a:xfrm>
              <a:off x="43885" y="61268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Flowchart: Process 88"/>
            <p:cNvSpPr/>
            <p:nvPr userDrawn="1"/>
          </p:nvSpPr>
          <p:spPr>
            <a:xfrm>
              <a:off x="43885" y="62792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Flowchart: Process 89"/>
            <p:cNvSpPr/>
            <p:nvPr userDrawn="1"/>
          </p:nvSpPr>
          <p:spPr>
            <a:xfrm>
              <a:off x="43885" y="64316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Flowchart: Process 90"/>
            <p:cNvSpPr/>
            <p:nvPr userDrawn="1"/>
          </p:nvSpPr>
          <p:spPr>
            <a:xfrm>
              <a:off x="43885" y="65756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Flowchart: Process 91"/>
            <p:cNvSpPr/>
            <p:nvPr userDrawn="1"/>
          </p:nvSpPr>
          <p:spPr>
            <a:xfrm>
              <a:off x="43885" y="67280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Flowchart: Process 92"/>
            <p:cNvSpPr/>
            <p:nvPr userDrawn="1"/>
          </p:nvSpPr>
          <p:spPr>
            <a:xfrm>
              <a:off x="43885" y="1082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Flowchart: Process 93"/>
            <p:cNvSpPr/>
            <p:nvPr userDrawn="1"/>
          </p:nvSpPr>
          <p:spPr>
            <a:xfrm>
              <a:off x="43885" y="2606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Flowchart: Process 94"/>
            <p:cNvSpPr/>
            <p:nvPr userDrawn="1"/>
          </p:nvSpPr>
          <p:spPr>
            <a:xfrm>
              <a:off x="43885" y="4046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Flowchart: Process 95"/>
            <p:cNvSpPr/>
            <p:nvPr userDrawn="1"/>
          </p:nvSpPr>
          <p:spPr>
            <a:xfrm>
              <a:off x="43885" y="5570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Flowchart: Process 96"/>
            <p:cNvSpPr/>
            <p:nvPr userDrawn="1"/>
          </p:nvSpPr>
          <p:spPr>
            <a:xfrm>
              <a:off x="43885" y="7094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Flowchart: Process 97"/>
            <p:cNvSpPr/>
            <p:nvPr userDrawn="1"/>
          </p:nvSpPr>
          <p:spPr>
            <a:xfrm>
              <a:off x="43885" y="8618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lowchart: Process 98"/>
            <p:cNvSpPr/>
            <p:nvPr userDrawn="1"/>
          </p:nvSpPr>
          <p:spPr>
            <a:xfrm>
              <a:off x="43885" y="10059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lowchart: Process 99"/>
            <p:cNvSpPr/>
            <p:nvPr userDrawn="1"/>
          </p:nvSpPr>
          <p:spPr>
            <a:xfrm>
              <a:off x="43885" y="11583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Flowchart: Process 100"/>
            <p:cNvSpPr/>
            <p:nvPr userDrawn="1"/>
          </p:nvSpPr>
          <p:spPr>
            <a:xfrm>
              <a:off x="43885" y="13156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Flowchart: Process 101"/>
            <p:cNvSpPr/>
            <p:nvPr userDrawn="1"/>
          </p:nvSpPr>
          <p:spPr>
            <a:xfrm>
              <a:off x="43885" y="14680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Flowchart: Process 102"/>
            <p:cNvSpPr/>
            <p:nvPr userDrawn="1"/>
          </p:nvSpPr>
          <p:spPr>
            <a:xfrm>
              <a:off x="43885" y="16120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Flowchart: Process 103"/>
            <p:cNvSpPr/>
            <p:nvPr userDrawn="1"/>
          </p:nvSpPr>
          <p:spPr>
            <a:xfrm>
              <a:off x="43885" y="17644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Flowchart: Process 104"/>
            <p:cNvSpPr/>
            <p:nvPr userDrawn="1"/>
          </p:nvSpPr>
          <p:spPr>
            <a:xfrm>
              <a:off x="43885" y="191683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7" name="Picture 2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" t="1085" r="2452" b="2453"/>
          <a:stretch/>
        </p:blipFill>
        <p:spPr bwMode="auto">
          <a:xfrm>
            <a:off x="179512" y="1459476"/>
            <a:ext cx="1656184" cy="108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4" descr="http://www.watblog.com/wp-content/uploads/2009/09/fmcg-shopping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81536"/>
            <a:ext cx="1656184" cy="110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5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0"/>
          <a:stretch/>
        </p:blipFill>
        <p:spPr bwMode="auto">
          <a:xfrm>
            <a:off x="179509" y="3733664"/>
            <a:ext cx="1656187" cy="1026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6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6" y="5713889"/>
            <a:ext cx="1658470" cy="1091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7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15852"/>
            <a:ext cx="1656184" cy="86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401758" y="140439"/>
            <a:ext cx="12266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i="0" dirty="0" smtClean="0">
                <a:solidFill>
                  <a:schemeClr val="bg1"/>
                </a:solidFill>
              </a:rPr>
              <a:t>FMCG</a:t>
            </a:r>
          </a:p>
          <a:p>
            <a:pPr algn="ctr"/>
            <a:r>
              <a:rPr lang="hu-HU" sz="2400" b="1" i="0" dirty="0" smtClean="0">
                <a:solidFill>
                  <a:schemeClr val="bg1"/>
                </a:solidFill>
              </a:rPr>
              <a:t>média</a:t>
            </a:r>
          </a:p>
          <a:p>
            <a:pPr algn="ctr"/>
            <a:r>
              <a:rPr lang="hu-HU" sz="2400" b="1" i="0" dirty="0" smtClean="0">
                <a:solidFill>
                  <a:schemeClr val="bg1"/>
                </a:solidFill>
              </a:rPr>
              <a:t>trendek</a:t>
            </a:r>
            <a:endParaRPr lang="en-US" sz="2400" b="1" i="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09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5" r:id="rId12"/>
    <p:sldLayoutId id="2147483686" r:id="rId13"/>
    <p:sldLayoutId id="2147483713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23728" y="228601"/>
            <a:ext cx="6744046" cy="10668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23728" y="1295400"/>
            <a:ext cx="6744046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43808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en-US">
              <a:solidFill>
                <a:srgbClr val="48231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381328"/>
            <a:ext cx="1259632" cy="40686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2030136" cy="6858000"/>
          </a:xfrm>
          <a:prstGeom prst="rect">
            <a:avLst/>
          </a:prstGeom>
          <a:solidFill>
            <a:schemeClr val="accent1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59" name="Group 58"/>
          <p:cNvGrpSpPr/>
          <p:nvPr userDrawn="1"/>
        </p:nvGrpSpPr>
        <p:grpSpPr>
          <a:xfrm>
            <a:off x="52274" y="91465"/>
            <a:ext cx="72008" cy="6691848"/>
            <a:chOff x="43885" y="108243"/>
            <a:chExt cx="72008" cy="6691848"/>
          </a:xfrm>
        </p:grpSpPr>
        <p:sp>
          <p:nvSpPr>
            <p:cNvPr id="14" name="Flowchart: Process 13"/>
            <p:cNvSpPr/>
            <p:nvPr userDrawn="1"/>
          </p:nvSpPr>
          <p:spPr>
            <a:xfrm>
              <a:off x="43885" y="20608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Flowchart: Process 14"/>
            <p:cNvSpPr/>
            <p:nvPr userDrawn="1"/>
          </p:nvSpPr>
          <p:spPr>
            <a:xfrm>
              <a:off x="43885" y="22132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Flowchart: Process 15"/>
            <p:cNvSpPr/>
            <p:nvPr userDrawn="1"/>
          </p:nvSpPr>
          <p:spPr>
            <a:xfrm>
              <a:off x="43885" y="23572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Flowchart: Process 16"/>
            <p:cNvSpPr/>
            <p:nvPr userDrawn="1"/>
          </p:nvSpPr>
          <p:spPr>
            <a:xfrm>
              <a:off x="43885" y="25096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Flowchart: Process 17"/>
            <p:cNvSpPr/>
            <p:nvPr userDrawn="1"/>
          </p:nvSpPr>
          <p:spPr>
            <a:xfrm>
              <a:off x="43885" y="26620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Flowchart: Process 18"/>
            <p:cNvSpPr/>
            <p:nvPr userDrawn="1"/>
          </p:nvSpPr>
          <p:spPr>
            <a:xfrm>
              <a:off x="43885" y="28144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Flowchart: Process 19"/>
            <p:cNvSpPr/>
            <p:nvPr userDrawn="1"/>
          </p:nvSpPr>
          <p:spPr>
            <a:xfrm>
              <a:off x="43885" y="29585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Flowchart: Process 20"/>
            <p:cNvSpPr/>
            <p:nvPr userDrawn="1"/>
          </p:nvSpPr>
          <p:spPr>
            <a:xfrm>
              <a:off x="43885" y="31109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Flowchart: Process 21"/>
            <p:cNvSpPr/>
            <p:nvPr userDrawn="1"/>
          </p:nvSpPr>
          <p:spPr>
            <a:xfrm>
              <a:off x="43885" y="32682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Flowchart: Process 22"/>
            <p:cNvSpPr/>
            <p:nvPr userDrawn="1"/>
          </p:nvSpPr>
          <p:spPr>
            <a:xfrm>
              <a:off x="43885" y="34206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Flowchart: Process 23"/>
            <p:cNvSpPr/>
            <p:nvPr userDrawn="1"/>
          </p:nvSpPr>
          <p:spPr>
            <a:xfrm>
              <a:off x="43885" y="35646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Flowchart: Process 24"/>
            <p:cNvSpPr/>
            <p:nvPr userDrawn="1"/>
          </p:nvSpPr>
          <p:spPr>
            <a:xfrm>
              <a:off x="43885" y="37170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Flowchart: Process 25"/>
            <p:cNvSpPr/>
            <p:nvPr userDrawn="1"/>
          </p:nvSpPr>
          <p:spPr>
            <a:xfrm>
              <a:off x="43885" y="38694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lowchart: Process 26"/>
            <p:cNvSpPr/>
            <p:nvPr userDrawn="1"/>
          </p:nvSpPr>
          <p:spPr>
            <a:xfrm>
              <a:off x="43885" y="40218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Flowchart: Process 27"/>
            <p:cNvSpPr/>
            <p:nvPr userDrawn="1"/>
          </p:nvSpPr>
          <p:spPr>
            <a:xfrm>
              <a:off x="43885" y="41658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Flowchart: Process 28"/>
            <p:cNvSpPr/>
            <p:nvPr userDrawn="1"/>
          </p:nvSpPr>
          <p:spPr>
            <a:xfrm>
              <a:off x="43885" y="43182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Flowchart: Process 29"/>
            <p:cNvSpPr/>
            <p:nvPr userDrawn="1"/>
          </p:nvSpPr>
          <p:spPr>
            <a:xfrm>
              <a:off x="43885" y="44706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Flowchart: Process 30"/>
            <p:cNvSpPr/>
            <p:nvPr userDrawn="1"/>
          </p:nvSpPr>
          <p:spPr>
            <a:xfrm>
              <a:off x="43885" y="46230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2" name="Flowchart: Process 31"/>
            <p:cNvSpPr/>
            <p:nvPr userDrawn="1"/>
          </p:nvSpPr>
          <p:spPr>
            <a:xfrm>
              <a:off x="43885" y="47670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Flowchart: Process 32"/>
            <p:cNvSpPr/>
            <p:nvPr userDrawn="1"/>
          </p:nvSpPr>
          <p:spPr>
            <a:xfrm>
              <a:off x="43885" y="49194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Flowchart: Process 33"/>
            <p:cNvSpPr/>
            <p:nvPr userDrawn="1"/>
          </p:nvSpPr>
          <p:spPr>
            <a:xfrm>
              <a:off x="43885" y="50719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Flowchart: Process 34"/>
            <p:cNvSpPr/>
            <p:nvPr userDrawn="1"/>
          </p:nvSpPr>
          <p:spPr>
            <a:xfrm>
              <a:off x="43885" y="52243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6" name="Flowchart: Process 35"/>
            <p:cNvSpPr/>
            <p:nvPr userDrawn="1"/>
          </p:nvSpPr>
          <p:spPr>
            <a:xfrm>
              <a:off x="43885" y="53683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7" name="Flowchart: Process 36"/>
            <p:cNvSpPr/>
            <p:nvPr userDrawn="1"/>
          </p:nvSpPr>
          <p:spPr>
            <a:xfrm>
              <a:off x="43885" y="55207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8" name="Flowchart: Process 37"/>
            <p:cNvSpPr/>
            <p:nvPr userDrawn="1"/>
          </p:nvSpPr>
          <p:spPr>
            <a:xfrm>
              <a:off x="43885" y="56780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9" name="Flowchart: Process 38"/>
            <p:cNvSpPr/>
            <p:nvPr userDrawn="1"/>
          </p:nvSpPr>
          <p:spPr>
            <a:xfrm>
              <a:off x="43885" y="58304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0" name="Flowchart: Process 39"/>
            <p:cNvSpPr/>
            <p:nvPr userDrawn="1"/>
          </p:nvSpPr>
          <p:spPr>
            <a:xfrm>
              <a:off x="43885" y="59744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1" name="Flowchart: Process 40"/>
            <p:cNvSpPr/>
            <p:nvPr userDrawn="1"/>
          </p:nvSpPr>
          <p:spPr>
            <a:xfrm>
              <a:off x="43885" y="61268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2" name="Flowchart: Process 41"/>
            <p:cNvSpPr/>
            <p:nvPr userDrawn="1"/>
          </p:nvSpPr>
          <p:spPr>
            <a:xfrm>
              <a:off x="43885" y="62792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3" name="Flowchart: Process 42"/>
            <p:cNvSpPr/>
            <p:nvPr userDrawn="1"/>
          </p:nvSpPr>
          <p:spPr>
            <a:xfrm>
              <a:off x="43885" y="64316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4" name="Flowchart: Process 43"/>
            <p:cNvSpPr/>
            <p:nvPr userDrawn="1"/>
          </p:nvSpPr>
          <p:spPr>
            <a:xfrm>
              <a:off x="43885" y="65756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5" name="Flowchart: Process 44"/>
            <p:cNvSpPr/>
            <p:nvPr userDrawn="1"/>
          </p:nvSpPr>
          <p:spPr>
            <a:xfrm>
              <a:off x="43885" y="67280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6" name="Flowchart: Process 45"/>
            <p:cNvSpPr/>
            <p:nvPr userDrawn="1"/>
          </p:nvSpPr>
          <p:spPr>
            <a:xfrm>
              <a:off x="43885" y="1082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7" name="Flowchart: Process 46"/>
            <p:cNvSpPr/>
            <p:nvPr userDrawn="1"/>
          </p:nvSpPr>
          <p:spPr>
            <a:xfrm>
              <a:off x="43885" y="2606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8" name="Flowchart: Process 47"/>
            <p:cNvSpPr/>
            <p:nvPr userDrawn="1"/>
          </p:nvSpPr>
          <p:spPr>
            <a:xfrm>
              <a:off x="43885" y="4046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9" name="Flowchart: Process 48"/>
            <p:cNvSpPr/>
            <p:nvPr userDrawn="1"/>
          </p:nvSpPr>
          <p:spPr>
            <a:xfrm>
              <a:off x="43885" y="5570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0" name="Flowchart: Process 49"/>
            <p:cNvSpPr/>
            <p:nvPr userDrawn="1"/>
          </p:nvSpPr>
          <p:spPr>
            <a:xfrm>
              <a:off x="43885" y="7094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Flowchart: Process 50"/>
            <p:cNvSpPr/>
            <p:nvPr userDrawn="1"/>
          </p:nvSpPr>
          <p:spPr>
            <a:xfrm>
              <a:off x="43885" y="8618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Flowchart: Process 51"/>
            <p:cNvSpPr/>
            <p:nvPr userDrawn="1"/>
          </p:nvSpPr>
          <p:spPr>
            <a:xfrm>
              <a:off x="43885" y="10059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Flowchart: Process 52"/>
            <p:cNvSpPr/>
            <p:nvPr userDrawn="1"/>
          </p:nvSpPr>
          <p:spPr>
            <a:xfrm>
              <a:off x="43885" y="11583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Flowchart: Process 53"/>
            <p:cNvSpPr/>
            <p:nvPr userDrawn="1"/>
          </p:nvSpPr>
          <p:spPr>
            <a:xfrm>
              <a:off x="43885" y="13156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lowchart: Process 54"/>
            <p:cNvSpPr/>
            <p:nvPr userDrawn="1"/>
          </p:nvSpPr>
          <p:spPr>
            <a:xfrm>
              <a:off x="43885" y="14680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Flowchart: Process 55"/>
            <p:cNvSpPr/>
            <p:nvPr userDrawn="1"/>
          </p:nvSpPr>
          <p:spPr>
            <a:xfrm>
              <a:off x="43885" y="16120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Flowchart: Process 56"/>
            <p:cNvSpPr/>
            <p:nvPr userDrawn="1"/>
          </p:nvSpPr>
          <p:spPr>
            <a:xfrm>
              <a:off x="43885" y="17644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Flowchart: Process 57"/>
            <p:cNvSpPr/>
            <p:nvPr userDrawn="1"/>
          </p:nvSpPr>
          <p:spPr>
            <a:xfrm>
              <a:off x="43885" y="191683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0" name="Group 59"/>
          <p:cNvGrpSpPr/>
          <p:nvPr userDrawn="1"/>
        </p:nvGrpSpPr>
        <p:grpSpPr>
          <a:xfrm>
            <a:off x="1900205" y="83076"/>
            <a:ext cx="72008" cy="6691848"/>
            <a:chOff x="43885" y="108243"/>
            <a:chExt cx="72008" cy="6691848"/>
          </a:xfrm>
        </p:grpSpPr>
        <p:sp>
          <p:nvSpPr>
            <p:cNvPr id="61" name="Flowchart: Process 60"/>
            <p:cNvSpPr/>
            <p:nvPr userDrawn="1"/>
          </p:nvSpPr>
          <p:spPr>
            <a:xfrm>
              <a:off x="43885" y="20608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Flowchart: Process 61"/>
            <p:cNvSpPr/>
            <p:nvPr userDrawn="1"/>
          </p:nvSpPr>
          <p:spPr>
            <a:xfrm>
              <a:off x="43885" y="221324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Flowchart: Process 62"/>
            <p:cNvSpPr/>
            <p:nvPr userDrawn="1"/>
          </p:nvSpPr>
          <p:spPr>
            <a:xfrm>
              <a:off x="43885" y="23572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Flowchart: Process 63"/>
            <p:cNvSpPr/>
            <p:nvPr userDrawn="1"/>
          </p:nvSpPr>
          <p:spPr>
            <a:xfrm>
              <a:off x="43885" y="250966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Flowchart: Process 64"/>
            <p:cNvSpPr/>
            <p:nvPr userDrawn="1"/>
          </p:nvSpPr>
          <p:spPr>
            <a:xfrm>
              <a:off x="43885" y="26620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Flowchart: Process 65"/>
            <p:cNvSpPr/>
            <p:nvPr userDrawn="1"/>
          </p:nvSpPr>
          <p:spPr>
            <a:xfrm>
              <a:off x="43885" y="281448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Flowchart: Process 66"/>
            <p:cNvSpPr/>
            <p:nvPr userDrawn="1"/>
          </p:nvSpPr>
          <p:spPr>
            <a:xfrm>
              <a:off x="43885" y="29585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Flowchart: Process 67"/>
            <p:cNvSpPr/>
            <p:nvPr userDrawn="1"/>
          </p:nvSpPr>
          <p:spPr>
            <a:xfrm>
              <a:off x="43885" y="311090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Flowchart: Process 68"/>
            <p:cNvSpPr/>
            <p:nvPr userDrawn="1"/>
          </p:nvSpPr>
          <p:spPr>
            <a:xfrm>
              <a:off x="43885" y="32682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Flowchart: Process 69"/>
            <p:cNvSpPr/>
            <p:nvPr userDrawn="1"/>
          </p:nvSpPr>
          <p:spPr>
            <a:xfrm>
              <a:off x="43885" y="342060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Flowchart: Process 70"/>
            <p:cNvSpPr/>
            <p:nvPr userDrawn="1"/>
          </p:nvSpPr>
          <p:spPr>
            <a:xfrm>
              <a:off x="43885" y="35646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2" name="Flowchart: Process 71"/>
            <p:cNvSpPr/>
            <p:nvPr userDrawn="1"/>
          </p:nvSpPr>
          <p:spPr>
            <a:xfrm>
              <a:off x="43885" y="371702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Flowchart: Process 72"/>
            <p:cNvSpPr/>
            <p:nvPr userDrawn="1"/>
          </p:nvSpPr>
          <p:spPr>
            <a:xfrm>
              <a:off x="43885" y="38694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4" name="Flowchart: Process 73"/>
            <p:cNvSpPr/>
            <p:nvPr userDrawn="1"/>
          </p:nvSpPr>
          <p:spPr>
            <a:xfrm>
              <a:off x="43885" y="402184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5" name="Flowchart: Process 74"/>
            <p:cNvSpPr/>
            <p:nvPr userDrawn="1"/>
          </p:nvSpPr>
          <p:spPr>
            <a:xfrm>
              <a:off x="43885" y="41658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6" name="Flowchart: Process 75"/>
            <p:cNvSpPr/>
            <p:nvPr userDrawn="1"/>
          </p:nvSpPr>
          <p:spPr>
            <a:xfrm>
              <a:off x="43885" y="431826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7" name="Flowchart: Process 76"/>
            <p:cNvSpPr/>
            <p:nvPr userDrawn="1"/>
          </p:nvSpPr>
          <p:spPr>
            <a:xfrm>
              <a:off x="43885" y="44706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8" name="Flowchart: Process 77"/>
            <p:cNvSpPr/>
            <p:nvPr userDrawn="1"/>
          </p:nvSpPr>
          <p:spPr>
            <a:xfrm>
              <a:off x="43885" y="4623068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9" name="Flowchart: Process 78"/>
            <p:cNvSpPr/>
            <p:nvPr userDrawn="1"/>
          </p:nvSpPr>
          <p:spPr>
            <a:xfrm>
              <a:off x="43885" y="47670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0" name="Flowchart: Process 79"/>
            <p:cNvSpPr/>
            <p:nvPr userDrawn="1"/>
          </p:nvSpPr>
          <p:spPr>
            <a:xfrm>
              <a:off x="43885" y="491948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1" name="Flowchart: Process 80"/>
            <p:cNvSpPr/>
            <p:nvPr userDrawn="1"/>
          </p:nvSpPr>
          <p:spPr>
            <a:xfrm>
              <a:off x="43885" y="50719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2" name="Flowchart: Process 81"/>
            <p:cNvSpPr/>
            <p:nvPr userDrawn="1"/>
          </p:nvSpPr>
          <p:spPr>
            <a:xfrm>
              <a:off x="43885" y="522430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3" name="Flowchart: Process 82"/>
            <p:cNvSpPr/>
            <p:nvPr userDrawn="1"/>
          </p:nvSpPr>
          <p:spPr>
            <a:xfrm>
              <a:off x="43885" y="53683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4" name="Flowchart: Process 83"/>
            <p:cNvSpPr/>
            <p:nvPr userDrawn="1"/>
          </p:nvSpPr>
          <p:spPr>
            <a:xfrm>
              <a:off x="43885" y="5520725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5" name="Flowchart: Process 84"/>
            <p:cNvSpPr/>
            <p:nvPr userDrawn="1"/>
          </p:nvSpPr>
          <p:spPr>
            <a:xfrm>
              <a:off x="43885" y="56780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6" name="Flowchart: Process 85"/>
            <p:cNvSpPr/>
            <p:nvPr userDrawn="1"/>
          </p:nvSpPr>
          <p:spPr>
            <a:xfrm>
              <a:off x="43885" y="5830426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7" name="Flowchart: Process 86"/>
            <p:cNvSpPr/>
            <p:nvPr userDrawn="1"/>
          </p:nvSpPr>
          <p:spPr>
            <a:xfrm>
              <a:off x="43885" y="59744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8" name="Flowchart: Process 87"/>
            <p:cNvSpPr/>
            <p:nvPr userDrawn="1"/>
          </p:nvSpPr>
          <p:spPr>
            <a:xfrm>
              <a:off x="43885" y="612684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9" name="Flowchart: Process 88"/>
            <p:cNvSpPr/>
            <p:nvPr userDrawn="1"/>
          </p:nvSpPr>
          <p:spPr>
            <a:xfrm>
              <a:off x="43885" y="62792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0" name="Flowchart: Process 89"/>
            <p:cNvSpPr/>
            <p:nvPr userDrawn="1"/>
          </p:nvSpPr>
          <p:spPr>
            <a:xfrm>
              <a:off x="43885" y="643166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1" name="Flowchart: Process 90"/>
            <p:cNvSpPr/>
            <p:nvPr userDrawn="1"/>
          </p:nvSpPr>
          <p:spPr>
            <a:xfrm>
              <a:off x="43885" y="65756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2" name="Flowchart: Process 91"/>
            <p:cNvSpPr/>
            <p:nvPr userDrawn="1"/>
          </p:nvSpPr>
          <p:spPr>
            <a:xfrm>
              <a:off x="43885" y="672808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3" name="Flowchart: Process 92"/>
            <p:cNvSpPr/>
            <p:nvPr userDrawn="1"/>
          </p:nvSpPr>
          <p:spPr>
            <a:xfrm>
              <a:off x="43885" y="1082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4" name="Flowchart: Process 93"/>
            <p:cNvSpPr/>
            <p:nvPr userDrawn="1"/>
          </p:nvSpPr>
          <p:spPr>
            <a:xfrm>
              <a:off x="43885" y="260643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Flowchart: Process 94"/>
            <p:cNvSpPr/>
            <p:nvPr userDrawn="1"/>
          </p:nvSpPr>
          <p:spPr>
            <a:xfrm>
              <a:off x="43885" y="4046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Flowchart: Process 95"/>
            <p:cNvSpPr/>
            <p:nvPr userDrawn="1"/>
          </p:nvSpPr>
          <p:spPr>
            <a:xfrm>
              <a:off x="43885" y="557064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Flowchart: Process 96"/>
            <p:cNvSpPr/>
            <p:nvPr userDrawn="1"/>
          </p:nvSpPr>
          <p:spPr>
            <a:xfrm>
              <a:off x="43885" y="7094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Flowchart: Process 97"/>
            <p:cNvSpPr/>
            <p:nvPr userDrawn="1"/>
          </p:nvSpPr>
          <p:spPr>
            <a:xfrm>
              <a:off x="43885" y="861879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lowchart: Process 98"/>
            <p:cNvSpPr/>
            <p:nvPr userDrawn="1"/>
          </p:nvSpPr>
          <p:spPr>
            <a:xfrm>
              <a:off x="43885" y="10059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lowchart: Process 99"/>
            <p:cNvSpPr/>
            <p:nvPr userDrawn="1"/>
          </p:nvSpPr>
          <p:spPr>
            <a:xfrm>
              <a:off x="43885" y="1158300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1" name="Flowchart: Process 100"/>
            <p:cNvSpPr/>
            <p:nvPr userDrawn="1"/>
          </p:nvSpPr>
          <p:spPr>
            <a:xfrm>
              <a:off x="43885" y="13156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2" name="Flowchart: Process 101"/>
            <p:cNvSpPr/>
            <p:nvPr userDrawn="1"/>
          </p:nvSpPr>
          <p:spPr>
            <a:xfrm>
              <a:off x="43885" y="1468001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3" name="Flowchart: Process 102"/>
            <p:cNvSpPr/>
            <p:nvPr userDrawn="1"/>
          </p:nvSpPr>
          <p:spPr>
            <a:xfrm>
              <a:off x="43885" y="16120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4" name="Flowchart: Process 103"/>
            <p:cNvSpPr/>
            <p:nvPr userDrawn="1"/>
          </p:nvSpPr>
          <p:spPr>
            <a:xfrm>
              <a:off x="43885" y="1764422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5" name="Flowchart: Process 104"/>
            <p:cNvSpPr/>
            <p:nvPr userDrawn="1"/>
          </p:nvSpPr>
          <p:spPr>
            <a:xfrm>
              <a:off x="43885" y="1916837"/>
              <a:ext cx="72008" cy="72008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07" name="Picture 2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" t="1085" r="2452" b="2453"/>
          <a:stretch/>
        </p:blipFill>
        <p:spPr bwMode="auto">
          <a:xfrm>
            <a:off x="179512" y="1459476"/>
            <a:ext cx="1656184" cy="108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4" descr="http://www.watblog.com/wp-content/uploads/2009/09/fmcg-shopping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81536"/>
            <a:ext cx="1656184" cy="110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5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0"/>
          <a:stretch/>
        </p:blipFill>
        <p:spPr bwMode="auto">
          <a:xfrm>
            <a:off x="179509" y="3733664"/>
            <a:ext cx="1656187" cy="1026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6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6" y="5713889"/>
            <a:ext cx="1658470" cy="1091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7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15852"/>
            <a:ext cx="1656184" cy="86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401758" y="140439"/>
            <a:ext cx="12266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 smtClean="0">
                <a:solidFill>
                  <a:prstClr val="white"/>
                </a:solidFill>
              </a:rPr>
              <a:t>FMCG</a:t>
            </a:r>
          </a:p>
          <a:p>
            <a:pPr algn="ctr"/>
            <a:r>
              <a:rPr lang="hu-HU" sz="2400" b="1" dirty="0" smtClean="0">
                <a:solidFill>
                  <a:prstClr val="white"/>
                </a:solidFill>
              </a:rPr>
              <a:t>média</a:t>
            </a:r>
          </a:p>
          <a:p>
            <a:pPr algn="ctr"/>
            <a:r>
              <a:rPr lang="hu-HU" sz="2400" b="1" dirty="0" smtClean="0">
                <a:solidFill>
                  <a:prstClr val="white"/>
                </a:solidFill>
              </a:rPr>
              <a:t>trendek</a:t>
            </a:r>
            <a:endParaRPr lang="en-US" sz="24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606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539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jpeg"/><Relationship Id="rId5" Type="http://schemas.openxmlformats.org/officeDocument/2006/relationships/image" Target="../media/image28.emf"/><Relationship Id="rId10" Type="http://schemas.openxmlformats.org/officeDocument/2006/relationships/image" Target="../media/image33.emf"/><Relationship Id="rId4" Type="http://schemas.openxmlformats.org/officeDocument/2006/relationships/image" Target="../media/image27.emf"/><Relationship Id="rId9" Type="http://schemas.openxmlformats.org/officeDocument/2006/relationships/image" Target="../media/image3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2.png"/><Relationship Id="rId5" Type="http://schemas.openxmlformats.org/officeDocument/2006/relationships/image" Target="../media/image41.emf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9752" y="3212976"/>
            <a:ext cx="5120640" cy="1581150"/>
          </a:xfrm>
        </p:spPr>
        <p:txBody>
          <a:bodyPr/>
          <a:lstStyle/>
          <a:p>
            <a:r>
              <a:rPr lang="hu-HU" dirty="0" smtClean="0"/>
              <a:t>2008-2012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7808" y="1417320"/>
            <a:ext cx="5404104" cy="2304288"/>
          </a:xfrm>
        </p:spPr>
        <p:txBody>
          <a:bodyPr>
            <a:normAutofit/>
          </a:bodyPr>
          <a:lstStyle/>
          <a:p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b="1" dirty="0" smtClean="0"/>
              <a:t>FMCG Média trendek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271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Miről is szól mindez?</a:t>
            </a:r>
            <a:endParaRPr lang="en-US" dirty="0"/>
          </a:p>
        </p:txBody>
      </p:sp>
      <p:pic>
        <p:nvPicPr>
          <p:cNvPr id="22530" name="Picture 2" descr="http://www.visualphotos.com/photo/2x4543088/A_Young_Woman_Carrying_Heavy_Shopping_Bags_LV12248035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75856" y="1340768"/>
            <a:ext cx="4854114" cy="499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92144" y="5085184"/>
            <a:ext cx="400110" cy="1116011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hu-HU" sz="1400" b="1" dirty="0" smtClean="0"/>
              <a:t>FOGYASZTÁS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20846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27984" y="620688"/>
            <a:ext cx="4716016" cy="1008112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b="1" dirty="0" smtClean="0">
                <a:solidFill>
                  <a:schemeClr val="accent2"/>
                </a:solidFill>
              </a:rPr>
              <a:t>AZ ÉLET OLYAN ÉDES VOLT, MÍGNEM...</a:t>
            </a:r>
            <a:endParaRPr lang="en-US" sz="2000" b="1" dirty="0">
              <a:solidFill>
                <a:schemeClr val="accent2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912" y="6309320"/>
            <a:ext cx="963088" cy="35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8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>
          <a:xfrm>
            <a:off x="296295" y="285254"/>
            <a:ext cx="8236145" cy="55145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hu-HU" dirty="0" smtClean="0"/>
              <a:t>A gazdasági válság hatása globálisan érződik</a:t>
            </a:r>
            <a:endParaRPr lang="en-GB" dirty="0" smtClean="0"/>
          </a:p>
        </p:txBody>
      </p:sp>
      <p:grpSp>
        <p:nvGrpSpPr>
          <p:cNvPr id="2" name="Group 118"/>
          <p:cNvGrpSpPr>
            <a:grpSpLocks noChangeAspect="1"/>
          </p:cNvGrpSpPr>
          <p:nvPr/>
        </p:nvGrpSpPr>
        <p:grpSpPr bwMode="auto">
          <a:xfrm>
            <a:off x="451859" y="1628775"/>
            <a:ext cx="8005404" cy="4190999"/>
            <a:chOff x="61913" y="1166813"/>
            <a:chExt cx="9796462" cy="5321300"/>
          </a:xfrm>
          <a:solidFill>
            <a:schemeClr val="accent1"/>
          </a:solidFill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9234488" y="6113463"/>
              <a:ext cx="30162" cy="33337"/>
            </a:xfrm>
            <a:custGeom>
              <a:avLst/>
              <a:gdLst>
                <a:gd name="T0" fmla="*/ 28575 w 19"/>
                <a:gd name="T1" fmla="*/ 20637 h 21"/>
                <a:gd name="T2" fmla="*/ 14287 w 19"/>
                <a:gd name="T3" fmla="*/ 0 h 21"/>
                <a:gd name="T4" fmla="*/ 0 w 19"/>
                <a:gd name="T5" fmla="*/ 20637 h 21"/>
                <a:gd name="T6" fmla="*/ 22225 w 19"/>
                <a:gd name="T7" fmla="*/ 28575 h 21"/>
                <a:gd name="T8" fmla="*/ 28575 w 19"/>
                <a:gd name="T9" fmla="*/ 2063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1"/>
                <a:gd name="T17" fmla="*/ 19 w 19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1">
                  <a:moveTo>
                    <a:pt x="18" y="13"/>
                  </a:moveTo>
                  <a:cubicBezTo>
                    <a:pt x="15" y="9"/>
                    <a:pt x="12" y="4"/>
                    <a:pt x="9" y="0"/>
                  </a:cubicBezTo>
                  <a:cubicBezTo>
                    <a:pt x="6" y="4"/>
                    <a:pt x="3" y="9"/>
                    <a:pt x="0" y="13"/>
                  </a:cubicBezTo>
                  <a:cubicBezTo>
                    <a:pt x="3" y="21"/>
                    <a:pt x="7" y="19"/>
                    <a:pt x="14" y="18"/>
                  </a:cubicBezTo>
                  <a:cubicBezTo>
                    <a:pt x="19" y="15"/>
                    <a:pt x="18" y="17"/>
                    <a:pt x="18" y="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" name="Freeform 10"/>
            <p:cNvSpPr>
              <a:spLocks/>
            </p:cNvSpPr>
            <p:nvPr/>
          </p:nvSpPr>
          <p:spPr bwMode="auto">
            <a:xfrm>
              <a:off x="9210675" y="5872163"/>
              <a:ext cx="217488" cy="246062"/>
            </a:xfrm>
            <a:custGeom>
              <a:avLst/>
              <a:gdLst>
                <a:gd name="T0" fmla="*/ 36513 w 137"/>
                <a:gd name="T1" fmla="*/ 246062 h 155"/>
                <a:gd name="T2" fmla="*/ 22225 w 137"/>
                <a:gd name="T3" fmla="*/ 227012 h 155"/>
                <a:gd name="T4" fmla="*/ 0 w 137"/>
                <a:gd name="T5" fmla="*/ 209550 h 155"/>
                <a:gd name="T6" fmla="*/ 3175 w 137"/>
                <a:gd name="T7" fmla="*/ 185737 h 155"/>
                <a:gd name="T8" fmla="*/ 22225 w 137"/>
                <a:gd name="T9" fmla="*/ 171450 h 155"/>
                <a:gd name="T10" fmla="*/ 60325 w 137"/>
                <a:gd name="T11" fmla="*/ 136525 h 155"/>
                <a:gd name="T12" fmla="*/ 103188 w 137"/>
                <a:gd name="T13" fmla="*/ 112712 h 155"/>
                <a:gd name="T14" fmla="*/ 131763 w 137"/>
                <a:gd name="T15" fmla="*/ 71437 h 155"/>
                <a:gd name="T16" fmla="*/ 147638 w 137"/>
                <a:gd name="T17" fmla="*/ 41275 h 155"/>
                <a:gd name="T18" fmla="*/ 169863 w 137"/>
                <a:gd name="T19" fmla="*/ 0 h 155"/>
                <a:gd name="T20" fmla="*/ 217488 w 137"/>
                <a:gd name="T21" fmla="*/ 23812 h 155"/>
                <a:gd name="T22" fmla="*/ 214313 w 137"/>
                <a:gd name="T23" fmla="*/ 55562 h 155"/>
                <a:gd name="T24" fmla="*/ 195263 w 137"/>
                <a:gd name="T25" fmla="*/ 84137 h 155"/>
                <a:gd name="T26" fmla="*/ 174625 w 137"/>
                <a:gd name="T27" fmla="*/ 109537 h 155"/>
                <a:gd name="T28" fmla="*/ 147638 w 137"/>
                <a:gd name="T29" fmla="*/ 142875 h 155"/>
                <a:gd name="T30" fmla="*/ 119063 w 137"/>
                <a:gd name="T31" fmla="*/ 174625 h 155"/>
                <a:gd name="T32" fmla="*/ 107950 w 137"/>
                <a:gd name="T33" fmla="*/ 198437 h 155"/>
                <a:gd name="T34" fmla="*/ 76200 w 137"/>
                <a:gd name="T35" fmla="*/ 238125 h 155"/>
                <a:gd name="T36" fmla="*/ 36513 w 137"/>
                <a:gd name="T37" fmla="*/ 246062 h 15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37"/>
                <a:gd name="T58" fmla="*/ 0 h 155"/>
                <a:gd name="T59" fmla="*/ 137 w 137"/>
                <a:gd name="T60" fmla="*/ 155 h 15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37" h="155">
                  <a:moveTo>
                    <a:pt x="23" y="155"/>
                  </a:moveTo>
                  <a:cubicBezTo>
                    <a:pt x="21" y="149"/>
                    <a:pt x="19" y="147"/>
                    <a:pt x="14" y="143"/>
                  </a:cubicBezTo>
                  <a:cubicBezTo>
                    <a:pt x="6" y="145"/>
                    <a:pt x="3" y="139"/>
                    <a:pt x="0" y="132"/>
                  </a:cubicBezTo>
                  <a:cubicBezTo>
                    <a:pt x="8" y="127"/>
                    <a:pt x="3" y="125"/>
                    <a:pt x="2" y="117"/>
                  </a:cubicBezTo>
                  <a:cubicBezTo>
                    <a:pt x="6" y="112"/>
                    <a:pt x="9" y="112"/>
                    <a:pt x="14" y="108"/>
                  </a:cubicBezTo>
                  <a:cubicBezTo>
                    <a:pt x="24" y="100"/>
                    <a:pt x="24" y="88"/>
                    <a:pt x="38" y="86"/>
                  </a:cubicBezTo>
                  <a:cubicBezTo>
                    <a:pt x="47" y="81"/>
                    <a:pt x="55" y="73"/>
                    <a:pt x="65" y="71"/>
                  </a:cubicBezTo>
                  <a:cubicBezTo>
                    <a:pt x="70" y="62"/>
                    <a:pt x="77" y="54"/>
                    <a:pt x="83" y="45"/>
                  </a:cubicBezTo>
                  <a:cubicBezTo>
                    <a:pt x="84" y="37"/>
                    <a:pt x="88" y="32"/>
                    <a:pt x="93" y="26"/>
                  </a:cubicBezTo>
                  <a:cubicBezTo>
                    <a:pt x="96" y="16"/>
                    <a:pt x="102" y="9"/>
                    <a:pt x="107" y="0"/>
                  </a:cubicBezTo>
                  <a:cubicBezTo>
                    <a:pt x="119" y="6"/>
                    <a:pt x="119" y="12"/>
                    <a:pt x="137" y="15"/>
                  </a:cubicBezTo>
                  <a:cubicBezTo>
                    <a:pt x="135" y="23"/>
                    <a:pt x="134" y="27"/>
                    <a:pt x="135" y="35"/>
                  </a:cubicBezTo>
                  <a:cubicBezTo>
                    <a:pt x="131" y="41"/>
                    <a:pt x="127" y="47"/>
                    <a:pt x="123" y="53"/>
                  </a:cubicBezTo>
                  <a:cubicBezTo>
                    <a:pt x="122" y="61"/>
                    <a:pt x="117" y="64"/>
                    <a:pt x="110" y="69"/>
                  </a:cubicBezTo>
                  <a:cubicBezTo>
                    <a:pt x="108" y="78"/>
                    <a:pt x="103" y="88"/>
                    <a:pt x="93" y="90"/>
                  </a:cubicBezTo>
                  <a:cubicBezTo>
                    <a:pt x="83" y="95"/>
                    <a:pt x="80" y="100"/>
                    <a:pt x="75" y="110"/>
                  </a:cubicBezTo>
                  <a:cubicBezTo>
                    <a:pt x="74" y="117"/>
                    <a:pt x="74" y="121"/>
                    <a:pt x="68" y="125"/>
                  </a:cubicBezTo>
                  <a:cubicBezTo>
                    <a:pt x="63" y="136"/>
                    <a:pt x="61" y="147"/>
                    <a:pt x="48" y="150"/>
                  </a:cubicBezTo>
                  <a:cubicBezTo>
                    <a:pt x="40" y="149"/>
                    <a:pt x="25" y="145"/>
                    <a:pt x="23" y="15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9377363" y="5630863"/>
              <a:ext cx="169862" cy="279400"/>
            </a:xfrm>
            <a:custGeom>
              <a:avLst/>
              <a:gdLst>
                <a:gd name="T0" fmla="*/ 85725 w 107"/>
                <a:gd name="T1" fmla="*/ 279400 h 176"/>
                <a:gd name="T2" fmla="*/ 65087 w 107"/>
                <a:gd name="T3" fmla="*/ 268288 h 176"/>
                <a:gd name="T4" fmla="*/ 55562 w 107"/>
                <a:gd name="T5" fmla="*/ 215900 h 176"/>
                <a:gd name="T6" fmla="*/ 31750 w 107"/>
                <a:gd name="T7" fmla="*/ 192087 h 176"/>
                <a:gd name="T8" fmla="*/ 36512 w 107"/>
                <a:gd name="T9" fmla="*/ 184150 h 176"/>
                <a:gd name="T10" fmla="*/ 46037 w 107"/>
                <a:gd name="T11" fmla="*/ 182562 h 176"/>
                <a:gd name="T12" fmla="*/ 57150 w 107"/>
                <a:gd name="T13" fmla="*/ 163512 h 176"/>
                <a:gd name="T14" fmla="*/ 57150 w 107"/>
                <a:gd name="T15" fmla="*/ 125413 h 176"/>
                <a:gd name="T16" fmla="*/ 47625 w 107"/>
                <a:gd name="T17" fmla="*/ 98425 h 176"/>
                <a:gd name="T18" fmla="*/ 33337 w 107"/>
                <a:gd name="T19" fmla="*/ 73025 h 176"/>
                <a:gd name="T20" fmla="*/ 23812 w 107"/>
                <a:gd name="T21" fmla="*/ 60325 h 176"/>
                <a:gd name="T22" fmla="*/ 19050 w 107"/>
                <a:gd name="T23" fmla="*/ 41275 h 176"/>
                <a:gd name="T24" fmla="*/ 7937 w 107"/>
                <a:gd name="T25" fmla="*/ 26988 h 176"/>
                <a:gd name="T26" fmla="*/ 4762 w 107"/>
                <a:gd name="T27" fmla="*/ 20637 h 176"/>
                <a:gd name="T28" fmla="*/ 22225 w 107"/>
                <a:gd name="T29" fmla="*/ 17463 h 176"/>
                <a:gd name="T30" fmla="*/ 42862 w 107"/>
                <a:gd name="T31" fmla="*/ 31750 h 176"/>
                <a:gd name="T32" fmla="*/ 69850 w 107"/>
                <a:gd name="T33" fmla="*/ 53975 h 176"/>
                <a:gd name="T34" fmla="*/ 69850 w 107"/>
                <a:gd name="T35" fmla="*/ 82550 h 176"/>
                <a:gd name="T36" fmla="*/ 80962 w 107"/>
                <a:gd name="T37" fmla="*/ 111125 h 176"/>
                <a:gd name="T38" fmla="*/ 85725 w 107"/>
                <a:gd name="T39" fmla="*/ 79375 h 176"/>
                <a:gd name="T40" fmla="*/ 95250 w 107"/>
                <a:gd name="T41" fmla="*/ 96837 h 176"/>
                <a:gd name="T42" fmla="*/ 117475 w 107"/>
                <a:gd name="T43" fmla="*/ 149225 h 176"/>
                <a:gd name="T44" fmla="*/ 169862 w 107"/>
                <a:gd name="T45" fmla="*/ 146050 h 176"/>
                <a:gd name="T46" fmla="*/ 157162 w 107"/>
                <a:gd name="T47" fmla="*/ 179387 h 176"/>
                <a:gd name="T48" fmla="*/ 147637 w 107"/>
                <a:gd name="T49" fmla="*/ 198437 h 176"/>
                <a:gd name="T50" fmla="*/ 128587 w 107"/>
                <a:gd name="T51" fmla="*/ 222250 h 176"/>
                <a:gd name="T52" fmla="*/ 117475 w 107"/>
                <a:gd name="T53" fmla="*/ 241300 h 176"/>
                <a:gd name="T54" fmla="*/ 85725 w 107"/>
                <a:gd name="T55" fmla="*/ 279400 h 17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07"/>
                <a:gd name="T85" fmla="*/ 0 h 176"/>
                <a:gd name="T86" fmla="*/ 107 w 107"/>
                <a:gd name="T87" fmla="*/ 176 h 17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07" h="176">
                  <a:moveTo>
                    <a:pt x="54" y="176"/>
                  </a:moveTo>
                  <a:cubicBezTo>
                    <a:pt x="50" y="173"/>
                    <a:pt x="45" y="172"/>
                    <a:pt x="41" y="169"/>
                  </a:cubicBezTo>
                  <a:cubicBezTo>
                    <a:pt x="43" y="156"/>
                    <a:pt x="47" y="145"/>
                    <a:pt x="35" y="136"/>
                  </a:cubicBezTo>
                  <a:cubicBezTo>
                    <a:pt x="31" y="129"/>
                    <a:pt x="25" y="127"/>
                    <a:pt x="20" y="121"/>
                  </a:cubicBezTo>
                  <a:cubicBezTo>
                    <a:pt x="21" y="119"/>
                    <a:pt x="21" y="117"/>
                    <a:pt x="23" y="116"/>
                  </a:cubicBezTo>
                  <a:cubicBezTo>
                    <a:pt x="25" y="115"/>
                    <a:pt x="27" y="116"/>
                    <a:pt x="29" y="115"/>
                  </a:cubicBezTo>
                  <a:cubicBezTo>
                    <a:pt x="32" y="112"/>
                    <a:pt x="31" y="106"/>
                    <a:pt x="36" y="103"/>
                  </a:cubicBezTo>
                  <a:cubicBezTo>
                    <a:pt x="41" y="94"/>
                    <a:pt x="43" y="88"/>
                    <a:pt x="36" y="79"/>
                  </a:cubicBezTo>
                  <a:cubicBezTo>
                    <a:pt x="35" y="73"/>
                    <a:pt x="33" y="68"/>
                    <a:pt x="30" y="62"/>
                  </a:cubicBezTo>
                  <a:cubicBezTo>
                    <a:pt x="29" y="54"/>
                    <a:pt x="26" y="52"/>
                    <a:pt x="21" y="46"/>
                  </a:cubicBezTo>
                  <a:cubicBezTo>
                    <a:pt x="18" y="32"/>
                    <a:pt x="23" y="50"/>
                    <a:pt x="15" y="38"/>
                  </a:cubicBezTo>
                  <a:cubicBezTo>
                    <a:pt x="13" y="35"/>
                    <a:pt x="14" y="30"/>
                    <a:pt x="12" y="26"/>
                  </a:cubicBezTo>
                  <a:cubicBezTo>
                    <a:pt x="10" y="23"/>
                    <a:pt x="7" y="20"/>
                    <a:pt x="5" y="17"/>
                  </a:cubicBezTo>
                  <a:cubicBezTo>
                    <a:pt x="4" y="16"/>
                    <a:pt x="4" y="14"/>
                    <a:pt x="3" y="13"/>
                  </a:cubicBezTo>
                  <a:cubicBezTo>
                    <a:pt x="0" y="0"/>
                    <a:pt x="8" y="10"/>
                    <a:pt x="14" y="11"/>
                  </a:cubicBezTo>
                  <a:cubicBezTo>
                    <a:pt x="20" y="15"/>
                    <a:pt x="19" y="19"/>
                    <a:pt x="27" y="20"/>
                  </a:cubicBezTo>
                  <a:cubicBezTo>
                    <a:pt x="35" y="23"/>
                    <a:pt x="37" y="30"/>
                    <a:pt x="44" y="34"/>
                  </a:cubicBezTo>
                  <a:cubicBezTo>
                    <a:pt x="40" y="43"/>
                    <a:pt x="39" y="43"/>
                    <a:pt x="44" y="52"/>
                  </a:cubicBezTo>
                  <a:cubicBezTo>
                    <a:pt x="45" y="59"/>
                    <a:pt x="45" y="65"/>
                    <a:pt x="51" y="70"/>
                  </a:cubicBezTo>
                  <a:cubicBezTo>
                    <a:pt x="55" y="63"/>
                    <a:pt x="53" y="58"/>
                    <a:pt x="54" y="50"/>
                  </a:cubicBezTo>
                  <a:cubicBezTo>
                    <a:pt x="61" y="53"/>
                    <a:pt x="63" y="54"/>
                    <a:pt x="60" y="61"/>
                  </a:cubicBezTo>
                  <a:cubicBezTo>
                    <a:pt x="63" y="73"/>
                    <a:pt x="68" y="83"/>
                    <a:pt x="74" y="94"/>
                  </a:cubicBezTo>
                  <a:cubicBezTo>
                    <a:pt x="86" y="93"/>
                    <a:pt x="95" y="91"/>
                    <a:pt x="107" y="92"/>
                  </a:cubicBezTo>
                  <a:cubicBezTo>
                    <a:pt x="105" y="102"/>
                    <a:pt x="105" y="105"/>
                    <a:pt x="99" y="113"/>
                  </a:cubicBezTo>
                  <a:cubicBezTo>
                    <a:pt x="97" y="121"/>
                    <a:pt x="102" y="123"/>
                    <a:pt x="93" y="125"/>
                  </a:cubicBezTo>
                  <a:cubicBezTo>
                    <a:pt x="84" y="129"/>
                    <a:pt x="85" y="132"/>
                    <a:pt x="81" y="140"/>
                  </a:cubicBezTo>
                  <a:cubicBezTo>
                    <a:pt x="80" y="146"/>
                    <a:pt x="79" y="148"/>
                    <a:pt x="74" y="152"/>
                  </a:cubicBezTo>
                  <a:cubicBezTo>
                    <a:pt x="67" y="163"/>
                    <a:pt x="67" y="170"/>
                    <a:pt x="54" y="17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8685213" y="5838825"/>
              <a:ext cx="22225" cy="17463"/>
            </a:xfrm>
            <a:custGeom>
              <a:avLst/>
              <a:gdLst>
                <a:gd name="T0" fmla="*/ 14288 w 14"/>
                <a:gd name="T1" fmla="*/ 17463 h 11"/>
                <a:gd name="T2" fmla="*/ 4763 w 14"/>
                <a:gd name="T3" fmla="*/ 0 h 11"/>
                <a:gd name="T4" fmla="*/ 14288 w 14"/>
                <a:gd name="T5" fmla="*/ 17463 h 11"/>
                <a:gd name="T6" fmla="*/ 0 60000 65536"/>
                <a:gd name="T7" fmla="*/ 0 60000 65536"/>
                <a:gd name="T8" fmla="*/ 0 60000 65536"/>
                <a:gd name="T9" fmla="*/ 0 w 14"/>
                <a:gd name="T10" fmla="*/ 0 h 11"/>
                <a:gd name="T11" fmla="*/ 14 w 14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" h="11">
                  <a:moveTo>
                    <a:pt x="9" y="11"/>
                  </a:moveTo>
                  <a:cubicBezTo>
                    <a:pt x="2" y="8"/>
                    <a:pt x="0" y="7"/>
                    <a:pt x="3" y="0"/>
                  </a:cubicBezTo>
                  <a:cubicBezTo>
                    <a:pt x="11" y="3"/>
                    <a:pt x="14" y="3"/>
                    <a:pt x="9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566150" y="5826125"/>
              <a:ext cx="22225" cy="19050"/>
            </a:xfrm>
            <a:custGeom>
              <a:avLst/>
              <a:gdLst>
                <a:gd name="T0" fmla="*/ 12965 w 12"/>
                <a:gd name="T1" fmla="*/ 19050 h 11"/>
                <a:gd name="T2" fmla="*/ 12965 w 12"/>
                <a:gd name="T3" fmla="*/ 19050 h 11"/>
                <a:gd name="T4" fmla="*/ 0 60000 65536"/>
                <a:gd name="T5" fmla="*/ 0 60000 65536"/>
                <a:gd name="T6" fmla="*/ 0 w 12"/>
                <a:gd name="T7" fmla="*/ 0 h 11"/>
                <a:gd name="T8" fmla="*/ 12 w 12"/>
                <a:gd name="T9" fmla="*/ 11 h 1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2" h="11">
                  <a:moveTo>
                    <a:pt x="7" y="11"/>
                  </a:moveTo>
                  <a:cubicBezTo>
                    <a:pt x="0" y="2"/>
                    <a:pt x="12" y="0"/>
                    <a:pt x="7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8596313" y="5872163"/>
              <a:ext cx="111125" cy="107950"/>
            </a:xfrm>
            <a:custGeom>
              <a:avLst/>
              <a:gdLst>
                <a:gd name="T0" fmla="*/ 66675 w 70"/>
                <a:gd name="T1" fmla="*/ 107950 h 68"/>
                <a:gd name="T2" fmla="*/ 31750 w 70"/>
                <a:gd name="T3" fmla="*/ 88900 h 68"/>
                <a:gd name="T4" fmla="*/ 12700 w 70"/>
                <a:gd name="T5" fmla="*/ 41275 h 68"/>
                <a:gd name="T6" fmla="*/ 0 w 70"/>
                <a:gd name="T7" fmla="*/ 9525 h 68"/>
                <a:gd name="T8" fmla="*/ 9525 w 70"/>
                <a:gd name="T9" fmla="*/ 0 h 68"/>
                <a:gd name="T10" fmla="*/ 23812 w 70"/>
                <a:gd name="T11" fmla="*/ 7937 h 68"/>
                <a:gd name="T12" fmla="*/ 57150 w 70"/>
                <a:gd name="T13" fmla="*/ 14287 h 68"/>
                <a:gd name="T14" fmla="*/ 93662 w 70"/>
                <a:gd name="T15" fmla="*/ 7937 h 68"/>
                <a:gd name="T16" fmla="*/ 95250 w 70"/>
                <a:gd name="T17" fmla="*/ 61912 h 68"/>
                <a:gd name="T18" fmla="*/ 79375 w 70"/>
                <a:gd name="T19" fmla="*/ 95250 h 68"/>
                <a:gd name="T20" fmla="*/ 66675 w 70"/>
                <a:gd name="T21" fmla="*/ 107950 h 6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0"/>
                <a:gd name="T34" fmla="*/ 0 h 68"/>
                <a:gd name="T35" fmla="*/ 70 w 70"/>
                <a:gd name="T36" fmla="*/ 68 h 6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0" h="68">
                  <a:moveTo>
                    <a:pt x="42" y="68"/>
                  </a:moveTo>
                  <a:cubicBezTo>
                    <a:pt x="27" y="65"/>
                    <a:pt x="30" y="64"/>
                    <a:pt x="20" y="56"/>
                  </a:cubicBezTo>
                  <a:cubicBezTo>
                    <a:pt x="16" y="46"/>
                    <a:pt x="15" y="35"/>
                    <a:pt x="8" y="26"/>
                  </a:cubicBezTo>
                  <a:cubicBezTo>
                    <a:pt x="6" y="19"/>
                    <a:pt x="3" y="13"/>
                    <a:pt x="0" y="6"/>
                  </a:cubicBezTo>
                  <a:cubicBezTo>
                    <a:pt x="1" y="4"/>
                    <a:pt x="2" y="0"/>
                    <a:pt x="6" y="0"/>
                  </a:cubicBezTo>
                  <a:cubicBezTo>
                    <a:pt x="9" y="0"/>
                    <a:pt x="12" y="4"/>
                    <a:pt x="15" y="5"/>
                  </a:cubicBezTo>
                  <a:cubicBezTo>
                    <a:pt x="22" y="7"/>
                    <a:pt x="29" y="8"/>
                    <a:pt x="36" y="9"/>
                  </a:cubicBezTo>
                  <a:cubicBezTo>
                    <a:pt x="45" y="13"/>
                    <a:pt x="50" y="6"/>
                    <a:pt x="59" y="5"/>
                  </a:cubicBezTo>
                  <a:cubicBezTo>
                    <a:pt x="70" y="13"/>
                    <a:pt x="65" y="28"/>
                    <a:pt x="60" y="39"/>
                  </a:cubicBezTo>
                  <a:cubicBezTo>
                    <a:pt x="57" y="52"/>
                    <a:pt x="66" y="58"/>
                    <a:pt x="50" y="60"/>
                  </a:cubicBezTo>
                  <a:cubicBezTo>
                    <a:pt x="48" y="64"/>
                    <a:pt x="47" y="68"/>
                    <a:pt x="42" y="6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7743825" y="4805363"/>
              <a:ext cx="1103313" cy="1001712"/>
            </a:xfrm>
            <a:custGeom>
              <a:avLst/>
              <a:gdLst>
                <a:gd name="T0" fmla="*/ 766763 w 695"/>
                <a:gd name="T1" fmla="*/ 963612 h 631"/>
                <a:gd name="T2" fmla="*/ 731838 w 695"/>
                <a:gd name="T3" fmla="*/ 895350 h 631"/>
                <a:gd name="T4" fmla="*/ 681038 w 695"/>
                <a:gd name="T5" fmla="*/ 820737 h 631"/>
                <a:gd name="T6" fmla="*/ 669925 w 695"/>
                <a:gd name="T7" fmla="*/ 800099 h 631"/>
                <a:gd name="T8" fmla="*/ 619125 w 695"/>
                <a:gd name="T9" fmla="*/ 815975 h 631"/>
                <a:gd name="T10" fmla="*/ 566738 w 695"/>
                <a:gd name="T11" fmla="*/ 752475 h 631"/>
                <a:gd name="T12" fmla="*/ 522288 w 695"/>
                <a:gd name="T13" fmla="*/ 725487 h 631"/>
                <a:gd name="T14" fmla="*/ 398463 w 695"/>
                <a:gd name="T15" fmla="*/ 735012 h 631"/>
                <a:gd name="T16" fmla="*/ 303213 w 695"/>
                <a:gd name="T17" fmla="*/ 771525 h 631"/>
                <a:gd name="T18" fmla="*/ 166688 w 695"/>
                <a:gd name="T19" fmla="*/ 809624 h 631"/>
                <a:gd name="T20" fmla="*/ 104775 w 695"/>
                <a:gd name="T21" fmla="*/ 828675 h 631"/>
                <a:gd name="T22" fmla="*/ 65088 w 695"/>
                <a:gd name="T23" fmla="*/ 795337 h 631"/>
                <a:gd name="T24" fmla="*/ 71438 w 695"/>
                <a:gd name="T25" fmla="*/ 730250 h 631"/>
                <a:gd name="T26" fmla="*/ 52388 w 695"/>
                <a:gd name="T27" fmla="*/ 619125 h 631"/>
                <a:gd name="T28" fmla="*/ 0 w 695"/>
                <a:gd name="T29" fmla="*/ 520700 h 631"/>
                <a:gd name="T30" fmla="*/ 9525 w 695"/>
                <a:gd name="T31" fmla="*/ 463550 h 631"/>
                <a:gd name="T32" fmla="*/ 42863 w 695"/>
                <a:gd name="T33" fmla="*/ 377825 h 631"/>
                <a:gd name="T34" fmla="*/ 107950 w 695"/>
                <a:gd name="T35" fmla="*/ 328612 h 631"/>
                <a:gd name="T36" fmla="*/ 203200 w 695"/>
                <a:gd name="T37" fmla="*/ 290512 h 631"/>
                <a:gd name="T38" fmla="*/ 252413 w 695"/>
                <a:gd name="T39" fmla="*/ 214312 h 631"/>
                <a:gd name="T40" fmla="*/ 312738 w 695"/>
                <a:gd name="T41" fmla="*/ 173037 h 631"/>
                <a:gd name="T42" fmla="*/ 350838 w 695"/>
                <a:gd name="T43" fmla="*/ 123825 h 631"/>
                <a:gd name="T44" fmla="*/ 417513 w 695"/>
                <a:gd name="T45" fmla="*/ 147637 h 631"/>
                <a:gd name="T46" fmla="*/ 452438 w 695"/>
                <a:gd name="T47" fmla="*/ 104775 h 631"/>
                <a:gd name="T48" fmla="*/ 517525 w 695"/>
                <a:gd name="T49" fmla="*/ 44450 h 631"/>
                <a:gd name="T50" fmla="*/ 522288 w 695"/>
                <a:gd name="T51" fmla="*/ 11112 h 631"/>
                <a:gd name="T52" fmla="*/ 623888 w 695"/>
                <a:gd name="T53" fmla="*/ 34925 h 631"/>
                <a:gd name="T54" fmla="*/ 623888 w 695"/>
                <a:gd name="T55" fmla="*/ 104775 h 631"/>
                <a:gd name="T56" fmla="*/ 703263 w 695"/>
                <a:gd name="T57" fmla="*/ 192087 h 631"/>
                <a:gd name="T58" fmla="*/ 765175 w 695"/>
                <a:gd name="T59" fmla="*/ 209550 h 631"/>
                <a:gd name="T60" fmla="*/ 781050 w 695"/>
                <a:gd name="T61" fmla="*/ 120650 h 631"/>
                <a:gd name="T62" fmla="*/ 788988 w 695"/>
                <a:gd name="T63" fmla="*/ 34925 h 631"/>
                <a:gd name="T64" fmla="*/ 819150 w 695"/>
                <a:gd name="T65" fmla="*/ 33337 h 631"/>
                <a:gd name="T66" fmla="*/ 884238 w 695"/>
                <a:gd name="T67" fmla="*/ 134937 h 631"/>
                <a:gd name="T68" fmla="*/ 912813 w 695"/>
                <a:gd name="T69" fmla="*/ 242887 h 631"/>
                <a:gd name="T70" fmla="*/ 979488 w 695"/>
                <a:gd name="T71" fmla="*/ 319087 h 631"/>
                <a:gd name="T72" fmla="*/ 1017588 w 695"/>
                <a:gd name="T73" fmla="*/ 395287 h 631"/>
                <a:gd name="T74" fmla="*/ 1069975 w 695"/>
                <a:gd name="T75" fmla="*/ 487362 h 631"/>
                <a:gd name="T76" fmla="*/ 1103313 w 695"/>
                <a:gd name="T77" fmla="*/ 604837 h 631"/>
                <a:gd name="T78" fmla="*/ 1057275 w 695"/>
                <a:gd name="T79" fmla="*/ 763587 h 631"/>
                <a:gd name="T80" fmla="*/ 1009650 w 695"/>
                <a:gd name="T81" fmla="*/ 866775 h 631"/>
                <a:gd name="T82" fmla="*/ 971550 w 695"/>
                <a:gd name="T83" fmla="*/ 949325 h 631"/>
                <a:gd name="T84" fmla="*/ 900113 w 695"/>
                <a:gd name="T85" fmla="*/ 1001712 h 631"/>
                <a:gd name="T86" fmla="*/ 836613 w 695"/>
                <a:gd name="T87" fmla="*/ 987425 h 63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95"/>
                <a:gd name="T133" fmla="*/ 0 h 631"/>
                <a:gd name="T134" fmla="*/ 695 w 695"/>
                <a:gd name="T135" fmla="*/ 631 h 631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95" h="631">
                  <a:moveTo>
                    <a:pt x="522" y="628"/>
                  </a:moveTo>
                  <a:cubicBezTo>
                    <a:pt x="510" y="626"/>
                    <a:pt x="512" y="619"/>
                    <a:pt x="503" y="613"/>
                  </a:cubicBezTo>
                  <a:cubicBezTo>
                    <a:pt x="497" y="609"/>
                    <a:pt x="490" y="609"/>
                    <a:pt x="483" y="607"/>
                  </a:cubicBezTo>
                  <a:cubicBezTo>
                    <a:pt x="480" y="605"/>
                    <a:pt x="477" y="605"/>
                    <a:pt x="474" y="603"/>
                  </a:cubicBezTo>
                  <a:cubicBezTo>
                    <a:pt x="468" y="599"/>
                    <a:pt x="470" y="596"/>
                    <a:pt x="462" y="594"/>
                  </a:cubicBezTo>
                  <a:cubicBezTo>
                    <a:pt x="456" y="583"/>
                    <a:pt x="455" y="575"/>
                    <a:pt x="461" y="564"/>
                  </a:cubicBezTo>
                  <a:cubicBezTo>
                    <a:pt x="458" y="557"/>
                    <a:pt x="452" y="549"/>
                    <a:pt x="447" y="543"/>
                  </a:cubicBezTo>
                  <a:cubicBezTo>
                    <a:pt x="440" y="544"/>
                    <a:pt x="438" y="544"/>
                    <a:pt x="435" y="537"/>
                  </a:cubicBezTo>
                  <a:cubicBezTo>
                    <a:pt x="434" y="527"/>
                    <a:pt x="434" y="525"/>
                    <a:pt x="429" y="517"/>
                  </a:cubicBezTo>
                  <a:cubicBezTo>
                    <a:pt x="419" y="522"/>
                    <a:pt x="423" y="530"/>
                    <a:pt x="408" y="532"/>
                  </a:cubicBezTo>
                  <a:cubicBezTo>
                    <a:pt x="410" y="527"/>
                    <a:pt x="413" y="523"/>
                    <a:pt x="416" y="519"/>
                  </a:cubicBezTo>
                  <a:cubicBezTo>
                    <a:pt x="417" y="513"/>
                    <a:pt x="418" y="509"/>
                    <a:pt x="422" y="504"/>
                  </a:cubicBezTo>
                  <a:cubicBezTo>
                    <a:pt x="424" y="494"/>
                    <a:pt x="426" y="489"/>
                    <a:pt x="414" y="492"/>
                  </a:cubicBezTo>
                  <a:cubicBezTo>
                    <a:pt x="410" y="496"/>
                    <a:pt x="406" y="499"/>
                    <a:pt x="401" y="502"/>
                  </a:cubicBezTo>
                  <a:cubicBezTo>
                    <a:pt x="398" y="508"/>
                    <a:pt x="396" y="511"/>
                    <a:pt x="390" y="514"/>
                  </a:cubicBezTo>
                  <a:cubicBezTo>
                    <a:pt x="381" y="513"/>
                    <a:pt x="378" y="507"/>
                    <a:pt x="375" y="499"/>
                  </a:cubicBezTo>
                  <a:cubicBezTo>
                    <a:pt x="374" y="492"/>
                    <a:pt x="373" y="490"/>
                    <a:pt x="366" y="487"/>
                  </a:cubicBezTo>
                  <a:cubicBezTo>
                    <a:pt x="361" y="481"/>
                    <a:pt x="365" y="476"/>
                    <a:pt x="357" y="474"/>
                  </a:cubicBezTo>
                  <a:cubicBezTo>
                    <a:pt x="356" y="468"/>
                    <a:pt x="355" y="466"/>
                    <a:pt x="350" y="462"/>
                  </a:cubicBezTo>
                  <a:cubicBezTo>
                    <a:pt x="343" y="462"/>
                    <a:pt x="335" y="466"/>
                    <a:pt x="330" y="462"/>
                  </a:cubicBezTo>
                  <a:cubicBezTo>
                    <a:pt x="329" y="461"/>
                    <a:pt x="330" y="458"/>
                    <a:pt x="329" y="457"/>
                  </a:cubicBezTo>
                  <a:cubicBezTo>
                    <a:pt x="326" y="453"/>
                    <a:pt x="319" y="451"/>
                    <a:pt x="315" y="450"/>
                  </a:cubicBezTo>
                  <a:cubicBezTo>
                    <a:pt x="304" y="452"/>
                    <a:pt x="301" y="453"/>
                    <a:pt x="287" y="454"/>
                  </a:cubicBezTo>
                  <a:cubicBezTo>
                    <a:pt x="277" y="458"/>
                    <a:pt x="262" y="461"/>
                    <a:pt x="251" y="463"/>
                  </a:cubicBezTo>
                  <a:cubicBezTo>
                    <a:pt x="241" y="467"/>
                    <a:pt x="231" y="466"/>
                    <a:pt x="221" y="468"/>
                  </a:cubicBezTo>
                  <a:cubicBezTo>
                    <a:pt x="217" y="473"/>
                    <a:pt x="210" y="477"/>
                    <a:pt x="204" y="478"/>
                  </a:cubicBezTo>
                  <a:cubicBezTo>
                    <a:pt x="199" y="480"/>
                    <a:pt x="195" y="483"/>
                    <a:pt x="191" y="486"/>
                  </a:cubicBezTo>
                  <a:cubicBezTo>
                    <a:pt x="181" y="505"/>
                    <a:pt x="164" y="499"/>
                    <a:pt x="144" y="502"/>
                  </a:cubicBezTo>
                  <a:cubicBezTo>
                    <a:pt x="134" y="500"/>
                    <a:pt x="135" y="499"/>
                    <a:pt x="123" y="501"/>
                  </a:cubicBezTo>
                  <a:cubicBezTo>
                    <a:pt x="118" y="505"/>
                    <a:pt x="111" y="506"/>
                    <a:pt x="105" y="510"/>
                  </a:cubicBezTo>
                  <a:cubicBezTo>
                    <a:pt x="109" y="518"/>
                    <a:pt x="99" y="516"/>
                    <a:pt x="93" y="517"/>
                  </a:cubicBezTo>
                  <a:cubicBezTo>
                    <a:pt x="92" y="524"/>
                    <a:pt x="89" y="522"/>
                    <a:pt x="83" y="526"/>
                  </a:cubicBezTo>
                  <a:cubicBezTo>
                    <a:pt x="77" y="525"/>
                    <a:pt x="72" y="523"/>
                    <a:pt x="66" y="522"/>
                  </a:cubicBezTo>
                  <a:cubicBezTo>
                    <a:pt x="50" y="524"/>
                    <a:pt x="51" y="515"/>
                    <a:pt x="39" y="508"/>
                  </a:cubicBezTo>
                  <a:cubicBezTo>
                    <a:pt x="38" y="507"/>
                    <a:pt x="36" y="506"/>
                    <a:pt x="36" y="504"/>
                  </a:cubicBezTo>
                  <a:cubicBezTo>
                    <a:pt x="37" y="502"/>
                    <a:pt x="40" y="503"/>
                    <a:pt x="41" y="501"/>
                  </a:cubicBezTo>
                  <a:cubicBezTo>
                    <a:pt x="42" y="498"/>
                    <a:pt x="41" y="494"/>
                    <a:pt x="42" y="490"/>
                  </a:cubicBezTo>
                  <a:cubicBezTo>
                    <a:pt x="42" y="489"/>
                    <a:pt x="43" y="487"/>
                    <a:pt x="44" y="486"/>
                  </a:cubicBezTo>
                  <a:cubicBezTo>
                    <a:pt x="46" y="475"/>
                    <a:pt x="47" y="472"/>
                    <a:pt x="45" y="460"/>
                  </a:cubicBezTo>
                  <a:cubicBezTo>
                    <a:pt x="44" y="449"/>
                    <a:pt x="44" y="439"/>
                    <a:pt x="39" y="429"/>
                  </a:cubicBezTo>
                  <a:cubicBezTo>
                    <a:pt x="38" y="423"/>
                    <a:pt x="36" y="420"/>
                    <a:pt x="33" y="415"/>
                  </a:cubicBezTo>
                  <a:cubicBezTo>
                    <a:pt x="38" y="405"/>
                    <a:pt x="38" y="400"/>
                    <a:pt x="33" y="390"/>
                  </a:cubicBezTo>
                  <a:cubicBezTo>
                    <a:pt x="31" y="381"/>
                    <a:pt x="28" y="379"/>
                    <a:pt x="23" y="372"/>
                  </a:cubicBezTo>
                  <a:cubicBezTo>
                    <a:pt x="24" y="363"/>
                    <a:pt x="26" y="360"/>
                    <a:pt x="18" y="355"/>
                  </a:cubicBezTo>
                  <a:cubicBezTo>
                    <a:pt x="12" y="346"/>
                    <a:pt x="4" y="338"/>
                    <a:pt x="0" y="328"/>
                  </a:cubicBezTo>
                  <a:cubicBezTo>
                    <a:pt x="3" y="321"/>
                    <a:pt x="4" y="327"/>
                    <a:pt x="9" y="331"/>
                  </a:cubicBezTo>
                  <a:cubicBezTo>
                    <a:pt x="16" y="330"/>
                    <a:pt x="14" y="327"/>
                    <a:pt x="17" y="321"/>
                  </a:cubicBezTo>
                  <a:cubicBezTo>
                    <a:pt x="14" y="309"/>
                    <a:pt x="17" y="299"/>
                    <a:pt x="6" y="292"/>
                  </a:cubicBezTo>
                  <a:cubicBezTo>
                    <a:pt x="5" y="285"/>
                    <a:pt x="5" y="283"/>
                    <a:pt x="12" y="280"/>
                  </a:cubicBezTo>
                  <a:cubicBezTo>
                    <a:pt x="16" y="272"/>
                    <a:pt x="15" y="267"/>
                    <a:pt x="12" y="259"/>
                  </a:cubicBezTo>
                  <a:cubicBezTo>
                    <a:pt x="10" y="244"/>
                    <a:pt x="9" y="241"/>
                    <a:pt x="27" y="238"/>
                  </a:cubicBezTo>
                  <a:cubicBezTo>
                    <a:pt x="30" y="232"/>
                    <a:pt x="36" y="229"/>
                    <a:pt x="42" y="225"/>
                  </a:cubicBezTo>
                  <a:cubicBezTo>
                    <a:pt x="46" y="218"/>
                    <a:pt x="48" y="217"/>
                    <a:pt x="56" y="216"/>
                  </a:cubicBezTo>
                  <a:cubicBezTo>
                    <a:pt x="60" y="210"/>
                    <a:pt x="61" y="208"/>
                    <a:pt x="68" y="207"/>
                  </a:cubicBezTo>
                  <a:cubicBezTo>
                    <a:pt x="79" y="201"/>
                    <a:pt x="61" y="210"/>
                    <a:pt x="83" y="204"/>
                  </a:cubicBezTo>
                  <a:cubicBezTo>
                    <a:pt x="94" y="201"/>
                    <a:pt x="98" y="191"/>
                    <a:pt x="110" y="189"/>
                  </a:cubicBezTo>
                  <a:cubicBezTo>
                    <a:pt x="116" y="186"/>
                    <a:pt x="122" y="184"/>
                    <a:pt x="128" y="183"/>
                  </a:cubicBezTo>
                  <a:cubicBezTo>
                    <a:pt x="134" y="180"/>
                    <a:pt x="139" y="175"/>
                    <a:pt x="146" y="174"/>
                  </a:cubicBezTo>
                  <a:cubicBezTo>
                    <a:pt x="150" y="168"/>
                    <a:pt x="153" y="161"/>
                    <a:pt x="159" y="157"/>
                  </a:cubicBezTo>
                  <a:cubicBezTo>
                    <a:pt x="163" y="149"/>
                    <a:pt x="163" y="142"/>
                    <a:pt x="159" y="135"/>
                  </a:cubicBezTo>
                  <a:cubicBezTo>
                    <a:pt x="162" y="129"/>
                    <a:pt x="163" y="127"/>
                    <a:pt x="170" y="126"/>
                  </a:cubicBezTo>
                  <a:cubicBezTo>
                    <a:pt x="178" y="127"/>
                    <a:pt x="179" y="129"/>
                    <a:pt x="186" y="127"/>
                  </a:cubicBezTo>
                  <a:cubicBezTo>
                    <a:pt x="187" y="116"/>
                    <a:pt x="185" y="107"/>
                    <a:pt x="197" y="109"/>
                  </a:cubicBezTo>
                  <a:cubicBezTo>
                    <a:pt x="206" y="114"/>
                    <a:pt x="201" y="102"/>
                    <a:pt x="204" y="96"/>
                  </a:cubicBezTo>
                  <a:cubicBezTo>
                    <a:pt x="206" y="93"/>
                    <a:pt x="210" y="92"/>
                    <a:pt x="213" y="90"/>
                  </a:cubicBezTo>
                  <a:cubicBezTo>
                    <a:pt x="216" y="83"/>
                    <a:pt x="213" y="80"/>
                    <a:pt x="221" y="78"/>
                  </a:cubicBezTo>
                  <a:cubicBezTo>
                    <a:pt x="227" y="74"/>
                    <a:pt x="227" y="67"/>
                    <a:pt x="234" y="64"/>
                  </a:cubicBezTo>
                  <a:cubicBezTo>
                    <a:pt x="247" y="66"/>
                    <a:pt x="250" y="64"/>
                    <a:pt x="254" y="75"/>
                  </a:cubicBezTo>
                  <a:cubicBezTo>
                    <a:pt x="255" y="86"/>
                    <a:pt x="253" y="89"/>
                    <a:pt x="263" y="93"/>
                  </a:cubicBezTo>
                  <a:cubicBezTo>
                    <a:pt x="268" y="91"/>
                    <a:pt x="270" y="87"/>
                    <a:pt x="275" y="84"/>
                  </a:cubicBezTo>
                  <a:cubicBezTo>
                    <a:pt x="281" y="88"/>
                    <a:pt x="283" y="88"/>
                    <a:pt x="290" y="87"/>
                  </a:cubicBezTo>
                  <a:cubicBezTo>
                    <a:pt x="287" y="69"/>
                    <a:pt x="290" y="75"/>
                    <a:pt x="285" y="66"/>
                  </a:cubicBezTo>
                  <a:cubicBezTo>
                    <a:pt x="292" y="62"/>
                    <a:pt x="295" y="56"/>
                    <a:pt x="299" y="49"/>
                  </a:cubicBezTo>
                  <a:cubicBezTo>
                    <a:pt x="301" y="40"/>
                    <a:pt x="301" y="35"/>
                    <a:pt x="311" y="33"/>
                  </a:cubicBezTo>
                  <a:cubicBezTo>
                    <a:pt x="317" y="29"/>
                    <a:pt x="319" y="27"/>
                    <a:pt x="326" y="28"/>
                  </a:cubicBezTo>
                  <a:cubicBezTo>
                    <a:pt x="332" y="31"/>
                    <a:pt x="338" y="31"/>
                    <a:pt x="341" y="24"/>
                  </a:cubicBezTo>
                  <a:cubicBezTo>
                    <a:pt x="338" y="17"/>
                    <a:pt x="334" y="17"/>
                    <a:pt x="330" y="12"/>
                  </a:cubicBezTo>
                  <a:cubicBezTo>
                    <a:pt x="330" y="10"/>
                    <a:pt x="327" y="8"/>
                    <a:pt x="329" y="7"/>
                  </a:cubicBezTo>
                  <a:cubicBezTo>
                    <a:pt x="333" y="6"/>
                    <a:pt x="351" y="15"/>
                    <a:pt x="359" y="16"/>
                  </a:cubicBezTo>
                  <a:cubicBezTo>
                    <a:pt x="365" y="19"/>
                    <a:pt x="371" y="21"/>
                    <a:pt x="377" y="22"/>
                  </a:cubicBezTo>
                  <a:cubicBezTo>
                    <a:pt x="383" y="26"/>
                    <a:pt x="387" y="25"/>
                    <a:pt x="393" y="22"/>
                  </a:cubicBezTo>
                  <a:cubicBezTo>
                    <a:pt x="400" y="25"/>
                    <a:pt x="404" y="23"/>
                    <a:pt x="408" y="30"/>
                  </a:cubicBezTo>
                  <a:cubicBezTo>
                    <a:pt x="404" y="36"/>
                    <a:pt x="407" y="38"/>
                    <a:pt x="408" y="45"/>
                  </a:cubicBezTo>
                  <a:cubicBezTo>
                    <a:pt x="397" y="47"/>
                    <a:pt x="398" y="57"/>
                    <a:pt x="393" y="66"/>
                  </a:cubicBezTo>
                  <a:cubicBezTo>
                    <a:pt x="391" y="79"/>
                    <a:pt x="400" y="97"/>
                    <a:pt x="413" y="100"/>
                  </a:cubicBezTo>
                  <a:cubicBezTo>
                    <a:pt x="418" y="106"/>
                    <a:pt x="425" y="107"/>
                    <a:pt x="431" y="112"/>
                  </a:cubicBezTo>
                  <a:cubicBezTo>
                    <a:pt x="435" y="118"/>
                    <a:pt x="436" y="120"/>
                    <a:pt x="443" y="121"/>
                  </a:cubicBezTo>
                  <a:cubicBezTo>
                    <a:pt x="448" y="125"/>
                    <a:pt x="450" y="129"/>
                    <a:pt x="455" y="132"/>
                  </a:cubicBezTo>
                  <a:cubicBezTo>
                    <a:pt x="459" y="138"/>
                    <a:pt x="457" y="141"/>
                    <a:pt x="464" y="142"/>
                  </a:cubicBezTo>
                  <a:cubicBezTo>
                    <a:pt x="475" y="141"/>
                    <a:pt x="476" y="140"/>
                    <a:pt x="482" y="132"/>
                  </a:cubicBezTo>
                  <a:cubicBezTo>
                    <a:pt x="483" y="121"/>
                    <a:pt x="483" y="119"/>
                    <a:pt x="489" y="111"/>
                  </a:cubicBezTo>
                  <a:cubicBezTo>
                    <a:pt x="491" y="104"/>
                    <a:pt x="494" y="98"/>
                    <a:pt x="497" y="91"/>
                  </a:cubicBezTo>
                  <a:cubicBezTo>
                    <a:pt x="495" y="86"/>
                    <a:pt x="494" y="81"/>
                    <a:pt x="492" y="76"/>
                  </a:cubicBezTo>
                  <a:cubicBezTo>
                    <a:pt x="490" y="64"/>
                    <a:pt x="491" y="56"/>
                    <a:pt x="497" y="46"/>
                  </a:cubicBezTo>
                  <a:cubicBezTo>
                    <a:pt x="498" y="40"/>
                    <a:pt x="498" y="36"/>
                    <a:pt x="495" y="30"/>
                  </a:cubicBezTo>
                  <a:cubicBezTo>
                    <a:pt x="496" y="27"/>
                    <a:pt x="496" y="25"/>
                    <a:pt x="497" y="22"/>
                  </a:cubicBezTo>
                  <a:cubicBezTo>
                    <a:pt x="498" y="20"/>
                    <a:pt x="499" y="20"/>
                    <a:pt x="500" y="18"/>
                  </a:cubicBezTo>
                  <a:cubicBezTo>
                    <a:pt x="502" y="13"/>
                    <a:pt x="495" y="0"/>
                    <a:pt x="503" y="4"/>
                  </a:cubicBezTo>
                  <a:cubicBezTo>
                    <a:pt x="511" y="8"/>
                    <a:pt x="508" y="17"/>
                    <a:pt x="516" y="21"/>
                  </a:cubicBezTo>
                  <a:cubicBezTo>
                    <a:pt x="521" y="28"/>
                    <a:pt x="525" y="36"/>
                    <a:pt x="530" y="43"/>
                  </a:cubicBezTo>
                  <a:cubicBezTo>
                    <a:pt x="526" y="63"/>
                    <a:pt x="526" y="72"/>
                    <a:pt x="546" y="75"/>
                  </a:cubicBezTo>
                  <a:cubicBezTo>
                    <a:pt x="550" y="80"/>
                    <a:pt x="553" y="80"/>
                    <a:pt x="557" y="85"/>
                  </a:cubicBezTo>
                  <a:cubicBezTo>
                    <a:pt x="558" y="92"/>
                    <a:pt x="557" y="96"/>
                    <a:pt x="555" y="102"/>
                  </a:cubicBezTo>
                  <a:cubicBezTo>
                    <a:pt x="557" y="111"/>
                    <a:pt x="560" y="117"/>
                    <a:pt x="566" y="124"/>
                  </a:cubicBezTo>
                  <a:cubicBezTo>
                    <a:pt x="568" y="134"/>
                    <a:pt x="570" y="144"/>
                    <a:pt x="575" y="153"/>
                  </a:cubicBezTo>
                  <a:cubicBezTo>
                    <a:pt x="576" y="173"/>
                    <a:pt x="572" y="171"/>
                    <a:pt x="585" y="177"/>
                  </a:cubicBezTo>
                  <a:cubicBezTo>
                    <a:pt x="590" y="184"/>
                    <a:pt x="594" y="184"/>
                    <a:pt x="602" y="186"/>
                  </a:cubicBezTo>
                  <a:cubicBezTo>
                    <a:pt x="609" y="191"/>
                    <a:pt x="613" y="194"/>
                    <a:pt x="617" y="201"/>
                  </a:cubicBezTo>
                  <a:cubicBezTo>
                    <a:pt x="618" y="208"/>
                    <a:pt x="619" y="210"/>
                    <a:pt x="624" y="214"/>
                  </a:cubicBezTo>
                  <a:cubicBezTo>
                    <a:pt x="627" y="222"/>
                    <a:pt x="627" y="225"/>
                    <a:pt x="626" y="234"/>
                  </a:cubicBezTo>
                  <a:cubicBezTo>
                    <a:pt x="628" y="244"/>
                    <a:pt x="632" y="245"/>
                    <a:pt x="641" y="249"/>
                  </a:cubicBezTo>
                  <a:cubicBezTo>
                    <a:pt x="647" y="257"/>
                    <a:pt x="645" y="266"/>
                    <a:pt x="651" y="274"/>
                  </a:cubicBezTo>
                  <a:cubicBezTo>
                    <a:pt x="654" y="282"/>
                    <a:pt x="657" y="287"/>
                    <a:pt x="663" y="292"/>
                  </a:cubicBezTo>
                  <a:cubicBezTo>
                    <a:pt x="667" y="298"/>
                    <a:pt x="667" y="306"/>
                    <a:pt x="674" y="307"/>
                  </a:cubicBezTo>
                  <a:cubicBezTo>
                    <a:pt x="680" y="314"/>
                    <a:pt x="683" y="318"/>
                    <a:pt x="686" y="327"/>
                  </a:cubicBezTo>
                  <a:cubicBezTo>
                    <a:pt x="684" y="341"/>
                    <a:pt x="680" y="355"/>
                    <a:pt x="689" y="367"/>
                  </a:cubicBezTo>
                  <a:cubicBezTo>
                    <a:pt x="690" y="373"/>
                    <a:pt x="693" y="376"/>
                    <a:pt x="695" y="381"/>
                  </a:cubicBezTo>
                  <a:cubicBezTo>
                    <a:pt x="692" y="397"/>
                    <a:pt x="694" y="391"/>
                    <a:pt x="690" y="400"/>
                  </a:cubicBezTo>
                  <a:cubicBezTo>
                    <a:pt x="688" y="421"/>
                    <a:pt x="687" y="447"/>
                    <a:pt x="678" y="466"/>
                  </a:cubicBezTo>
                  <a:cubicBezTo>
                    <a:pt x="676" y="474"/>
                    <a:pt x="673" y="477"/>
                    <a:pt x="666" y="481"/>
                  </a:cubicBezTo>
                  <a:cubicBezTo>
                    <a:pt x="662" y="488"/>
                    <a:pt x="656" y="495"/>
                    <a:pt x="651" y="502"/>
                  </a:cubicBezTo>
                  <a:cubicBezTo>
                    <a:pt x="649" y="513"/>
                    <a:pt x="647" y="522"/>
                    <a:pt x="642" y="531"/>
                  </a:cubicBezTo>
                  <a:cubicBezTo>
                    <a:pt x="641" y="537"/>
                    <a:pt x="638" y="540"/>
                    <a:pt x="636" y="546"/>
                  </a:cubicBezTo>
                  <a:cubicBezTo>
                    <a:pt x="635" y="554"/>
                    <a:pt x="634" y="563"/>
                    <a:pt x="630" y="571"/>
                  </a:cubicBezTo>
                  <a:cubicBezTo>
                    <a:pt x="629" y="578"/>
                    <a:pt x="626" y="579"/>
                    <a:pt x="629" y="585"/>
                  </a:cubicBezTo>
                  <a:cubicBezTo>
                    <a:pt x="631" y="596"/>
                    <a:pt x="621" y="597"/>
                    <a:pt x="612" y="598"/>
                  </a:cubicBezTo>
                  <a:cubicBezTo>
                    <a:pt x="606" y="600"/>
                    <a:pt x="600" y="601"/>
                    <a:pt x="594" y="603"/>
                  </a:cubicBezTo>
                  <a:cubicBezTo>
                    <a:pt x="588" y="611"/>
                    <a:pt x="588" y="619"/>
                    <a:pt x="579" y="624"/>
                  </a:cubicBezTo>
                  <a:cubicBezTo>
                    <a:pt x="575" y="629"/>
                    <a:pt x="573" y="630"/>
                    <a:pt x="567" y="631"/>
                  </a:cubicBezTo>
                  <a:cubicBezTo>
                    <a:pt x="559" y="621"/>
                    <a:pt x="564" y="623"/>
                    <a:pt x="555" y="621"/>
                  </a:cubicBezTo>
                  <a:cubicBezTo>
                    <a:pt x="554" y="614"/>
                    <a:pt x="550" y="608"/>
                    <a:pt x="545" y="603"/>
                  </a:cubicBezTo>
                  <a:cubicBezTo>
                    <a:pt x="537" y="608"/>
                    <a:pt x="534" y="616"/>
                    <a:pt x="527" y="622"/>
                  </a:cubicBezTo>
                  <a:cubicBezTo>
                    <a:pt x="525" y="628"/>
                    <a:pt x="527" y="626"/>
                    <a:pt x="522" y="6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8383588" y="5670550"/>
              <a:ext cx="44450" cy="17463"/>
            </a:xfrm>
            <a:custGeom>
              <a:avLst/>
              <a:gdLst>
                <a:gd name="T0" fmla="*/ 36513 w 28"/>
                <a:gd name="T1" fmla="*/ 14288 h 11"/>
                <a:gd name="T2" fmla="*/ 7938 w 28"/>
                <a:gd name="T3" fmla="*/ 14288 h 11"/>
                <a:gd name="T4" fmla="*/ 25400 w 28"/>
                <a:gd name="T5" fmla="*/ 0 h 11"/>
                <a:gd name="T6" fmla="*/ 36513 w 28"/>
                <a:gd name="T7" fmla="*/ 14288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23" y="9"/>
                  </a:moveTo>
                  <a:cubicBezTo>
                    <a:pt x="20" y="9"/>
                    <a:pt x="8" y="11"/>
                    <a:pt x="5" y="9"/>
                  </a:cubicBezTo>
                  <a:cubicBezTo>
                    <a:pt x="0" y="5"/>
                    <a:pt x="15" y="0"/>
                    <a:pt x="16" y="0"/>
                  </a:cubicBezTo>
                  <a:cubicBezTo>
                    <a:pt x="22" y="1"/>
                    <a:pt x="28" y="2"/>
                    <a:pt x="23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8194675" y="4818063"/>
              <a:ext cx="61913" cy="19050"/>
            </a:xfrm>
            <a:custGeom>
              <a:avLst/>
              <a:gdLst>
                <a:gd name="T0" fmla="*/ 44450 w 39"/>
                <a:gd name="T1" fmla="*/ 14288 h 12"/>
                <a:gd name="T2" fmla="*/ 11113 w 39"/>
                <a:gd name="T3" fmla="*/ 11112 h 12"/>
                <a:gd name="T4" fmla="*/ 47625 w 39"/>
                <a:gd name="T5" fmla="*/ 0 h 12"/>
                <a:gd name="T6" fmla="*/ 44450 w 39"/>
                <a:gd name="T7" fmla="*/ 14288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9"/>
                <a:gd name="T13" fmla="*/ 0 h 12"/>
                <a:gd name="T14" fmla="*/ 39 w 39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9" h="12">
                  <a:moveTo>
                    <a:pt x="28" y="9"/>
                  </a:moveTo>
                  <a:cubicBezTo>
                    <a:pt x="20" y="10"/>
                    <a:pt x="0" y="11"/>
                    <a:pt x="7" y="7"/>
                  </a:cubicBezTo>
                  <a:cubicBezTo>
                    <a:pt x="14" y="3"/>
                    <a:pt x="22" y="1"/>
                    <a:pt x="30" y="0"/>
                  </a:cubicBezTo>
                  <a:cubicBezTo>
                    <a:pt x="39" y="12"/>
                    <a:pt x="20" y="12"/>
                    <a:pt x="28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8385175" y="4895850"/>
              <a:ext cx="23813" cy="26988"/>
            </a:xfrm>
            <a:custGeom>
              <a:avLst/>
              <a:gdLst>
                <a:gd name="T0" fmla="*/ 15875 w 15"/>
                <a:gd name="T1" fmla="*/ 22225 h 17"/>
                <a:gd name="T2" fmla="*/ 0 w 15"/>
                <a:gd name="T3" fmla="*/ 3175 h 17"/>
                <a:gd name="T4" fmla="*/ 1588 w 15"/>
                <a:gd name="T5" fmla="*/ 22225 h 17"/>
                <a:gd name="T6" fmla="*/ 15875 w 15"/>
                <a:gd name="T7" fmla="*/ 22225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7"/>
                <a:gd name="T14" fmla="*/ 15 w 15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7">
                  <a:moveTo>
                    <a:pt x="10" y="14"/>
                  </a:moveTo>
                  <a:cubicBezTo>
                    <a:pt x="15" y="2"/>
                    <a:pt x="12" y="0"/>
                    <a:pt x="0" y="2"/>
                  </a:cubicBezTo>
                  <a:cubicBezTo>
                    <a:pt x="0" y="6"/>
                    <a:pt x="0" y="10"/>
                    <a:pt x="1" y="14"/>
                  </a:cubicBezTo>
                  <a:cubicBezTo>
                    <a:pt x="2" y="17"/>
                    <a:pt x="10" y="14"/>
                    <a:pt x="10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8456613" y="4981575"/>
              <a:ext cx="20637" cy="17463"/>
            </a:xfrm>
            <a:custGeom>
              <a:avLst/>
              <a:gdLst>
                <a:gd name="T0" fmla="*/ 15875 w 13"/>
                <a:gd name="T1" fmla="*/ 17463 h 11"/>
                <a:gd name="T2" fmla="*/ 11112 w 13"/>
                <a:gd name="T3" fmla="*/ 3175 h 11"/>
                <a:gd name="T4" fmla="*/ 15875 w 13"/>
                <a:gd name="T5" fmla="*/ 17463 h 11"/>
                <a:gd name="T6" fmla="*/ 0 60000 65536"/>
                <a:gd name="T7" fmla="*/ 0 60000 65536"/>
                <a:gd name="T8" fmla="*/ 0 60000 65536"/>
                <a:gd name="T9" fmla="*/ 0 w 13"/>
                <a:gd name="T10" fmla="*/ 0 h 11"/>
                <a:gd name="T11" fmla="*/ 13 w 13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11">
                  <a:moveTo>
                    <a:pt x="10" y="11"/>
                  </a:moveTo>
                  <a:cubicBezTo>
                    <a:pt x="8" y="10"/>
                    <a:pt x="0" y="7"/>
                    <a:pt x="7" y="2"/>
                  </a:cubicBezTo>
                  <a:cubicBezTo>
                    <a:pt x="10" y="0"/>
                    <a:pt x="13" y="11"/>
                    <a:pt x="10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9148763" y="5121275"/>
              <a:ext cx="85725" cy="87313"/>
            </a:xfrm>
            <a:custGeom>
              <a:avLst/>
              <a:gdLst>
                <a:gd name="T0" fmla="*/ 71438 w 54"/>
                <a:gd name="T1" fmla="*/ 84138 h 55"/>
                <a:gd name="T2" fmla="*/ 38100 w 54"/>
                <a:gd name="T3" fmla="*/ 69850 h 55"/>
                <a:gd name="T4" fmla="*/ 12700 w 54"/>
                <a:gd name="T5" fmla="*/ 36513 h 55"/>
                <a:gd name="T6" fmla="*/ 0 w 54"/>
                <a:gd name="T7" fmla="*/ 15875 h 55"/>
                <a:gd name="T8" fmla="*/ 12700 w 54"/>
                <a:gd name="T9" fmla="*/ 7938 h 55"/>
                <a:gd name="T10" fmla="*/ 41275 w 54"/>
                <a:gd name="T11" fmla="*/ 41275 h 55"/>
                <a:gd name="T12" fmla="*/ 85725 w 54"/>
                <a:gd name="T13" fmla="*/ 82550 h 55"/>
                <a:gd name="T14" fmla="*/ 79375 w 54"/>
                <a:gd name="T15" fmla="*/ 87313 h 55"/>
                <a:gd name="T16" fmla="*/ 71438 w 54"/>
                <a:gd name="T17" fmla="*/ 84138 h 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55"/>
                <a:gd name="T29" fmla="*/ 54 w 54"/>
                <a:gd name="T30" fmla="*/ 55 h 5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55">
                  <a:moveTo>
                    <a:pt x="45" y="53"/>
                  </a:moveTo>
                  <a:cubicBezTo>
                    <a:pt x="37" y="52"/>
                    <a:pt x="31" y="48"/>
                    <a:pt x="24" y="44"/>
                  </a:cubicBezTo>
                  <a:cubicBezTo>
                    <a:pt x="22" y="32"/>
                    <a:pt x="15" y="30"/>
                    <a:pt x="8" y="23"/>
                  </a:cubicBezTo>
                  <a:cubicBezTo>
                    <a:pt x="4" y="19"/>
                    <a:pt x="3" y="14"/>
                    <a:pt x="0" y="10"/>
                  </a:cubicBezTo>
                  <a:cubicBezTo>
                    <a:pt x="1" y="6"/>
                    <a:pt x="1" y="0"/>
                    <a:pt x="8" y="5"/>
                  </a:cubicBezTo>
                  <a:cubicBezTo>
                    <a:pt x="14" y="9"/>
                    <a:pt x="21" y="21"/>
                    <a:pt x="26" y="26"/>
                  </a:cubicBezTo>
                  <a:cubicBezTo>
                    <a:pt x="35" y="35"/>
                    <a:pt x="46" y="39"/>
                    <a:pt x="54" y="52"/>
                  </a:cubicBezTo>
                  <a:cubicBezTo>
                    <a:pt x="53" y="53"/>
                    <a:pt x="52" y="55"/>
                    <a:pt x="50" y="55"/>
                  </a:cubicBezTo>
                  <a:cubicBezTo>
                    <a:pt x="48" y="55"/>
                    <a:pt x="45" y="53"/>
                    <a:pt x="45" y="5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9220200" y="5143500"/>
              <a:ext cx="17463" cy="17463"/>
            </a:xfrm>
            <a:custGeom>
              <a:avLst/>
              <a:gdLst>
                <a:gd name="T0" fmla="*/ 17463 w 11"/>
                <a:gd name="T1" fmla="*/ 17463 h 11"/>
                <a:gd name="T2" fmla="*/ 14288 w 11"/>
                <a:gd name="T3" fmla="*/ 0 h 11"/>
                <a:gd name="T4" fmla="*/ 17463 w 11"/>
                <a:gd name="T5" fmla="*/ 17463 h 11"/>
                <a:gd name="T6" fmla="*/ 0 60000 65536"/>
                <a:gd name="T7" fmla="*/ 0 60000 65536"/>
                <a:gd name="T8" fmla="*/ 0 60000 65536"/>
                <a:gd name="T9" fmla="*/ 0 w 11"/>
                <a:gd name="T10" fmla="*/ 0 h 11"/>
                <a:gd name="T11" fmla="*/ 11 w 11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11">
                  <a:moveTo>
                    <a:pt x="11" y="11"/>
                  </a:moveTo>
                  <a:cubicBezTo>
                    <a:pt x="2" y="9"/>
                    <a:pt x="0" y="5"/>
                    <a:pt x="9" y="0"/>
                  </a:cubicBezTo>
                  <a:cubicBezTo>
                    <a:pt x="11" y="3"/>
                    <a:pt x="11" y="11"/>
                    <a:pt x="11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9244013" y="5172075"/>
              <a:ext cx="22225" cy="17463"/>
            </a:xfrm>
            <a:custGeom>
              <a:avLst/>
              <a:gdLst>
                <a:gd name="T0" fmla="*/ 22225 w 14"/>
                <a:gd name="T1" fmla="*/ 12700 h 11"/>
                <a:gd name="T2" fmla="*/ 17463 w 14"/>
                <a:gd name="T3" fmla="*/ 0 h 11"/>
                <a:gd name="T4" fmla="*/ 22225 w 14"/>
                <a:gd name="T5" fmla="*/ 12700 h 11"/>
                <a:gd name="T6" fmla="*/ 0 60000 65536"/>
                <a:gd name="T7" fmla="*/ 0 60000 65536"/>
                <a:gd name="T8" fmla="*/ 0 60000 65536"/>
                <a:gd name="T9" fmla="*/ 0 w 14"/>
                <a:gd name="T10" fmla="*/ 0 h 11"/>
                <a:gd name="T11" fmla="*/ 14 w 14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" h="11">
                  <a:moveTo>
                    <a:pt x="14" y="8"/>
                  </a:moveTo>
                  <a:cubicBezTo>
                    <a:pt x="0" y="6"/>
                    <a:pt x="1" y="4"/>
                    <a:pt x="11" y="0"/>
                  </a:cubicBezTo>
                  <a:cubicBezTo>
                    <a:pt x="12" y="3"/>
                    <a:pt x="14" y="11"/>
                    <a:pt x="14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9258300" y="5008563"/>
              <a:ext cx="31750" cy="50800"/>
            </a:xfrm>
            <a:custGeom>
              <a:avLst/>
              <a:gdLst>
                <a:gd name="T0" fmla="*/ 22225 w 20"/>
                <a:gd name="T1" fmla="*/ 34925 h 32"/>
                <a:gd name="T2" fmla="*/ 4762 w 20"/>
                <a:gd name="T3" fmla="*/ 19050 h 32"/>
                <a:gd name="T4" fmla="*/ 26988 w 20"/>
                <a:gd name="T5" fmla="*/ 30162 h 32"/>
                <a:gd name="T6" fmla="*/ 22225 w 20"/>
                <a:gd name="T7" fmla="*/ 34925 h 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32"/>
                <a:gd name="T14" fmla="*/ 20 w 20"/>
                <a:gd name="T15" fmla="*/ 32 h 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32">
                  <a:moveTo>
                    <a:pt x="14" y="22"/>
                  </a:moveTo>
                  <a:cubicBezTo>
                    <a:pt x="6" y="21"/>
                    <a:pt x="6" y="19"/>
                    <a:pt x="3" y="12"/>
                  </a:cubicBezTo>
                  <a:cubicBezTo>
                    <a:pt x="1" y="0"/>
                    <a:pt x="12" y="18"/>
                    <a:pt x="17" y="19"/>
                  </a:cubicBezTo>
                  <a:cubicBezTo>
                    <a:pt x="20" y="32"/>
                    <a:pt x="0" y="22"/>
                    <a:pt x="14" y="2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9518650" y="5035550"/>
              <a:ext cx="47625" cy="28575"/>
            </a:xfrm>
            <a:custGeom>
              <a:avLst/>
              <a:gdLst>
                <a:gd name="T0" fmla="*/ 30163 w 30"/>
                <a:gd name="T1" fmla="*/ 22225 h 18"/>
                <a:gd name="T2" fmla="*/ 39688 w 30"/>
                <a:gd name="T3" fmla="*/ 20637 h 18"/>
                <a:gd name="T4" fmla="*/ 20638 w 30"/>
                <a:gd name="T5" fmla="*/ 6350 h 18"/>
                <a:gd name="T6" fmla="*/ 0 w 30"/>
                <a:gd name="T7" fmla="*/ 7937 h 18"/>
                <a:gd name="T8" fmla="*/ 19050 w 30"/>
                <a:gd name="T9" fmla="*/ 26988 h 18"/>
                <a:gd name="T10" fmla="*/ 30163 w 30"/>
                <a:gd name="T11" fmla="*/ 22225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18"/>
                <a:gd name="T20" fmla="*/ 30 w 30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18">
                  <a:moveTo>
                    <a:pt x="19" y="14"/>
                  </a:moveTo>
                  <a:cubicBezTo>
                    <a:pt x="21" y="14"/>
                    <a:pt x="24" y="15"/>
                    <a:pt x="25" y="13"/>
                  </a:cubicBezTo>
                  <a:cubicBezTo>
                    <a:pt x="30" y="6"/>
                    <a:pt x="15" y="4"/>
                    <a:pt x="13" y="4"/>
                  </a:cubicBezTo>
                  <a:cubicBezTo>
                    <a:pt x="7" y="1"/>
                    <a:pt x="5" y="0"/>
                    <a:pt x="0" y="5"/>
                  </a:cubicBezTo>
                  <a:cubicBezTo>
                    <a:pt x="1" y="15"/>
                    <a:pt x="2" y="15"/>
                    <a:pt x="12" y="17"/>
                  </a:cubicBezTo>
                  <a:cubicBezTo>
                    <a:pt x="23" y="16"/>
                    <a:pt x="25" y="18"/>
                    <a:pt x="19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9242425" y="4975225"/>
              <a:ext cx="28575" cy="26988"/>
            </a:xfrm>
            <a:custGeom>
              <a:avLst/>
              <a:gdLst>
                <a:gd name="T0" fmla="*/ 20637 w 18"/>
                <a:gd name="T1" fmla="*/ 25400 h 17"/>
                <a:gd name="T2" fmla="*/ 6350 w 18"/>
                <a:gd name="T3" fmla="*/ 0 h 17"/>
                <a:gd name="T4" fmla="*/ 28575 w 18"/>
                <a:gd name="T5" fmla="*/ 19050 h 17"/>
                <a:gd name="T6" fmla="*/ 20637 w 18"/>
                <a:gd name="T7" fmla="*/ 2540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17"/>
                <a:gd name="T14" fmla="*/ 18 w 1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17">
                  <a:moveTo>
                    <a:pt x="13" y="16"/>
                  </a:moveTo>
                  <a:cubicBezTo>
                    <a:pt x="0" y="15"/>
                    <a:pt x="2" y="11"/>
                    <a:pt x="4" y="0"/>
                  </a:cubicBezTo>
                  <a:cubicBezTo>
                    <a:pt x="12" y="2"/>
                    <a:pt x="15" y="4"/>
                    <a:pt x="18" y="12"/>
                  </a:cubicBezTo>
                  <a:cubicBezTo>
                    <a:pt x="16" y="17"/>
                    <a:pt x="17" y="16"/>
                    <a:pt x="13" y="1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9542463" y="4991100"/>
              <a:ext cx="50800" cy="34925"/>
            </a:xfrm>
            <a:custGeom>
              <a:avLst/>
              <a:gdLst>
                <a:gd name="T0" fmla="*/ 15875 w 32"/>
                <a:gd name="T1" fmla="*/ 23812 h 22"/>
                <a:gd name="T2" fmla="*/ 14287 w 32"/>
                <a:gd name="T3" fmla="*/ 12700 h 22"/>
                <a:gd name="T4" fmla="*/ 34925 w 32"/>
                <a:gd name="T5" fmla="*/ 0 h 22"/>
                <a:gd name="T6" fmla="*/ 30162 w 32"/>
                <a:gd name="T7" fmla="*/ 19050 h 22"/>
                <a:gd name="T8" fmla="*/ 15875 w 32"/>
                <a:gd name="T9" fmla="*/ 23812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22"/>
                <a:gd name="T17" fmla="*/ 32 w 32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22">
                  <a:moveTo>
                    <a:pt x="10" y="15"/>
                  </a:moveTo>
                  <a:cubicBezTo>
                    <a:pt x="1" y="14"/>
                    <a:pt x="0" y="10"/>
                    <a:pt x="9" y="8"/>
                  </a:cubicBezTo>
                  <a:cubicBezTo>
                    <a:pt x="13" y="5"/>
                    <a:pt x="18" y="3"/>
                    <a:pt x="22" y="0"/>
                  </a:cubicBezTo>
                  <a:cubicBezTo>
                    <a:pt x="32" y="4"/>
                    <a:pt x="28" y="10"/>
                    <a:pt x="19" y="12"/>
                  </a:cubicBezTo>
                  <a:cubicBezTo>
                    <a:pt x="18" y="13"/>
                    <a:pt x="7" y="22"/>
                    <a:pt x="10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9055100" y="4775200"/>
              <a:ext cx="42863" cy="28575"/>
            </a:xfrm>
            <a:custGeom>
              <a:avLst/>
              <a:gdLst>
                <a:gd name="T0" fmla="*/ 34925 w 27"/>
                <a:gd name="T1" fmla="*/ 28575 h 18"/>
                <a:gd name="T2" fmla="*/ 11113 w 27"/>
                <a:gd name="T3" fmla="*/ 19050 h 18"/>
                <a:gd name="T4" fmla="*/ 30163 w 27"/>
                <a:gd name="T5" fmla="*/ 11112 h 18"/>
                <a:gd name="T6" fmla="*/ 34925 w 27"/>
                <a:gd name="T7" fmla="*/ 28575 h 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18"/>
                <a:gd name="T14" fmla="*/ 27 w 27"/>
                <a:gd name="T15" fmla="*/ 18 h 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18">
                  <a:moveTo>
                    <a:pt x="22" y="18"/>
                  </a:moveTo>
                  <a:cubicBezTo>
                    <a:pt x="16" y="16"/>
                    <a:pt x="12" y="16"/>
                    <a:pt x="7" y="12"/>
                  </a:cubicBezTo>
                  <a:cubicBezTo>
                    <a:pt x="0" y="0"/>
                    <a:pt x="12" y="6"/>
                    <a:pt x="19" y="7"/>
                  </a:cubicBezTo>
                  <a:cubicBezTo>
                    <a:pt x="19" y="8"/>
                    <a:pt x="27" y="18"/>
                    <a:pt x="22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9015413" y="4748213"/>
              <a:ext cx="44450" cy="19050"/>
            </a:xfrm>
            <a:custGeom>
              <a:avLst/>
              <a:gdLst>
                <a:gd name="T0" fmla="*/ 28575 w 28"/>
                <a:gd name="T1" fmla="*/ 19050 h 12"/>
                <a:gd name="T2" fmla="*/ 0 w 28"/>
                <a:gd name="T3" fmla="*/ 7938 h 12"/>
                <a:gd name="T4" fmla="*/ 28575 w 28"/>
                <a:gd name="T5" fmla="*/ 7938 h 12"/>
                <a:gd name="T6" fmla="*/ 28575 w 28"/>
                <a:gd name="T7" fmla="*/ 19050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2"/>
                <a:gd name="T14" fmla="*/ 28 w 28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2">
                  <a:moveTo>
                    <a:pt x="18" y="12"/>
                  </a:moveTo>
                  <a:cubicBezTo>
                    <a:pt x="9" y="11"/>
                    <a:pt x="5" y="12"/>
                    <a:pt x="0" y="5"/>
                  </a:cubicBezTo>
                  <a:cubicBezTo>
                    <a:pt x="6" y="3"/>
                    <a:pt x="11" y="0"/>
                    <a:pt x="18" y="5"/>
                  </a:cubicBezTo>
                  <a:cubicBezTo>
                    <a:pt x="28" y="12"/>
                    <a:pt x="13" y="12"/>
                    <a:pt x="18" y="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9039225" y="4706938"/>
              <a:ext cx="22225" cy="47625"/>
            </a:xfrm>
            <a:custGeom>
              <a:avLst/>
              <a:gdLst>
                <a:gd name="T0" fmla="*/ 22225 w 14"/>
                <a:gd name="T1" fmla="*/ 46038 h 30"/>
                <a:gd name="T2" fmla="*/ 4763 w 14"/>
                <a:gd name="T3" fmla="*/ 20638 h 30"/>
                <a:gd name="T4" fmla="*/ 22225 w 14"/>
                <a:gd name="T5" fmla="*/ 36513 h 30"/>
                <a:gd name="T6" fmla="*/ 22225 w 14"/>
                <a:gd name="T7" fmla="*/ 46038 h 3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30"/>
                <a:gd name="T14" fmla="*/ 14 w 14"/>
                <a:gd name="T15" fmla="*/ 30 h 3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30">
                  <a:moveTo>
                    <a:pt x="14" y="29"/>
                  </a:moveTo>
                  <a:cubicBezTo>
                    <a:pt x="9" y="22"/>
                    <a:pt x="7" y="21"/>
                    <a:pt x="3" y="13"/>
                  </a:cubicBezTo>
                  <a:cubicBezTo>
                    <a:pt x="0" y="0"/>
                    <a:pt x="12" y="20"/>
                    <a:pt x="14" y="23"/>
                  </a:cubicBezTo>
                  <a:cubicBezTo>
                    <a:pt x="12" y="30"/>
                    <a:pt x="10" y="29"/>
                    <a:pt x="14" y="2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8985250" y="4689475"/>
              <a:ext cx="31750" cy="26988"/>
            </a:xfrm>
            <a:custGeom>
              <a:avLst/>
              <a:gdLst>
                <a:gd name="T0" fmla="*/ 28575 w 20"/>
                <a:gd name="T1" fmla="*/ 25400 h 17"/>
                <a:gd name="T2" fmla="*/ 6350 w 20"/>
                <a:gd name="T3" fmla="*/ 14288 h 17"/>
                <a:gd name="T4" fmla="*/ 15875 w 20"/>
                <a:gd name="T5" fmla="*/ 4763 h 17"/>
                <a:gd name="T6" fmla="*/ 28575 w 20"/>
                <a:gd name="T7" fmla="*/ 19050 h 17"/>
                <a:gd name="T8" fmla="*/ 28575 w 20"/>
                <a:gd name="T9" fmla="*/ 2540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17"/>
                <a:gd name="T17" fmla="*/ 20 w 20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17">
                  <a:moveTo>
                    <a:pt x="18" y="16"/>
                  </a:moveTo>
                  <a:cubicBezTo>
                    <a:pt x="12" y="15"/>
                    <a:pt x="9" y="12"/>
                    <a:pt x="4" y="9"/>
                  </a:cubicBezTo>
                  <a:cubicBezTo>
                    <a:pt x="0" y="2"/>
                    <a:pt x="3" y="0"/>
                    <a:pt x="10" y="3"/>
                  </a:cubicBezTo>
                  <a:cubicBezTo>
                    <a:pt x="12" y="6"/>
                    <a:pt x="17" y="8"/>
                    <a:pt x="18" y="12"/>
                  </a:cubicBezTo>
                  <a:cubicBezTo>
                    <a:pt x="20" y="17"/>
                    <a:pt x="13" y="16"/>
                    <a:pt x="18" y="1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8948738" y="4705350"/>
              <a:ext cx="12700" cy="17463"/>
            </a:xfrm>
            <a:custGeom>
              <a:avLst/>
              <a:gdLst>
                <a:gd name="T0" fmla="*/ 12700 w 8"/>
                <a:gd name="T1" fmla="*/ 17463 h 11"/>
                <a:gd name="T2" fmla="*/ 9525 w 8"/>
                <a:gd name="T3" fmla="*/ 0 h 11"/>
                <a:gd name="T4" fmla="*/ 12700 w 8"/>
                <a:gd name="T5" fmla="*/ 17463 h 11"/>
                <a:gd name="T6" fmla="*/ 0 60000 65536"/>
                <a:gd name="T7" fmla="*/ 0 60000 65536"/>
                <a:gd name="T8" fmla="*/ 0 60000 65536"/>
                <a:gd name="T9" fmla="*/ 0 w 8"/>
                <a:gd name="T10" fmla="*/ 0 h 11"/>
                <a:gd name="T11" fmla="*/ 8 w 8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1">
                  <a:moveTo>
                    <a:pt x="8" y="11"/>
                  </a:moveTo>
                  <a:cubicBezTo>
                    <a:pt x="2" y="7"/>
                    <a:pt x="0" y="5"/>
                    <a:pt x="6" y="0"/>
                  </a:cubicBezTo>
                  <a:cubicBezTo>
                    <a:pt x="8" y="3"/>
                    <a:pt x="8" y="11"/>
                    <a:pt x="8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8923338" y="4657725"/>
              <a:ext cx="25400" cy="23813"/>
            </a:xfrm>
            <a:custGeom>
              <a:avLst/>
              <a:gdLst>
                <a:gd name="T0" fmla="*/ 25400 w 16"/>
                <a:gd name="T1" fmla="*/ 23813 h 15"/>
                <a:gd name="T2" fmla="*/ 15875 w 16"/>
                <a:gd name="T3" fmla="*/ 7938 h 15"/>
                <a:gd name="T4" fmla="*/ 25400 w 16"/>
                <a:gd name="T5" fmla="*/ 23813 h 15"/>
                <a:gd name="T6" fmla="*/ 0 60000 65536"/>
                <a:gd name="T7" fmla="*/ 0 60000 65536"/>
                <a:gd name="T8" fmla="*/ 0 60000 65536"/>
                <a:gd name="T9" fmla="*/ 0 w 16"/>
                <a:gd name="T10" fmla="*/ 0 h 15"/>
                <a:gd name="T11" fmla="*/ 16 w 16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" h="15">
                  <a:moveTo>
                    <a:pt x="16" y="15"/>
                  </a:moveTo>
                  <a:cubicBezTo>
                    <a:pt x="7" y="14"/>
                    <a:pt x="0" y="0"/>
                    <a:pt x="10" y="5"/>
                  </a:cubicBezTo>
                  <a:cubicBezTo>
                    <a:pt x="12" y="8"/>
                    <a:pt x="13" y="12"/>
                    <a:pt x="16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8869363" y="4600575"/>
              <a:ext cx="46037" cy="61913"/>
            </a:xfrm>
            <a:custGeom>
              <a:avLst/>
              <a:gdLst>
                <a:gd name="T0" fmla="*/ 36512 w 29"/>
                <a:gd name="T1" fmla="*/ 61913 h 39"/>
                <a:gd name="T2" fmla="*/ 12700 w 29"/>
                <a:gd name="T3" fmla="*/ 41275 h 39"/>
                <a:gd name="T4" fmla="*/ 1587 w 29"/>
                <a:gd name="T5" fmla="*/ 9525 h 39"/>
                <a:gd name="T6" fmla="*/ 3175 w 29"/>
                <a:gd name="T7" fmla="*/ 0 h 39"/>
                <a:gd name="T8" fmla="*/ 15875 w 29"/>
                <a:gd name="T9" fmla="*/ 14288 h 39"/>
                <a:gd name="T10" fmla="*/ 44450 w 29"/>
                <a:gd name="T11" fmla="*/ 47625 h 39"/>
                <a:gd name="T12" fmla="*/ 36512 w 29"/>
                <a:gd name="T13" fmla="*/ 61913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"/>
                <a:gd name="T22" fmla="*/ 0 h 39"/>
                <a:gd name="T23" fmla="*/ 29 w 29"/>
                <a:gd name="T24" fmla="*/ 39 h 3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" h="39">
                  <a:moveTo>
                    <a:pt x="23" y="39"/>
                  </a:moveTo>
                  <a:cubicBezTo>
                    <a:pt x="13" y="37"/>
                    <a:pt x="13" y="33"/>
                    <a:pt x="8" y="26"/>
                  </a:cubicBezTo>
                  <a:cubicBezTo>
                    <a:pt x="7" y="16"/>
                    <a:pt x="2" y="15"/>
                    <a:pt x="1" y="6"/>
                  </a:cubicBezTo>
                  <a:cubicBezTo>
                    <a:pt x="1" y="4"/>
                    <a:pt x="0" y="0"/>
                    <a:pt x="2" y="0"/>
                  </a:cubicBezTo>
                  <a:cubicBezTo>
                    <a:pt x="3" y="0"/>
                    <a:pt x="9" y="8"/>
                    <a:pt x="10" y="9"/>
                  </a:cubicBezTo>
                  <a:cubicBezTo>
                    <a:pt x="16" y="17"/>
                    <a:pt x="19" y="25"/>
                    <a:pt x="28" y="30"/>
                  </a:cubicBezTo>
                  <a:cubicBezTo>
                    <a:pt x="26" y="39"/>
                    <a:pt x="29" y="37"/>
                    <a:pt x="23" y="3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8761413" y="4749800"/>
              <a:ext cx="19050" cy="14288"/>
            </a:xfrm>
            <a:custGeom>
              <a:avLst/>
              <a:gdLst>
                <a:gd name="T0" fmla="*/ 19050 w 12"/>
                <a:gd name="T1" fmla="*/ 12700 h 9"/>
                <a:gd name="T2" fmla="*/ 1588 w 12"/>
                <a:gd name="T3" fmla="*/ 11113 h 9"/>
                <a:gd name="T4" fmla="*/ 4763 w 12"/>
                <a:gd name="T5" fmla="*/ 3175 h 9"/>
                <a:gd name="T6" fmla="*/ 19050 w 12"/>
                <a:gd name="T7" fmla="*/ 12700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9"/>
                <a:gd name="T14" fmla="*/ 12 w 12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9">
                  <a:moveTo>
                    <a:pt x="12" y="8"/>
                  </a:moveTo>
                  <a:cubicBezTo>
                    <a:pt x="8" y="8"/>
                    <a:pt x="4" y="9"/>
                    <a:pt x="1" y="7"/>
                  </a:cubicBezTo>
                  <a:cubicBezTo>
                    <a:pt x="0" y="6"/>
                    <a:pt x="1" y="3"/>
                    <a:pt x="3" y="2"/>
                  </a:cubicBezTo>
                  <a:cubicBezTo>
                    <a:pt x="6" y="0"/>
                    <a:pt x="12" y="8"/>
                    <a:pt x="12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8712200" y="4527550"/>
              <a:ext cx="122238" cy="120650"/>
            </a:xfrm>
            <a:custGeom>
              <a:avLst/>
              <a:gdLst>
                <a:gd name="T0" fmla="*/ 25400 w 77"/>
                <a:gd name="T1" fmla="*/ 109538 h 76"/>
                <a:gd name="T2" fmla="*/ 3175 w 77"/>
                <a:gd name="T3" fmla="*/ 96837 h 76"/>
                <a:gd name="T4" fmla="*/ 26988 w 77"/>
                <a:gd name="T5" fmla="*/ 87312 h 76"/>
                <a:gd name="T6" fmla="*/ 39688 w 77"/>
                <a:gd name="T7" fmla="*/ 77787 h 76"/>
                <a:gd name="T8" fmla="*/ 68263 w 77"/>
                <a:gd name="T9" fmla="*/ 80962 h 76"/>
                <a:gd name="T10" fmla="*/ 84138 w 77"/>
                <a:gd name="T11" fmla="*/ 58738 h 76"/>
                <a:gd name="T12" fmla="*/ 107950 w 77"/>
                <a:gd name="T13" fmla="*/ 44450 h 76"/>
                <a:gd name="T14" fmla="*/ 98425 w 77"/>
                <a:gd name="T15" fmla="*/ 33337 h 76"/>
                <a:gd name="T16" fmla="*/ 79375 w 77"/>
                <a:gd name="T17" fmla="*/ 14288 h 76"/>
                <a:gd name="T18" fmla="*/ 68263 w 77"/>
                <a:gd name="T19" fmla="*/ 0 h 76"/>
                <a:gd name="T20" fmla="*/ 92075 w 77"/>
                <a:gd name="T21" fmla="*/ 9525 h 76"/>
                <a:gd name="T22" fmla="*/ 111125 w 77"/>
                <a:gd name="T23" fmla="*/ 20637 h 76"/>
                <a:gd name="T24" fmla="*/ 122238 w 77"/>
                <a:gd name="T25" fmla="*/ 42862 h 76"/>
                <a:gd name="T26" fmla="*/ 106363 w 77"/>
                <a:gd name="T27" fmla="*/ 63500 h 76"/>
                <a:gd name="T28" fmla="*/ 93663 w 77"/>
                <a:gd name="T29" fmla="*/ 82550 h 76"/>
                <a:gd name="T30" fmla="*/ 49213 w 77"/>
                <a:gd name="T31" fmla="*/ 111125 h 76"/>
                <a:gd name="T32" fmla="*/ 25400 w 77"/>
                <a:gd name="T33" fmla="*/ 109538 h 7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7"/>
                <a:gd name="T52" fmla="*/ 0 h 76"/>
                <a:gd name="T53" fmla="*/ 77 w 77"/>
                <a:gd name="T54" fmla="*/ 76 h 7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7" h="76">
                  <a:moveTo>
                    <a:pt x="16" y="69"/>
                  </a:moveTo>
                  <a:cubicBezTo>
                    <a:pt x="9" y="66"/>
                    <a:pt x="6" y="68"/>
                    <a:pt x="2" y="61"/>
                  </a:cubicBezTo>
                  <a:cubicBezTo>
                    <a:pt x="9" y="52"/>
                    <a:pt x="0" y="62"/>
                    <a:pt x="17" y="55"/>
                  </a:cubicBezTo>
                  <a:cubicBezTo>
                    <a:pt x="20" y="54"/>
                    <a:pt x="22" y="50"/>
                    <a:pt x="25" y="49"/>
                  </a:cubicBezTo>
                  <a:cubicBezTo>
                    <a:pt x="32" y="52"/>
                    <a:pt x="35" y="52"/>
                    <a:pt x="43" y="51"/>
                  </a:cubicBezTo>
                  <a:cubicBezTo>
                    <a:pt x="46" y="46"/>
                    <a:pt x="48" y="41"/>
                    <a:pt x="53" y="37"/>
                  </a:cubicBezTo>
                  <a:cubicBezTo>
                    <a:pt x="57" y="30"/>
                    <a:pt x="60" y="30"/>
                    <a:pt x="68" y="28"/>
                  </a:cubicBezTo>
                  <a:cubicBezTo>
                    <a:pt x="65" y="12"/>
                    <a:pt x="70" y="29"/>
                    <a:pt x="62" y="21"/>
                  </a:cubicBezTo>
                  <a:cubicBezTo>
                    <a:pt x="56" y="15"/>
                    <a:pt x="61" y="11"/>
                    <a:pt x="50" y="9"/>
                  </a:cubicBezTo>
                  <a:cubicBezTo>
                    <a:pt x="45" y="6"/>
                    <a:pt x="40" y="7"/>
                    <a:pt x="43" y="0"/>
                  </a:cubicBezTo>
                  <a:cubicBezTo>
                    <a:pt x="49" y="1"/>
                    <a:pt x="52" y="4"/>
                    <a:pt x="58" y="6"/>
                  </a:cubicBezTo>
                  <a:cubicBezTo>
                    <a:pt x="62" y="11"/>
                    <a:pt x="64" y="12"/>
                    <a:pt x="70" y="13"/>
                  </a:cubicBezTo>
                  <a:cubicBezTo>
                    <a:pt x="73" y="18"/>
                    <a:pt x="76" y="21"/>
                    <a:pt x="77" y="27"/>
                  </a:cubicBezTo>
                  <a:cubicBezTo>
                    <a:pt x="76" y="40"/>
                    <a:pt x="75" y="34"/>
                    <a:pt x="67" y="40"/>
                  </a:cubicBezTo>
                  <a:cubicBezTo>
                    <a:pt x="64" y="47"/>
                    <a:pt x="67" y="50"/>
                    <a:pt x="59" y="52"/>
                  </a:cubicBezTo>
                  <a:cubicBezTo>
                    <a:pt x="49" y="59"/>
                    <a:pt x="44" y="68"/>
                    <a:pt x="31" y="70"/>
                  </a:cubicBezTo>
                  <a:cubicBezTo>
                    <a:pt x="28" y="71"/>
                    <a:pt x="16" y="76"/>
                    <a:pt x="16" y="6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8647113" y="4498975"/>
              <a:ext cx="26987" cy="11113"/>
            </a:xfrm>
            <a:custGeom>
              <a:avLst/>
              <a:gdLst>
                <a:gd name="T0" fmla="*/ 19050 w 17"/>
                <a:gd name="T1" fmla="*/ 9525 h 7"/>
                <a:gd name="T2" fmla="*/ 25400 w 17"/>
                <a:gd name="T3" fmla="*/ 1588 h 7"/>
                <a:gd name="T4" fmla="*/ 19050 w 17"/>
                <a:gd name="T5" fmla="*/ 9525 h 7"/>
                <a:gd name="T6" fmla="*/ 0 60000 65536"/>
                <a:gd name="T7" fmla="*/ 0 60000 65536"/>
                <a:gd name="T8" fmla="*/ 0 60000 65536"/>
                <a:gd name="T9" fmla="*/ 0 w 17"/>
                <a:gd name="T10" fmla="*/ 0 h 7"/>
                <a:gd name="T11" fmla="*/ 17 w 17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" h="7">
                  <a:moveTo>
                    <a:pt x="12" y="6"/>
                  </a:moveTo>
                  <a:cubicBezTo>
                    <a:pt x="2" y="3"/>
                    <a:pt x="0" y="0"/>
                    <a:pt x="16" y="1"/>
                  </a:cubicBezTo>
                  <a:cubicBezTo>
                    <a:pt x="15" y="7"/>
                    <a:pt x="17" y="6"/>
                    <a:pt x="12" y="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8234363" y="4441825"/>
              <a:ext cx="276225" cy="287338"/>
            </a:xfrm>
            <a:custGeom>
              <a:avLst/>
              <a:gdLst>
                <a:gd name="T0" fmla="*/ 269875 w 174"/>
                <a:gd name="T1" fmla="*/ 85725 h 181"/>
                <a:gd name="T2" fmla="*/ 231775 w 174"/>
                <a:gd name="T3" fmla="*/ 63500 h 181"/>
                <a:gd name="T4" fmla="*/ 185737 w 174"/>
                <a:gd name="T5" fmla="*/ 39688 h 181"/>
                <a:gd name="T6" fmla="*/ 166687 w 174"/>
                <a:gd name="T7" fmla="*/ 44450 h 181"/>
                <a:gd name="T8" fmla="*/ 147637 w 174"/>
                <a:gd name="T9" fmla="*/ 61913 h 181"/>
                <a:gd name="T10" fmla="*/ 117475 w 174"/>
                <a:gd name="T11" fmla="*/ 90488 h 181"/>
                <a:gd name="T12" fmla="*/ 93662 w 174"/>
                <a:gd name="T13" fmla="*/ 68263 h 181"/>
                <a:gd name="T14" fmla="*/ 90487 w 174"/>
                <a:gd name="T15" fmla="*/ 34925 h 181"/>
                <a:gd name="T16" fmla="*/ 60325 w 174"/>
                <a:gd name="T17" fmla="*/ 4763 h 181"/>
                <a:gd name="T18" fmla="*/ 33338 w 174"/>
                <a:gd name="T19" fmla="*/ 1588 h 181"/>
                <a:gd name="T20" fmla="*/ 12700 w 174"/>
                <a:gd name="T21" fmla="*/ 14288 h 181"/>
                <a:gd name="T22" fmla="*/ 22225 w 174"/>
                <a:gd name="T23" fmla="*/ 44450 h 181"/>
                <a:gd name="T24" fmla="*/ 61913 w 174"/>
                <a:gd name="T25" fmla="*/ 57150 h 181"/>
                <a:gd name="T26" fmla="*/ 47625 w 174"/>
                <a:gd name="T27" fmla="*/ 71438 h 181"/>
                <a:gd name="T28" fmla="*/ 28575 w 174"/>
                <a:gd name="T29" fmla="*/ 77788 h 181"/>
                <a:gd name="T30" fmla="*/ 46037 w 174"/>
                <a:gd name="T31" fmla="*/ 92075 h 181"/>
                <a:gd name="T32" fmla="*/ 57150 w 174"/>
                <a:gd name="T33" fmla="*/ 111125 h 181"/>
                <a:gd name="T34" fmla="*/ 79375 w 174"/>
                <a:gd name="T35" fmla="*/ 104775 h 181"/>
                <a:gd name="T36" fmla="*/ 138113 w 174"/>
                <a:gd name="T37" fmla="*/ 134938 h 181"/>
                <a:gd name="T38" fmla="*/ 166687 w 174"/>
                <a:gd name="T39" fmla="*/ 153988 h 181"/>
                <a:gd name="T40" fmla="*/ 198437 w 174"/>
                <a:gd name="T41" fmla="*/ 168275 h 181"/>
                <a:gd name="T42" fmla="*/ 214313 w 174"/>
                <a:gd name="T43" fmla="*/ 220663 h 181"/>
                <a:gd name="T44" fmla="*/ 188912 w 174"/>
                <a:gd name="T45" fmla="*/ 244475 h 181"/>
                <a:gd name="T46" fmla="*/ 188912 w 174"/>
                <a:gd name="T47" fmla="*/ 263525 h 181"/>
                <a:gd name="T48" fmla="*/ 231775 w 174"/>
                <a:gd name="T49" fmla="*/ 261938 h 181"/>
                <a:gd name="T50" fmla="*/ 266700 w 174"/>
                <a:gd name="T51" fmla="*/ 287338 h 181"/>
                <a:gd name="T52" fmla="*/ 274638 w 174"/>
                <a:gd name="T53" fmla="*/ 230188 h 181"/>
                <a:gd name="T54" fmla="*/ 265113 w 174"/>
                <a:gd name="T55" fmla="*/ 206375 h 181"/>
                <a:gd name="T56" fmla="*/ 269875 w 174"/>
                <a:gd name="T57" fmla="*/ 190500 h 181"/>
                <a:gd name="T58" fmla="*/ 266700 w 174"/>
                <a:gd name="T59" fmla="*/ 139700 h 181"/>
                <a:gd name="T60" fmla="*/ 269875 w 174"/>
                <a:gd name="T61" fmla="*/ 85725 h 1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74"/>
                <a:gd name="T94" fmla="*/ 0 h 181"/>
                <a:gd name="T95" fmla="*/ 174 w 174"/>
                <a:gd name="T96" fmla="*/ 181 h 1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74" h="181">
                  <a:moveTo>
                    <a:pt x="170" y="54"/>
                  </a:moveTo>
                  <a:cubicBezTo>
                    <a:pt x="160" y="48"/>
                    <a:pt x="158" y="42"/>
                    <a:pt x="146" y="40"/>
                  </a:cubicBezTo>
                  <a:cubicBezTo>
                    <a:pt x="137" y="34"/>
                    <a:pt x="127" y="31"/>
                    <a:pt x="117" y="25"/>
                  </a:cubicBezTo>
                  <a:cubicBezTo>
                    <a:pt x="113" y="26"/>
                    <a:pt x="108" y="25"/>
                    <a:pt x="105" y="28"/>
                  </a:cubicBezTo>
                  <a:cubicBezTo>
                    <a:pt x="88" y="42"/>
                    <a:pt x="106" y="34"/>
                    <a:pt x="93" y="39"/>
                  </a:cubicBezTo>
                  <a:cubicBezTo>
                    <a:pt x="87" y="46"/>
                    <a:pt x="81" y="52"/>
                    <a:pt x="74" y="57"/>
                  </a:cubicBezTo>
                  <a:cubicBezTo>
                    <a:pt x="66" y="54"/>
                    <a:pt x="66" y="47"/>
                    <a:pt x="59" y="43"/>
                  </a:cubicBezTo>
                  <a:cubicBezTo>
                    <a:pt x="53" y="35"/>
                    <a:pt x="55" y="31"/>
                    <a:pt x="57" y="22"/>
                  </a:cubicBezTo>
                  <a:cubicBezTo>
                    <a:pt x="55" y="9"/>
                    <a:pt x="51" y="5"/>
                    <a:pt x="38" y="3"/>
                  </a:cubicBezTo>
                  <a:cubicBezTo>
                    <a:pt x="32" y="0"/>
                    <a:pt x="28" y="0"/>
                    <a:pt x="21" y="1"/>
                  </a:cubicBezTo>
                  <a:cubicBezTo>
                    <a:pt x="17" y="4"/>
                    <a:pt x="13" y="7"/>
                    <a:pt x="8" y="9"/>
                  </a:cubicBezTo>
                  <a:cubicBezTo>
                    <a:pt x="0" y="19"/>
                    <a:pt x="3" y="22"/>
                    <a:pt x="14" y="28"/>
                  </a:cubicBezTo>
                  <a:cubicBezTo>
                    <a:pt x="16" y="38"/>
                    <a:pt x="30" y="35"/>
                    <a:pt x="39" y="36"/>
                  </a:cubicBezTo>
                  <a:cubicBezTo>
                    <a:pt x="50" y="43"/>
                    <a:pt x="37" y="44"/>
                    <a:pt x="30" y="45"/>
                  </a:cubicBezTo>
                  <a:cubicBezTo>
                    <a:pt x="26" y="47"/>
                    <a:pt x="20" y="45"/>
                    <a:pt x="18" y="49"/>
                  </a:cubicBezTo>
                  <a:cubicBezTo>
                    <a:pt x="15" y="54"/>
                    <a:pt x="27" y="58"/>
                    <a:pt x="29" y="58"/>
                  </a:cubicBezTo>
                  <a:cubicBezTo>
                    <a:pt x="30" y="64"/>
                    <a:pt x="31" y="66"/>
                    <a:pt x="36" y="70"/>
                  </a:cubicBezTo>
                  <a:cubicBezTo>
                    <a:pt x="42" y="66"/>
                    <a:pt x="43" y="63"/>
                    <a:pt x="50" y="66"/>
                  </a:cubicBezTo>
                  <a:cubicBezTo>
                    <a:pt x="62" y="78"/>
                    <a:pt x="68" y="83"/>
                    <a:pt x="87" y="85"/>
                  </a:cubicBezTo>
                  <a:cubicBezTo>
                    <a:pt x="95" y="90"/>
                    <a:pt x="95" y="95"/>
                    <a:pt x="105" y="97"/>
                  </a:cubicBezTo>
                  <a:cubicBezTo>
                    <a:pt x="112" y="100"/>
                    <a:pt x="118" y="105"/>
                    <a:pt x="125" y="106"/>
                  </a:cubicBezTo>
                  <a:cubicBezTo>
                    <a:pt x="127" y="118"/>
                    <a:pt x="128" y="129"/>
                    <a:pt x="135" y="139"/>
                  </a:cubicBezTo>
                  <a:cubicBezTo>
                    <a:pt x="134" y="155"/>
                    <a:pt x="134" y="153"/>
                    <a:pt x="119" y="154"/>
                  </a:cubicBezTo>
                  <a:cubicBezTo>
                    <a:pt x="115" y="161"/>
                    <a:pt x="112" y="162"/>
                    <a:pt x="119" y="166"/>
                  </a:cubicBezTo>
                  <a:cubicBezTo>
                    <a:pt x="128" y="165"/>
                    <a:pt x="138" y="162"/>
                    <a:pt x="146" y="165"/>
                  </a:cubicBezTo>
                  <a:cubicBezTo>
                    <a:pt x="155" y="172"/>
                    <a:pt x="157" y="179"/>
                    <a:pt x="168" y="181"/>
                  </a:cubicBezTo>
                  <a:cubicBezTo>
                    <a:pt x="174" y="177"/>
                    <a:pt x="170" y="151"/>
                    <a:pt x="173" y="145"/>
                  </a:cubicBezTo>
                  <a:cubicBezTo>
                    <a:pt x="174" y="139"/>
                    <a:pt x="164" y="136"/>
                    <a:pt x="167" y="130"/>
                  </a:cubicBezTo>
                  <a:cubicBezTo>
                    <a:pt x="170" y="112"/>
                    <a:pt x="173" y="138"/>
                    <a:pt x="170" y="120"/>
                  </a:cubicBezTo>
                  <a:cubicBezTo>
                    <a:pt x="169" y="112"/>
                    <a:pt x="168" y="88"/>
                    <a:pt x="168" y="88"/>
                  </a:cubicBezTo>
                  <a:cubicBezTo>
                    <a:pt x="166" y="80"/>
                    <a:pt x="173" y="62"/>
                    <a:pt x="170" y="5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" name="Freeform 37"/>
            <p:cNvSpPr>
              <a:spLocks/>
            </p:cNvSpPr>
            <p:nvPr/>
          </p:nvSpPr>
          <p:spPr bwMode="auto">
            <a:xfrm>
              <a:off x="8491538" y="4516438"/>
              <a:ext cx="277812" cy="274637"/>
            </a:xfrm>
            <a:custGeom>
              <a:avLst/>
              <a:gdLst>
                <a:gd name="T0" fmla="*/ 269875 w 175"/>
                <a:gd name="T1" fmla="*/ 273050 h 173"/>
                <a:gd name="T2" fmla="*/ 252412 w 175"/>
                <a:gd name="T3" fmla="*/ 255587 h 173"/>
                <a:gd name="T4" fmla="*/ 219075 w 175"/>
                <a:gd name="T5" fmla="*/ 215900 h 173"/>
                <a:gd name="T6" fmla="*/ 193675 w 175"/>
                <a:gd name="T7" fmla="*/ 179387 h 173"/>
                <a:gd name="T8" fmla="*/ 184150 w 175"/>
                <a:gd name="T9" fmla="*/ 150812 h 173"/>
                <a:gd name="T10" fmla="*/ 203200 w 175"/>
                <a:gd name="T11" fmla="*/ 127000 h 173"/>
                <a:gd name="T12" fmla="*/ 185737 w 175"/>
                <a:gd name="T13" fmla="*/ 111125 h 173"/>
                <a:gd name="T14" fmla="*/ 169862 w 175"/>
                <a:gd name="T15" fmla="*/ 93662 h 173"/>
                <a:gd name="T16" fmla="*/ 152400 w 175"/>
                <a:gd name="T17" fmla="*/ 88900 h 173"/>
                <a:gd name="T18" fmla="*/ 109537 w 175"/>
                <a:gd name="T19" fmla="*/ 53975 h 173"/>
                <a:gd name="T20" fmla="*/ 76200 w 175"/>
                <a:gd name="T21" fmla="*/ 30162 h 173"/>
                <a:gd name="T22" fmla="*/ 42862 w 175"/>
                <a:gd name="T23" fmla="*/ 15875 h 173"/>
                <a:gd name="T24" fmla="*/ 7937 w 175"/>
                <a:gd name="T25" fmla="*/ 1587 h 173"/>
                <a:gd name="T26" fmla="*/ 9525 w 175"/>
                <a:gd name="T27" fmla="*/ 11112 h 173"/>
                <a:gd name="T28" fmla="*/ 12700 w 175"/>
                <a:gd name="T29" fmla="*/ 106362 h 173"/>
                <a:gd name="T30" fmla="*/ 3175 w 175"/>
                <a:gd name="T31" fmla="*/ 131762 h 173"/>
                <a:gd name="T32" fmla="*/ 17462 w 175"/>
                <a:gd name="T33" fmla="*/ 158750 h 173"/>
                <a:gd name="T34" fmla="*/ 36512 w 175"/>
                <a:gd name="T35" fmla="*/ 220662 h 173"/>
                <a:gd name="T36" fmla="*/ 66675 w 175"/>
                <a:gd name="T37" fmla="*/ 212725 h 173"/>
                <a:gd name="T38" fmla="*/ 74612 w 175"/>
                <a:gd name="T39" fmla="*/ 211137 h 173"/>
                <a:gd name="T40" fmla="*/ 88900 w 175"/>
                <a:gd name="T41" fmla="*/ 192087 h 173"/>
                <a:gd name="T42" fmla="*/ 117475 w 175"/>
                <a:gd name="T43" fmla="*/ 188912 h 173"/>
                <a:gd name="T44" fmla="*/ 171450 w 175"/>
                <a:gd name="T45" fmla="*/ 220662 h 173"/>
                <a:gd name="T46" fmla="*/ 228600 w 175"/>
                <a:gd name="T47" fmla="*/ 265112 h 173"/>
                <a:gd name="T48" fmla="*/ 250825 w 175"/>
                <a:gd name="T49" fmla="*/ 274637 h 173"/>
                <a:gd name="T50" fmla="*/ 269875 w 175"/>
                <a:gd name="T51" fmla="*/ 273050 h 17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75"/>
                <a:gd name="T79" fmla="*/ 0 h 173"/>
                <a:gd name="T80" fmla="*/ 175 w 175"/>
                <a:gd name="T81" fmla="*/ 173 h 17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75" h="173">
                  <a:moveTo>
                    <a:pt x="170" y="172"/>
                  </a:moveTo>
                  <a:cubicBezTo>
                    <a:pt x="167" y="164"/>
                    <a:pt x="163" y="168"/>
                    <a:pt x="159" y="161"/>
                  </a:cubicBezTo>
                  <a:cubicBezTo>
                    <a:pt x="157" y="151"/>
                    <a:pt x="147" y="141"/>
                    <a:pt x="138" y="136"/>
                  </a:cubicBezTo>
                  <a:cubicBezTo>
                    <a:pt x="132" y="127"/>
                    <a:pt x="132" y="120"/>
                    <a:pt x="122" y="113"/>
                  </a:cubicBezTo>
                  <a:cubicBezTo>
                    <a:pt x="118" y="106"/>
                    <a:pt x="117" y="103"/>
                    <a:pt x="116" y="95"/>
                  </a:cubicBezTo>
                  <a:cubicBezTo>
                    <a:pt x="120" y="89"/>
                    <a:pt x="125" y="88"/>
                    <a:pt x="128" y="80"/>
                  </a:cubicBezTo>
                  <a:cubicBezTo>
                    <a:pt x="125" y="74"/>
                    <a:pt x="124" y="71"/>
                    <a:pt x="117" y="70"/>
                  </a:cubicBezTo>
                  <a:cubicBezTo>
                    <a:pt x="111" y="67"/>
                    <a:pt x="112" y="63"/>
                    <a:pt x="107" y="59"/>
                  </a:cubicBezTo>
                  <a:cubicBezTo>
                    <a:pt x="104" y="57"/>
                    <a:pt x="100" y="57"/>
                    <a:pt x="96" y="56"/>
                  </a:cubicBezTo>
                  <a:cubicBezTo>
                    <a:pt x="84" y="47"/>
                    <a:pt x="85" y="37"/>
                    <a:pt x="69" y="34"/>
                  </a:cubicBezTo>
                  <a:cubicBezTo>
                    <a:pt x="62" y="25"/>
                    <a:pt x="59" y="21"/>
                    <a:pt x="48" y="19"/>
                  </a:cubicBezTo>
                  <a:cubicBezTo>
                    <a:pt x="41" y="14"/>
                    <a:pt x="35" y="12"/>
                    <a:pt x="27" y="10"/>
                  </a:cubicBezTo>
                  <a:cubicBezTo>
                    <a:pt x="17" y="5"/>
                    <a:pt x="14" y="7"/>
                    <a:pt x="5" y="1"/>
                  </a:cubicBezTo>
                  <a:cubicBezTo>
                    <a:pt x="1" y="7"/>
                    <a:pt x="4" y="0"/>
                    <a:pt x="6" y="7"/>
                  </a:cubicBezTo>
                  <a:cubicBezTo>
                    <a:pt x="6" y="29"/>
                    <a:pt x="3" y="44"/>
                    <a:pt x="8" y="67"/>
                  </a:cubicBezTo>
                  <a:cubicBezTo>
                    <a:pt x="9" y="74"/>
                    <a:pt x="6" y="78"/>
                    <a:pt x="2" y="83"/>
                  </a:cubicBezTo>
                  <a:cubicBezTo>
                    <a:pt x="4" y="101"/>
                    <a:pt x="4" y="89"/>
                    <a:pt x="11" y="100"/>
                  </a:cubicBezTo>
                  <a:cubicBezTo>
                    <a:pt x="10" y="118"/>
                    <a:pt x="0" y="141"/>
                    <a:pt x="23" y="139"/>
                  </a:cubicBezTo>
                  <a:cubicBezTo>
                    <a:pt x="32" y="135"/>
                    <a:pt x="26" y="137"/>
                    <a:pt x="42" y="134"/>
                  </a:cubicBezTo>
                  <a:cubicBezTo>
                    <a:pt x="44" y="134"/>
                    <a:pt x="47" y="133"/>
                    <a:pt x="47" y="133"/>
                  </a:cubicBezTo>
                  <a:cubicBezTo>
                    <a:pt x="50" y="128"/>
                    <a:pt x="54" y="126"/>
                    <a:pt x="56" y="121"/>
                  </a:cubicBezTo>
                  <a:cubicBezTo>
                    <a:pt x="58" y="106"/>
                    <a:pt x="65" y="117"/>
                    <a:pt x="74" y="119"/>
                  </a:cubicBezTo>
                  <a:cubicBezTo>
                    <a:pt x="93" y="116"/>
                    <a:pt x="94" y="128"/>
                    <a:pt x="108" y="139"/>
                  </a:cubicBezTo>
                  <a:cubicBezTo>
                    <a:pt x="114" y="152"/>
                    <a:pt x="130" y="165"/>
                    <a:pt x="144" y="167"/>
                  </a:cubicBezTo>
                  <a:cubicBezTo>
                    <a:pt x="149" y="169"/>
                    <a:pt x="152" y="172"/>
                    <a:pt x="158" y="173"/>
                  </a:cubicBezTo>
                  <a:cubicBezTo>
                    <a:pt x="171" y="172"/>
                    <a:pt x="175" y="172"/>
                    <a:pt x="170" y="17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8743950" y="4510088"/>
              <a:ext cx="26988" cy="14287"/>
            </a:xfrm>
            <a:custGeom>
              <a:avLst/>
              <a:gdLst>
                <a:gd name="T0" fmla="*/ 17463 w 17"/>
                <a:gd name="T1" fmla="*/ 14287 h 9"/>
                <a:gd name="T2" fmla="*/ 14288 w 17"/>
                <a:gd name="T3" fmla="*/ 0 h 9"/>
                <a:gd name="T4" fmla="*/ 17463 w 17"/>
                <a:gd name="T5" fmla="*/ 14287 h 9"/>
                <a:gd name="T6" fmla="*/ 0 60000 65536"/>
                <a:gd name="T7" fmla="*/ 0 60000 65536"/>
                <a:gd name="T8" fmla="*/ 0 60000 65536"/>
                <a:gd name="T9" fmla="*/ 0 w 17"/>
                <a:gd name="T10" fmla="*/ 0 h 9"/>
                <a:gd name="T11" fmla="*/ 17 w 17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" h="9">
                  <a:moveTo>
                    <a:pt x="11" y="9"/>
                  </a:moveTo>
                  <a:cubicBezTo>
                    <a:pt x="0" y="8"/>
                    <a:pt x="2" y="5"/>
                    <a:pt x="9" y="0"/>
                  </a:cubicBezTo>
                  <a:cubicBezTo>
                    <a:pt x="11" y="3"/>
                    <a:pt x="17" y="9"/>
                    <a:pt x="11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8685213" y="4603750"/>
              <a:ext cx="17462" cy="14288"/>
            </a:xfrm>
            <a:custGeom>
              <a:avLst/>
              <a:gdLst>
                <a:gd name="T0" fmla="*/ 11112 w 11"/>
                <a:gd name="T1" fmla="*/ 14288 h 9"/>
                <a:gd name="T2" fmla="*/ 14287 w 11"/>
                <a:gd name="T3" fmla="*/ 0 h 9"/>
                <a:gd name="T4" fmla="*/ 11112 w 11"/>
                <a:gd name="T5" fmla="*/ 14288 h 9"/>
                <a:gd name="T6" fmla="*/ 0 60000 65536"/>
                <a:gd name="T7" fmla="*/ 0 60000 65536"/>
                <a:gd name="T8" fmla="*/ 0 60000 65536"/>
                <a:gd name="T9" fmla="*/ 0 w 11"/>
                <a:gd name="T10" fmla="*/ 0 h 9"/>
                <a:gd name="T11" fmla="*/ 11 w 11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9">
                  <a:moveTo>
                    <a:pt x="7" y="9"/>
                  </a:moveTo>
                  <a:cubicBezTo>
                    <a:pt x="0" y="6"/>
                    <a:pt x="2" y="1"/>
                    <a:pt x="9" y="0"/>
                  </a:cubicBezTo>
                  <a:cubicBezTo>
                    <a:pt x="10" y="7"/>
                    <a:pt x="11" y="5"/>
                    <a:pt x="7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auto">
            <a:xfrm>
              <a:off x="8315325" y="4619625"/>
              <a:ext cx="30163" cy="46038"/>
            </a:xfrm>
            <a:custGeom>
              <a:avLst/>
              <a:gdLst>
                <a:gd name="T0" fmla="*/ 14288 w 19"/>
                <a:gd name="T1" fmla="*/ 46038 h 29"/>
                <a:gd name="T2" fmla="*/ 9525 w 19"/>
                <a:gd name="T3" fmla="*/ 26988 h 29"/>
                <a:gd name="T4" fmla="*/ 17463 w 19"/>
                <a:gd name="T5" fmla="*/ 0 h 29"/>
                <a:gd name="T6" fmla="*/ 14288 w 19"/>
                <a:gd name="T7" fmla="*/ 46038 h 2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29"/>
                <a:gd name="T14" fmla="*/ 19 w 19"/>
                <a:gd name="T15" fmla="*/ 29 h 2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29">
                  <a:moveTo>
                    <a:pt x="9" y="29"/>
                  </a:moveTo>
                  <a:cubicBezTo>
                    <a:pt x="0" y="26"/>
                    <a:pt x="1" y="24"/>
                    <a:pt x="6" y="17"/>
                  </a:cubicBezTo>
                  <a:cubicBezTo>
                    <a:pt x="5" y="9"/>
                    <a:pt x="3" y="3"/>
                    <a:pt x="11" y="0"/>
                  </a:cubicBezTo>
                  <a:cubicBezTo>
                    <a:pt x="12" y="11"/>
                    <a:pt x="19" y="19"/>
                    <a:pt x="9" y="2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auto">
            <a:xfrm>
              <a:off x="8226425" y="4684713"/>
              <a:ext cx="28575" cy="20637"/>
            </a:xfrm>
            <a:custGeom>
              <a:avLst/>
              <a:gdLst>
                <a:gd name="T0" fmla="*/ 7937 w 18"/>
                <a:gd name="T1" fmla="*/ 20637 h 13"/>
                <a:gd name="T2" fmla="*/ 12700 w 18"/>
                <a:gd name="T3" fmla="*/ 0 h 13"/>
                <a:gd name="T4" fmla="*/ 7937 w 18"/>
                <a:gd name="T5" fmla="*/ 20637 h 13"/>
                <a:gd name="T6" fmla="*/ 0 60000 65536"/>
                <a:gd name="T7" fmla="*/ 0 60000 65536"/>
                <a:gd name="T8" fmla="*/ 0 60000 65536"/>
                <a:gd name="T9" fmla="*/ 0 w 18"/>
                <a:gd name="T10" fmla="*/ 0 h 13"/>
                <a:gd name="T11" fmla="*/ 18 w 18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13">
                  <a:moveTo>
                    <a:pt x="5" y="13"/>
                  </a:moveTo>
                  <a:cubicBezTo>
                    <a:pt x="0" y="7"/>
                    <a:pt x="4" y="5"/>
                    <a:pt x="8" y="0"/>
                  </a:cubicBezTo>
                  <a:cubicBezTo>
                    <a:pt x="18" y="2"/>
                    <a:pt x="9" y="9"/>
                    <a:pt x="5" y="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auto">
            <a:xfrm>
              <a:off x="7991475" y="4714875"/>
              <a:ext cx="136525" cy="88900"/>
            </a:xfrm>
            <a:custGeom>
              <a:avLst/>
              <a:gdLst>
                <a:gd name="T0" fmla="*/ 52388 w 86"/>
                <a:gd name="T1" fmla="*/ 61913 h 56"/>
                <a:gd name="T2" fmla="*/ 19050 w 86"/>
                <a:gd name="T3" fmla="*/ 88900 h 56"/>
                <a:gd name="T4" fmla="*/ 26988 w 86"/>
                <a:gd name="T5" fmla="*/ 71438 h 56"/>
                <a:gd name="T6" fmla="*/ 47625 w 86"/>
                <a:gd name="T7" fmla="*/ 46037 h 56"/>
                <a:gd name="T8" fmla="*/ 66675 w 86"/>
                <a:gd name="T9" fmla="*/ 28575 h 56"/>
                <a:gd name="T10" fmla="*/ 112713 w 86"/>
                <a:gd name="T11" fmla="*/ 12700 h 56"/>
                <a:gd name="T12" fmla="*/ 119063 w 86"/>
                <a:gd name="T13" fmla="*/ 23812 h 56"/>
                <a:gd name="T14" fmla="*/ 84137 w 86"/>
                <a:gd name="T15" fmla="*/ 46037 h 56"/>
                <a:gd name="T16" fmla="*/ 60325 w 86"/>
                <a:gd name="T17" fmla="*/ 65088 h 56"/>
                <a:gd name="T18" fmla="*/ 52388 w 86"/>
                <a:gd name="T19" fmla="*/ 61913 h 5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6"/>
                <a:gd name="T31" fmla="*/ 0 h 56"/>
                <a:gd name="T32" fmla="*/ 86 w 86"/>
                <a:gd name="T33" fmla="*/ 56 h 5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6" h="56">
                  <a:moveTo>
                    <a:pt x="33" y="39"/>
                  </a:moveTo>
                  <a:cubicBezTo>
                    <a:pt x="24" y="43"/>
                    <a:pt x="20" y="51"/>
                    <a:pt x="12" y="56"/>
                  </a:cubicBezTo>
                  <a:cubicBezTo>
                    <a:pt x="0" y="52"/>
                    <a:pt x="11" y="49"/>
                    <a:pt x="17" y="45"/>
                  </a:cubicBezTo>
                  <a:cubicBezTo>
                    <a:pt x="23" y="37"/>
                    <a:pt x="18" y="31"/>
                    <a:pt x="30" y="29"/>
                  </a:cubicBezTo>
                  <a:cubicBezTo>
                    <a:pt x="33" y="23"/>
                    <a:pt x="37" y="22"/>
                    <a:pt x="42" y="18"/>
                  </a:cubicBezTo>
                  <a:cubicBezTo>
                    <a:pt x="48" y="7"/>
                    <a:pt x="60" y="10"/>
                    <a:pt x="71" y="8"/>
                  </a:cubicBezTo>
                  <a:cubicBezTo>
                    <a:pt x="81" y="0"/>
                    <a:pt x="86" y="13"/>
                    <a:pt x="75" y="15"/>
                  </a:cubicBezTo>
                  <a:cubicBezTo>
                    <a:pt x="67" y="19"/>
                    <a:pt x="60" y="24"/>
                    <a:pt x="53" y="29"/>
                  </a:cubicBezTo>
                  <a:cubicBezTo>
                    <a:pt x="50" y="35"/>
                    <a:pt x="44" y="38"/>
                    <a:pt x="38" y="41"/>
                  </a:cubicBezTo>
                  <a:cubicBezTo>
                    <a:pt x="36" y="40"/>
                    <a:pt x="33" y="39"/>
                    <a:pt x="33" y="3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auto">
            <a:xfrm>
              <a:off x="8088313" y="4694238"/>
              <a:ext cx="42862" cy="19050"/>
            </a:xfrm>
            <a:custGeom>
              <a:avLst/>
              <a:gdLst>
                <a:gd name="T0" fmla="*/ 25400 w 27"/>
                <a:gd name="T1" fmla="*/ 14288 h 12"/>
                <a:gd name="T2" fmla="*/ 1587 w 27"/>
                <a:gd name="T3" fmla="*/ 1588 h 12"/>
                <a:gd name="T4" fmla="*/ 31750 w 27"/>
                <a:gd name="T5" fmla="*/ 4763 h 12"/>
                <a:gd name="T6" fmla="*/ 25400 w 27"/>
                <a:gd name="T7" fmla="*/ 14288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12"/>
                <a:gd name="T14" fmla="*/ 27 w 27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12">
                  <a:moveTo>
                    <a:pt x="16" y="9"/>
                  </a:moveTo>
                  <a:cubicBezTo>
                    <a:pt x="0" y="6"/>
                    <a:pt x="3" y="11"/>
                    <a:pt x="1" y="1"/>
                  </a:cubicBezTo>
                  <a:cubicBezTo>
                    <a:pt x="8" y="0"/>
                    <a:pt x="13" y="1"/>
                    <a:pt x="20" y="3"/>
                  </a:cubicBezTo>
                  <a:cubicBezTo>
                    <a:pt x="27" y="12"/>
                    <a:pt x="13" y="9"/>
                    <a:pt x="16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auto">
            <a:xfrm>
              <a:off x="8139113" y="4699000"/>
              <a:ext cx="17462" cy="15875"/>
            </a:xfrm>
            <a:custGeom>
              <a:avLst/>
              <a:gdLst>
                <a:gd name="T0" fmla="*/ 17462 w 11"/>
                <a:gd name="T1" fmla="*/ 15875 h 10"/>
                <a:gd name="T2" fmla="*/ 17462 w 11"/>
                <a:gd name="T3" fmla="*/ 15875 h 10"/>
                <a:gd name="T4" fmla="*/ 0 60000 65536"/>
                <a:gd name="T5" fmla="*/ 0 60000 65536"/>
                <a:gd name="T6" fmla="*/ 0 w 11"/>
                <a:gd name="T7" fmla="*/ 0 h 10"/>
                <a:gd name="T8" fmla="*/ 11 w 11"/>
                <a:gd name="T9" fmla="*/ 10 h 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0">
                  <a:moveTo>
                    <a:pt x="11" y="10"/>
                  </a:moveTo>
                  <a:cubicBezTo>
                    <a:pt x="0" y="8"/>
                    <a:pt x="11" y="0"/>
                    <a:pt x="11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auto">
            <a:xfrm>
              <a:off x="8054975" y="4714875"/>
              <a:ext cx="14288" cy="7938"/>
            </a:xfrm>
            <a:custGeom>
              <a:avLst/>
              <a:gdLst>
                <a:gd name="T0" fmla="*/ 12700 w 9"/>
                <a:gd name="T1" fmla="*/ 7938 h 5"/>
                <a:gd name="T2" fmla="*/ 1588 w 9"/>
                <a:gd name="T3" fmla="*/ 4763 h 5"/>
                <a:gd name="T4" fmla="*/ 12700 w 9"/>
                <a:gd name="T5" fmla="*/ 3175 h 5"/>
                <a:gd name="T6" fmla="*/ 12700 w 9"/>
                <a:gd name="T7" fmla="*/ 7938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"/>
                <a:gd name="T13" fmla="*/ 0 h 5"/>
                <a:gd name="T14" fmla="*/ 9 w 9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" h="5">
                  <a:moveTo>
                    <a:pt x="8" y="5"/>
                  </a:moveTo>
                  <a:cubicBezTo>
                    <a:pt x="6" y="4"/>
                    <a:pt x="2" y="5"/>
                    <a:pt x="1" y="3"/>
                  </a:cubicBezTo>
                  <a:cubicBezTo>
                    <a:pt x="0" y="1"/>
                    <a:pt x="7" y="0"/>
                    <a:pt x="8" y="2"/>
                  </a:cubicBezTo>
                  <a:cubicBezTo>
                    <a:pt x="9" y="3"/>
                    <a:pt x="8" y="4"/>
                    <a:pt x="8" y="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auto">
            <a:xfrm>
              <a:off x="7915275" y="4749800"/>
              <a:ext cx="42863" cy="39688"/>
            </a:xfrm>
            <a:custGeom>
              <a:avLst/>
              <a:gdLst>
                <a:gd name="T0" fmla="*/ 36513 w 27"/>
                <a:gd name="T1" fmla="*/ 31750 h 25"/>
                <a:gd name="T2" fmla="*/ 0 w 27"/>
                <a:gd name="T3" fmla="*/ 17463 h 25"/>
                <a:gd name="T4" fmla="*/ 41275 w 27"/>
                <a:gd name="T5" fmla="*/ 20638 h 25"/>
                <a:gd name="T6" fmla="*/ 36513 w 27"/>
                <a:gd name="T7" fmla="*/ 3175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25"/>
                <a:gd name="T14" fmla="*/ 27 w 27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25">
                  <a:moveTo>
                    <a:pt x="23" y="20"/>
                  </a:moveTo>
                  <a:cubicBezTo>
                    <a:pt x="10" y="19"/>
                    <a:pt x="6" y="21"/>
                    <a:pt x="0" y="11"/>
                  </a:cubicBezTo>
                  <a:cubicBezTo>
                    <a:pt x="5" y="0"/>
                    <a:pt x="17" y="10"/>
                    <a:pt x="26" y="13"/>
                  </a:cubicBezTo>
                  <a:cubicBezTo>
                    <a:pt x="27" y="19"/>
                    <a:pt x="23" y="25"/>
                    <a:pt x="23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auto">
            <a:xfrm>
              <a:off x="7927975" y="4713288"/>
              <a:ext cx="87313" cy="25400"/>
            </a:xfrm>
            <a:custGeom>
              <a:avLst/>
              <a:gdLst>
                <a:gd name="T0" fmla="*/ 87313 w 55"/>
                <a:gd name="T1" fmla="*/ 11112 h 16"/>
                <a:gd name="T2" fmla="*/ 39688 w 55"/>
                <a:gd name="T3" fmla="*/ 0 h 16"/>
                <a:gd name="T4" fmla="*/ 6350 w 55"/>
                <a:gd name="T5" fmla="*/ 1588 h 16"/>
                <a:gd name="T6" fmla="*/ 14288 w 55"/>
                <a:gd name="T7" fmla="*/ 20637 h 16"/>
                <a:gd name="T8" fmla="*/ 47625 w 55"/>
                <a:gd name="T9" fmla="*/ 19050 h 16"/>
                <a:gd name="T10" fmla="*/ 87313 w 55"/>
                <a:gd name="T11" fmla="*/ 14287 h 16"/>
                <a:gd name="T12" fmla="*/ 87313 w 55"/>
                <a:gd name="T13" fmla="*/ 11112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"/>
                <a:gd name="T22" fmla="*/ 0 h 16"/>
                <a:gd name="T23" fmla="*/ 55 w 5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" h="16">
                  <a:moveTo>
                    <a:pt x="55" y="7"/>
                  </a:moveTo>
                  <a:cubicBezTo>
                    <a:pt x="47" y="1"/>
                    <a:pt x="35" y="2"/>
                    <a:pt x="25" y="0"/>
                  </a:cubicBezTo>
                  <a:cubicBezTo>
                    <a:pt x="18" y="1"/>
                    <a:pt x="11" y="0"/>
                    <a:pt x="4" y="1"/>
                  </a:cubicBezTo>
                  <a:cubicBezTo>
                    <a:pt x="0" y="8"/>
                    <a:pt x="0" y="12"/>
                    <a:pt x="9" y="13"/>
                  </a:cubicBezTo>
                  <a:cubicBezTo>
                    <a:pt x="15" y="16"/>
                    <a:pt x="30" y="12"/>
                    <a:pt x="30" y="12"/>
                  </a:cubicBezTo>
                  <a:cubicBezTo>
                    <a:pt x="39" y="14"/>
                    <a:pt x="46" y="10"/>
                    <a:pt x="55" y="9"/>
                  </a:cubicBezTo>
                  <a:cubicBezTo>
                    <a:pt x="51" y="3"/>
                    <a:pt x="51" y="3"/>
                    <a:pt x="55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auto">
            <a:xfrm>
              <a:off x="8142288" y="4516438"/>
              <a:ext cx="84137" cy="31750"/>
            </a:xfrm>
            <a:custGeom>
              <a:avLst/>
              <a:gdLst>
                <a:gd name="T0" fmla="*/ 82550 w 53"/>
                <a:gd name="T1" fmla="*/ 22225 h 20"/>
                <a:gd name="T2" fmla="*/ 52387 w 53"/>
                <a:gd name="T3" fmla="*/ 7938 h 20"/>
                <a:gd name="T4" fmla="*/ 15875 w 53"/>
                <a:gd name="T5" fmla="*/ 3175 h 20"/>
                <a:gd name="T6" fmla="*/ 14287 w 53"/>
                <a:gd name="T7" fmla="*/ 17462 h 20"/>
                <a:gd name="T8" fmla="*/ 34925 w 53"/>
                <a:gd name="T9" fmla="*/ 22225 h 20"/>
                <a:gd name="T10" fmla="*/ 76200 w 53"/>
                <a:gd name="T11" fmla="*/ 31750 h 20"/>
                <a:gd name="T12" fmla="*/ 82550 w 53"/>
                <a:gd name="T13" fmla="*/ 22225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3"/>
                <a:gd name="T22" fmla="*/ 0 h 20"/>
                <a:gd name="T23" fmla="*/ 53 w 53"/>
                <a:gd name="T24" fmla="*/ 20 h 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3" h="20">
                  <a:moveTo>
                    <a:pt x="52" y="14"/>
                  </a:moveTo>
                  <a:cubicBezTo>
                    <a:pt x="46" y="8"/>
                    <a:pt x="42" y="7"/>
                    <a:pt x="33" y="5"/>
                  </a:cubicBezTo>
                  <a:cubicBezTo>
                    <a:pt x="25" y="0"/>
                    <a:pt x="20" y="1"/>
                    <a:pt x="10" y="2"/>
                  </a:cubicBezTo>
                  <a:cubicBezTo>
                    <a:pt x="5" y="6"/>
                    <a:pt x="0" y="9"/>
                    <a:pt x="9" y="11"/>
                  </a:cubicBezTo>
                  <a:cubicBezTo>
                    <a:pt x="14" y="14"/>
                    <a:pt x="16" y="17"/>
                    <a:pt x="22" y="14"/>
                  </a:cubicBezTo>
                  <a:cubicBezTo>
                    <a:pt x="31" y="16"/>
                    <a:pt x="39" y="19"/>
                    <a:pt x="48" y="20"/>
                  </a:cubicBezTo>
                  <a:cubicBezTo>
                    <a:pt x="53" y="16"/>
                    <a:pt x="52" y="19"/>
                    <a:pt x="52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auto">
            <a:xfrm>
              <a:off x="8088313" y="4524375"/>
              <a:ext cx="57150" cy="22225"/>
            </a:xfrm>
            <a:custGeom>
              <a:avLst/>
              <a:gdLst>
                <a:gd name="T0" fmla="*/ 44450 w 36"/>
                <a:gd name="T1" fmla="*/ 17463 h 14"/>
                <a:gd name="T2" fmla="*/ 36512 w 36"/>
                <a:gd name="T3" fmla="*/ 0 h 14"/>
                <a:gd name="T4" fmla="*/ 25400 w 36"/>
                <a:gd name="T5" fmla="*/ 22225 h 14"/>
                <a:gd name="T6" fmla="*/ 44450 w 36"/>
                <a:gd name="T7" fmla="*/ 17463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6"/>
                <a:gd name="T13" fmla="*/ 0 h 14"/>
                <a:gd name="T14" fmla="*/ 36 w 36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6" h="14">
                  <a:moveTo>
                    <a:pt x="28" y="11"/>
                  </a:moveTo>
                  <a:cubicBezTo>
                    <a:pt x="32" y="4"/>
                    <a:pt x="30" y="3"/>
                    <a:pt x="23" y="0"/>
                  </a:cubicBezTo>
                  <a:cubicBezTo>
                    <a:pt x="3" y="3"/>
                    <a:pt x="0" y="4"/>
                    <a:pt x="16" y="14"/>
                  </a:cubicBezTo>
                  <a:cubicBezTo>
                    <a:pt x="29" y="12"/>
                    <a:pt x="36" y="5"/>
                    <a:pt x="28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auto">
            <a:xfrm>
              <a:off x="8201025" y="4473575"/>
              <a:ext cx="19050" cy="20638"/>
            </a:xfrm>
            <a:custGeom>
              <a:avLst/>
              <a:gdLst>
                <a:gd name="T0" fmla="*/ 17463 w 12"/>
                <a:gd name="T1" fmla="*/ 6350 h 13"/>
                <a:gd name="T2" fmla="*/ 12700 w 12"/>
                <a:gd name="T3" fmla="*/ 20638 h 13"/>
                <a:gd name="T4" fmla="*/ 17463 w 12"/>
                <a:gd name="T5" fmla="*/ 6350 h 13"/>
                <a:gd name="T6" fmla="*/ 0 60000 65536"/>
                <a:gd name="T7" fmla="*/ 0 60000 65536"/>
                <a:gd name="T8" fmla="*/ 0 60000 65536"/>
                <a:gd name="T9" fmla="*/ 0 w 12"/>
                <a:gd name="T10" fmla="*/ 0 h 13"/>
                <a:gd name="T11" fmla="*/ 12 w 12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3">
                  <a:moveTo>
                    <a:pt x="11" y="4"/>
                  </a:moveTo>
                  <a:cubicBezTo>
                    <a:pt x="0" y="0"/>
                    <a:pt x="0" y="8"/>
                    <a:pt x="8" y="13"/>
                  </a:cubicBezTo>
                  <a:cubicBezTo>
                    <a:pt x="12" y="7"/>
                    <a:pt x="11" y="10"/>
                    <a:pt x="11" y="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auto">
            <a:xfrm>
              <a:off x="8204200" y="4419600"/>
              <a:ext cx="44450" cy="17463"/>
            </a:xfrm>
            <a:custGeom>
              <a:avLst/>
              <a:gdLst>
                <a:gd name="T0" fmla="*/ 30163 w 28"/>
                <a:gd name="T1" fmla="*/ 12700 h 11"/>
                <a:gd name="T2" fmla="*/ 23812 w 28"/>
                <a:gd name="T3" fmla="*/ 0 h 11"/>
                <a:gd name="T4" fmla="*/ 20638 w 28"/>
                <a:gd name="T5" fmla="*/ 14288 h 11"/>
                <a:gd name="T6" fmla="*/ 30163 w 28"/>
                <a:gd name="T7" fmla="*/ 12700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19" y="8"/>
                  </a:moveTo>
                  <a:cubicBezTo>
                    <a:pt x="28" y="4"/>
                    <a:pt x="20" y="4"/>
                    <a:pt x="15" y="0"/>
                  </a:cubicBezTo>
                  <a:cubicBezTo>
                    <a:pt x="3" y="3"/>
                    <a:pt x="0" y="7"/>
                    <a:pt x="13" y="9"/>
                  </a:cubicBezTo>
                  <a:cubicBezTo>
                    <a:pt x="15" y="10"/>
                    <a:pt x="27" y="11"/>
                    <a:pt x="19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auto">
            <a:xfrm>
              <a:off x="8221663" y="4462463"/>
              <a:ext cx="15875" cy="14287"/>
            </a:xfrm>
            <a:custGeom>
              <a:avLst/>
              <a:gdLst>
                <a:gd name="T0" fmla="*/ 3175 w 10"/>
                <a:gd name="T1" fmla="*/ 0 h 9"/>
                <a:gd name="T2" fmla="*/ 15875 w 10"/>
                <a:gd name="T3" fmla="*/ 9525 h 9"/>
                <a:gd name="T4" fmla="*/ 3175 w 10"/>
                <a:gd name="T5" fmla="*/ 0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0"/>
                  </a:moveTo>
                  <a:cubicBezTo>
                    <a:pt x="0" y="8"/>
                    <a:pt x="3" y="9"/>
                    <a:pt x="10" y="6"/>
                  </a:cubicBezTo>
                  <a:cubicBezTo>
                    <a:pt x="8" y="3"/>
                    <a:pt x="2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auto">
            <a:xfrm>
              <a:off x="8205788" y="4446588"/>
              <a:ext cx="12700" cy="12700"/>
            </a:xfrm>
            <a:custGeom>
              <a:avLst/>
              <a:gdLst>
                <a:gd name="T0" fmla="*/ 12700 w 8"/>
                <a:gd name="T1" fmla="*/ 11112 h 8"/>
                <a:gd name="T2" fmla="*/ 12700 w 8"/>
                <a:gd name="T3" fmla="*/ 4762 h 8"/>
                <a:gd name="T4" fmla="*/ 12700 w 8"/>
                <a:gd name="T5" fmla="*/ 11112 h 8"/>
                <a:gd name="T6" fmla="*/ 0 60000 65536"/>
                <a:gd name="T7" fmla="*/ 0 60000 65536"/>
                <a:gd name="T8" fmla="*/ 0 60000 65536"/>
                <a:gd name="T9" fmla="*/ 0 w 8"/>
                <a:gd name="T10" fmla="*/ 0 h 8"/>
                <a:gd name="T11" fmla="*/ 8 w 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8">
                  <a:moveTo>
                    <a:pt x="8" y="7"/>
                  </a:moveTo>
                  <a:cubicBezTo>
                    <a:pt x="0" y="6"/>
                    <a:pt x="0" y="0"/>
                    <a:pt x="8" y="3"/>
                  </a:cubicBezTo>
                  <a:cubicBezTo>
                    <a:pt x="6" y="8"/>
                    <a:pt x="5" y="7"/>
                    <a:pt x="8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auto">
            <a:xfrm>
              <a:off x="8128000" y="4341813"/>
              <a:ext cx="60325" cy="103187"/>
            </a:xfrm>
            <a:custGeom>
              <a:avLst/>
              <a:gdLst>
                <a:gd name="T0" fmla="*/ 33337 w 38"/>
                <a:gd name="T1" fmla="*/ 95250 h 65"/>
                <a:gd name="T2" fmla="*/ 20637 w 38"/>
                <a:gd name="T3" fmla="*/ 73025 h 65"/>
                <a:gd name="T4" fmla="*/ 42862 w 38"/>
                <a:gd name="T5" fmla="*/ 61912 h 65"/>
                <a:gd name="T6" fmla="*/ 44450 w 38"/>
                <a:gd name="T7" fmla="*/ 44450 h 65"/>
                <a:gd name="T8" fmla="*/ 30163 w 38"/>
                <a:gd name="T9" fmla="*/ 23812 h 65"/>
                <a:gd name="T10" fmla="*/ 15875 w 38"/>
                <a:gd name="T11" fmla="*/ 0 h 65"/>
                <a:gd name="T12" fmla="*/ 1588 w 38"/>
                <a:gd name="T13" fmla="*/ 30162 h 65"/>
                <a:gd name="T14" fmla="*/ 9525 w 38"/>
                <a:gd name="T15" fmla="*/ 52387 h 65"/>
                <a:gd name="T16" fmla="*/ 33337 w 38"/>
                <a:gd name="T17" fmla="*/ 95250 h 6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65"/>
                <a:gd name="T29" fmla="*/ 38 w 38"/>
                <a:gd name="T30" fmla="*/ 65 h 6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65">
                  <a:moveTo>
                    <a:pt x="21" y="60"/>
                  </a:moveTo>
                  <a:cubicBezTo>
                    <a:pt x="18" y="55"/>
                    <a:pt x="16" y="51"/>
                    <a:pt x="13" y="46"/>
                  </a:cubicBezTo>
                  <a:cubicBezTo>
                    <a:pt x="11" y="35"/>
                    <a:pt x="17" y="37"/>
                    <a:pt x="27" y="39"/>
                  </a:cubicBezTo>
                  <a:cubicBezTo>
                    <a:pt x="38" y="47"/>
                    <a:pt x="29" y="32"/>
                    <a:pt x="28" y="28"/>
                  </a:cubicBezTo>
                  <a:cubicBezTo>
                    <a:pt x="27" y="20"/>
                    <a:pt x="23" y="21"/>
                    <a:pt x="19" y="15"/>
                  </a:cubicBezTo>
                  <a:cubicBezTo>
                    <a:pt x="18" y="7"/>
                    <a:pt x="19" y="2"/>
                    <a:pt x="10" y="0"/>
                  </a:cubicBezTo>
                  <a:cubicBezTo>
                    <a:pt x="7" y="7"/>
                    <a:pt x="4" y="13"/>
                    <a:pt x="1" y="19"/>
                  </a:cubicBezTo>
                  <a:cubicBezTo>
                    <a:pt x="0" y="26"/>
                    <a:pt x="3" y="27"/>
                    <a:pt x="6" y="33"/>
                  </a:cubicBezTo>
                  <a:cubicBezTo>
                    <a:pt x="6" y="38"/>
                    <a:pt x="12" y="65"/>
                    <a:pt x="21" y="6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auto">
            <a:xfrm>
              <a:off x="8154988" y="4329113"/>
              <a:ext cx="20637" cy="17462"/>
            </a:xfrm>
            <a:custGeom>
              <a:avLst/>
              <a:gdLst>
                <a:gd name="T0" fmla="*/ 20637 w 13"/>
                <a:gd name="T1" fmla="*/ 17462 h 11"/>
                <a:gd name="T2" fmla="*/ 12700 w 13"/>
                <a:gd name="T3" fmla="*/ 0 h 11"/>
                <a:gd name="T4" fmla="*/ 20637 w 13"/>
                <a:gd name="T5" fmla="*/ 17462 h 11"/>
                <a:gd name="T6" fmla="*/ 0 60000 65536"/>
                <a:gd name="T7" fmla="*/ 0 60000 65536"/>
                <a:gd name="T8" fmla="*/ 0 60000 65536"/>
                <a:gd name="T9" fmla="*/ 0 w 13"/>
                <a:gd name="T10" fmla="*/ 0 h 11"/>
                <a:gd name="T11" fmla="*/ 13 w 13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11">
                  <a:moveTo>
                    <a:pt x="13" y="11"/>
                  </a:moveTo>
                  <a:cubicBezTo>
                    <a:pt x="5" y="9"/>
                    <a:pt x="0" y="6"/>
                    <a:pt x="8" y="0"/>
                  </a:cubicBezTo>
                  <a:cubicBezTo>
                    <a:pt x="10" y="3"/>
                    <a:pt x="13" y="7"/>
                    <a:pt x="13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auto">
            <a:xfrm>
              <a:off x="8129588" y="4430713"/>
              <a:ext cx="14287" cy="20637"/>
            </a:xfrm>
            <a:custGeom>
              <a:avLst/>
              <a:gdLst>
                <a:gd name="T0" fmla="*/ 14287 w 9"/>
                <a:gd name="T1" fmla="*/ 20637 h 13"/>
                <a:gd name="T2" fmla="*/ 0 w 9"/>
                <a:gd name="T3" fmla="*/ 12700 h 13"/>
                <a:gd name="T4" fmla="*/ 14287 w 9"/>
                <a:gd name="T5" fmla="*/ 20637 h 13"/>
                <a:gd name="T6" fmla="*/ 0 60000 65536"/>
                <a:gd name="T7" fmla="*/ 0 60000 65536"/>
                <a:gd name="T8" fmla="*/ 0 60000 65536"/>
                <a:gd name="T9" fmla="*/ 0 w 9"/>
                <a:gd name="T10" fmla="*/ 0 h 13"/>
                <a:gd name="T11" fmla="*/ 9 w 9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3">
                  <a:moveTo>
                    <a:pt x="9" y="13"/>
                  </a:moveTo>
                  <a:cubicBezTo>
                    <a:pt x="8" y="5"/>
                    <a:pt x="6" y="0"/>
                    <a:pt x="0" y="8"/>
                  </a:cubicBezTo>
                  <a:cubicBezTo>
                    <a:pt x="3" y="10"/>
                    <a:pt x="9" y="13"/>
                    <a:pt x="9" y="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auto">
            <a:xfrm>
              <a:off x="8072438" y="4465638"/>
              <a:ext cx="34925" cy="22225"/>
            </a:xfrm>
            <a:custGeom>
              <a:avLst/>
              <a:gdLst>
                <a:gd name="T0" fmla="*/ 28575 w 22"/>
                <a:gd name="T1" fmla="*/ 14288 h 14"/>
                <a:gd name="T2" fmla="*/ 12700 w 22"/>
                <a:gd name="T3" fmla="*/ 4763 h 14"/>
                <a:gd name="T4" fmla="*/ 28575 w 22"/>
                <a:gd name="T5" fmla="*/ 14288 h 14"/>
                <a:gd name="T6" fmla="*/ 0 60000 65536"/>
                <a:gd name="T7" fmla="*/ 0 60000 65536"/>
                <a:gd name="T8" fmla="*/ 0 60000 65536"/>
                <a:gd name="T9" fmla="*/ 0 w 22"/>
                <a:gd name="T10" fmla="*/ 0 h 14"/>
                <a:gd name="T11" fmla="*/ 22 w 22"/>
                <a:gd name="T12" fmla="*/ 14 h 1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" h="14">
                  <a:moveTo>
                    <a:pt x="18" y="9"/>
                  </a:moveTo>
                  <a:cubicBezTo>
                    <a:pt x="17" y="2"/>
                    <a:pt x="15" y="0"/>
                    <a:pt x="8" y="3"/>
                  </a:cubicBezTo>
                  <a:cubicBezTo>
                    <a:pt x="0" y="14"/>
                    <a:pt x="22" y="9"/>
                    <a:pt x="18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8048625" y="4476750"/>
              <a:ext cx="30163" cy="19050"/>
            </a:xfrm>
            <a:custGeom>
              <a:avLst/>
              <a:gdLst>
                <a:gd name="T0" fmla="*/ 22225 w 19"/>
                <a:gd name="T1" fmla="*/ 12700 h 12"/>
                <a:gd name="T2" fmla="*/ 0 w 19"/>
                <a:gd name="T3" fmla="*/ 4763 h 12"/>
                <a:gd name="T4" fmla="*/ 9525 w 19"/>
                <a:gd name="T5" fmla="*/ 17463 h 12"/>
                <a:gd name="T6" fmla="*/ 22225 w 19"/>
                <a:gd name="T7" fmla="*/ 12700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2"/>
                <a:gd name="T14" fmla="*/ 19 w 19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2">
                  <a:moveTo>
                    <a:pt x="14" y="8"/>
                  </a:moveTo>
                  <a:cubicBezTo>
                    <a:pt x="11" y="0"/>
                    <a:pt x="7" y="2"/>
                    <a:pt x="0" y="3"/>
                  </a:cubicBezTo>
                  <a:cubicBezTo>
                    <a:pt x="1" y="5"/>
                    <a:pt x="2" y="11"/>
                    <a:pt x="6" y="11"/>
                  </a:cubicBezTo>
                  <a:cubicBezTo>
                    <a:pt x="19" y="12"/>
                    <a:pt x="17" y="11"/>
                    <a:pt x="14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auto">
            <a:xfrm>
              <a:off x="8005763" y="4576763"/>
              <a:ext cx="31750" cy="41275"/>
            </a:xfrm>
            <a:custGeom>
              <a:avLst/>
              <a:gdLst>
                <a:gd name="T0" fmla="*/ 19050 w 20"/>
                <a:gd name="T1" fmla="*/ 36513 h 26"/>
                <a:gd name="T2" fmla="*/ 0 w 20"/>
                <a:gd name="T3" fmla="*/ 22225 h 26"/>
                <a:gd name="T4" fmla="*/ 17462 w 20"/>
                <a:gd name="T5" fmla="*/ 0 h 26"/>
                <a:gd name="T6" fmla="*/ 31750 w 20"/>
                <a:gd name="T7" fmla="*/ 28575 h 26"/>
                <a:gd name="T8" fmla="*/ 19050 w 20"/>
                <a:gd name="T9" fmla="*/ 36513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26"/>
                <a:gd name="T17" fmla="*/ 20 w 20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26">
                  <a:moveTo>
                    <a:pt x="12" y="23"/>
                  </a:moveTo>
                  <a:cubicBezTo>
                    <a:pt x="6" y="21"/>
                    <a:pt x="3" y="20"/>
                    <a:pt x="0" y="14"/>
                  </a:cubicBezTo>
                  <a:cubicBezTo>
                    <a:pt x="2" y="5"/>
                    <a:pt x="3" y="5"/>
                    <a:pt x="11" y="0"/>
                  </a:cubicBezTo>
                  <a:cubicBezTo>
                    <a:pt x="12" y="7"/>
                    <a:pt x="16" y="12"/>
                    <a:pt x="20" y="18"/>
                  </a:cubicBezTo>
                  <a:cubicBezTo>
                    <a:pt x="18" y="21"/>
                    <a:pt x="12" y="26"/>
                    <a:pt x="12" y="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auto">
            <a:xfrm>
              <a:off x="7896225" y="4362450"/>
              <a:ext cx="182563" cy="242888"/>
            </a:xfrm>
            <a:custGeom>
              <a:avLst/>
              <a:gdLst>
                <a:gd name="T0" fmla="*/ 80963 w 115"/>
                <a:gd name="T1" fmla="*/ 222250 h 153"/>
                <a:gd name="T2" fmla="*/ 103188 w 115"/>
                <a:gd name="T3" fmla="*/ 222250 h 153"/>
                <a:gd name="T4" fmla="*/ 119063 w 115"/>
                <a:gd name="T5" fmla="*/ 204788 h 153"/>
                <a:gd name="T6" fmla="*/ 109538 w 115"/>
                <a:gd name="T7" fmla="*/ 184150 h 153"/>
                <a:gd name="T8" fmla="*/ 103188 w 115"/>
                <a:gd name="T9" fmla="*/ 161925 h 153"/>
                <a:gd name="T10" fmla="*/ 88900 w 115"/>
                <a:gd name="T11" fmla="*/ 150813 h 153"/>
                <a:gd name="T12" fmla="*/ 79375 w 115"/>
                <a:gd name="T13" fmla="*/ 128588 h 153"/>
                <a:gd name="T14" fmla="*/ 112713 w 115"/>
                <a:gd name="T15" fmla="*/ 117475 h 153"/>
                <a:gd name="T16" fmla="*/ 128588 w 115"/>
                <a:gd name="T17" fmla="*/ 112713 h 153"/>
                <a:gd name="T18" fmla="*/ 119063 w 115"/>
                <a:gd name="T19" fmla="*/ 88900 h 153"/>
                <a:gd name="T20" fmla="*/ 69850 w 115"/>
                <a:gd name="T21" fmla="*/ 98425 h 153"/>
                <a:gd name="T22" fmla="*/ 52388 w 115"/>
                <a:gd name="T23" fmla="*/ 79375 h 153"/>
                <a:gd name="T24" fmla="*/ 69850 w 115"/>
                <a:gd name="T25" fmla="*/ 46038 h 153"/>
                <a:gd name="T26" fmla="*/ 119063 w 115"/>
                <a:gd name="T27" fmla="*/ 42863 h 153"/>
                <a:gd name="T28" fmla="*/ 152400 w 115"/>
                <a:gd name="T29" fmla="*/ 47625 h 153"/>
                <a:gd name="T30" fmla="*/ 179388 w 115"/>
                <a:gd name="T31" fmla="*/ 23813 h 153"/>
                <a:gd name="T32" fmla="*/ 171450 w 115"/>
                <a:gd name="T33" fmla="*/ 0 h 153"/>
                <a:gd name="T34" fmla="*/ 128588 w 115"/>
                <a:gd name="T35" fmla="*/ 22225 h 153"/>
                <a:gd name="T36" fmla="*/ 69850 w 115"/>
                <a:gd name="T37" fmla="*/ 14288 h 153"/>
                <a:gd name="T38" fmla="*/ 36513 w 115"/>
                <a:gd name="T39" fmla="*/ 26988 h 153"/>
                <a:gd name="T40" fmla="*/ 19050 w 115"/>
                <a:gd name="T41" fmla="*/ 98425 h 153"/>
                <a:gd name="T42" fmla="*/ 7938 w 115"/>
                <a:gd name="T43" fmla="*/ 146050 h 153"/>
                <a:gd name="T44" fmla="*/ 22225 w 115"/>
                <a:gd name="T45" fmla="*/ 176213 h 153"/>
                <a:gd name="T46" fmla="*/ 14288 w 115"/>
                <a:gd name="T47" fmla="*/ 222250 h 153"/>
                <a:gd name="T48" fmla="*/ 22225 w 115"/>
                <a:gd name="T49" fmla="*/ 242888 h 153"/>
                <a:gd name="T50" fmla="*/ 55563 w 115"/>
                <a:gd name="T51" fmla="*/ 212725 h 153"/>
                <a:gd name="T52" fmla="*/ 60325 w 115"/>
                <a:gd name="T53" fmla="*/ 185738 h 153"/>
                <a:gd name="T54" fmla="*/ 74613 w 115"/>
                <a:gd name="T55" fmla="*/ 195263 h 153"/>
                <a:gd name="T56" fmla="*/ 84138 w 115"/>
                <a:gd name="T57" fmla="*/ 219075 h 153"/>
                <a:gd name="T58" fmla="*/ 90488 w 115"/>
                <a:gd name="T59" fmla="*/ 223838 h 153"/>
                <a:gd name="T60" fmla="*/ 80963 w 115"/>
                <a:gd name="T61" fmla="*/ 222250 h 15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15"/>
                <a:gd name="T94" fmla="*/ 0 h 153"/>
                <a:gd name="T95" fmla="*/ 115 w 115"/>
                <a:gd name="T96" fmla="*/ 153 h 153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15" h="153">
                  <a:moveTo>
                    <a:pt x="51" y="140"/>
                  </a:moveTo>
                  <a:cubicBezTo>
                    <a:pt x="59" y="142"/>
                    <a:pt x="58" y="146"/>
                    <a:pt x="65" y="140"/>
                  </a:cubicBezTo>
                  <a:cubicBezTo>
                    <a:pt x="69" y="133"/>
                    <a:pt x="73" y="137"/>
                    <a:pt x="75" y="129"/>
                  </a:cubicBezTo>
                  <a:cubicBezTo>
                    <a:pt x="72" y="125"/>
                    <a:pt x="71" y="121"/>
                    <a:pt x="69" y="116"/>
                  </a:cubicBezTo>
                  <a:cubicBezTo>
                    <a:pt x="68" y="110"/>
                    <a:pt x="69" y="106"/>
                    <a:pt x="65" y="102"/>
                  </a:cubicBezTo>
                  <a:cubicBezTo>
                    <a:pt x="62" y="99"/>
                    <a:pt x="56" y="95"/>
                    <a:pt x="56" y="95"/>
                  </a:cubicBezTo>
                  <a:cubicBezTo>
                    <a:pt x="54" y="90"/>
                    <a:pt x="51" y="87"/>
                    <a:pt x="50" y="81"/>
                  </a:cubicBezTo>
                  <a:cubicBezTo>
                    <a:pt x="58" y="80"/>
                    <a:pt x="63" y="75"/>
                    <a:pt x="71" y="74"/>
                  </a:cubicBezTo>
                  <a:cubicBezTo>
                    <a:pt x="76" y="77"/>
                    <a:pt x="85" y="80"/>
                    <a:pt x="81" y="71"/>
                  </a:cubicBezTo>
                  <a:cubicBezTo>
                    <a:pt x="79" y="63"/>
                    <a:pt x="87" y="58"/>
                    <a:pt x="75" y="56"/>
                  </a:cubicBezTo>
                  <a:cubicBezTo>
                    <a:pt x="46" y="59"/>
                    <a:pt x="55" y="54"/>
                    <a:pt x="44" y="62"/>
                  </a:cubicBezTo>
                  <a:cubicBezTo>
                    <a:pt x="39" y="59"/>
                    <a:pt x="36" y="56"/>
                    <a:pt x="33" y="50"/>
                  </a:cubicBezTo>
                  <a:cubicBezTo>
                    <a:pt x="31" y="40"/>
                    <a:pt x="33" y="31"/>
                    <a:pt x="44" y="29"/>
                  </a:cubicBezTo>
                  <a:cubicBezTo>
                    <a:pt x="54" y="30"/>
                    <a:pt x="65" y="32"/>
                    <a:pt x="75" y="27"/>
                  </a:cubicBezTo>
                  <a:cubicBezTo>
                    <a:pt x="86" y="30"/>
                    <a:pt x="85" y="32"/>
                    <a:pt x="96" y="30"/>
                  </a:cubicBezTo>
                  <a:cubicBezTo>
                    <a:pt x="103" y="26"/>
                    <a:pt x="106" y="19"/>
                    <a:pt x="113" y="15"/>
                  </a:cubicBezTo>
                  <a:cubicBezTo>
                    <a:pt x="114" y="7"/>
                    <a:pt x="115" y="4"/>
                    <a:pt x="108" y="0"/>
                  </a:cubicBezTo>
                  <a:cubicBezTo>
                    <a:pt x="99" y="4"/>
                    <a:pt x="90" y="10"/>
                    <a:pt x="81" y="14"/>
                  </a:cubicBezTo>
                  <a:cubicBezTo>
                    <a:pt x="69" y="13"/>
                    <a:pt x="55" y="15"/>
                    <a:pt x="44" y="9"/>
                  </a:cubicBezTo>
                  <a:cubicBezTo>
                    <a:pt x="35" y="11"/>
                    <a:pt x="30" y="12"/>
                    <a:pt x="23" y="17"/>
                  </a:cubicBezTo>
                  <a:cubicBezTo>
                    <a:pt x="18" y="32"/>
                    <a:pt x="18" y="47"/>
                    <a:pt x="12" y="62"/>
                  </a:cubicBezTo>
                  <a:cubicBezTo>
                    <a:pt x="11" y="84"/>
                    <a:pt x="13" y="79"/>
                    <a:pt x="5" y="92"/>
                  </a:cubicBezTo>
                  <a:cubicBezTo>
                    <a:pt x="3" y="105"/>
                    <a:pt x="0" y="109"/>
                    <a:pt x="14" y="111"/>
                  </a:cubicBezTo>
                  <a:cubicBezTo>
                    <a:pt x="20" y="121"/>
                    <a:pt x="13" y="130"/>
                    <a:pt x="9" y="140"/>
                  </a:cubicBezTo>
                  <a:cubicBezTo>
                    <a:pt x="8" y="147"/>
                    <a:pt x="6" y="151"/>
                    <a:pt x="14" y="153"/>
                  </a:cubicBezTo>
                  <a:cubicBezTo>
                    <a:pt x="41" y="151"/>
                    <a:pt x="26" y="151"/>
                    <a:pt x="35" y="134"/>
                  </a:cubicBezTo>
                  <a:cubicBezTo>
                    <a:pt x="32" y="127"/>
                    <a:pt x="35" y="124"/>
                    <a:pt x="38" y="117"/>
                  </a:cubicBezTo>
                  <a:cubicBezTo>
                    <a:pt x="40" y="97"/>
                    <a:pt x="44" y="117"/>
                    <a:pt x="47" y="123"/>
                  </a:cubicBezTo>
                  <a:cubicBezTo>
                    <a:pt x="48" y="128"/>
                    <a:pt x="50" y="134"/>
                    <a:pt x="53" y="138"/>
                  </a:cubicBezTo>
                  <a:cubicBezTo>
                    <a:pt x="54" y="139"/>
                    <a:pt x="58" y="140"/>
                    <a:pt x="57" y="141"/>
                  </a:cubicBezTo>
                  <a:cubicBezTo>
                    <a:pt x="56" y="142"/>
                    <a:pt x="53" y="140"/>
                    <a:pt x="51" y="14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8" name="Freeform 62"/>
            <p:cNvSpPr>
              <a:spLocks/>
            </p:cNvSpPr>
            <p:nvPr/>
          </p:nvSpPr>
          <p:spPr bwMode="auto">
            <a:xfrm>
              <a:off x="7839075" y="4705350"/>
              <a:ext cx="65088" cy="44450"/>
            </a:xfrm>
            <a:custGeom>
              <a:avLst/>
              <a:gdLst>
                <a:gd name="T0" fmla="*/ 28575 w 41"/>
                <a:gd name="T1" fmla="*/ 36513 h 28"/>
                <a:gd name="T2" fmla="*/ 22225 w 41"/>
                <a:gd name="T3" fmla="*/ 17463 h 28"/>
                <a:gd name="T4" fmla="*/ 31750 w 41"/>
                <a:gd name="T5" fmla="*/ 9525 h 28"/>
                <a:gd name="T6" fmla="*/ 65088 w 41"/>
                <a:gd name="T7" fmla="*/ 19050 h 28"/>
                <a:gd name="T8" fmla="*/ 42863 w 41"/>
                <a:gd name="T9" fmla="*/ 33338 h 28"/>
                <a:gd name="T10" fmla="*/ 28575 w 41"/>
                <a:gd name="T11" fmla="*/ 36513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"/>
                <a:gd name="T19" fmla="*/ 0 h 28"/>
                <a:gd name="T20" fmla="*/ 41 w 41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" h="28">
                  <a:moveTo>
                    <a:pt x="18" y="23"/>
                  </a:moveTo>
                  <a:cubicBezTo>
                    <a:pt x="13" y="19"/>
                    <a:pt x="0" y="14"/>
                    <a:pt x="14" y="11"/>
                  </a:cubicBezTo>
                  <a:cubicBezTo>
                    <a:pt x="18" y="9"/>
                    <a:pt x="28" y="10"/>
                    <a:pt x="20" y="6"/>
                  </a:cubicBezTo>
                  <a:cubicBezTo>
                    <a:pt x="28" y="0"/>
                    <a:pt x="32" y="10"/>
                    <a:pt x="41" y="12"/>
                  </a:cubicBezTo>
                  <a:cubicBezTo>
                    <a:pt x="37" y="19"/>
                    <a:pt x="35" y="20"/>
                    <a:pt x="27" y="21"/>
                  </a:cubicBezTo>
                  <a:cubicBezTo>
                    <a:pt x="27" y="21"/>
                    <a:pt x="13" y="28"/>
                    <a:pt x="18" y="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auto">
            <a:xfrm>
              <a:off x="7829550" y="4700588"/>
              <a:ext cx="26988" cy="28575"/>
            </a:xfrm>
            <a:custGeom>
              <a:avLst/>
              <a:gdLst>
                <a:gd name="T0" fmla="*/ 14288 w 17"/>
                <a:gd name="T1" fmla="*/ 17462 h 18"/>
                <a:gd name="T2" fmla="*/ 14288 w 17"/>
                <a:gd name="T3" fmla="*/ 0 h 18"/>
                <a:gd name="T4" fmla="*/ 0 w 17"/>
                <a:gd name="T5" fmla="*/ 19050 h 18"/>
                <a:gd name="T6" fmla="*/ 3175 w 17"/>
                <a:gd name="T7" fmla="*/ 26988 h 18"/>
                <a:gd name="T8" fmla="*/ 14288 w 17"/>
                <a:gd name="T9" fmla="*/ 17462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8"/>
                <a:gd name="T17" fmla="*/ 17 w 17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8">
                  <a:moveTo>
                    <a:pt x="9" y="11"/>
                  </a:moveTo>
                  <a:cubicBezTo>
                    <a:pt x="13" y="5"/>
                    <a:pt x="17" y="3"/>
                    <a:pt x="9" y="0"/>
                  </a:cubicBezTo>
                  <a:cubicBezTo>
                    <a:pt x="1" y="3"/>
                    <a:pt x="4" y="5"/>
                    <a:pt x="0" y="12"/>
                  </a:cubicBezTo>
                  <a:cubicBezTo>
                    <a:pt x="1" y="14"/>
                    <a:pt x="0" y="16"/>
                    <a:pt x="2" y="17"/>
                  </a:cubicBezTo>
                  <a:cubicBezTo>
                    <a:pt x="5" y="18"/>
                    <a:pt x="12" y="11"/>
                    <a:pt x="9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auto">
            <a:xfrm>
              <a:off x="7523163" y="4602163"/>
              <a:ext cx="295275" cy="111125"/>
            </a:xfrm>
            <a:custGeom>
              <a:avLst/>
              <a:gdLst>
                <a:gd name="T0" fmla="*/ 285750 w 186"/>
                <a:gd name="T1" fmla="*/ 111125 h 70"/>
                <a:gd name="T2" fmla="*/ 266700 w 186"/>
                <a:gd name="T3" fmla="*/ 92075 h 70"/>
                <a:gd name="T4" fmla="*/ 234950 w 186"/>
                <a:gd name="T5" fmla="*/ 68262 h 70"/>
                <a:gd name="T6" fmla="*/ 211138 w 186"/>
                <a:gd name="T7" fmla="*/ 44450 h 70"/>
                <a:gd name="T8" fmla="*/ 185737 w 186"/>
                <a:gd name="T9" fmla="*/ 30162 h 70"/>
                <a:gd name="T10" fmla="*/ 163512 w 186"/>
                <a:gd name="T11" fmla="*/ 20637 h 70"/>
                <a:gd name="T12" fmla="*/ 139700 w 186"/>
                <a:gd name="T13" fmla="*/ 26988 h 70"/>
                <a:gd name="T14" fmla="*/ 111125 w 186"/>
                <a:gd name="T15" fmla="*/ 25400 h 70"/>
                <a:gd name="T16" fmla="*/ 71438 w 186"/>
                <a:gd name="T17" fmla="*/ 6350 h 70"/>
                <a:gd name="T18" fmla="*/ 23812 w 186"/>
                <a:gd name="T19" fmla="*/ 11112 h 70"/>
                <a:gd name="T20" fmla="*/ 4762 w 186"/>
                <a:gd name="T21" fmla="*/ 36512 h 70"/>
                <a:gd name="T22" fmla="*/ 28575 w 186"/>
                <a:gd name="T23" fmla="*/ 46037 h 70"/>
                <a:gd name="T24" fmla="*/ 30163 w 186"/>
                <a:gd name="T25" fmla="*/ 53975 h 70"/>
                <a:gd name="T26" fmla="*/ 68263 w 186"/>
                <a:gd name="T27" fmla="*/ 60325 h 70"/>
                <a:gd name="T28" fmla="*/ 90487 w 186"/>
                <a:gd name="T29" fmla="*/ 73025 h 70"/>
                <a:gd name="T30" fmla="*/ 134938 w 186"/>
                <a:gd name="T31" fmla="*/ 69850 h 70"/>
                <a:gd name="T32" fmla="*/ 157162 w 186"/>
                <a:gd name="T33" fmla="*/ 84137 h 70"/>
                <a:gd name="T34" fmla="*/ 201612 w 186"/>
                <a:gd name="T35" fmla="*/ 88900 h 70"/>
                <a:gd name="T36" fmla="*/ 263525 w 186"/>
                <a:gd name="T37" fmla="*/ 103188 h 70"/>
                <a:gd name="T38" fmla="*/ 280988 w 186"/>
                <a:gd name="T39" fmla="*/ 111125 h 70"/>
                <a:gd name="T40" fmla="*/ 285750 w 186"/>
                <a:gd name="T41" fmla="*/ 111125 h 7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86"/>
                <a:gd name="T64" fmla="*/ 0 h 70"/>
                <a:gd name="T65" fmla="*/ 186 w 186"/>
                <a:gd name="T66" fmla="*/ 70 h 7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86" h="70">
                  <a:moveTo>
                    <a:pt x="180" y="70"/>
                  </a:moveTo>
                  <a:cubicBezTo>
                    <a:pt x="186" y="60"/>
                    <a:pt x="177" y="59"/>
                    <a:pt x="168" y="58"/>
                  </a:cubicBezTo>
                  <a:cubicBezTo>
                    <a:pt x="162" y="44"/>
                    <a:pt x="166" y="44"/>
                    <a:pt x="148" y="43"/>
                  </a:cubicBezTo>
                  <a:cubicBezTo>
                    <a:pt x="139" y="40"/>
                    <a:pt x="138" y="35"/>
                    <a:pt x="133" y="28"/>
                  </a:cubicBezTo>
                  <a:cubicBezTo>
                    <a:pt x="131" y="19"/>
                    <a:pt x="126" y="20"/>
                    <a:pt x="117" y="19"/>
                  </a:cubicBezTo>
                  <a:cubicBezTo>
                    <a:pt x="112" y="16"/>
                    <a:pt x="109" y="14"/>
                    <a:pt x="103" y="13"/>
                  </a:cubicBezTo>
                  <a:cubicBezTo>
                    <a:pt x="98" y="14"/>
                    <a:pt x="93" y="16"/>
                    <a:pt x="88" y="17"/>
                  </a:cubicBezTo>
                  <a:cubicBezTo>
                    <a:pt x="83" y="20"/>
                    <a:pt x="70" y="16"/>
                    <a:pt x="70" y="16"/>
                  </a:cubicBezTo>
                  <a:cubicBezTo>
                    <a:pt x="61" y="4"/>
                    <a:pt x="62" y="5"/>
                    <a:pt x="45" y="4"/>
                  </a:cubicBezTo>
                  <a:cubicBezTo>
                    <a:pt x="36" y="0"/>
                    <a:pt x="24" y="5"/>
                    <a:pt x="15" y="7"/>
                  </a:cubicBezTo>
                  <a:cubicBezTo>
                    <a:pt x="11" y="15"/>
                    <a:pt x="9" y="17"/>
                    <a:pt x="3" y="23"/>
                  </a:cubicBezTo>
                  <a:cubicBezTo>
                    <a:pt x="10" y="35"/>
                    <a:pt x="0" y="21"/>
                    <a:pt x="18" y="29"/>
                  </a:cubicBezTo>
                  <a:cubicBezTo>
                    <a:pt x="20" y="30"/>
                    <a:pt x="18" y="33"/>
                    <a:pt x="19" y="34"/>
                  </a:cubicBezTo>
                  <a:cubicBezTo>
                    <a:pt x="23" y="40"/>
                    <a:pt x="42" y="38"/>
                    <a:pt x="43" y="38"/>
                  </a:cubicBezTo>
                  <a:cubicBezTo>
                    <a:pt x="49" y="40"/>
                    <a:pt x="51" y="44"/>
                    <a:pt x="57" y="46"/>
                  </a:cubicBezTo>
                  <a:cubicBezTo>
                    <a:pt x="68" y="44"/>
                    <a:pt x="73" y="43"/>
                    <a:pt x="85" y="44"/>
                  </a:cubicBezTo>
                  <a:cubicBezTo>
                    <a:pt x="92" y="48"/>
                    <a:pt x="91" y="52"/>
                    <a:pt x="99" y="53"/>
                  </a:cubicBezTo>
                  <a:cubicBezTo>
                    <a:pt x="114" y="51"/>
                    <a:pt x="110" y="55"/>
                    <a:pt x="127" y="56"/>
                  </a:cubicBezTo>
                  <a:cubicBezTo>
                    <a:pt x="136" y="59"/>
                    <a:pt x="156" y="64"/>
                    <a:pt x="166" y="65"/>
                  </a:cubicBezTo>
                  <a:cubicBezTo>
                    <a:pt x="169" y="67"/>
                    <a:pt x="174" y="70"/>
                    <a:pt x="177" y="70"/>
                  </a:cubicBezTo>
                  <a:cubicBezTo>
                    <a:pt x="181" y="70"/>
                    <a:pt x="182" y="65"/>
                    <a:pt x="180" y="7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auto">
            <a:xfrm>
              <a:off x="7753350" y="4627563"/>
              <a:ext cx="34925" cy="17462"/>
            </a:xfrm>
            <a:custGeom>
              <a:avLst/>
              <a:gdLst>
                <a:gd name="T0" fmla="*/ 19050 w 22"/>
                <a:gd name="T1" fmla="*/ 15875 h 11"/>
                <a:gd name="T2" fmla="*/ 0 w 22"/>
                <a:gd name="T3" fmla="*/ 15875 h 11"/>
                <a:gd name="T4" fmla="*/ 19050 w 22"/>
                <a:gd name="T5" fmla="*/ 15875 h 11"/>
                <a:gd name="T6" fmla="*/ 0 60000 65536"/>
                <a:gd name="T7" fmla="*/ 0 60000 65536"/>
                <a:gd name="T8" fmla="*/ 0 60000 65536"/>
                <a:gd name="T9" fmla="*/ 0 w 22"/>
                <a:gd name="T10" fmla="*/ 0 h 11"/>
                <a:gd name="T11" fmla="*/ 22 w 22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" h="11">
                  <a:moveTo>
                    <a:pt x="12" y="10"/>
                  </a:moveTo>
                  <a:cubicBezTo>
                    <a:pt x="10" y="0"/>
                    <a:pt x="4" y="3"/>
                    <a:pt x="0" y="10"/>
                  </a:cubicBezTo>
                  <a:cubicBezTo>
                    <a:pt x="3" y="11"/>
                    <a:pt x="22" y="10"/>
                    <a:pt x="12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2" name="Freeform 67"/>
            <p:cNvSpPr>
              <a:spLocks/>
            </p:cNvSpPr>
            <p:nvPr/>
          </p:nvSpPr>
          <p:spPr bwMode="auto">
            <a:xfrm>
              <a:off x="7808913" y="4195763"/>
              <a:ext cx="98425" cy="88900"/>
            </a:xfrm>
            <a:custGeom>
              <a:avLst/>
              <a:gdLst>
                <a:gd name="T0" fmla="*/ 58738 w 62"/>
                <a:gd name="T1" fmla="*/ 88900 h 56"/>
                <a:gd name="T2" fmla="*/ 14288 w 62"/>
                <a:gd name="T3" fmla="*/ 80963 h 56"/>
                <a:gd name="T4" fmla="*/ 1588 w 62"/>
                <a:gd name="T5" fmla="*/ 60325 h 56"/>
                <a:gd name="T6" fmla="*/ 4763 w 62"/>
                <a:gd name="T7" fmla="*/ 33338 h 56"/>
                <a:gd name="T8" fmla="*/ 15875 w 62"/>
                <a:gd name="T9" fmla="*/ 0 h 56"/>
                <a:gd name="T10" fmla="*/ 42863 w 62"/>
                <a:gd name="T11" fmla="*/ 12700 h 56"/>
                <a:gd name="T12" fmla="*/ 61913 w 62"/>
                <a:gd name="T13" fmla="*/ 28575 h 56"/>
                <a:gd name="T14" fmla="*/ 90488 w 62"/>
                <a:gd name="T15" fmla="*/ 42863 h 56"/>
                <a:gd name="T16" fmla="*/ 77788 w 62"/>
                <a:gd name="T17" fmla="*/ 61913 h 56"/>
                <a:gd name="T18" fmla="*/ 82550 w 62"/>
                <a:gd name="T19" fmla="*/ 74613 h 56"/>
                <a:gd name="T20" fmla="*/ 58738 w 62"/>
                <a:gd name="T21" fmla="*/ 88900 h 5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2"/>
                <a:gd name="T34" fmla="*/ 0 h 56"/>
                <a:gd name="T35" fmla="*/ 62 w 62"/>
                <a:gd name="T36" fmla="*/ 56 h 5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2" h="56">
                  <a:moveTo>
                    <a:pt x="37" y="56"/>
                  </a:moveTo>
                  <a:cubicBezTo>
                    <a:pt x="28" y="53"/>
                    <a:pt x="18" y="53"/>
                    <a:pt x="9" y="51"/>
                  </a:cubicBezTo>
                  <a:cubicBezTo>
                    <a:pt x="7" y="45"/>
                    <a:pt x="4" y="44"/>
                    <a:pt x="1" y="38"/>
                  </a:cubicBezTo>
                  <a:cubicBezTo>
                    <a:pt x="0" y="31"/>
                    <a:pt x="0" y="27"/>
                    <a:pt x="3" y="21"/>
                  </a:cubicBezTo>
                  <a:cubicBezTo>
                    <a:pt x="4" y="9"/>
                    <a:pt x="5" y="9"/>
                    <a:pt x="10" y="0"/>
                  </a:cubicBezTo>
                  <a:cubicBezTo>
                    <a:pt x="18" y="2"/>
                    <a:pt x="20" y="5"/>
                    <a:pt x="27" y="8"/>
                  </a:cubicBezTo>
                  <a:cubicBezTo>
                    <a:pt x="31" y="14"/>
                    <a:pt x="31" y="17"/>
                    <a:pt x="39" y="18"/>
                  </a:cubicBezTo>
                  <a:cubicBezTo>
                    <a:pt x="45" y="21"/>
                    <a:pt x="50" y="26"/>
                    <a:pt x="57" y="27"/>
                  </a:cubicBezTo>
                  <a:cubicBezTo>
                    <a:pt x="62" y="35"/>
                    <a:pt x="57" y="37"/>
                    <a:pt x="49" y="39"/>
                  </a:cubicBezTo>
                  <a:cubicBezTo>
                    <a:pt x="42" y="43"/>
                    <a:pt x="47" y="45"/>
                    <a:pt x="52" y="47"/>
                  </a:cubicBezTo>
                  <a:cubicBezTo>
                    <a:pt x="47" y="53"/>
                    <a:pt x="43" y="52"/>
                    <a:pt x="37" y="5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3" name="Freeform 68"/>
            <p:cNvSpPr>
              <a:spLocks/>
            </p:cNvSpPr>
            <p:nvPr/>
          </p:nvSpPr>
          <p:spPr bwMode="auto">
            <a:xfrm>
              <a:off x="7632700" y="4276725"/>
              <a:ext cx="274638" cy="269875"/>
            </a:xfrm>
            <a:custGeom>
              <a:avLst/>
              <a:gdLst>
                <a:gd name="T0" fmla="*/ 234950 w 173"/>
                <a:gd name="T1" fmla="*/ 7938 h 170"/>
                <a:gd name="T2" fmla="*/ 190500 w 173"/>
                <a:gd name="T3" fmla="*/ 4762 h 170"/>
                <a:gd name="T4" fmla="*/ 163513 w 173"/>
                <a:gd name="T5" fmla="*/ 50800 h 170"/>
                <a:gd name="T6" fmla="*/ 130175 w 173"/>
                <a:gd name="T7" fmla="*/ 107950 h 170"/>
                <a:gd name="T8" fmla="*/ 106363 w 173"/>
                <a:gd name="T9" fmla="*/ 98425 h 170"/>
                <a:gd name="T10" fmla="*/ 85725 w 173"/>
                <a:gd name="T11" fmla="*/ 112713 h 170"/>
                <a:gd name="T12" fmla="*/ 53975 w 173"/>
                <a:gd name="T13" fmla="*/ 114300 h 170"/>
                <a:gd name="T14" fmla="*/ 25400 w 173"/>
                <a:gd name="T15" fmla="*/ 95250 h 170"/>
                <a:gd name="T16" fmla="*/ 11113 w 173"/>
                <a:gd name="T17" fmla="*/ 90487 h 170"/>
                <a:gd name="T18" fmla="*/ 1588 w 173"/>
                <a:gd name="T19" fmla="*/ 112713 h 170"/>
                <a:gd name="T20" fmla="*/ 4763 w 173"/>
                <a:gd name="T21" fmla="*/ 138112 h 170"/>
                <a:gd name="T22" fmla="*/ 23813 w 173"/>
                <a:gd name="T23" fmla="*/ 188912 h 170"/>
                <a:gd name="T24" fmla="*/ 42863 w 173"/>
                <a:gd name="T25" fmla="*/ 217488 h 170"/>
                <a:gd name="T26" fmla="*/ 58738 w 173"/>
                <a:gd name="T27" fmla="*/ 246063 h 170"/>
                <a:gd name="T28" fmla="*/ 115888 w 173"/>
                <a:gd name="T29" fmla="*/ 260350 h 170"/>
                <a:gd name="T30" fmla="*/ 157163 w 173"/>
                <a:gd name="T31" fmla="*/ 260350 h 170"/>
                <a:gd name="T32" fmla="*/ 195263 w 173"/>
                <a:gd name="T33" fmla="*/ 250825 h 170"/>
                <a:gd name="T34" fmla="*/ 219075 w 173"/>
                <a:gd name="T35" fmla="*/ 228600 h 170"/>
                <a:gd name="T36" fmla="*/ 223838 w 173"/>
                <a:gd name="T37" fmla="*/ 193675 h 170"/>
                <a:gd name="T38" fmla="*/ 242888 w 173"/>
                <a:gd name="T39" fmla="*/ 157162 h 170"/>
                <a:gd name="T40" fmla="*/ 266700 w 173"/>
                <a:gd name="T41" fmla="*/ 112713 h 170"/>
                <a:gd name="T42" fmla="*/ 273050 w 173"/>
                <a:gd name="T43" fmla="*/ 104775 h 170"/>
                <a:gd name="T44" fmla="*/ 263525 w 173"/>
                <a:gd name="T45" fmla="*/ 100012 h 170"/>
                <a:gd name="T46" fmla="*/ 244475 w 173"/>
                <a:gd name="T47" fmla="*/ 71437 h 170"/>
                <a:gd name="T48" fmla="*/ 244475 w 173"/>
                <a:gd name="T49" fmla="*/ 41275 h 170"/>
                <a:gd name="T50" fmla="*/ 238125 w 173"/>
                <a:gd name="T51" fmla="*/ 14288 h 170"/>
                <a:gd name="T52" fmla="*/ 234950 w 173"/>
                <a:gd name="T53" fmla="*/ 7938 h 17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3"/>
                <a:gd name="T82" fmla="*/ 0 h 170"/>
                <a:gd name="T83" fmla="*/ 173 w 173"/>
                <a:gd name="T84" fmla="*/ 170 h 17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3" h="170">
                  <a:moveTo>
                    <a:pt x="148" y="5"/>
                  </a:moveTo>
                  <a:cubicBezTo>
                    <a:pt x="138" y="0"/>
                    <a:pt x="132" y="2"/>
                    <a:pt x="120" y="3"/>
                  </a:cubicBezTo>
                  <a:cubicBezTo>
                    <a:pt x="117" y="21"/>
                    <a:pt x="117" y="23"/>
                    <a:pt x="103" y="32"/>
                  </a:cubicBezTo>
                  <a:cubicBezTo>
                    <a:pt x="101" y="46"/>
                    <a:pt x="96" y="62"/>
                    <a:pt x="82" y="68"/>
                  </a:cubicBezTo>
                  <a:cubicBezTo>
                    <a:pt x="77" y="65"/>
                    <a:pt x="73" y="63"/>
                    <a:pt x="67" y="62"/>
                  </a:cubicBezTo>
                  <a:cubicBezTo>
                    <a:pt x="60" y="63"/>
                    <a:pt x="58" y="70"/>
                    <a:pt x="54" y="71"/>
                  </a:cubicBezTo>
                  <a:cubicBezTo>
                    <a:pt x="48" y="73"/>
                    <a:pt x="41" y="72"/>
                    <a:pt x="34" y="72"/>
                  </a:cubicBezTo>
                  <a:cubicBezTo>
                    <a:pt x="24" y="70"/>
                    <a:pt x="24" y="65"/>
                    <a:pt x="16" y="60"/>
                  </a:cubicBezTo>
                  <a:cubicBezTo>
                    <a:pt x="14" y="35"/>
                    <a:pt x="12" y="46"/>
                    <a:pt x="7" y="57"/>
                  </a:cubicBezTo>
                  <a:cubicBezTo>
                    <a:pt x="6" y="63"/>
                    <a:pt x="3" y="66"/>
                    <a:pt x="1" y="71"/>
                  </a:cubicBezTo>
                  <a:cubicBezTo>
                    <a:pt x="0" y="77"/>
                    <a:pt x="0" y="81"/>
                    <a:pt x="3" y="87"/>
                  </a:cubicBezTo>
                  <a:cubicBezTo>
                    <a:pt x="5" y="98"/>
                    <a:pt x="5" y="113"/>
                    <a:pt x="15" y="119"/>
                  </a:cubicBezTo>
                  <a:cubicBezTo>
                    <a:pt x="22" y="116"/>
                    <a:pt x="23" y="131"/>
                    <a:pt x="27" y="137"/>
                  </a:cubicBezTo>
                  <a:cubicBezTo>
                    <a:pt x="28" y="145"/>
                    <a:pt x="29" y="151"/>
                    <a:pt x="37" y="155"/>
                  </a:cubicBezTo>
                  <a:cubicBezTo>
                    <a:pt x="49" y="150"/>
                    <a:pt x="61" y="160"/>
                    <a:pt x="73" y="164"/>
                  </a:cubicBezTo>
                  <a:cubicBezTo>
                    <a:pt x="85" y="160"/>
                    <a:pt x="87" y="160"/>
                    <a:pt x="99" y="164"/>
                  </a:cubicBezTo>
                  <a:cubicBezTo>
                    <a:pt x="107" y="170"/>
                    <a:pt x="114" y="160"/>
                    <a:pt x="123" y="158"/>
                  </a:cubicBezTo>
                  <a:cubicBezTo>
                    <a:pt x="131" y="154"/>
                    <a:pt x="130" y="148"/>
                    <a:pt x="138" y="144"/>
                  </a:cubicBezTo>
                  <a:cubicBezTo>
                    <a:pt x="144" y="136"/>
                    <a:pt x="142" y="132"/>
                    <a:pt x="141" y="122"/>
                  </a:cubicBezTo>
                  <a:cubicBezTo>
                    <a:pt x="143" y="113"/>
                    <a:pt x="150" y="107"/>
                    <a:pt x="153" y="99"/>
                  </a:cubicBezTo>
                  <a:cubicBezTo>
                    <a:pt x="146" y="84"/>
                    <a:pt x="154" y="73"/>
                    <a:pt x="168" y="71"/>
                  </a:cubicBezTo>
                  <a:cubicBezTo>
                    <a:pt x="169" y="69"/>
                    <a:pt x="173" y="68"/>
                    <a:pt x="172" y="66"/>
                  </a:cubicBezTo>
                  <a:cubicBezTo>
                    <a:pt x="171" y="64"/>
                    <a:pt x="168" y="65"/>
                    <a:pt x="166" y="63"/>
                  </a:cubicBezTo>
                  <a:cubicBezTo>
                    <a:pt x="161" y="58"/>
                    <a:pt x="157" y="52"/>
                    <a:pt x="154" y="45"/>
                  </a:cubicBezTo>
                  <a:cubicBezTo>
                    <a:pt x="160" y="37"/>
                    <a:pt x="163" y="33"/>
                    <a:pt x="154" y="26"/>
                  </a:cubicBezTo>
                  <a:cubicBezTo>
                    <a:pt x="153" y="21"/>
                    <a:pt x="152" y="14"/>
                    <a:pt x="150" y="9"/>
                  </a:cubicBezTo>
                  <a:cubicBezTo>
                    <a:pt x="149" y="5"/>
                    <a:pt x="145" y="5"/>
                    <a:pt x="148" y="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4" name="Freeform 69"/>
            <p:cNvSpPr>
              <a:spLocks/>
            </p:cNvSpPr>
            <p:nvPr/>
          </p:nvSpPr>
          <p:spPr bwMode="auto">
            <a:xfrm>
              <a:off x="7654925" y="4251325"/>
              <a:ext cx="168275" cy="139700"/>
            </a:xfrm>
            <a:custGeom>
              <a:avLst/>
              <a:gdLst>
                <a:gd name="T0" fmla="*/ 1588 w 106"/>
                <a:gd name="T1" fmla="*/ 92075 h 88"/>
                <a:gd name="T2" fmla="*/ 30163 w 106"/>
                <a:gd name="T3" fmla="*/ 106363 h 88"/>
                <a:gd name="T4" fmla="*/ 46037 w 106"/>
                <a:gd name="T5" fmla="*/ 85725 h 88"/>
                <a:gd name="T6" fmla="*/ 74613 w 106"/>
                <a:gd name="T7" fmla="*/ 68263 h 88"/>
                <a:gd name="T8" fmla="*/ 87312 w 106"/>
                <a:gd name="T9" fmla="*/ 52388 h 88"/>
                <a:gd name="T10" fmla="*/ 101600 w 106"/>
                <a:gd name="T11" fmla="*/ 33338 h 88"/>
                <a:gd name="T12" fmla="*/ 130175 w 106"/>
                <a:gd name="T13" fmla="*/ 9525 h 88"/>
                <a:gd name="T14" fmla="*/ 155575 w 106"/>
                <a:gd name="T15" fmla="*/ 1588 h 88"/>
                <a:gd name="T16" fmla="*/ 168275 w 106"/>
                <a:gd name="T17" fmla="*/ 25400 h 88"/>
                <a:gd name="T18" fmla="*/ 153988 w 106"/>
                <a:gd name="T19" fmla="*/ 63500 h 88"/>
                <a:gd name="T20" fmla="*/ 131763 w 106"/>
                <a:gd name="T21" fmla="*/ 96837 h 88"/>
                <a:gd name="T22" fmla="*/ 107950 w 106"/>
                <a:gd name="T23" fmla="*/ 125413 h 88"/>
                <a:gd name="T24" fmla="*/ 84138 w 106"/>
                <a:gd name="T25" fmla="*/ 123825 h 88"/>
                <a:gd name="T26" fmla="*/ 44450 w 106"/>
                <a:gd name="T27" fmla="*/ 139700 h 88"/>
                <a:gd name="T28" fmla="*/ 6350 w 106"/>
                <a:gd name="T29" fmla="*/ 125413 h 88"/>
                <a:gd name="T30" fmla="*/ 6350 w 106"/>
                <a:gd name="T31" fmla="*/ 90487 h 88"/>
                <a:gd name="T32" fmla="*/ 1588 w 106"/>
                <a:gd name="T33" fmla="*/ 9207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06"/>
                <a:gd name="T52" fmla="*/ 0 h 88"/>
                <a:gd name="T53" fmla="*/ 106 w 106"/>
                <a:gd name="T54" fmla="*/ 88 h 8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06" h="88">
                  <a:moveTo>
                    <a:pt x="1" y="58"/>
                  </a:moveTo>
                  <a:cubicBezTo>
                    <a:pt x="8" y="61"/>
                    <a:pt x="12" y="66"/>
                    <a:pt x="19" y="67"/>
                  </a:cubicBezTo>
                  <a:cubicBezTo>
                    <a:pt x="32" y="65"/>
                    <a:pt x="24" y="62"/>
                    <a:pt x="29" y="54"/>
                  </a:cubicBezTo>
                  <a:cubicBezTo>
                    <a:pt x="32" y="50"/>
                    <a:pt x="42" y="45"/>
                    <a:pt x="47" y="43"/>
                  </a:cubicBezTo>
                  <a:cubicBezTo>
                    <a:pt x="50" y="37"/>
                    <a:pt x="48" y="34"/>
                    <a:pt x="55" y="33"/>
                  </a:cubicBezTo>
                  <a:cubicBezTo>
                    <a:pt x="56" y="26"/>
                    <a:pt x="60" y="26"/>
                    <a:pt x="64" y="21"/>
                  </a:cubicBezTo>
                  <a:cubicBezTo>
                    <a:pt x="66" y="10"/>
                    <a:pt x="72" y="8"/>
                    <a:pt x="82" y="6"/>
                  </a:cubicBezTo>
                  <a:cubicBezTo>
                    <a:pt x="91" y="2"/>
                    <a:pt x="86" y="0"/>
                    <a:pt x="98" y="1"/>
                  </a:cubicBezTo>
                  <a:cubicBezTo>
                    <a:pt x="100" y="7"/>
                    <a:pt x="102" y="11"/>
                    <a:pt x="106" y="16"/>
                  </a:cubicBezTo>
                  <a:cubicBezTo>
                    <a:pt x="104" y="25"/>
                    <a:pt x="104" y="34"/>
                    <a:pt x="97" y="40"/>
                  </a:cubicBezTo>
                  <a:cubicBezTo>
                    <a:pt x="94" y="47"/>
                    <a:pt x="88" y="55"/>
                    <a:pt x="83" y="61"/>
                  </a:cubicBezTo>
                  <a:cubicBezTo>
                    <a:pt x="81" y="70"/>
                    <a:pt x="78" y="77"/>
                    <a:pt x="68" y="79"/>
                  </a:cubicBezTo>
                  <a:cubicBezTo>
                    <a:pt x="62" y="82"/>
                    <a:pt x="59" y="79"/>
                    <a:pt x="53" y="78"/>
                  </a:cubicBezTo>
                  <a:cubicBezTo>
                    <a:pt x="43" y="80"/>
                    <a:pt x="38" y="86"/>
                    <a:pt x="28" y="88"/>
                  </a:cubicBezTo>
                  <a:cubicBezTo>
                    <a:pt x="17" y="87"/>
                    <a:pt x="13" y="85"/>
                    <a:pt x="4" y="79"/>
                  </a:cubicBezTo>
                  <a:cubicBezTo>
                    <a:pt x="0" y="70"/>
                    <a:pt x="5" y="61"/>
                    <a:pt x="4" y="57"/>
                  </a:cubicBezTo>
                  <a:cubicBezTo>
                    <a:pt x="4" y="56"/>
                    <a:pt x="2" y="58"/>
                    <a:pt x="1" y="5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5" name="Freeform 70"/>
            <p:cNvSpPr>
              <a:spLocks/>
            </p:cNvSpPr>
            <p:nvPr/>
          </p:nvSpPr>
          <p:spPr bwMode="auto">
            <a:xfrm>
              <a:off x="7588250" y="4511675"/>
              <a:ext cx="38100" cy="23813"/>
            </a:xfrm>
            <a:custGeom>
              <a:avLst/>
              <a:gdLst>
                <a:gd name="T0" fmla="*/ 20637 w 24"/>
                <a:gd name="T1" fmla="*/ 17463 h 15"/>
                <a:gd name="T2" fmla="*/ 30163 w 24"/>
                <a:gd name="T3" fmla="*/ 1588 h 15"/>
                <a:gd name="T4" fmla="*/ 11112 w 24"/>
                <a:gd name="T5" fmla="*/ 3175 h 15"/>
                <a:gd name="T6" fmla="*/ 20637 w 24"/>
                <a:gd name="T7" fmla="*/ 17463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15"/>
                <a:gd name="T14" fmla="*/ 24 w 24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15">
                  <a:moveTo>
                    <a:pt x="13" y="11"/>
                  </a:moveTo>
                  <a:cubicBezTo>
                    <a:pt x="20" y="10"/>
                    <a:pt x="24" y="8"/>
                    <a:pt x="19" y="1"/>
                  </a:cubicBezTo>
                  <a:cubicBezTo>
                    <a:pt x="15" y="1"/>
                    <a:pt x="11" y="0"/>
                    <a:pt x="7" y="2"/>
                  </a:cubicBezTo>
                  <a:cubicBezTo>
                    <a:pt x="6" y="2"/>
                    <a:pt x="0" y="15"/>
                    <a:pt x="13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6" name="Freeform 71"/>
            <p:cNvSpPr>
              <a:spLocks/>
            </p:cNvSpPr>
            <p:nvPr/>
          </p:nvSpPr>
          <p:spPr bwMode="auto">
            <a:xfrm>
              <a:off x="7251700" y="4210050"/>
              <a:ext cx="307975" cy="393700"/>
            </a:xfrm>
            <a:custGeom>
              <a:avLst/>
              <a:gdLst>
                <a:gd name="T0" fmla="*/ 277813 w 194"/>
                <a:gd name="T1" fmla="*/ 379413 h 248"/>
                <a:gd name="T2" fmla="*/ 300038 w 194"/>
                <a:gd name="T3" fmla="*/ 384175 h 248"/>
                <a:gd name="T4" fmla="*/ 301625 w 194"/>
                <a:gd name="T5" fmla="*/ 347663 h 248"/>
                <a:gd name="T6" fmla="*/ 277813 w 194"/>
                <a:gd name="T7" fmla="*/ 285750 h 248"/>
                <a:gd name="T8" fmla="*/ 276225 w 194"/>
                <a:gd name="T9" fmla="*/ 276225 h 248"/>
                <a:gd name="T10" fmla="*/ 268288 w 194"/>
                <a:gd name="T11" fmla="*/ 274638 h 248"/>
                <a:gd name="T12" fmla="*/ 249238 w 194"/>
                <a:gd name="T13" fmla="*/ 246063 h 248"/>
                <a:gd name="T14" fmla="*/ 247650 w 194"/>
                <a:gd name="T15" fmla="*/ 217488 h 248"/>
                <a:gd name="T16" fmla="*/ 211138 w 194"/>
                <a:gd name="T17" fmla="*/ 174625 h 248"/>
                <a:gd name="T18" fmla="*/ 209550 w 194"/>
                <a:gd name="T19" fmla="*/ 160338 h 248"/>
                <a:gd name="T20" fmla="*/ 201612 w 194"/>
                <a:gd name="T21" fmla="*/ 157163 h 248"/>
                <a:gd name="T22" fmla="*/ 177800 w 194"/>
                <a:gd name="T23" fmla="*/ 136525 h 248"/>
                <a:gd name="T24" fmla="*/ 158750 w 194"/>
                <a:gd name="T25" fmla="*/ 123825 h 248"/>
                <a:gd name="T26" fmla="*/ 139700 w 194"/>
                <a:gd name="T27" fmla="*/ 98425 h 248"/>
                <a:gd name="T28" fmla="*/ 123825 w 194"/>
                <a:gd name="T29" fmla="*/ 79375 h 248"/>
                <a:gd name="T30" fmla="*/ 96837 w 194"/>
                <a:gd name="T31" fmla="*/ 50800 h 248"/>
                <a:gd name="T32" fmla="*/ 42862 w 194"/>
                <a:gd name="T33" fmla="*/ 14288 h 248"/>
                <a:gd name="T34" fmla="*/ 20637 w 194"/>
                <a:gd name="T35" fmla="*/ 0 h 248"/>
                <a:gd name="T36" fmla="*/ 1588 w 194"/>
                <a:gd name="T37" fmla="*/ 9525 h 248"/>
                <a:gd name="T38" fmla="*/ 42862 w 194"/>
                <a:gd name="T39" fmla="*/ 69850 h 248"/>
                <a:gd name="T40" fmla="*/ 61913 w 194"/>
                <a:gd name="T41" fmla="*/ 85725 h 248"/>
                <a:gd name="T42" fmla="*/ 73025 w 194"/>
                <a:gd name="T43" fmla="*/ 104775 h 248"/>
                <a:gd name="T44" fmla="*/ 104775 w 194"/>
                <a:gd name="T45" fmla="*/ 141288 h 248"/>
                <a:gd name="T46" fmla="*/ 114300 w 194"/>
                <a:gd name="T47" fmla="*/ 166688 h 248"/>
                <a:gd name="T48" fmla="*/ 144463 w 194"/>
                <a:gd name="T49" fmla="*/ 219075 h 248"/>
                <a:gd name="T50" fmla="*/ 171450 w 194"/>
                <a:gd name="T51" fmla="*/ 265113 h 248"/>
                <a:gd name="T52" fmla="*/ 196850 w 194"/>
                <a:gd name="T53" fmla="*/ 314325 h 248"/>
                <a:gd name="T54" fmla="*/ 238125 w 194"/>
                <a:gd name="T55" fmla="*/ 371475 h 248"/>
                <a:gd name="T56" fmla="*/ 266700 w 194"/>
                <a:gd name="T57" fmla="*/ 390525 h 248"/>
                <a:gd name="T58" fmla="*/ 277813 w 194"/>
                <a:gd name="T59" fmla="*/ 379413 h 24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94"/>
                <a:gd name="T91" fmla="*/ 0 h 248"/>
                <a:gd name="T92" fmla="*/ 194 w 194"/>
                <a:gd name="T93" fmla="*/ 248 h 24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94" h="248">
                  <a:moveTo>
                    <a:pt x="175" y="239"/>
                  </a:moveTo>
                  <a:cubicBezTo>
                    <a:pt x="181" y="240"/>
                    <a:pt x="182" y="243"/>
                    <a:pt x="189" y="242"/>
                  </a:cubicBezTo>
                  <a:cubicBezTo>
                    <a:pt x="191" y="231"/>
                    <a:pt x="192" y="234"/>
                    <a:pt x="190" y="219"/>
                  </a:cubicBezTo>
                  <a:cubicBezTo>
                    <a:pt x="194" y="203"/>
                    <a:pt x="191" y="188"/>
                    <a:pt x="175" y="180"/>
                  </a:cubicBezTo>
                  <a:cubicBezTo>
                    <a:pt x="175" y="178"/>
                    <a:pt x="175" y="176"/>
                    <a:pt x="174" y="174"/>
                  </a:cubicBezTo>
                  <a:cubicBezTo>
                    <a:pt x="173" y="173"/>
                    <a:pt x="170" y="174"/>
                    <a:pt x="169" y="173"/>
                  </a:cubicBezTo>
                  <a:cubicBezTo>
                    <a:pt x="162" y="160"/>
                    <a:pt x="171" y="158"/>
                    <a:pt x="157" y="155"/>
                  </a:cubicBezTo>
                  <a:cubicBezTo>
                    <a:pt x="149" y="151"/>
                    <a:pt x="153" y="144"/>
                    <a:pt x="156" y="137"/>
                  </a:cubicBezTo>
                  <a:cubicBezTo>
                    <a:pt x="159" y="124"/>
                    <a:pt x="145" y="112"/>
                    <a:pt x="133" y="110"/>
                  </a:cubicBezTo>
                  <a:cubicBezTo>
                    <a:pt x="133" y="107"/>
                    <a:pt x="133" y="104"/>
                    <a:pt x="132" y="101"/>
                  </a:cubicBezTo>
                  <a:cubicBezTo>
                    <a:pt x="131" y="99"/>
                    <a:pt x="129" y="100"/>
                    <a:pt x="127" y="99"/>
                  </a:cubicBezTo>
                  <a:cubicBezTo>
                    <a:pt x="120" y="95"/>
                    <a:pt x="120" y="88"/>
                    <a:pt x="112" y="86"/>
                  </a:cubicBezTo>
                  <a:cubicBezTo>
                    <a:pt x="106" y="83"/>
                    <a:pt x="104" y="84"/>
                    <a:pt x="100" y="78"/>
                  </a:cubicBezTo>
                  <a:cubicBezTo>
                    <a:pt x="98" y="69"/>
                    <a:pt x="96" y="67"/>
                    <a:pt x="88" y="62"/>
                  </a:cubicBezTo>
                  <a:cubicBezTo>
                    <a:pt x="87" y="57"/>
                    <a:pt x="78" y="50"/>
                    <a:pt x="78" y="50"/>
                  </a:cubicBezTo>
                  <a:cubicBezTo>
                    <a:pt x="75" y="42"/>
                    <a:pt x="68" y="36"/>
                    <a:pt x="61" y="32"/>
                  </a:cubicBezTo>
                  <a:cubicBezTo>
                    <a:pt x="51" y="15"/>
                    <a:pt x="49" y="11"/>
                    <a:pt x="27" y="9"/>
                  </a:cubicBezTo>
                  <a:cubicBezTo>
                    <a:pt x="17" y="1"/>
                    <a:pt x="22" y="3"/>
                    <a:pt x="13" y="0"/>
                  </a:cubicBezTo>
                  <a:cubicBezTo>
                    <a:pt x="10" y="1"/>
                    <a:pt x="1" y="1"/>
                    <a:pt x="1" y="6"/>
                  </a:cubicBezTo>
                  <a:cubicBezTo>
                    <a:pt x="0" y="18"/>
                    <a:pt x="17" y="40"/>
                    <a:pt x="27" y="44"/>
                  </a:cubicBezTo>
                  <a:cubicBezTo>
                    <a:pt x="31" y="49"/>
                    <a:pt x="34" y="51"/>
                    <a:pt x="39" y="54"/>
                  </a:cubicBezTo>
                  <a:cubicBezTo>
                    <a:pt x="40" y="60"/>
                    <a:pt x="41" y="62"/>
                    <a:pt x="46" y="66"/>
                  </a:cubicBezTo>
                  <a:cubicBezTo>
                    <a:pt x="51" y="79"/>
                    <a:pt x="54" y="82"/>
                    <a:pt x="66" y="89"/>
                  </a:cubicBezTo>
                  <a:cubicBezTo>
                    <a:pt x="70" y="94"/>
                    <a:pt x="70" y="99"/>
                    <a:pt x="72" y="105"/>
                  </a:cubicBezTo>
                  <a:cubicBezTo>
                    <a:pt x="74" y="117"/>
                    <a:pt x="81" y="131"/>
                    <a:pt x="91" y="138"/>
                  </a:cubicBezTo>
                  <a:cubicBezTo>
                    <a:pt x="97" y="148"/>
                    <a:pt x="103" y="157"/>
                    <a:pt x="108" y="167"/>
                  </a:cubicBezTo>
                  <a:cubicBezTo>
                    <a:pt x="110" y="178"/>
                    <a:pt x="115" y="191"/>
                    <a:pt x="124" y="198"/>
                  </a:cubicBezTo>
                  <a:cubicBezTo>
                    <a:pt x="133" y="213"/>
                    <a:pt x="130" y="230"/>
                    <a:pt x="150" y="234"/>
                  </a:cubicBezTo>
                  <a:cubicBezTo>
                    <a:pt x="156" y="239"/>
                    <a:pt x="160" y="244"/>
                    <a:pt x="168" y="246"/>
                  </a:cubicBezTo>
                  <a:cubicBezTo>
                    <a:pt x="172" y="248"/>
                    <a:pt x="188" y="246"/>
                    <a:pt x="175" y="23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7" name="Freeform 72"/>
            <p:cNvSpPr>
              <a:spLocks/>
            </p:cNvSpPr>
            <p:nvPr/>
          </p:nvSpPr>
          <p:spPr bwMode="auto">
            <a:xfrm>
              <a:off x="7542213" y="4479925"/>
              <a:ext cx="41275" cy="50800"/>
            </a:xfrm>
            <a:custGeom>
              <a:avLst/>
              <a:gdLst>
                <a:gd name="T0" fmla="*/ 34925 w 26"/>
                <a:gd name="T1" fmla="*/ 42862 h 32"/>
                <a:gd name="T2" fmla="*/ 11112 w 26"/>
                <a:gd name="T3" fmla="*/ 0 h 32"/>
                <a:gd name="T4" fmla="*/ 14288 w 26"/>
                <a:gd name="T5" fmla="*/ 20637 h 32"/>
                <a:gd name="T6" fmla="*/ 34925 w 26"/>
                <a:gd name="T7" fmla="*/ 42862 h 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32"/>
                <a:gd name="T14" fmla="*/ 26 w 26"/>
                <a:gd name="T15" fmla="*/ 32 h 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32">
                  <a:moveTo>
                    <a:pt x="22" y="27"/>
                  </a:moveTo>
                  <a:cubicBezTo>
                    <a:pt x="26" y="18"/>
                    <a:pt x="15" y="5"/>
                    <a:pt x="7" y="0"/>
                  </a:cubicBezTo>
                  <a:cubicBezTo>
                    <a:pt x="0" y="5"/>
                    <a:pt x="3" y="8"/>
                    <a:pt x="9" y="13"/>
                  </a:cubicBezTo>
                  <a:cubicBezTo>
                    <a:pt x="10" y="16"/>
                    <a:pt x="17" y="32"/>
                    <a:pt x="22" y="2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8" name="Freeform 73"/>
            <p:cNvSpPr>
              <a:spLocks/>
            </p:cNvSpPr>
            <p:nvPr/>
          </p:nvSpPr>
          <p:spPr bwMode="auto">
            <a:xfrm>
              <a:off x="7358063" y="4448175"/>
              <a:ext cx="23812" cy="39688"/>
            </a:xfrm>
            <a:custGeom>
              <a:avLst/>
              <a:gdLst>
                <a:gd name="T0" fmla="*/ 19050 w 15"/>
                <a:gd name="T1" fmla="*/ 33338 h 25"/>
                <a:gd name="T2" fmla="*/ 14287 w 15"/>
                <a:gd name="T3" fmla="*/ 12700 h 25"/>
                <a:gd name="T4" fmla="*/ 0 w 15"/>
                <a:gd name="T5" fmla="*/ 9525 h 25"/>
                <a:gd name="T6" fmla="*/ 4762 w 15"/>
                <a:gd name="T7" fmla="*/ 26988 h 25"/>
                <a:gd name="T8" fmla="*/ 19050 w 15"/>
                <a:gd name="T9" fmla="*/ 33338 h 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25"/>
                <a:gd name="T17" fmla="*/ 15 w 15"/>
                <a:gd name="T18" fmla="*/ 25 h 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25">
                  <a:moveTo>
                    <a:pt x="12" y="21"/>
                  </a:moveTo>
                  <a:cubicBezTo>
                    <a:pt x="15" y="15"/>
                    <a:pt x="13" y="13"/>
                    <a:pt x="9" y="8"/>
                  </a:cubicBezTo>
                  <a:cubicBezTo>
                    <a:pt x="8" y="1"/>
                    <a:pt x="4" y="0"/>
                    <a:pt x="0" y="6"/>
                  </a:cubicBezTo>
                  <a:cubicBezTo>
                    <a:pt x="1" y="10"/>
                    <a:pt x="1" y="14"/>
                    <a:pt x="3" y="17"/>
                  </a:cubicBezTo>
                  <a:cubicBezTo>
                    <a:pt x="4" y="18"/>
                    <a:pt x="12" y="25"/>
                    <a:pt x="12" y="2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69" name="Freeform 74"/>
            <p:cNvSpPr>
              <a:spLocks/>
            </p:cNvSpPr>
            <p:nvPr/>
          </p:nvSpPr>
          <p:spPr bwMode="auto">
            <a:xfrm>
              <a:off x="7315200" y="4357688"/>
              <a:ext cx="23813" cy="28575"/>
            </a:xfrm>
            <a:custGeom>
              <a:avLst/>
              <a:gdLst>
                <a:gd name="T0" fmla="*/ 23813 w 15"/>
                <a:gd name="T1" fmla="*/ 28575 h 18"/>
                <a:gd name="T2" fmla="*/ 0 w 15"/>
                <a:gd name="T3" fmla="*/ 0 h 18"/>
                <a:gd name="T4" fmla="*/ 17463 w 15"/>
                <a:gd name="T5" fmla="*/ 22225 h 18"/>
                <a:gd name="T6" fmla="*/ 23813 w 15"/>
                <a:gd name="T7" fmla="*/ 28575 h 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8"/>
                <a:gd name="T14" fmla="*/ 15 w 15"/>
                <a:gd name="T15" fmla="*/ 18 h 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8">
                  <a:moveTo>
                    <a:pt x="15" y="18"/>
                  </a:moveTo>
                  <a:cubicBezTo>
                    <a:pt x="14" y="7"/>
                    <a:pt x="10" y="4"/>
                    <a:pt x="0" y="0"/>
                  </a:cubicBezTo>
                  <a:cubicBezTo>
                    <a:pt x="2" y="7"/>
                    <a:pt x="5" y="10"/>
                    <a:pt x="11" y="14"/>
                  </a:cubicBezTo>
                  <a:cubicBezTo>
                    <a:pt x="14" y="18"/>
                    <a:pt x="12" y="18"/>
                    <a:pt x="15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auto">
            <a:xfrm>
              <a:off x="7277100" y="4313238"/>
              <a:ext cx="14288" cy="20637"/>
            </a:xfrm>
            <a:custGeom>
              <a:avLst/>
              <a:gdLst>
                <a:gd name="T0" fmla="*/ 14288 w 9"/>
                <a:gd name="T1" fmla="*/ 15875 h 13"/>
                <a:gd name="T2" fmla="*/ 0 w 9"/>
                <a:gd name="T3" fmla="*/ 11112 h 13"/>
                <a:gd name="T4" fmla="*/ 3175 w 9"/>
                <a:gd name="T5" fmla="*/ 19050 h 13"/>
                <a:gd name="T6" fmla="*/ 14288 w 9"/>
                <a:gd name="T7" fmla="*/ 15875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"/>
                <a:gd name="T13" fmla="*/ 0 h 13"/>
                <a:gd name="T14" fmla="*/ 9 w 9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" h="13">
                  <a:moveTo>
                    <a:pt x="9" y="10"/>
                  </a:moveTo>
                  <a:cubicBezTo>
                    <a:pt x="8" y="2"/>
                    <a:pt x="5" y="0"/>
                    <a:pt x="0" y="7"/>
                  </a:cubicBezTo>
                  <a:cubicBezTo>
                    <a:pt x="1" y="9"/>
                    <a:pt x="0" y="11"/>
                    <a:pt x="2" y="12"/>
                  </a:cubicBezTo>
                  <a:cubicBezTo>
                    <a:pt x="4" y="13"/>
                    <a:pt x="9" y="10"/>
                    <a:pt x="9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auto">
            <a:xfrm>
              <a:off x="7218363" y="4162425"/>
              <a:ext cx="17462" cy="12700"/>
            </a:xfrm>
            <a:custGeom>
              <a:avLst/>
              <a:gdLst>
                <a:gd name="T0" fmla="*/ 15875 w 11"/>
                <a:gd name="T1" fmla="*/ 12700 h 8"/>
                <a:gd name="T2" fmla="*/ 11112 w 11"/>
                <a:gd name="T3" fmla="*/ 0 h 8"/>
                <a:gd name="T4" fmla="*/ 15875 w 11"/>
                <a:gd name="T5" fmla="*/ 12700 h 8"/>
                <a:gd name="T6" fmla="*/ 0 60000 65536"/>
                <a:gd name="T7" fmla="*/ 0 60000 65536"/>
                <a:gd name="T8" fmla="*/ 0 60000 65536"/>
                <a:gd name="T9" fmla="*/ 0 w 11"/>
                <a:gd name="T10" fmla="*/ 0 h 8"/>
                <a:gd name="T11" fmla="*/ 11 w 11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8">
                  <a:moveTo>
                    <a:pt x="10" y="8"/>
                  </a:moveTo>
                  <a:cubicBezTo>
                    <a:pt x="5" y="6"/>
                    <a:pt x="0" y="4"/>
                    <a:pt x="7" y="0"/>
                  </a:cubicBezTo>
                  <a:cubicBezTo>
                    <a:pt x="11" y="6"/>
                    <a:pt x="10" y="3"/>
                    <a:pt x="10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2" name="Freeform 77"/>
            <p:cNvSpPr>
              <a:spLocks/>
            </p:cNvSpPr>
            <p:nvPr/>
          </p:nvSpPr>
          <p:spPr bwMode="auto">
            <a:xfrm>
              <a:off x="7599363" y="4270375"/>
              <a:ext cx="19050" cy="14288"/>
            </a:xfrm>
            <a:custGeom>
              <a:avLst/>
              <a:gdLst>
                <a:gd name="T0" fmla="*/ 15875 w 12"/>
                <a:gd name="T1" fmla="*/ 14288 h 9"/>
                <a:gd name="T2" fmla="*/ 19050 w 12"/>
                <a:gd name="T3" fmla="*/ 4763 h 9"/>
                <a:gd name="T4" fmla="*/ 15875 w 12"/>
                <a:gd name="T5" fmla="*/ 14288 h 9"/>
                <a:gd name="T6" fmla="*/ 0 60000 65536"/>
                <a:gd name="T7" fmla="*/ 0 60000 65536"/>
                <a:gd name="T8" fmla="*/ 0 60000 65536"/>
                <a:gd name="T9" fmla="*/ 0 w 12"/>
                <a:gd name="T10" fmla="*/ 0 h 9"/>
                <a:gd name="T11" fmla="*/ 12 w 12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9">
                  <a:moveTo>
                    <a:pt x="10" y="9"/>
                  </a:moveTo>
                  <a:cubicBezTo>
                    <a:pt x="0" y="6"/>
                    <a:pt x="0" y="0"/>
                    <a:pt x="12" y="3"/>
                  </a:cubicBezTo>
                  <a:cubicBezTo>
                    <a:pt x="10" y="8"/>
                    <a:pt x="10" y="6"/>
                    <a:pt x="10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3" name="Freeform 78"/>
            <p:cNvSpPr>
              <a:spLocks/>
            </p:cNvSpPr>
            <p:nvPr/>
          </p:nvSpPr>
          <p:spPr bwMode="auto">
            <a:xfrm>
              <a:off x="7981950" y="4092575"/>
              <a:ext cx="128588" cy="136525"/>
            </a:xfrm>
            <a:custGeom>
              <a:avLst/>
              <a:gdLst>
                <a:gd name="T0" fmla="*/ 95250 w 81"/>
                <a:gd name="T1" fmla="*/ 136525 h 86"/>
                <a:gd name="T2" fmla="*/ 100013 w 81"/>
                <a:gd name="T3" fmla="*/ 112713 h 86"/>
                <a:gd name="T4" fmla="*/ 117475 w 81"/>
                <a:gd name="T5" fmla="*/ 92075 h 86"/>
                <a:gd name="T6" fmla="*/ 123825 w 81"/>
                <a:gd name="T7" fmla="*/ 65088 h 86"/>
                <a:gd name="T8" fmla="*/ 119063 w 81"/>
                <a:gd name="T9" fmla="*/ 44450 h 86"/>
                <a:gd name="T10" fmla="*/ 100013 w 81"/>
                <a:gd name="T11" fmla="*/ 11112 h 86"/>
                <a:gd name="T12" fmla="*/ 61913 w 81"/>
                <a:gd name="T13" fmla="*/ 44450 h 86"/>
                <a:gd name="T14" fmla="*/ 38100 w 81"/>
                <a:gd name="T15" fmla="*/ 34925 h 86"/>
                <a:gd name="T16" fmla="*/ 9525 w 81"/>
                <a:gd name="T17" fmla="*/ 50800 h 86"/>
                <a:gd name="T18" fmla="*/ 0 w 81"/>
                <a:gd name="T19" fmla="*/ 79375 h 86"/>
                <a:gd name="T20" fmla="*/ 3175 w 81"/>
                <a:gd name="T21" fmla="*/ 87312 h 86"/>
                <a:gd name="T22" fmla="*/ 19050 w 81"/>
                <a:gd name="T23" fmla="*/ 79375 h 86"/>
                <a:gd name="T24" fmla="*/ 47625 w 81"/>
                <a:gd name="T25" fmla="*/ 77787 h 86"/>
                <a:gd name="T26" fmla="*/ 60325 w 81"/>
                <a:gd name="T27" fmla="*/ 93662 h 86"/>
                <a:gd name="T28" fmla="*/ 74613 w 81"/>
                <a:gd name="T29" fmla="*/ 117475 h 86"/>
                <a:gd name="T30" fmla="*/ 95250 w 81"/>
                <a:gd name="T31" fmla="*/ 136525 h 8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1"/>
                <a:gd name="T49" fmla="*/ 0 h 86"/>
                <a:gd name="T50" fmla="*/ 81 w 81"/>
                <a:gd name="T51" fmla="*/ 86 h 8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1" h="86">
                  <a:moveTo>
                    <a:pt x="60" y="86"/>
                  </a:moveTo>
                  <a:cubicBezTo>
                    <a:pt x="68" y="81"/>
                    <a:pt x="67" y="79"/>
                    <a:pt x="63" y="71"/>
                  </a:cubicBezTo>
                  <a:cubicBezTo>
                    <a:pt x="66" y="63"/>
                    <a:pt x="69" y="64"/>
                    <a:pt x="74" y="58"/>
                  </a:cubicBezTo>
                  <a:cubicBezTo>
                    <a:pt x="72" y="49"/>
                    <a:pt x="71" y="46"/>
                    <a:pt x="78" y="41"/>
                  </a:cubicBezTo>
                  <a:cubicBezTo>
                    <a:pt x="81" y="35"/>
                    <a:pt x="79" y="33"/>
                    <a:pt x="75" y="28"/>
                  </a:cubicBezTo>
                  <a:cubicBezTo>
                    <a:pt x="74" y="16"/>
                    <a:pt x="78" y="0"/>
                    <a:pt x="63" y="7"/>
                  </a:cubicBezTo>
                  <a:cubicBezTo>
                    <a:pt x="56" y="16"/>
                    <a:pt x="49" y="22"/>
                    <a:pt x="39" y="28"/>
                  </a:cubicBezTo>
                  <a:cubicBezTo>
                    <a:pt x="34" y="25"/>
                    <a:pt x="30" y="23"/>
                    <a:pt x="24" y="22"/>
                  </a:cubicBezTo>
                  <a:cubicBezTo>
                    <a:pt x="17" y="26"/>
                    <a:pt x="14" y="30"/>
                    <a:pt x="6" y="32"/>
                  </a:cubicBezTo>
                  <a:cubicBezTo>
                    <a:pt x="2" y="38"/>
                    <a:pt x="3" y="44"/>
                    <a:pt x="0" y="50"/>
                  </a:cubicBezTo>
                  <a:cubicBezTo>
                    <a:pt x="1" y="52"/>
                    <a:pt x="0" y="54"/>
                    <a:pt x="2" y="55"/>
                  </a:cubicBezTo>
                  <a:cubicBezTo>
                    <a:pt x="7" y="57"/>
                    <a:pt x="8" y="51"/>
                    <a:pt x="12" y="50"/>
                  </a:cubicBezTo>
                  <a:cubicBezTo>
                    <a:pt x="18" y="49"/>
                    <a:pt x="24" y="49"/>
                    <a:pt x="30" y="49"/>
                  </a:cubicBezTo>
                  <a:cubicBezTo>
                    <a:pt x="37" y="50"/>
                    <a:pt x="35" y="53"/>
                    <a:pt x="38" y="59"/>
                  </a:cubicBezTo>
                  <a:cubicBezTo>
                    <a:pt x="32" y="70"/>
                    <a:pt x="37" y="72"/>
                    <a:pt x="47" y="74"/>
                  </a:cubicBezTo>
                  <a:cubicBezTo>
                    <a:pt x="51" y="80"/>
                    <a:pt x="71" y="86"/>
                    <a:pt x="60" y="8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4" name="Freeform 79"/>
            <p:cNvSpPr>
              <a:spLocks/>
            </p:cNvSpPr>
            <p:nvPr/>
          </p:nvSpPr>
          <p:spPr bwMode="auto">
            <a:xfrm>
              <a:off x="7842250" y="4037013"/>
              <a:ext cx="82550" cy="92075"/>
            </a:xfrm>
            <a:custGeom>
              <a:avLst/>
              <a:gdLst>
                <a:gd name="T0" fmla="*/ 19050 w 52"/>
                <a:gd name="T1" fmla="*/ 92075 h 58"/>
                <a:gd name="T2" fmla="*/ 11112 w 52"/>
                <a:gd name="T3" fmla="*/ 90488 h 58"/>
                <a:gd name="T4" fmla="*/ 34925 w 52"/>
                <a:gd name="T5" fmla="*/ 63500 h 58"/>
                <a:gd name="T6" fmla="*/ 52388 w 52"/>
                <a:gd name="T7" fmla="*/ 33338 h 58"/>
                <a:gd name="T8" fmla="*/ 66675 w 52"/>
                <a:gd name="T9" fmla="*/ 19050 h 58"/>
                <a:gd name="T10" fmla="*/ 68263 w 52"/>
                <a:gd name="T11" fmla="*/ 6350 h 58"/>
                <a:gd name="T12" fmla="*/ 73025 w 52"/>
                <a:gd name="T13" fmla="*/ 0 h 58"/>
                <a:gd name="T14" fmla="*/ 58738 w 52"/>
                <a:gd name="T15" fmla="*/ 39688 h 58"/>
                <a:gd name="T16" fmla="*/ 49212 w 52"/>
                <a:gd name="T17" fmla="*/ 63500 h 58"/>
                <a:gd name="T18" fmla="*/ 19050 w 52"/>
                <a:gd name="T19" fmla="*/ 92075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2"/>
                <a:gd name="T31" fmla="*/ 0 h 58"/>
                <a:gd name="T32" fmla="*/ 52 w 52"/>
                <a:gd name="T33" fmla="*/ 58 h 5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2" h="58">
                  <a:moveTo>
                    <a:pt x="12" y="58"/>
                  </a:moveTo>
                  <a:cubicBezTo>
                    <a:pt x="10" y="58"/>
                    <a:pt x="8" y="58"/>
                    <a:pt x="7" y="57"/>
                  </a:cubicBezTo>
                  <a:cubicBezTo>
                    <a:pt x="0" y="50"/>
                    <a:pt x="19" y="43"/>
                    <a:pt x="22" y="40"/>
                  </a:cubicBezTo>
                  <a:cubicBezTo>
                    <a:pt x="25" y="31"/>
                    <a:pt x="24" y="26"/>
                    <a:pt x="33" y="21"/>
                  </a:cubicBezTo>
                  <a:cubicBezTo>
                    <a:pt x="36" y="18"/>
                    <a:pt x="40" y="16"/>
                    <a:pt x="42" y="12"/>
                  </a:cubicBezTo>
                  <a:cubicBezTo>
                    <a:pt x="43" y="10"/>
                    <a:pt x="42" y="7"/>
                    <a:pt x="43" y="4"/>
                  </a:cubicBezTo>
                  <a:cubicBezTo>
                    <a:pt x="44" y="2"/>
                    <a:pt x="45" y="1"/>
                    <a:pt x="46" y="0"/>
                  </a:cubicBezTo>
                  <a:cubicBezTo>
                    <a:pt x="52" y="12"/>
                    <a:pt x="47" y="19"/>
                    <a:pt x="37" y="25"/>
                  </a:cubicBezTo>
                  <a:cubicBezTo>
                    <a:pt x="34" y="30"/>
                    <a:pt x="34" y="35"/>
                    <a:pt x="31" y="40"/>
                  </a:cubicBezTo>
                  <a:cubicBezTo>
                    <a:pt x="29" y="51"/>
                    <a:pt x="19" y="51"/>
                    <a:pt x="12" y="5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5" name="Freeform 80"/>
            <p:cNvSpPr>
              <a:spLocks/>
            </p:cNvSpPr>
            <p:nvPr/>
          </p:nvSpPr>
          <p:spPr bwMode="auto">
            <a:xfrm>
              <a:off x="8050213" y="3984625"/>
              <a:ext cx="38100" cy="87313"/>
            </a:xfrm>
            <a:custGeom>
              <a:avLst/>
              <a:gdLst>
                <a:gd name="T0" fmla="*/ 36513 w 24"/>
                <a:gd name="T1" fmla="*/ 82550 h 55"/>
                <a:gd name="T2" fmla="*/ 30163 w 24"/>
                <a:gd name="T3" fmla="*/ 58738 h 55"/>
                <a:gd name="T4" fmla="*/ 31750 w 24"/>
                <a:gd name="T5" fmla="*/ 20638 h 55"/>
                <a:gd name="T6" fmla="*/ 12700 w 24"/>
                <a:gd name="T7" fmla="*/ 0 h 55"/>
                <a:gd name="T8" fmla="*/ 22225 w 24"/>
                <a:gd name="T9" fmla="*/ 34925 h 55"/>
                <a:gd name="T10" fmla="*/ 17463 w 24"/>
                <a:gd name="T11" fmla="*/ 57150 h 55"/>
                <a:gd name="T12" fmla="*/ 31750 w 24"/>
                <a:gd name="T13" fmla="*/ 87313 h 55"/>
                <a:gd name="T14" fmla="*/ 36513 w 24"/>
                <a:gd name="T15" fmla="*/ 82550 h 5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"/>
                <a:gd name="T25" fmla="*/ 0 h 55"/>
                <a:gd name="T26" fmla="*/ 24 w 24"/>
                <a:gd name="T27" fmla="*/ 55 h 5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" h="55">
                  <a:moveTo>
                    <a:pt x="23" y="52"/>
                  </a:moveTo>
                  <a:cubicBezTo>
                    <a:pt x="22" y="47"/>
                    <a:pt x="20" y="42"/>
                    <a:pt x="19" y="37"/>
                  </a:cubicBezTo>
                  <a:cubicBezTo>
                    <a:pt x="21" y="27"/>
                    <a:pt x="24" y="24"/>
                    <a:pt x="20" y="13"/>
                  </a:cubicBezTo>
                  <a:cubicBezTo>
                    <a:pt x="18" y="4"/>
                    <a:pt x="17" y="2"/>
                    <a:pt x="8" y="0"/>
                  </a:cubicBezTo>
                  <a:cubicBezTo>
                    <a:pt x="1" y="9"/>
                    <a:pt x="8" y="14"/>
                    <a:pt x="14" y="22"/>
                  </a:cubicBezTo>
                  <a:cubicBezTo>
                    <a:pt x="8" y="27"/>
                    <a:pt x="0" y="30"/>
                    <a:pt x="11" y="36"/>
                  </a:cubicBezTo>
                  <a:cubicBezTo>
                    <a:pt x="14" y="43"/>
                    <a:pt x="14" y="49"/>
                    <a:pt x="20" y="55"/>
                  </a:cubicBezTo>
                  <a:cubicBezTo>
                    <a:pt x="23" y="51"/>
                    <a:pt x="23" y="49"/>
                    <a:pt x="23" y="5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6" name="Freeform 81"/>
            <p:cNvSpPr>
              <a:spLocks/>
            </p:cNvSpPr>
            <p:nvPr/>
          </p:nvSpPr>
          <p:spPr bwMode="auto">
            <a:xfrm>
              <a:off x="8047038" y="4065588"/>
              <a:ext cx="20637" cy="15875"/>
            </a:xfrm>
            <a:custGeom>
              <a:avLst/>
              <a:gdLst>
                <a:gd name="T0" fmla="*/ 20637 w 13"/>
                <a:gd name="T1" fmla="*/ 14288 h 10"/>
                <a:gd name="T2" fmla="*/ 0 w 13"/>
                <a:gd name="T3" fmla="*/ 4762 h 10"/>
                <a:gd name="T4" fmla="*/ 20637 w 13"/>
                <a:gd name="T5" fmla="*/ 14288 h 10"/>
                <a:gd name="T6" fmla="*/ 0 60000 65536"/>
                <a:gd name="T7" fmla="*/ 0 60000 65536"/>
                <a:gd name="T8" fmla="*/ 0 60000 65536"/>
                <a:gd name="T9" fmla="*/ 0 w 13"/>
                <a:gd name="T10" fmla="*/ 0 h 10"/>
                <a:gd name="T11" fmla="*/ 13 w 13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10">
                  <a:moveTo>
                    <a:pt x="13" y="9"/>
                  </a:moveTo>
                  <a:cubicBezTo>
                    <a:pt x="9" y="2"/>
                    <a:pt x="8" y="0"/>
                    <a:pt x="0" y="3"/>
                  </a:cubicBezTo>
                  <a:cubicBezTo>
                    <a:pt x="4" y="9"/>
                    <a:pt x="5" y="10"/>
                    <a:pt x="13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7" name="Freeform 82"/>
            <p:cNvSpPr>
              <a:spLocks/>
            </p:cNvSpPr>
            <p:nvPr/>
          </p:nvSpPr>
          <p:spPr bwMode="auto">
            <a:xfrm>
              <a:off x="7986713" y="4043363"/>
              <a:ext cx="57150" cy="57150"/>
            </a:xfrm>
            <a:custGeom>
              <a:avLst/>
              <a:gdLst>
                <a:gd name="T0" fmla="*/ 33337 w 36"/>
                <a:gd name="T1" fmla="*/ 57150 h 36"/>
                <a:gd name="T2" fmla="*/ 9525 w 36"/>
                <a:gd name="T3" fmla="*/ 42862 h 36"/>
                <a:gd name="T4" fmla="*/ 22225 w 36"/>
                <a:gd name="T5" fmla="*/ 26988 h 36"/>
                <a:gd name="T6" fmla="*/ 36512 w 36"/>
                <a:gd name="T7" fmla="*/ 4762 h 36"/>
                <a:gd name="T8" fmla="*/ 57150 w 36"/>
                <a:gd name="T9" fmla="*/ 0 h 36"/>
                <a:gd name="T10" fmla="*/ 38100 w 36"/>
                <a:gd name="T11" fmla="*/ 46037 h 36"/>
                <a:gd name="T12" fmla="*/ 33337 w 36"/>
                <a:gd name="T13" fmla="*/ 57150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36"/>
                <a:gd name="T23" fmla="*/ 36 w 36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36">
                  <a:moveTo>
                    <a:pt x="21" y="36"/>
                  </a:moveTo>
                  <a:cubicBezTo>
                    <a:pt x="13" y="35"/>
                    <a:pt x="12" y="31"/>
                    <a:pt x="6" y="27"/>
                  </a:cubicBezTo>
                  <a:cubicBezTo>
                    <a:pt x="0" y="19"/>
                    <a:pt x="6" y="18"/>
                    <a:pt x="14" y="17"/>
                  </a:cubicBezTo>
                  <a:cubicBezTo>
                    <a:pt x="21" y="14"/>
                    <a:pt x="21" y="11"/>
                    <a:pt x="23" y="3"/>
                  </a:cubicBezTo>
                  <a:cubicBezTo>
                    <a:pt x="29" y="8"/>
                    <a:pt x="32" y="7"/>
                    <a:pt x="36" y="0"/>
                  </a:cubicBezTo>
                  <a:cubicBezTo>
                    <a:pt x="35" y="11"/>
                    <a:pt x="30" y="19"/>
                    <a:pt x="24" y="29"/>
                  </a:cubicBezTo>
                  <a:cubicBezTo>
                    <a:pt x="23" y="36"/>
                    <a:pt x="25" y="34"/>
                    <a:pt x="21" y="3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8" name="Freeform 83"/>
            <p:cNvSpPr>
              <a:spLocks/>
            </p:cNvSpPr>
            <p:nvPr/>
          </p:nvSpPr>
          <p:spPr bwMode="auto">
            <a:xfrm>
              <a:off x="7975600" y="4016375"/>
              <a:ext cx="39688" cy="41275"/>
            </a:xfrm>
            <a:custGeom>
              <a:avLst/>
              <a:gdLst>
                <a:gd name="T0" fmla="*/ 14288 w 25"/>
                <a:gd name="T1" fmla="*/ 41275 h 26"/>
                <a:gd name="T2" fmla="*/ 15875 w 25"/>
                <a:gd name="T3" fmla="*/ 22225 h 26"/>
                <a:gd name="T4" fmla="*/ 34925 w 25"/>
                <a:gd name="T5" fmla="*/ 15875 h 26"/>
                <a:gd name="T6" fmla="*/ 25400 w 25"/>
                <a:gd name="T7" fmla="*/ 34925 h 26"/>
                <a:gd name="T8" fmla="*/ 14288 w 25"/>
                <a:gd name="T9" fmla="*/ 41275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26"/>
                <a:gd name="T17" fmla="*/ 25 w 2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26">
                  <a:moveTo>
                    <a:pt x="9" y="26"/>
                  </a:moveTo>
                  <a:cubicBezTo>
                    <a:pt x="0" y="24"/>
                    <a:pt x="6" y="19"/>
                    <a:pt x="10" y="14"/>
                  </a:cubicBezTo>
                  <a:cubicBezTo>
                    <a:pt x="13" y="0"/>
                    <a:pt x="13" y="3"/>
                    <a:pt x="22" y="10"/>
                  </a:cubicBezTo>
                  <a:cubicBezTo>
                    <a:pt x="25" y="15"/>
                    <a:pt x="20" y="17"/>
                    <a:pt x="16" y="22"/>
                  </a:cubicBezTo>
                  <a:cubicBezTo>
                    <a:pt x="14" y="24"/>
                    <a:pt x="4" y="26"/>
                    <a:pt x="9" y="2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79" name="Freeform 84"/>
            <p:cNvSpPr>
              <a:spLocks/>
            </p:cNvSpPr>
            <p:nvPr/>
          </p:nvSpPr>
          <p:spPr bwMode="auto">
            <a:xfrm>
              <a:off x="8015288" y="3998913"/>
              <a:ext cx="33337" cy="28575"/>
            </a:xfrm>
            <a:custGeom>
              <a:avLst/>
              <a:gdLst>
                <a:gd name="T0" fmla="*/ 28575 w 21"/>
                <a:gd name="T1" fmla="*/ 15875 h 18"/>
                <a:gd name="T2" fmla="*/ 9525 w 21"/>
                <a:gd name="T3" fmla="*/ 0 h 18"/>
                <a:gd name="T4" fmla="*/ 17462 w 21"/>
                <a:gd name="T5" fmla="*/ 20637 h 18"/>
                <a:gd name="T6" fmla="*/ 31750 w 21"/>
                <a:gd name="T7" fmla="*/ 20637 h 18"/>
                <a:gd name="T8" fmla="*/ 28575 w 21"/>
                <a:gd name="T9" fmla="*/ 15875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"/>
                <a:gd name="T16" fmla="*/ 0 h 18"/>
                <a:gd name="T17" fmla="*/ 21 w 21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" h="18">
                  <a:moveTo>
                    <a:pt x="18" y="10"/>
                  </a:moveTo>
                  <a:cubicBezTo>
                    <a:pt x="14" y="5"/>
                    <a:pt x="11" y="3"/>
                    <a:pt x="6" y="0"/>
                  </a:cubicBezTo>
                  <a:cubicBezTo>
                    <a:pt x="0" y="8"/>
                    <a:pt x="2" y="11"/>
                    <a:pt x="11" y="13"/>
                  </a:cubicBezTo>
                  <a:cubicBezTo>
                    <a:pt x="13" y="14"/>
                    <a:pt x="18" y="18"/>
                    <a:pt x="20" y="13"/>
                  </a:cubicBezTo>
                  <a:cubicBezTo>
                    <a:pt x="21" y="12"/>
                    <a:pt x="18" y="9"/>
                    <a:pt x="18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0" name="Freeform 85"/>
            <p:cNvSpPr>
              <a:spLocks/>
            </p:cNvSpPr>
            <p:nvPr/>
          </p:nvSpPr>
          <p:spPr bwMode="auto">
            <a:xfrm>
              <a:off x="7918450" y="3997325"/>
              <a:ext cx="20638" cy="23813"/>
            </a:xfrm>
            <a:custGeom>
              <a:avLst/>
              <a:gdLst>
                <a:gd name="T0" fmla="*/ 15875 w 13"/>
                <a:gd name="T1" fmla="*/ 11113 h 15"/>
                <a:gd name="T2" fmla="*/ 0 w 13"/>
                <a:gd name="T3" fmla="*/ 6350 h 15"/>
                <a:gd name="T4" fmla="*/ 15875 w 13"/>
                <a:gd name="T5" fmla="*/ 17463 h 15"/>
                <a:gd name="T6" fmla="*/ 15875 w 13"/>
                <a:gd name="T7" fmla="*/ 11113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5"/>
                <a:gd name="T14" fmla="*/ 13 w 13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5">
                  <a:moveTo>
                    <a:pt x="10" y="7"/>
                  </a:moveTo>
                  <a:cubicBezTo>
                    <a:pt x="9" y="0"/>
                    <a:pt x="6" y="0"/>
                    <a:pt x="0" y="4"/>
                  </a:cubicBezTo>
                  <a:cubicBezTo>
                    <a:pt x="1" y="11"/>
                    <a:pt x="3" y="15"/>
                    <a:pt x="10" y="11"/>
                  </a:cubicBezTo>
                  <a:cubicBezTo>
                    <a:pt x="12" y="6"/>
                    <a:pt x="13" y="7"/>
                    <a:pt x="10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1" name="Freeform 86"/>
            <p:cNvSpPr>
              <a:spLocks/>
            </p:cNvSpPr>
            <p:nvPr/>
          </p:nvSpPr>
          <p:spPr bwMode="auto">
            <a:xfrm>
              <a:off x="7923213" y="3765550"/>
              <a:ext cx="123825" cy="214313"/>
            </a:xfrm>
            <a:custGeom>
              <a:avLst/>
              <a:gdLst>
                <a:gd name="T0" fmla="*/ 123825 w 78"/>
                <a:gd name="T1" fmla="*/ 214313 h 135"/>
                <a:gd name="T2" fmla="*/ 120650 w 78"/>
                <a:gd name="T3" fmla="*/ 196850 h 135"/>
                <a:gd name="T4" fmla="*/ 114300 w 78"/>
                <a:gd name="T5" fmla="*/ 190500 h 135"/>
                <a:gd name="T6" fmla="*/ 95250 w 78"/>
                <a:gd name="T7" fmla="*/ 161925 h 135"/>
                <a:gd name="T8" fmla="*/ 71437 w 78"/>
                <a:gd name="T9" fmla="*/ 163513 h 135"/>
                <a:gd name="T10" fmla="*/ 53975 w 78"/>
                <a:gd name="T11" fmla="*/ 147638 h 135"/>
                <a:gd name="T12" fmla="*/ 47625 w 78"/>
                <a:gd name="T13" fmla="*/ 125413 h 135"/>
                <a:gd name="T14" fmla="*/ 66675 w 78"/>
                <a:gd name="T15" fmla="*/ 82550 h 135"/>
                <a:gd name="T16" fmla="*/ 77787 w 78"/>
                <a:gd name="T17" fmla="*/ 63500 h 135"/>
                <a:gd name="T18" fmla="*/ 71437 w 78"/>
                <a:gd name="T19" fmla="*/ 34925 h 135"/>
                <a:gd name="T20" fmla="*/ 47625 w 78"/>
                <a:gd name="T21" fmla="*/ 11113 h 135"/>
                <a:gd name="T22" fmla="*/ 25400 w 78"/>
                <a:gd name="T23" fmla="*/ 25400 h 135"/>
                <a:gd name="T24" fmla="*/ 19050 w 78"/>
                <a:gd name="T25" fmla="*/ 47625 h 135"/>
                <a:gd name="T26" fmla="*/ 15875 w 78"/>
                <a:gd name="T27" fmla="*/ 87313 h 135"/>
                <a:gd name="T28" fmla="*/ 0 w 78"/>
                <a:gd name="T29" fmla="*/ 100013 h 135"/>
                <a:gd name="T30" fmla="*/ 11112 w 78"/>
                <a:gd name="T31" fmla="*/ 128588 h 135"/>
                <a:gd name="T32" fmla="*/ 28575 w 78"/>
                <a:gd name="T33" fmla="*/ 153988 h 135"/>
                <a:gd name="T34" fmla="*/ 42862 w 78"/>
                <a:gd name="T35" fmla="*/ 185738 h 135"/>
                <a:gd name="T36" fmla="*/ 71437 w 78"/>
                <a:gd name="T37" fmla="*/ 185738 h 135"/>
                <a:gd name="T38" fmla="*/ 87312 w 78"/>
                <a:gd name="T39" fmla="*/ 190500 h 135"/>
                <a:gd name="T40" fmla="*/ 109538 w 78"/>
                <a:gd name="T41" fmla="*/ 211138 h 135"/>
                <a:gd name="T42" fmla="*/ 123825 w 78"/>
                <a:gd name="T43" fmla="*/ 214313 h 135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78"/>
                <a:gd name="T67" fmla="*/ 0 h 135"/>
                <a:gd name="T68" fmla="*/ 78 w 78"/>
                <a:gd name="T69" fmla="*/ 135 h 135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78" h="135">
                  <a:moveTo>
                    <a:pt x="78" y="135"/>
                  </a:moveTo>
                  <a:cubicBezTo>
                    <a:pt x="77" y="131"/>
                    <a:pt x="77" y="127"/>
                    <a:pt x="76" y="124"/>
                  </a:cubicBezTo>
                  <a:cubicBezTo>
                    <a:pt x="75" y="122"/>
                    <a:pt x="73" y="122"/>
                    <a:pt x="72" y="120"/>
                  </a:cubicBezTo>
                  <a:cubicBezTo>
                    <a:pt x="67" y="104"/>
                    <a:pt x="74" y="104"/>
                    <a:pt x="60" y="102"/>
                  </a:cubicBezTo>
                  <a:cubicBezTo>
                    <a:pt x="54" y="98"/>
                    <a:pt x="51" y="99"/>
                    <a:pt x="45" y="103"/>
                  </a:cubicBezTo>
                  <a:cubicBezTo>
                    <a:pt x="34" y="102"/>
                    <a:pt x="38" y="101"/>
                    <a:pt x="34" y="93"/>
                  </a:cubicBezTo>
                  <a:cubicBezTo>
                    <a:pt x="33" y="88"/>
                    <a:pt x="31" y="84"/>
                    <a:pt x="30" y="79"/>
                  </a:cubicBezTo>
                  <a:cubicBezTo>
                    <a:pt x="32" y="66"/>
                    <a:pt x="38" y="63"/>
                    <a:pt x="42" y="52"/>
                  </a:cubicBezTo>
                  <a:cubicBezTo>
                    <a:pt x="44" y="42"/>
                    <a:pt x="47" y="49"/>
                    <a:pt x="49" y="40"/>
                  </a:cubicBezTo>
                  <a:cubicBezTo>
                    <a:pt x="48" y="33"/>
                    <a:pt x="46" y="29"/>
                    <a:pt x="45" y="22"/>
                  </a:cubicBezTo>
                  <a:cubicBezTo>
                    <a:pt x="47" y="7"/>
                    <a:pt x="47" y="9"/>
                    <a:pt x="30" y="7"/>
                  </a:cubicBezTo>
                  <a:cubicBezTo>
                    <a:pt x="19" y="0"/>
                    <a:pt x="20" y="8"/>
                    <a:pt x="16" y="16"/>
                  </a:cubicBezTo>
                  <a:cubicBezTo>
                    <a:pt x="15" y="21"/>
                    <a:pt x="13" y="25"/>
                    <a:pt x="12" y="30"/>
                  </a:cubicBezTo>
                  <a:cubicBezTo>
                    <a:pt x="13" y="40"/>
                    <a:pt x="17" y="46"/>
                    <a:pt x="10" y="55"/>
                  </a:cubicBezTo>
                  <a:cubicBezTo>
                    <a:pt x="9" y="62"/>
                    <a:pt x="6" y="60"/>
                    <a:pt x="0" y="63"/>
                  </a:cubicBezTo>
                  <a:cubicBezTo>
                    <a:pt x="1" y="72"/>
                    <a:pt x="2" y="73"/>
                    <a:pt x="7" y="81"/>
                  </a:cubicBezTo>
                  <a:cubicBezTo>
                    <a:pt x="10" y="95"/>
                    <a:pt x="11" y="88"/>
                    <a:pt x="18" y="97"/>
                  </a:cubicBezTo>
                  <a:cubicBezTo>
                    <a:pt x="20" y="105"/>
                    <a:pt x="23" y="110"/>
                    <a:pt x="27" y="117"/>
                  </a:cubicBezTo>
                  <a:cubicBezTo>
                    <a:pt x="35" y="114"/>
                    <a:pt x="37" y="113"/>
                    <a:pt x="45" y="117"/>
                  </a:cubicBezTo>
                  <a:cubicBezTo>
                    <a:pt x="49" y="122"/>
                    <a:pt x="50" y="126"/>
                    <a:pt x="55" y="120"/>
                  </a:cubicBezTo>
                  <a:cubicBezTo>
                    <a:pt x="62" y="124"/>
                    <a:pt x="62" y="132"/>
                    <a:pt x="69" y="133"/>
                  </a:cubicBezTo>
                  <a:cubicBezTo>
                    <a:pt x="71" y="135"/>
                    <a:pt x="78" y="135"/>
                    <a:pt x="78" y="13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2" name="Freeform 87"/>
            <p:cNvSpPr>
              <a:spLocks/>
            </p:cNvSpPr>
            <p:nvPr/>
          </p:nvSpPr>
          <p:spPr bwMode="auto">
            <a:xfrm>
              <a:off x="8039100" y="3933825"/>
              <a:ext cx="30163" cy="17463"/>
            </a:xfrm>
            <a:custGeom>
              <a:avLst/>
              <a:gdLst>
                <a:gd name="T0" fmla="*/ 19050 w 19"/>
                <a:gd name="T1" fmla="*/ 17463 h 11"/>
                <a:gd name="T2" fmla="*/ 19050 w 19"/>
                <a:gd name="T3" fmla="*/ 17463 h 11"/>
                <a:gd name="T4" fmla="*/ 0 60000 65536"/>
                <a:gd name="T5" fmla="*/ 0 60000 65536"/>
                <a:gd name="T6" fmla="*/ 0 w 19"/>
                <a:gd name="T7" fmla="*/ 0 h 11"/>
                <a:gd name="T8" fmla="*/ 19 w 19"/>
                <a:gd name="T9" fmla="*/ 11 h 1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9" h="11">
                  <a:moveTo>
                    <a:pt x="12" y="11"/>
                  </a:moveTo>
                  <a:cubicBezTo>
                    <a:pt x="0" y="5"/>
                    <a:pt x="19" y="0"/>
                    <a:pt x="12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3" name="Freeform 88"/>
            <p:cNvSpPr>
              <a:spLocks/>
            </p:cNvSpPr>
            <p:nvPr/>
          </p:nvSpPr>
          <p:spPr bwMode="auto">
            <a:xfrm>
              <a:off x="7975600" y="3987800"/>
              <a:ext cx="20638" cy="22225"/>
            </a:xfrm>
            <a:custGeom>
              <a:avLst/>
              <a:gdLst>
                <a:gd name="T0" fmla="*/ 14288 w 13"/>
                <a:gd name="T1" fmla="*/ 7938 h 14"/>
                <a:gd name="T2" fmla="*/ 19050 w 13"/>
                <a:gd name="T3" fmla="*/ 1588 h 14"/>
                <a:gd name="T4" fmla="*/ 4763 w 13"/>
                <a:gd name="T5" fmla="*/ 3175 h 14"/>
                <a:gd name="T6" fmla="*/ 14288 w 13"/>
                <a:gd name="T7" fmla="*/ 7938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4"/>
                <a:gd name="T14" fmla="*/ 13 w 13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4">
                  <a:moveTo>
                    <a:pt x="9" y="5"/>
                  </a:moveTo>
                  <a:cubicBezTo>
                    <a:pt x="10" y="4"/>
                    <a:pt x="13" y="2"/>
                    <a:pt x="12" y="1"/>
                  </a:cubicBezTo>
                  <a:cubicBezTo>
                    <a:pt x="9" y="0"/>
                    <a:pt x="5" y="0"/>
                    <a:pt x="3" y="2"/>
                  </a:cubicBezTo>
                  <a:cubicBezTo>
                    <a:pt x="0" y="4"/>
                    <a:pt x="9" y="14"/>
                    <a:pt x="9" y="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4" name="Freeform 89"/>
            <p:cNvSpPr>
              <a:spLocks/>
            </p:cNvSpPr>
            <p:nvPr/>
          </p:nvSpPr>
          <p:spPr bwMode="auto">
            <a:xfrm>
              <a:off x="7939088" y="3946525"/>
              <a:ext cx="39687" cy="55563"/>
            </a:xfrm>
            <a:custGeom>
              <a:avLst/>
              <a:gdLst>
                <a:gd name="T0" fmla="*/ 36512 w 25"/>
                <a:gd name="T1" fmla="*/ 47625 h 35"/>
                <a:gd name="T2" fmla="*/ 17462 w 25"/>
                <a:gd name="T3" fmla="*/ 14288 h 35"/>
                <a:gd name="T4" fmla="*/ 0 w 25"/>
                <a:gd name="T5" fmla="*/ 4763 h 35"/>
                <a:gd name="T6" fmla="*/ 17462 w 25"/>
                <a:gd name="T7" fmla="*/ 25400 h 35"/>
                <a:gd name="T8" fmla="*/ 28575 w 25"/>
                <a:gd name="T9" fmla="*/ 53975 h 35"/>
                <a:gd name="T10" fmla="*/ 36512 w 25"/>
                <a:gd name="T11" fmla="*/ 47625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5"/>
                <a:gd name="T19" fmla="*/ 0 h 35"/>
                <a:gd name="T20" fmla="*/ 25 w 25"/>
                <a:gd name="T21" fmla="*/ 35 h 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5" h="35">
                  <a:moveTo>
                    <a:pt x="23" y="30"/>
                  </a:moveTo>
                  <a:cubicBezTo>
                    <a:pt x="21" y="20"/>
                    <a:pt x="19" y="15"/>
                    <a:pt x="11" y="9"/>
                  </a:cubicBezTo>
                  <a:cubicBezTo>
                    <a:pt x="8" y="2"/>
                    <a:pt x="7" y="0"/>
                    <a:pt x="0" y="3"/>
                  </a:cubicBezTo>
                  <a:cubicBezTo>
                    <a:pt x="3" y="12"/>
                    <a:pt x="4" y="11"/>
                    <a:pt x="11" y="16"/>
                  </a:cubicBezTo>
                  <a:cubicBezTo>
                    <a:pt x="12" y="22"/>
                    <a:pt x="14" y="29"/>
                    <a:pt x="18" y="34"/>
                  </a:cubicBezTo>
                  <a:cubicBezTo>
                    <a:pt x="25" y="33"/>
                    <a:pt x="25" y="35"/>
                    <a:pt x="23" y="3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5" name="Freeform 90"/>
            <p:cNvSpPr>
              <a:spLocks/>
            </p:cNvSpPr>
            <p:nvPr/>
          </p:nvSpPr>
          <p:spPr bwMode="auto">
            <a:xfrm>
              <a:off x="7388225" y="4208463"/>
              <a:ext cx="147638" cy="193675"/>
            </a:xfrm>
            <a:custGeom>
              <a:avLst/>
              <a:gdLst>
                <a:gd name="T0" fmla="*/ 139700 w 93"/>
                <a:gd name="T1" fmla="*/ 177800 h 122"/>
                <a:gd name="T2" fmla="*/ 127000 w 93"/>
                <a:gd name="T3" fmla="*/ 147638 h 122"/>
                <a:gd name="T4" fmla="*/ 117475 w 93"/>
                <a:gd name="T5" fmla="*/ 125413 h 122"/>
                <a:gd name="T6" fmla="*/ 107950 w 93"/>
                <a:gd name="T7" fmla="*/ 95250 h 122"/>
                <a:gd name="T8" fmla="*/ 120650 w 93"/>
                <a:gd name="T9" fmla="*/ 76200 h 122"/>
                <a:gd name="T10" fmla="*/ 84138 w 93"/>
                <a:gd name="T11" fmla="*/ 28575 h 122"/>
                <a:gd name="T12" fmla="*/ 69850 w 93"/>
                <a:gd name="T13" fmla="*/ 0 h 122"/>
                <a:gd name="T14" fmla="*/ 50800 w 93"/>
                <a:gd name="T15" fmla="*/ 20638 h 122"/>
                <a:gd name="T16" fmla="*/ 30163 w 93"/>
                <a:gd name="T17" fmla="*/ 6350 h 122"/>
                <a:gd name="T18" fmla="*/ 25400 w 93"/>
                <a:gd name="T19" fmla="*/ 33338 h 122"/>
                <a:gd name="T20" fmla="*/ 39688 w 93"/>
                <a:gd name="T21" fmla="*/ 80963 h 122"/>
                <a:gd name="T22" fmla="*/ 50800 w 93"/>
                <a:gd name="T23" fmla="*/ 106363 h 122"/>
                <a:gd name="T24" fmla="*/ 134938 w 93"/>
                <a:gd name="T25" fmla="*/ 177800 h 122"/>
                <a:gd name="T26" fmla="*/ 139700 w 93"/>
                <a:gd name="T27" fmla="*/ 177800 h 1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3"/>
                <a:gd name="T43" fmla="*/ 0 h 122"/>
                <a:gd name="T44" fmla="*/ 93 w 93"/>
                <a:gd name="T45" fmla="*/ 122 h 12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3" h="122">
                  <a:moveTo>
                    <a:pt x="88" y="112"/>
                  </a:moveTo>
                  <a:cubicBezTo>
                    <a:pt x="86" y="97"/>
                    <a:pt x="85" y="103"/>
                    <a:pt x="80" y="93"/>
                  </a:cubicBezTo>
                  <a:cubicBezTo>
                    <a:pt x="79" y="87"/>
                    <a:pt x="76" y="84"/>
                    <a:pt x="74" y="79"/>
                  </a:cubicBezTo>
                  <a:cubicBezTo>
                    <a:pt x="73" y="73"/>
                    <a:pt x="71" y="66"/>
                    <a:pt x="68" y="60"/>
                  </a:cubicBezTo>
                  <a:cubicBezTo>
                    <a:pt x="70" y="55"/>
                    <a:pt x="73" y="53"/>
                    <a:pt x="76" y="48"/>
                  </a:cubicBezTo>
                  <a:cubicBezTo>
                    <a:pt x="73" y="30"/>
                    <a:pt x="68" y="27"/>
                    <a:pt x="53" y="18"/>
                  </a:cubicBezTo>
                  <a:cubicBezTo>
                    <a:pt x="52" y="12"/>
                    <a:pt x="48" y="5"/>
                    <a:pt x="44" y="0"/>
                  </a:cubicBezTo>
                  <a:cubicBezTo>
                    <a:pt x="38" y="5"/>
                    <a:pt x="40" y="11"/>
                    <a:pt x="32" y="13"/>
                  </a:cubicBezTo>
                  <a:cubicBezTo>
                    <a:pt x="25" y="18"/>
                    <a:pt x="25" y="9"/>
                    <a:pt x="19" y="4"/>
                  </a:cubicBezTo>
                  <a:cubicBezTo>
                    <a:pt x="0" y="7"/>
                    <a:pt x="9" y="10"/>
                    <a:pt x="16" y="21"/>
                  </a:cubicBezTo>
                  <a:cubicBezTo>
                    <a:pt x="18" y="31"/>
                    <a:pt x="20" y="42"/>
                    <a:pt x="25" y="51"/>
                  </a:cubicBezTo>
                  <a:cubicBezTo>
                    <a:pt x="26" y="58"/>
                    <a:pt x="28" y="61"/>
                    <a:pt x="32" y="67"/>
                  </a:cubicBezTo>
                  <a:cubicBezTo>
                    <a:pt x="36" y="84"/>
                    <a:pt x="68" y="109"/>
                    <a:pt x="85" y="112"/>
                  </a:cubicBezTo>
                  <a:cubicBezTo>
                    <a:pt x="87" y="122"/>
                    <a:pt x="93" y="112"/>
                    <a:pt x="88" y="1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6" name="Freeform 91"/>
            <p:cNvSpPr>
              <a:spLocks/>
            </p:cNvSpPr>
            <p:nvPr/>
          </p:nvSpPr>
          <p:spPr bwMode="auto">
            <a:xfrm>
              <a:off x="7334250" y="3727450"/>
              <a:ext cx="207963" cy="504825"/>
            </a:xfrm>
            <a:custGeom>
              <a:avLst/>
              <a:gdLst>
                <a:gd name="T0" fmla="*/ 122238 w 131"/>
                <a:gd name="T1" fmla="*/ 477838 h 318"/>
                <a:gd name="T2" fmla="*/ 95250 w 131"/>
                <a:gd name="T3" fmla="*/ 447675 h 318"/>
                <a:gd name="T4" fmla="*/ 80963 w 131"/>
                <a:gd name="T5" fmla="*/ 425450 h 318"/>
                <a:gd name="T6" fmla="*/ 66675 w 131"/>
                <a:gd name="T7" fmla="*/ 395287 h 318"/>
                <a:gd name="T8" fmla="*/ 57150 w 131"/>
                <a:gd name="T9" fmla="*/ 373062 h 318"/>
                <a:gd name="T10" fmla="*/ 60325 w 131"/>
                <a:gd name="T11" fmla="*/ 344487 h 318"/>
                <a:gd name="T12" fmla="*/ 74613 w 131"/>
                <a:gd name="T13" fmla="*/ 268287 h 318"/>
                <a:gd name="T14" fmla="*/ 90488 w 131"/>
                <a:gd name="T15" fmla="*/ 247650 h 318"/>
                <a:gd name="T16" fmla="*/ 122238 w 131"/>
                <a:gd name="T17" fmla="*/ 268287 h 318"/>
                <a:gd name="T18" fmla="*/ 123825 w 131"/>
                <a:gd name="T19" fmla="*/ 280987 h 318"/>
                <a:gd name="T20" fmla="*/ 138113 w 131"/>
                <a:gd name="T21" fmla="*/ 292100 h 318"/>
                <a:gd name="T22" fmla="*/ 142875 w 131"/>
                <a:gd name="T23" fmla="*/ 282575 h 318"/>
                <a:gd name="T24" fmla="*/ 133350 w 131"/>
                <a:gd name="T25" fmla="*/ 247650 h 318"/>
                <a:gd name="T26" fmla="*/ 141288 w 131"/>
                <a:gd name="T27" fmla="*/ 214313 h 318"/>
                <a:gd name="T28" fmla="*/ 166688 w 131"/>
                <a:gd name="T29" fmla="*/ 206375 h 318"/>
                <a:gd name="T30" fmla="*/ 188913 w 131"/>
                <a:gd name="T31" fmla="*/ 192087 h 318"/>
                <a:gd name="T32" fmla="*/ 207963 w 131"/>
                <a:gd name="T33" fmla="*/ 166687 h 318"/>
                <a:gd name="T34" fmla="*/ 185738 w 131"/>
                <a:gd name="T35" fmla="*/ 104775 h 318"/>
                <a:gd name="T36" fmla="*/ 166688 w 131"/>
                <a:gd name="T37" fmla="*/ 77787 h 318"/>
                <a:gd name="T38" fmla="*/ 136525 w 131"/>
                <a:gd name="T39" fmla="*/ 53975 h 318"/>
                <a:gd name="T40" fmla="*/ 103188 w 131"/>
                <a:gd name="T41" fmla="*/ 76200 h 318"/>
                <a:gd name="T42" fmla="*/ 88900 w 131"/>
                <a:gd name="T43" fmla="*/ 47625 h 318"/>
                <a:gd name="T44" fmla="*/ 98425 w 131"/>
                <a:gd name="T45" fmla="*/ 23812 h 318"/>
                <a:gd name="T46" fmla="*/ 69850 w 131"/>
                <a:gd name="T47" fmla="*/ 11112 h 318"/>
                <a:gd name="T48" fmla="*/ 33338 w 131"/>
                <a:gd name="T49" fmla="*/ 0 h 318"/>
                <a:gd name="T50" fmla="*/ 19050 w 131"/>
                <a:gd name="T51" fmla="*/ 23812 h 318"/>
                <a:gd name="T52" fmla="*/ 4763 w 131"/>
                <a:gd name="T53" fmla="*/ 39687 h 318"/>
                <a:gd name="T54" fmla="*/ 12700 w 131"/>
                <a:gd name="T55" fmla="*/ 63500 h 318"/>
                <a:gd name="T56" fmla="*/ 23813 w 131"/>
                <a:gd name="T57" fmla="*/ 130175 h 318"/>
                <a:gd name="T58" fmla="*/ 33338 w 131"/>
                <a:gd name="T59" fmla="*/ 152400 h 318"/>
                <a:gd name="T60" fmla="*/ 22225 w 131"/>
                <a:gd name="T61" fmla="*/ 171450 h 318"/>
                <a:gd name="T62" fmla="*/ 60325 w 131"/>
                <a:gd name="T63" fmla="*/ 254000 h 318"/>
                <a:gd name="T64" fmla="*/ 42863 w 131"/>
                <a:gd name="T65" fmla="*/ 296862 h 318"/>
                <a:gd name="T66" fmla="*/ 33338 w 131"/>
                <a:gd name="T67" fmla="*/ 330200 h 318"/>
                <a:gd name="T68" fmla="*/ 31750 w 131"/>
                <a:gd name="T69" fmla="*/ 352425 h 318"/>
                <a:gd name="T70" fmla="*/ 23813 w 131"/>
                <a:gd name="T71" fmla="*/ 376237 h 318"/>
                <a:gd name="T72" fmla="*/ 36513 w 131"/>
                <a:gd name="T73" fmla="*/ 415925 h 318"/>
                <a:gd name="T74" fmla="*/ 60325 w 131"/>
                <a:gd name="T75" fmla="*/ 458788 h 318"/>
                <a:gd name="T76" fmla="*/ 88900 w 131"/>
                <a:gd name="T77" fmla="*/ 492125 h 318"/>
                <a:gd name="T78" fmla="*/ 109538 w 131"/>
                <a:gd name="T79" fmla="*/ 500063 h 318"/>
                <a:gd name="T80" fmla="*/ 122238 w 131"/>
                <a:gd name="T81" fmla="*/ 481013 h 318"/>
                <a:gd name="T82" fmla="*/ 122238 w 131"/>
                <a:gd name="T83" fmla="*/ 477838 h 31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31"/>
                <a:gd name="T127" fmla="*/ 0 h 318"/>
                <a:gd name="T128" fmla="*/ 131 w 131"/>
                <a:gd name="T129" fmla="*/ 318 h 31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31" h="318">
                  <a:moveTo>
                    <a:pt x="77" y="301"/>
                  </a:moveTo>
                  <a:cubicBezTo>
                    <a:pt x="75" y="288"/>
                    <a:pt x="73" y="284"/>
                    <a:pt x="60" y="282"/>
                  </a:cubicBezTo>
                  <a:cubicBezTo>
                    <a:pt x="57" y="277"/>
                    <a:pt x="54" y="273"/>
                    <a:pt x="51" y="268"/>
                  </a:cubicBezTo>
                  <a:cubicBezTo>
                    <a:pt x="50" y="261"/>
                    <a:pt x="46" y="255"/>
                    <a:pt x="42" y="249"/>
                  </a:cubicBezTo>
                  <a:cubicBezTo>
                    <a:pt x="41" y="243"/>
                    <a:pt x="38" y="240"/>
                    <a:pt x="36" y="235"/>
                  </a:cubicBezTo>
                  <a:cubicBezTo>
                    <a:pt x="35" y="228"/>
                    <a:pt x="35" y="223"/>
                    <a:pt x="38" y="217"/>
                  </a:cubicBezTo>
                  <a:cubicBezTo>
                    <a:pt x="40" y="201"/>
                    <a:pt x="42" y="184"/>
                    <a:pt x="47" y="169"/>
                  </a:cubicBezTo>
                  <a:cubicBezTo>
                    <a:pt x="48" y="161"/>
                    <a:pt x="47" y="151"/>
                    <a:pt x="57" y="156"/>
                  </a:cubicBezTo>
                  <a:cubicBezTo>
                    <a:pt x="60" y="162"/>
                    <a:pt x="70" y="168"/>
                    <a:pt x="77" y="169"/>
                  </a:cubicBezTo>
                  <a:cubicBezTo>
                    <a:pt x="77" y="172"/>
                    <a:pt x="77" y="175"/>
                    <a:pt x="78" y="177"/>
                  </a:cubicBezTo>
                  <a:cubicBezTo>
                    <a:pt x="80" y="180"/>
                    <a:pt x="87" y="184"/>
                    <a:pt x="87" y="184"/>
                  </a:cubicBezTo>
                  <a:cubicBezTo>
                    <a:pt x="95" y="197"/>
                    <a:pt x="95" y="186"/>
                    <a:pt x="90" y="178"/>
                  </a:cubicBezTo>
                  <a:cubicBezTo>
                    <a:pt x="89" y="171"/>
                    <a:pt x="87" y="162"/>
                    <a:pt x="84" y="156"/>
                  </a:cubicBezTo>
                  <a:cubicBezTo>
                    <a:pt x="82" y="148"/>
                    <a:pt x="79" y="137"/>
                    <a:pt x="89" y="135"/>
                  </a:cubicBezTo>
                  <a:cubicBezTo>
                    <a:pt x="94" y="132"/>
                    <a:pt x="99" y="132"/>
                    <a:pt x="105" y="130"/>
                  </a:cubicBezTo>
                  <a:cubicBezTo>
                    <a:pt x="110" y="127"/>
                    <a:pt x="114" y="124"/>
                    <a:pt x="119" y="121"/>
                  </a:cubicBezTo>
                  <a:cubicBezTo>
                    <a:pt x="123" y="115"/>
                    <a:pt x="127" y="111"/>
                    <a:pt x="131" y="105"/>
                  </a:cubicBezTo>
                  <a:cubicBezTo>
                    <a:pt x="128" y="92"/>
                    <a:pt x="123" y="78"/>
                    <a:pt x="117" y="66"/>
                  </a:cubicBezTo>
                  <a:cubicBezTo>
                    <a:pt x="116" y="55"/>
                    <a:pt x="114" y="54"/>
                    <a:pt x="105" y="49"/>
                  </a:cubicBezTo>
                  <a:cubicBezTo>
                    <a:pt x="100" y="43"/>
                    <a:pt x="93" y="38"/>
                    <a:pt x="86" y="34"/>
                  </a:cubicBezTo>
                  <a:cubicBezTo>
                    <a:pt x="78" y="37"/>
                    <a:pt x="73" y="44"/>
                    <a:pt x="65" y="48"/>
                  </a:cubicBezTo>
                  <a:cubicBezTo>
                    <a:pt x="63" y="42"/>
                    <a:pt x="60" y="35"/>
                    <a:pt x="56" y="30"/>
                  </a:cubicBezTo>
                  <a:cubicBezTo>
                    <a:pt x="57" y="24"/>
                    <a:pt x="58" y="20"/>
                    <a:pt x="62" y="15"/>
                  </a:cubicBezTo>
                  <a:cubicBezTo>
                    <a:pt x="59" y="7"/>
                    <a:pt x="52" y="9"/>
                    <a:pt x="44" y="7"/>
                  </a:cubicBezTo>
                  <a:cubicBezTo>
                    <a:pt x="37" y="3"/>
                    <a:pt x="29" y="1"/>
                    <a:pt x="21" y="0"/>
                  </a:cubicBezTo>
                  <a:cubicBezTo>
                    <a:pt x="16" y="6"/>
                    <a:pt x="19" y="11"/>
                    <a:pt x="12" y="15"/>
                  </a:cubicBezTo>
                  <a:cubicBezTo>
                    <a:pt x="9" y="19"/>
                    <a:pt x="5" y="20"/>
                    <a:pt x="3" y="25"/>
                  </a:cubicBezTo>
                  <a:cubicBezTo>
                    <a:pt x="5" y="30"/>
                    <a:pt x="6" y="35"/>
                    <a:pt x="8" y="40"/>
                  </a:cubicBezTo>
                  <a:cubicBezTo>
                    <a:pt x="4" y="56"/>
                    <a:pt x="0" y="71"/>
                    <a:pt x="15" y="82"/>
                  </a:cubicBezTo>
                  <a:cubicBezTo>
                    <a:pt x="18" y="87"/>
                    <a:pt x="20" y="90"/>
                    <a:pt x="21" y="96"/>
                  </a:cubicBezTo>
                  <a:cubicBezTo>
                    <a:pt x="19" y="106"/>
                    <a:pt x="16" y="99"/>
                    <a:pt x="14" y="108"/>
                  </a:cubicBezTo>
                  <a:cubicBezTo>
                    <a:pt x="16" y="130"/>
                    <a:pt x="29" y="141"/>
                    <a:pt x="38" y="160"/>
                  </a:cubicBezTo>
                  <a:cubicBezTo>
                    <a:pt x="36" y="171"/>
                    <a:pt x="32" y="177"/>
                    <a:pt x="27" y="187"/>
                  </a:cubicBezTo>
                  <a:cubicBezTo>
                    <a:pt x="26" y="194"/>
                    <a:pt x="24" y="202"/>
                    <a:pt x="21" y="208"/>
                  </a:cubicBezTo>
                  <a:cubicBezTo>
                    <a:pt x="20" y="215"/>
                    <a:pt x="17" y="216"/>
                    <a:pt x="20" y="222"/>
                  </a:cubicBezTo>
                  <a:cubicBezTo>
                    <a:pt x="21" y="230"/>
                    <a:pt x="19" y="231"/>
                    <a:pt x="15" y="237"/>
                  </a:cubicBezTo>
                  <a:cubicBezTo>
                    <a:pt x="17" y="251"/>
                    <a:pt x="16" y="253"/>
                    <a:pt x="23" y="262"/>
                  </a:cubicBezTo>
                  <a:cubicBezTo>
                    <a:pt x="25" y="273"/>
                    <a:pt x="33" y="279"/>
                    <a:pt x="38" y="289"/>
                  </a:cubicBezTo>
                  <a:cubicBezTo>
                    <a:pt x="40" y="303"/>
                    <a:pt x="41" y="308"/>
                    <a:pt x="56" y="310"/>
                  </a:cubicBezTo>
                  <a:cubicBezTo>
                    <a:pt x="58" y="318"/>
                    <a:pt x="62" y="316"/>
                    <a:pt x="69" y="315"/>
                  </a:cubicBezTo>
                  <a:cubicBezTo>
                    <a:pt x="75" y="311"/>
                    <a:pt x="74" y="309"/>
                    <a:pt x="77" y="303"/>
                  </a:cubicBezTo>
                  <a:cubicBezTo>
                    <a:pt x="75" y="296"/>
                    <a:pt x="74" y="295"/>
                    <a:pt x="77" y="30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7" name="Freeform 92"/>
            <p:cNvSpPr>
              <a:spLocks/>
            </p:cNvSpPr>
            <p:nvPr/>
          </p:nvSpPr>
          <p:spPr bwMode="auto">
            <a:xfrm>
              <a:off x="7466013" y="3908425"/>
              <a:ext cx="147637" cy="163513"/>
            </a:xfrm>
            <a:custGeom>
              <a:avLst/>
              <a:gdLst>
                <a:gd name="T0" fmla="*/ 47625 w 93"/>
                <a:gd name="T1" fmla="*/ 163513 h 103"/>
                <a:gd name="T2" fmla="*/ 80962 w 93"/>
                <a:gd name="T3" fmla="*/ 138113 h 103"/>
                <a:gd name="T4" fmla="*/ 109537 w 93"/>
                <a:gd name="T5" fmla="*/ 125413 h 103"/>
                <a:gd name="T6" fmla="*/ 128587 w 93"/>
                <a:gd name="T7" fmla="*/ 114300 h 103"/>
                <a:gd name="T8" fmla="*/ 147637 w 93"/>
                <a:gd name="T9" fmla="*/ 58738 h 103"/>
                <a:gd name="T10" fmla="*/ 134937 w 93"/>
                <a:gd name="T11" fmla="*/ 39688 h 103"/>
                <a:gd name="T12" fmla="*/ 120650 w 93"/>
                <a:gd name="T13" fmla="*/ 11113 h 103"/>
                <a:gd name="T14" fmla="*/ 101600 w 93"/>
                <a:gd name="T15" fmla="*/ 1588 h 103"/>
                <a:gd name="T16" fmla="*/ 87312 w 93"/>
                <a:gd name="T17" fmla="*/ 20638 h 103"/>
                <a:gd name="T18" fmla="*/ 63500 w 93"/>
                <a:gd name="T19" fmla="*/ 6350 h 103"/>
                <a:gd name="T20" fmla="*/ 25400 w 93"/>
                <a:gd name="T21" fmla="*/ 25400 h 103"/>
                <a:gd name="T22" fmla="*/ 0 w 93"/>
                <a:gd name="T23" fmla="*/ 44450 h 103"/>
                <a:gd name="T24" fmla="*/ 9525 w 93"/>
                <a:gd name="T25" fmla="*/ 87313 h 103"/>
                <a:gd name="T26" fmla="*/ 14287 w 93"/>
                <a:gd name="T27" fmla="*/ 104775 h 103"/>
                <a:gd name="T28" fmla="*/ 9525 w 93"/>
                <a:gd name="T29" fmla="*/ 128588 h 103"/>
                <a:gd name="T30" fmla="*/ 47625 w 93"/>
                <a:gd name="T31" fmla="*/ 163513 h 10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3"/>
                <a:gd name="T49" fmla="*/ 0 h 103"/>
                <a:gd name="T50" fmla="*/ 93 w 93"/>
                <a:gd name="T51" fmla="*/ 103 h 10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3" h="103">
                  <a:moveTo>
                    <a:pt x="30" y="103"/>
                  </a:moveTo>
                  <a:cubicBezTo>
                    <a:pt x="32" y="94"/>
                    <a:pt x="42" y="89"/>
                    <a:pt x="51" y="87"/>
                  </a:cubicBezTo>
                  <a:cubicBezTo>
                    <a:pt x="57" y="84"/>
                    <a:pt x="63" y="83"/>
                    <a:pt x="69" y="79"/>
                  </a:cubicBezTo>
                  <a:cubicBezTo>
                    <a:pt x="73" y="74"/>
                    <a:pt x="75" y="73"/>
                    <a:pt x="81" y="72"/>
                  </a:cubicBezTo>
                  <a:cubicBezTo>
                    <a:pt x="91" y="65"/>
                    <a:pt x="88" y="50"/>
                    <a:pt x="93" y="37"/>
                  </a:cubicBezTo>
                  <a:cubicBezTo>
                    <a:pt x="90" y="31"/>
                    <a:pt x="91" y="29"/>
                    <a:pt x="85" y="25"/>
                  </a:cubicBezTo>
                  <a:cubicBezTo>
                    <a:pt x="84" y="18"/>
                    <a:pt x="83" y="10"/>
                    <a:pt x="76" y="7"/>
                  </a:cubicBezTo>
                  <a:cubicBezTo>
                    <a:pt x="72" y="2"/>
                    <a:pt x="71" y="0"/>
                    <a:pt x="64" y="1"/>
                  </a:cubicBezTo>
                  <a:cubicBezTo>
                    <a:pt x="60" y="7"/>
                    <a:pt x="63" y="11"/>
                    <a:pt x="55" y="13"/>
                  </a:cubicBezTo>
                  <a:cubicBezTo>
                    <a:pt x="47" y="12"/>
                    <a:pt x="46" y="8"/>
                    <a:pt x="40" y="4"/>
                  </a:cubicBezTo>
                  <a:cubicBezTo>
                    <a:pt x="32" y="10"/>
                    <a:pt x="26" y="14"/>
                    <a:pt x="16" y="16"/>
                  </a:cubicBezTo>
                  <a:cubicBezTo>
                    <a:pt x="10" y="19"/>
                    <a:pt x="4" y="22"/>
                    <a:pt x="0" y="28"/>
                  </a:cubicBezTo>
                  <a:cubicBezTo>
                    <a:pt x="1" y="45"/>
                    <a:pt x="0" y="44"/>
                    <a:pt x="6" y="55"/>
                  </a:cubicBezTo>
                  <a:cubicBezTo>
                    <a:pt x="7" y="59"/>
                    <a:pt x="9" y="62"/>
                    <a:pt x="9" y="66"/>
                  </a:cubicBezTo>
                  <a:cubicBezTo>
                    <a:pt x="9" y="71"/>
                    <a:pt x="6" y="81"/>
                    <a:pt x="6" y="81"/>
                  </a:cubicBezTo>
                  <a:cubicBezTo>
                    <a:pt x="16" y="88"/>
                    <a:pt x="17" y="99"/>
                    <a:pt x="30" y="10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8" name="Freeform 93"/>
            <p:cNvSpPr>
              <a:spLocks/>
            </p:cNvSpPr>
            <p:nvPr/>
          </p:nvSpPr>
          <p:spPr bwMode="auto">
            <a:xfrm>
              <a:off x="7459663" y="3629025"/>
              <a:ext cx="201612" cy="504825"/>
            </a:xfrm>
            <a:custGeom>
              <a:avLst/>
              <a:gdLst>
                <a:gd name="T0" fmla="*/ 55562 w 127"/>
                <a:gd name="T1" fmla="*/ 446088 h 318"/>
                <a:gd name="T2" fmla="*/ 74612 w 127"/>
                <a:gd name="T3" fmla="*/ 504825 h 318"/>
                <a:gd name="T4" fmla="*/ 92075 w 127"/>
                <a:gd name="T5" fmla="*/ 484188 h 318"/>
                <a:gd name="T6" fmla="*/ 107950 w 127"/>
                <a:gd name="T7" fmla="*/ 471488 h 318"/>
                <a:gd name="T8" fmla="*/ 106362 w 127"/>
                <a:gd name="T9" fmla="*/ 446088 h 318"/>
                <a:gd name="T10" fmla="*/ 158750 w 127"/>
                <a:gd name="T11" fmla="*/ 431800 h 318"/>
                <a:gd name="T12" fmla="*/ 192087 w 127"/>
                <a:gd name="T13" fmla="*/ 395287 h 318"/>
                <a:gd name="T14" fmla="*/ 201612 w 127"/>
                <a:gd name="T15" fmla="*/ 365125 h 318"/>
                <a:gd name="T16" fmla="*/ 193675 w 127"/>
                <a:gd name="T17" fmla="*/ 338137 h 318"/>
                <a:gd name="T18" fmla="*/ 174625 w 127"/>
                <a:gd name="T19" fmla="*/ 279400 h 318"/>
                <a:gd name="T20" fmla="*/ 139700 w 127"/>
                <a:gd name="T21" fmla="*/ 219075 h 318"/>
                <a:gd name="T22" fmla="*/ 103187 w 127"/>
                <a:gd name="T23" fmla="*/ 176212 h 318"/>
                <a:gd name="T24" fmla="*/ 93662 w 127"/>
                <a:gd name="T25" fmla="*/ 155575 h 318"/>
                <a:gd name="T26" fmla="*/ 106362 w 127"/>
                <a:gd name="T27" fmla="*/ 114300 h 318"/>
                <a:gd name="T28" fmla="*/ 130175 w 127"/>
                <a:gd name="T29" fmla="*/ 88900 h 318"/>
                <a:gd name="T30" fmla="*/ 146050 w 127"/>
                <a:gd name="T31" fmla="*/ 69850 h 318"/>
                <a:gd name="T32" fmla="*/ 141287 w 127"/>
                <a:gd name="T33" fmla="*/ 50800 h 318"/>
                <a:gd name="T34" fmla="*/ 127000 w 127"/>
                <a:gd name="T35" fmla="*/ 46037 h 318"/>
                <a:gd name="T36" fmla="*/ 125412 w 127"/>
                <a:gd name="T37" fmla="*/ 38100 h 318"/>
                <a:gd name="T38" fmla="*/ 117475 w 127"/>
                <a:gd name="T39" fmla="*/ 31750 h 318"/>
                <a:gd name="T40" fmla="*/ 88900 w 127"/>
                <a:gd name="T41" fmla="*/ 0 h 318"/>
                <a:gd name="T42" fmla="*/ 44450 w 127"/>
                <a:gd name="T43" fmla="*/ 9525 h 318"/>
                <a:gd name="T44" fmla="*/ 22225 w 127"/>
                <a:gd name="T45" fmla="*/ 7937 h 318"/>
                <a:gd name="T46" fmla="*/ 6350 w 127"/>
                <a:gd name="T47" fmla="*/ 23812 h 318"/>
                <a:gd name="T48" fmla="*/ 20637 w 127"/>
                <a:gd name="T49" fmla="*/ 57150 h 318"/>
                <a:gd name="T50" fmla="*/ 44450 w 127"/>
                <a:gd name="T51" fmla="*/ 71437 h 318"/>
                <a:gd name="T52" fmla="*/ 68262 w 127"/>
                <a:gd name="T53" fmla="*/ 79375 h 318"/>
                <a:gd name="T54" fmla="*/ 58737 w 127"/>
                <a:gd name="T55" fmla="*/ 100012 h 318"/>
                <a:gd name="T56" fmla="*/ 58737 w 127"/>
                <a:gd name="T57" fmla="*/ 128587 h 318"/>
                <a:gd name="T58" fmla="*/ 73025 w 127"/>
                <a:gd name="T59" fmla="*/ 150812 h 318"/>
                <a:gd name="T60" fmla="*/ 115887 w 127"/>
                <a:gd name="T61" fmla="*/ 212725 h 318"/>
                <a:gd name="T62" fmla="*/ 125412 w 127"/>
                <a:gd name="T63" fmla="*/ 236538 h 318"/>
                <a:gd name="T64" fmla="*/ 127000 w 127"/>
                <a:gd name="T65" fmla="*/ 246063 h 318"/>
                <a:gd name="T66" fmla="*/ 134937 w 127"/>
                <a:gd name="T67" fmla="*/ 252413 h 318"/>
                <a:gd name="T68" fmla="*/ 136525 w 127"/>
                <a:gd name="T69" fmla="*/ 269875 h 318"/>
                <a:gd name="T70" fmla="*/ 139700 w 127"/>
                <a:gd name="T71" fmla="*/ 276225 h 318"/>
                <a:gd name="T72" fmla="*/ 144462 w 127"/>
                <a:gd name="T73" fmla="*/ 307975 h 318"/>
                <a:gd name="T74" fmla="*/ 153987 w 127"/>
                <a:gd name="T75" fmla="*/ 331787 h 318"/>
                <a:gd name="T76" fmla="*/ 150812 w 127"/>
                <a:gd name="T77" fmla="*/ 369887 h 318"/>
                <a:gd name="T78" fmla="*/ 117475 w 127"/>
                <a:gd name="T79" fmla="*/ 404812 h 318"/>
                <a:gd name="T80" fmla="*/ 98425 w 127"/>
                <a:gd name="T81" fmla="*/ 419100 h 318"/>
                <a:gd name="T82" fmla="*/ 55562 w 127"/>
                <a:gd name="T83" fmla="*/ 446088 h 31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27"/>
                <a:gd name="T127" fmla="*/ 0 h 318"/>
                <a:gd name="T128" fmla="*/ 127 w 127"/>
                <a:gd name="T129" fmla="*/ 318 h 31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27" h="318">
                  <a:moveTo>
                    <a:pt x="35" y="281"/>
                  </a:moveTo>
                  <a:cubicBezTo>
                    <a:pt x="50" y="284"/>
                    <a:pt x="33" y="308"/>
                    <a:pt x="47" y="318"/>
                  </a:cubicBezTo>
                  <a:cubicBezTo>
                    <a:pt x="54" y="314"/>
                    <a:pt x="52" y="310"/>
                    <a:pt x="58" y="305"/>
                  </a:cubicBezTo>
                  <a:cubicBezTo>
                    <a:pt x="59" y="298"/>
                    <a:pt x="62" y="300"/>
                    <a:pt x="68" y="297"/>
                  </a:cubicBezTo>
                  <a:cubicBezTo>
                    <a:pt x="67" y="290"/>
                    <a:pt x="63" y="287"/>
                    <a:pt x="67" y="281"/>
                  </a:cubicBezTo>
                  <a:cubicBezTo>
                    <a:pt x="86" y="283"/>
                    <a:pt x="84" y="274"/>
                    <a:pt x="100" y="272"/>
                  </a:cubicBezTo>
                  <a:cubicBezTo>
                    <a:pt x="109" y="267"/>
                    <a:pt x="112" y="254"/>
                    <a:pt x="121" y="249"/>
                  </a:cubicBezTo>
                  <a:cubicBezTo>
                    <a:pt x="122" y="242"/>
                    <a:pt x="123" y="236"/>
                    <a:pt x="127" y="230"/>
                  </a:cubicBezTo>
                  <a:cubicBezTo>
                    <a:pt x="125" y="224"/>
                    <a:pt x="124" y="219"/>
                    <a:pt x="122" y="213"/>
                  </a:cubicBezTo>
                  <a:cubicBezTo>
                    <a:pt x="120" y="201"/>
                    <a:pt x="119" y="184"/>
                    <a:pt x="110" y="176"/>
                  </a:cubicBezTo>
                  <a:cubicBezTo>
                    <a:pt x="107" y="163"/>
                    <a:pt x="100" y="144"/>
                    <a:pt x="88" y="138"/>
                  </a:cubicBezTo>
                  <a:cubicBezTo>
                    <a:pt x="83" y="129"/>
                    <a:pt x="75" y="117"/>
                    <a:pt x="65" y="111"/>
                  </a:cubicBezTo>
                  <a:cubicBezTo>
                    <a:pt x="62" y="107"/>
                    <a:pt x="61" y="103"/>
                    <a:pt x="59" y="98"/>
                  </a:cubicBezTo>
                  <a:cubicBezTo>
                    <a:pt x="63" y="88"/>
                    <a:pt x="57" y="78"/>
                    <a:pt x="67" y="72"/>
                  </a:cubicBezTo>
                  <a:cubicBezTo>
                    <a:pt x="73" y="64"/>
                    <a:pt x="70" y="58"/>
                    <a:pt x="82" y="56"/>
                  </a:cubicBezTo>
                  <a:cubicBezTo>
                    <a:pt x="85" y="51"/>
                    <a:pt x="87" y="48"/>
                    <a:pt x="92" y="44"/>
                  </a:cubicBezTo>
                  <a:cubicBezTo>
                    <a:pt x="97" y="36"/>
                    <a:pt x="100" y="34"/>
                    <a:pt x="89" y="32"/>
                  </a:cubicBezTo>
                  <a:cubicBezTo>
                    <a:pt x="86" y="31"/>
                    <a:pt x="82" y="31"/>
                    <a:pt x="80" y="29"/>
                  </a:cubicBezTo>
                  <a:cubicBezTo>
                    <a:pt x="79" y="28"/>
                    <a:pt x="80" y="25"/>
                    <a:pt x="79" y="24"/>
                  </a:cubicBezTo>
                  <a:cubicBezTo>
                    <a:pt x="78" y="22"/>
                    <a:pt x="76" y="21"/>
                    <a:pt x="74" y="20"/>
                  </a:cubicBezTo>
                  <a:cubicBezTo>
                    <a:pt x="73" y="8"/>
                    <a:pt x="67" y="4"/>
                    <a:pt x="56" y="0"/>
                  </a:cubicBezTo>
                  <a:cubicBezTo>
                    <a:pt x="47" y="2"/>
                    <a:pt x="38" y="5"/>
                    <a:pt x="28" y="6"/>
                  </a:cubicBezTo>
                  <a:cubicBezTo>
                    <a:pt x="22" y="9"/>
                    <a:pt x="21" y="6"/>
                    <a:pt x="14" y="5"/>
                  </a:cubicBezTo>
                  <a:cubicBezTo>
                    <a:pt x="7" y="6"/>
                    <a:pt x="0" y="7"/>
                    <a:pt x="4" y="15"/>
                  </a:cubicBezTo>
                  <a:cubicBezTo>
                    <a:pt x="6" y="23"/>
                    <a:pt x="5" y="34"/>
                    <a:pt x="13" y="36"/>
                  </a:cubicBezTo>
                  <a:cubicBezTo>
                    <a:pt x="19" y="40"/>
                    <a:pt x="21" y="44"/>
                    <a:pt x="28" y="45"/>
                  </a:cubicBezTo>
                  <a:cubicBezTo>
                    <a:pt x="36" y="44"/>
                    <a:pt x="39" y="43"/>
                    <a:pt x="43" y="50"/>
                  </a:cubicBezTo>
                  <a:cubicBezTo>
                    <a:pt x="44" y="58"/>
                    <a:pt x="43" y="59"/>
                    <a:pt x="37" y="63"/>
                  </a:cubicBezTo>
                  <a:cubicBezTo>
                    <a:pt x="34" y="71"/>
                    <a:pt x="26" y="74"/>
                    <a:pt x="37" y="81"/>
                  </a:cubicBezTo>
                  <a:cubicBezTo>
                    <a:pt x="41" y="88"/>
                    <a:pt x="39" y="92"/>
                    <a:pt x="46" y="95"/>
                  </a:cubicBezTo>
                  <a:cubicBezTo>
                    <a:pt x="48" y="109"/>
                    <a:pt x="61" y="127"/>
                    <a:pt x="73" y="134"/>
                  </a:cubicBezTo>
                  <a:cubicBezTo>
                    <a:pt x="74" y="140"/>
                    <a:pt x="76" y="143"/>
                    <a:pt x="79" y="149"/>
                  </a:cubicBezTo>
                  <a:cubicBezTo>
                    <a:pt x="79" y="151"/>
                    <a:pt x="79" y="153"/>
                    <a:pt x="80" y="155"/>
                  </a:cubicBezTo>
                  <a:cubicBezTo>
                    <a:pt x="81" y="157"/>
                    <a:pt x="84" y="157"/>
                    <a:pt x="85" y="159"/>
                  </a:cubicBezTo>
                  <a:cubicBezTo>
                    <a:pt x="86" y="162"/>
                    <a:pt x="85" y="166"/>
                    <a:pt x="86" y="170"/>
                  </a:cubicBezTo>
                  <a:cubicBezTo>
                    <a:pt x="86" y="171"/>
                    <a:pt x="87" y="173"/>
                    <a:pt x="88" y="174"/>
                  </a:cubicBezTo>
                  <a:cubicBezTo>
                    <a:pt x="84" y="184"/>
                    <a:pt x="86" y="186"/>
                    <a:pt x="91" y="194"/>
                  </a:cubicBezTo>
                  <a:cubicBezTo>
                    <a:pt x="92" y="200"/>
                    <a:pt x="95" y="203"/>
                    <a:pt x="97" y="209"/>
                  </a:cubicBezTo>
                  <a:cubicBezTo>
                    <a:pt x="98" y="217"/>
                    <a:pt x="98" y="225"/>
                    <a:pt x="95" y="233"/>
                  </a:cubicBezTo>
                  <a:cubicBezTo>
                    <a:pt x="93" y="246"/>
                    <a:pt x="87" y="253"/>
                    <a:pt x="74" y="255"/>
                  </a:cubicBezTo>
                  <a:cubicBezTo>
                    <a:pt x="70" y="261"/>
                    <a:pt x="69" y="263"/>
                    <a:pt x="62" y="264"/>
                  </a:cubicBezTo>
                  <a:cubicBezTo>
                    <a:pt x="51" y="269"/>
                    <a:pt x="44" y="272"/>
                    <a:pt x="35" y="28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89" name="Freeform 95"/>
            <p:cNvSpPr>
              <a:spLocks/>
            </p:cNvSpPr>
            <p:nvPr/>
          </p:nvSpPr>
          <p:spPr bwMode="auto">
            <a:xfrm>
              <a:off x="7400925" y="3638550"/>
              <a:ext cx="201613" cy="285750"/>
            </a:xfrm>
            <a:custGeom>
              <a:avLst/>
              <a:gdLst>
                <a:gd name="T0" fmla="*/ 160338 w 127"/>
                <a:gd name="T1" fmla="*/ 280988 h 180"/>
                <a:gd name="T2" fmla="*/ 138113 w 127"/>
                <a:gd name="T3" fmla="*/ 274638 h 180"/>
                <a:gd name="T4" fmla="*/ 138113 w 127"/>
                <a:gd name="T5" fmla="*/ 236538 h 180"/>
                <a:gd name="T6" fmla="*/ 123825 w 127"/>
                <a:gd name="T7" fmla="*/ 200025 h 180"/>
                <a:gd name="T8" fmla="*/ 69850 w 127"/>
                <a:gd name="T9" fmla="*/ 138113 h 180"/>
                <a:gd name="T10" fmla="*/ 50800 w 127"/>
                <a:gd name="T11" fmla="*/ 155575 h 180"/>
                <a:gd name="T12" fmla="*/ 26988 w 127"/>
                <a:gd name="T13" fmla="*/ 138113 h 180"/>
                <a:gd name="T14" fmla="*/ 19050 w 127"/>
                <a:gd name="T15" fmla="*/ 98425 h 180"/>
                <a:gd name="T16" fmla="*/ 0 w 127"/>
                <a:gd name="T17" fmla="*/ 85725 h 180"/>
                <a:gd name="T18" fmla="*/ 38100 w 127"/>
                <a:gd name="T19" fmla="*/ 60325 h 180"/>
                <a:gd name="T20" fmla="*/ 50800 w 127"/>
                <a:gd name="T21" fmla="*/ 41275 h 180"/>
                <a:gd name="T22" fmla="*/ 41275 w 127"/>
                <a:gd name="T23" fmla="*/ 17463 h 180"/>
                <a:gd name="T24" fmla="*/ 42863 w 127"/>
                <a:gd name="T25" fmla="*/ 9525 h 180"/>
                <a:gd name="T26" fmla="*/ 69850 w 127"/>
                <a:gd name="T27" fmla="*/ 38100 h 180"/>
                <a:gd name="T28" fmla="*/ 117475 w 127"/>
                <a:gd name="T29" fmla="*/ 71438 h 180"/>
                <a:gd name="T30" fmla="*/ 109538 w 127"/>
                <a:gd name="T31" fmla="*/ 93662 h 180"/>
                <a:gd name="T32" fmla="*/ 131763 w 127"/>
                <a:gd name="T33" fmla="*/ 157162 h 180"/>
                <a:gd name="T34" fmla="*/ 184150 w 127"/>
                <a:gd name="T35" fmla="*/ 241300 h 180"/>
                <a:gd name="T36" fmla="*/ 180975 w 127"/>
                <a:gd name="T37" fmla="*/ 274638 h 180"/>
                <a:gd name="T38" fmla="*/ 160338 w 127"/>
                <a:gd name="T39" fmla="*/ 274638 h 180"/>
                <a:gd name="T40" fmla="*/ 160338 w 127"/>
                <a:gd name="T41" fmla="*/ 280988 h 18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7"/>
                <a:gd name="T64" fmla="*/ 0 h 180"/>
                <a:gd name="T65" fmla="*/ 127 w 127"/>
                <a:gd name="T66" fmla="*/ 180 h 18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7" h="180">
                  <a:moveTo>
                    <a:pt x="101" y="177"/>
                  </a:moveTo>
                  <a:cubicBezTo>
                    <a:pt x="94" y="180"/>
                    <a:pt x="91" y="179"/>
                    <a:pt x="87" y="173"/>
                  </a:cubicBezTo>
                  <a:cubicBezTo>
                    <a:pt x="91" y="164"/>
                    <a:pt x="94" y="159"/>
                    <a:pt x="87" y="149"/>
                  </a:cubicBezTo>
                  <a:cubicBezTo>
                    <a:pt x="85" y="140"/>
                    <a:pt x="81" y="134"/>
                    <a:pt x="78" y="126"/>
                  </a:cubicBezTo>
                  <a:cubicBezTo>
                    <a:pt x="75" y="106"/>
                    <a:pt x="59" y="99"/>
                    <a:pt x="44" y="87"/>
                  </a:cubicBezTo>
                  <a:cubicBezTo>
                    <a:pt x="37" y="89"/>
                    <a:pt x="36" y="92"/>
                    <a:pt x="32" y="98"/>
                  </a:cubicBezTo>
                  <a:cubicBezTo>
                    <a:pt x="21" y="96"/>
                    <a:pt x="19" y="97"/>
                    <a:pt x="17" y="87"/>
                  </a:cubicBezTo>
                  <a:cubicBezTo>
                    <a:pt x="18" y="78"/>
                    <a:pt x="26" y="65"/>
                    <a:pt x="12" y="62"/>
                  </a:cubicBezTo>
                  <a:cubicBezTo>
                    <a:pt x="6" y="59"/>
                    <a:pt x="4" y="60"/>
                    <a:pt x="0" y="54"/>
                  </a:cubicBezTo>
                  <a:cubicBezTo>
                    <a:pt x="12" y="47"/>
                    <a:pt x="7" y="40"/>
                    <a:pt x="24" y="38"/>
                  </a:cubicBezTo>
                  <a:cubicBezTo>
                    <a:pt x="31" y="35"/>
                    <a:pt x="29" y="32"/>
                    <a:pt x="32" y="26"/>
                  </a:cubicBezTo>
                  <a:cubicBezTo>
                    <a:pt x="30" y="20"/>
                    <a:pt x="27" y="17"/>
                    <a:pt x="26" y="11"/>
                  </a:cubicBezTo>
                  <a:cubicBezTo>
                    <a:pt x="26" y="9"/>
                    <a:pt x="26" y="7"/>
                    <a:pt x="27" y="6"/>
                  </a:cubicBezTo>
                  <a:cubicBezTo>
                    <a:pt x="33" y="0"/>
                    <a:pt x="41" y="21"/>
                    <a:pt x="44" y="24"/>
                  </a:cubicBezTo>
                  <a:cubicBezTo>
                    <a:pt x="46" y="35"/>
                    <a:pt x="64" y="43"/>
                    <a:pt x="74" y="45"/>
                  </a:cubicBezTo>
                  <a:cubicBezTo>
                    <a:pt x="75" y="52"/>
                    <a:pt x="76" y="55"/>
                    <a:pt x="69" y="59"/>
                  </a:cubicBezTo>
                  <a:cubicBezTo>
                    <a:pt x="65" y="82"/>
                    <a:pt x="74" y="81"/>
                    <a:pt x="83" y="99"/>
                  </a:cubicBezTo>
                  <a:cubicBezTo>
                    <a:pt x="87" y="120"/>
                    <a:pt x="108" y="133"/>
                    <a:pt x="116" y="152"/>
                  </a:cubicBezTo>
                  <a:cubicBezTo>
                    <a:pt x="117" y="160"/>
                    <a:pt x="127" y="176"/>
                    <a:pt x="114" y="173"/>
                  </a:cubicBezTo>
                  <a:cubicBezTo>
                    <a:pt x="108" y="170"/>
                    <a:pt x="106" y="169"/>
                    <a:pt x="101" y="173"/>
                  </a:cubicBezTo>
                  <a:cubicBezTo>
                    <a:pt x="99" y="178"/>
                    <a:pt x="98" y="177"/>
                    <a:pt x="101" y="17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0" name="Freeform 96"/>
            <p:cNvSpPr>
              <a:spLocks/>
            </p:cNvSpPr>
            <p:nvPr/>
          </p:nvSpPr>
          <p:spPr bwMode="auto">
            <a:xfrm>
              <a:off x="7183438" y="3478213"/>
              <a:ext cx="249237" cy="550862"/>
            </a:xfrm>
            <a:custGeom>
              <a:avLst/>
              <a:gdLst>
                <a:gd name="T0" fmla="*/ 188912 w 157"/>
                <a:gd name="T1" fmla="*/ 550862 h 347"/>
                <a:gd name="T2" fmla="*/ 177800 w 157"/>
                <a:gd name="T3" fmla="*/ 530225 h 347"/>
                <a:gd name="T4" fmla="*/ 165100 w 157"/>
                <a:gd name="T5" fmla="*/ 473075 h 347"/>
                <a:gd name="T6" fmla="*/ 155575 w 157"/>
                <a:gd name="T7" fmla="*/ 450850 h 347"/>
                <a:gd name="T8" fmla="*/ 141287 w 157"/>
                <a:gd name="T9" fmla="*/ 403225 h 347"/>
                <a:gd name="T10" fmla="*/ 120650 w 157"/>
                <a:gd name="T11" fmla="*/ 360362 h 347"/>
                <a:gd name="T12" fmla="*/ 88900 w 157"/>
                <a:gd name="T13" fmla="*/ 388937 h 347"/>
                <a:gd name="T14" fmla="*/ 50800 w 157"/>
                <a:gd name="T15" fmla="*/ 387350 h 347"/>
                <a:gd name="T16" fmla="*/ 63500 w 157"/>
                <a:gd name="T17" fmla="*/ 368300 h 347"/>
                <a:gd name="T18" fmla="*/ 55562 w 157"/>
                <a:gd name="T19" fmla="*/ 315912 h 347"/>
                <a:gd name="T20" fmla="*/ 41275 w 157"/>
                <a:gd name="T21" fmla="*/ 274637 h 347"/>
                <a:gd name="T22" fmla="*/ 22225 w 157"/>
                <a:gd name="T23" fmla="*/ 260350 h 347"/>
                <a:gd name="T24" fmla="*/ 25400 w 157"/>
                <a:gd name="T25" fmla="*/ 230187 h 347"/>
                <a:gd name="T26" fmla="*/ 20637 w 157"/>
                <a:gd name="T27" fmla="*/ 207962 h 347"/>
                <a:gd name="T28" fmla="*/ 41275 w 157"/>
                <a:gd name="T29" fmla="*/ 198437 h 347"/>
                <a:gd name="T30" fmla="*/ 46037 w 157"/>
                <a:gd name="T31" fmla="*/ 177800 h 347"/>
                <a:gd name="T32" fmla="*/ 44450 w 157"/>
                <a:gd name="T33" fmla="*/ 131762 h 347"/>
                <a:gd name="T34" fmla="*/ 63500 w 157"/>
                <a:gd name="T35" fmla="*/ 136525 h 347"/>
                <a:gd name="T36" fmla="*/ 69850 w 157"/>
                <a:gd name="T37" fmla="*/ 98425 h 347"/>
                <a:gd name="T38" fmla="*/ 103187 w 157"/>
                <a:gd name="T39" fmla="*/ 69850 h 347"/>
                <a:gd name="T40" fmla="*/ 101600 w 157"/>
                <a:gd name="T41" fmla="*/ 46037 h 347"/>
                <a:gd name="T42" fmla="*/ 150812 w 157"/>
                <a:gd name="T43" fmla="*/ 15875 h 347"/>
                <a:gd name="T44" fmla="*/ 169862 w 157"/>
                <a:gd name="T45" fmla="*/ 12700 h 347"/>
                <a:gd name="T46" fmla="*/ 150812 w 157"/>
                <a:gd name="T47" fmla="*/ 98425 h 347"/>
                <a:gd name="T48" fmla="*/ 168275 w 157"/>
                <a:gd name="T49" fmla="*/ 127000 h 347"/>
                <a:gd name="T50" fmla="*/ 192087 w 157"/>
                <a:gd name="T51" fmla="*/ 125412 h 347"/>
                <a:gd name="T52" fmla="*/ 206375 w 157"/>
                <a:gd name="T53" fmla="*/ 150812 h 347"/>
                <a:gd name="T54" fmla="*/ 220662 w 157"/>
                <a:gd name="T55" fmla="*/ 182562 h 347"/>
                <a:gd name="T56" fmla="*/ 239712 w 157"/>
                <a:gd name="T57" fmla="*/ 212725 h 347"/>
                <a:gd name="T58" fmla="*/ 231775 w 157"/>
                <a:gd name="T59" fmla="*/ 227012 h 347"/>
                <a:gd name="T60" fmla="*/ 206375 w 157"/>
                <a:gd name="T61" fmla="*/ 249237 h 347"/>
                <a:gd name="T62" fmla="*/ 174625 w 157"/>
                <a:gd name="T63" fmla="*/ 255587 h 347"/>
                <a:gd name="T64" fmla="*/ 150812 w 157"/>
                <a:gd name="T65" fmla="*/ 287337 h 347"/>
                <a:gd name="T66" fmla="*/ 150812 w 157"/>
                <a:gd name="T67" fmla="*/ 327025 h 347"/>
                <a:gd name="T68" fmla="*/ 153987 w 157"/>
                <a:gd name="T69" fmla="*/ 358775 h 347"/>
                <a:gd name="T70" fmla="*/ 173037 w 157"/>
                <a:gd name="T71" fmla="*/ 388937 h 347"/>
                <a:gd name="T72" fmla="*/ 169862 w 157"/>
                <a:gd name="T73" fmla="*/ 417512 h 347"/>
                <a:gd name="T74" fmla="*/ 206375 w 157"/>
                <a:gd name="T75" fmla="*/ 506412 h 347"/>
                <a:gd name="T76" fmla="*/ 193675 w 157"/>
                <a:gd name="T77" fmla="*/ 531812 h 347"/>
                <a:gd name="T78" fmla="*/ 188912 w 157"/>
                <a:gd name="T79" fmla="*/ 550862 h 34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57"/>
                <a:gd name="T121" fmla="*/ 0 h 347"/>
                <a:gd name="T122" fmla="*/ 157 w 157"/>
                <a:gd name="T123" fmla="*/ 347 h 34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57" h="347">
                  <a:moveTo>
                    <a:pt x="119" y="347"/>
                  </a:moveTo>
                  <a:cubicBezTo>
                    <a:pt x="116" y="343"/>
                    <a:pt x="115" y="338"/>
                    <a:pt x="112" y="334"/>
                  </a:cubicBezTo>
                  <a:cubicBezTo>
                    <a:pt x="111" y="321"/>
                    <a:pt x="110" y="310"/>
                    <a:pt x="104" y="298"/>
                  </a:cubicBezTo>
                  <a:cubicBezTo>
                    <a:pt x="103" y="292"/>
                    <a:pt x="100" y="289"/>
                    <a:pt x="98" y="284"/>
                  </a:cubicBezTo>
                  <a:cubicBezTo>
                    <a:pt x="97" y="271"/>
                    <a:pt x="95" y="265"/>
                    <a:pt x="89" y="254"/>
                  </a:cubicBezTo>
                  <a:cubicBezTo>
                    <a:pt x="94" y="244"/>
                    <a:pt x="81" y="235"/>
                    <a:pt x="76" y="227"/>
                  </a:cubicBezTo>
                  <a:cubicBezTo>
                    <a:pt x="69" y="234"/>
                    <a:pt x="66" y="243"/>
                    <a:pt x="56" y="245"/>
                  </a:cubicBezTo>
                  <a:cubicBezTo>
                    <a:pt x="48" y="249"/>
                    <a:pt x="40" y="245"/>
                    <a:pt x="32" y="244"/>
                  </a:cubicBezTo>
                  <a:cubicBezTo>
                    <a:pt x="34" y="239"/>
                    <a:pt x="37" y="237"/>
                    <a:pt x="40" y="232"/>
                  </a:cubicBezTo>
                  <a:cubicBezTo>
                    <a:pt x="43" y="219"/>
                    <a:pt x="43" y="210"/>
                    <a:pt x="35" y="199"/>
                  </a:cubicBezTo>
                  <a:cubicBezTo>
                    <a:pt x="32" y="185"/>
                    <a:pt x="32" y="184"/>
                    <a:pt x="26" y="173"/>
                  </a:cubicBezTo>
                  <a:cubicBezTo>
                    <a:pt x="25" y="164"/>
                    <a:pt x="22" y="167"/>
                    <a:pt x="14" y="164"/>
                  </a:cubicBezTo>
                  <a:cubicBezTo>
                    <a:pt x="8" y="156"/>
                    <a:pt x="0" y="147"/>
                    <a:pt x="16" y="145"/>
                  </a:cubicBezTo>
                  <a:cubicBezTo>
                    <a:pt x="20" y="138"/>
                    <a:pt x="17" y="138"/>
                    <a:pt x="13" y="131"/>
                  </a:cubicBezTo>
                  <a:cubicBezTo>
                    <a:pt x="17" y="128"/>
                    <a:pt x="21" y="127"/>
                    <a:pt x="26" y="125"/>
                  </a:cubicBezTo>
                  <a:cubicBezTo>
                    <a:pt x="30" y="120"/>
                    <a:pt x="34" y="118"/>
                    <a:pt x="29" y="112"/>
                  </a:cubicBezTo>
                  <a:cubicBezTo>
                    <a:pt x="27" y="101"/>
                    <a:pt x="25" y="95"/>
                    <a:pt x="28" y="83"/>
                  </a:cubicBezTo>
                  <a:cubicBezTo>
                    <a:pt x="34" y="88"/>
                    <a:pt x="35" y="95"/>
                    <a:pt x="40" y="86"/>
                  </a:cubicBezTo>
                  <a:cubicBezTo>
                    <a:pt x="41" y="71"/>
                    <a:pt x="47" y="75"/>
                    <a:pt x="44" y="62"/>
                  </a:cubicBezTo>
                  <a:cubicBezTo>
                    <a:pt x="50" y="54"/>
                    <a:pt x="57" y="50"/>
                    <a:pt x="65" y="44"/>
                  </a:cubicBezTo>
                  <a:cubicBezTo>
                    <a:pt x="68" y="38"/>
                    <a:pt x="65" y="35"/>
                    <a:pt x="64" y="29"/>
                  </a:cubicBezTo>
                  <a:cubicBezTo>
                    <a:pt x="74" y="22"/>
                    <a:pt x="87" y="21"/>
                    <a:pt x="95" y="10"/>
                  </a:cubicBezTo>
                  <a:cubicBezTo>
                    <a:pt x="98" y="0"/>
                    <a:pt x="101" y="0"/>
                    <a:pt x="107" y="8"/>
                  </a:cubicBezTo>
                  <a:cubicBezTo>
                    <a:pt x="106" y="38"/>
                    <a:pt x="109" y="43"/>
                    <a:pt x="95" y="62"/>
                  </a:cubicBezTo>
                  <a:cubicBezTo>
                    <a:pt x="97" y="69"/>
                    <a:pt x="99" y="79"/>
                    <a:pt x="106" y="80"/>
                  </a:cubicBezTo>
                  <a:cubicBezTo>
                    <a:pt x="112" y="75"/>
                    <a:pt x="114" y="75"/>
                    <a:pt x="121" y="79"/>
                  </a:cubicBezTo>
                  <a:cubicBezTo>
                    <a:pt x="124" y="88"/>
                    <a:pt x="126" y="88"/>
                    <a:pt x="130" y="95"/>
                  </a:cubicBezTo>
                  <a:cubicBezTo>
                    <a:pt x="133" y="108"/>
                    <a:pt x="118" y="104"/>
                    <a:pt x="139" y="115"/>
                  </a:cubicBezTo>
                  <a:cubicBezTo>
                    <a:pt x="144" y="122"/>
                    <a:pt x="137" y="131"/>
                    <a:pt x="151" y="134"/>
                  </a:cubicBezTo>
                  <a:cubicBezTo>
                    <a:pt x="157" y="141"/>
                    <a:pt x="154" y="141"/>
                    <a:pt x="146" y="143"/>
                  </a:cubicBezTo>
                  <a:cubicBezTo>
                    <a:pt x="141" y="151"/>
                    <a:pt x="139" y="154"/>
                    <a:pt x="130" y="157"/>
                  </a:cubicBezTo>
                  <a:cubicBezTo>
                    <a:pt x="122" y="154"/>
                    <a:pt x="115" y="154"/>
                    <a:pt x="110" y="161"/>
                  </a:cubicBezTo>
                  <a:cubicBezTo>
                    <a:pt x="108" y="169"/>
                    <a:pt x="99" y="172"/>
                    <a:pt x="95" y="181"/>
                  </a:cubicBezTo>
                  <a:cubicBezTo>
                    <a:pt x="97" y="190"/>
                    <a:pt x="99" y="197"/>
                    <a:pt x="95" y="206"/>
                  </a:cubicBezTo>
                  <a:cubicBezTo>
                    <a:pt x="94" y="214"/>
                    <a:pt x="94" y="218"/>
                    <a:pt x="97" y="226"/>
                  </a:cubicBezTo>
                  <a:cubicBezTo>
                    <a:pt x="98" y="235"/>
                    <a:pt x="104" y="238"/>
                    <a:pt x="109" y="245"/>
                  </a:cubicBezTo>
                  <a:cubicBezTo>
                    <a:pt x="111" y="254"/>
                    <a:pt x="113" y="255"/>
                    <a:pt x="107" y="263"/>
                  </a:cubicBezTo>
                  <a:cubicBezTo>
                    <a:pt x="109" y="287"/>
                    <a:pt x="118" y="299"/>
                    <a:pt x="130" y="319"/>
                  </a:cubicBezTo>
                  <a:cubicBezTo>
                    <a:pt x="128" y="326"/>
                    <a:pt x="126" y="330"/>
                    <a:pt x="122" y="335"/>
                  </a:cubicBezTo>
                  <a:cubicBezTo>
                    <a:pt x="121" y="339"/>
                    <a:pt x="119" y="343"/>
                    <a:pt x="119" y="34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1" name="Freeform 97"/>
            <p:cNvSpPr>
              <a:spLocks/>
            </p:cNvSpPr>
            <p:nvPr/>
          </p:nvSpPr>
          <p:spPr bwMode="auto">
            <a:xfrm>
              <a:off x="7623175" y="3733800"/>
              <a:ext cx="85725" cy="76200"/>
            </a:xfrm>
            <a:custGeom>
              <a:avLst/>
              <a:gdLst>
                <a:gd name="T0" fmla="*/ 33338 w 54"/>
                <a:gd name="T1" fmla="*/ 76200 h 48"/>
                <a:gd name="T2" fmla="*/ 15875 w 54"/>
                <a:gd name="T3" fmla="*/ 60325 h 48"/>
                <a:gd name="T4" fmla="*/ 0 w 54"/>
                <a:gd name="T5" fmla="*/ 42862 h 48"/>
                <a:gd name="T6" fmla="*/ 23812 w 54"/>
                <a:gd name="T7" fmla="*/ 17463 h 48"/>
                <a:gd name="T8" fmla="*/ 66675 w 54"/>
                <a:gd name="T9" fmla="*/ 4763 h 48"/>
                <a:gd name="T10" fmla="*/ 63500 w 54"/>
                <a:gd name="T11" fmla="*/ 36513 h 48"/>
                <a:gd name="T12" fmla="*/ 52388 w 54"/>
                <a:gd name="T13" fmla="*/ 61913 h 48"/>
                <a:gd name="T14" fmla="*/ 28575 w 54"/>
                <a:gd name="T15" fmla="*/ 74613 h 48"/>
                <a:gd name="T16" fmla="*/ 33338 w 54"/>
                <a:gd name="T17" fmla="*/ 76200 h 4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48"/>
                <a:gd name="T29" fmla="*/ 54 w 54"/>
                <a:gd name="T30" fmla="*/ 48 h 4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48">
                  <a:moveTo>
                    <a:pt x="21" y="48"/>
                  </a:moveTo>
                  <a:cubicBezTo>
                    <a:pt x="17" y="43"/>
                    <a:pt x="17" y="39"/>
                    <a:pt x="10" y="38"/>
                  </a:cubicBezTo>
                  <a:cubicBezTo>
                    <a:pt x="4" y="35"/>
                    <a:pt x="1" y="34"/>
                    <a:pt x="0" y="27"/>
                  </a:cubicBezTo>
                  <a:cubicBezTo>
                    <a:pt x="1" y="20"/>
                    <a:pt x="15" y="11"/>
                    <a:pt x="15" y="11"/>
                  </a:cubicBezTo>
                  <a:cubicBezTo>
                    <a:pt x="17" y="0"/>
                    <a:pt x="33" y="4"/>
                    <a:pt x="42" y="3"/>
                  </a:cubicBezTo>
                  <a:cubicBezTo>
                    <a:pt x="54" y="7"/>
                    <a:pt x="48" y="18"/>
                    <a:pt x="40" y="23"/>
                  </a:cubicBezTo>
                  <a:cubicBezTo>
                    <a:pt x="39" y="30"/>
                    <a:pt x="39" y="35"/>
                    <a:pt x="33" y="39"/>
                  </a:cubicBezTo>
                  <a:cubicBezTo>
                    <a:pt x="27" y="48"/>
                    <a:pt x="29" y="47"/>
                    <a:pt x="18" y="47"/>
                  </a:cubicBezTo>
                  <a:cubicBezTo>
                    <a:pt x="17" y="47"/>
                    <a:pt x="20" y="48"/>
                    <a:pt x="21" y="4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2" name="Freeform 98"/>
            <p:cNvSpPr>
              <a:spLocks/>
            </p:cNvSpPr>
            <p:nvPr/>
          </p:nvSpPr>
          <p:spPr bwMode="auto">
            <a:xfrm>
              <a:off x="7940675" y="3538538"/>
              <a:ext cx="60325" cy="109537"/>
            </a:xfrm>
            <a:custGeom>
              <a:avLst/>
              <a:gdLst>
                <a:gd name="T0" fmla="*/ 22225 w 38"/>
                <a:gd name="T1" fmla="*/ 109537 h 69"/>
                <a:gd name="T2" fmla="*/ 6350 w 38"/>
                <a:gd name="T3" fmla="*/ 80962 h 69"/>
                <a:gd name="T4" fmla="*/ 12700 w 38"/>
                <a:gd name="T5" fmla="*/ 50800 h 69"/>
                <a:gd name="T6" fmla="*/ 17462 w 38"/>
                <a:gd name="T7" fmla="*/ 23812 h 69"/>
                <a:gd name="T8" fmla="*/ 41275 w 38"/>
                <a:gd name="T9" fmla="*/ 0 h 69"/>
                <a:gd name="T10" fmla="*/ 60325 w 38"/>
                <a:gd name="T11" fmla="*/ 12700 h 69"/>
                <a:gd name="T12" fmla="*/ 49212 w 38"/>
                <a:gd name="T13" fmla="*/ 36512 h 69"/>
                <a:gd name="T14" fmla="*/ 46037 w 38"/>
                <a:gd name="T15" fmla="*/ 66675 h 69"/>
                <a:gd name="T16" fmla="*/ 36512 w 38"/>
                <a:gd name="T17" fmla="*/ 103187 h 69"/>
                <a:gd name="T18" fmla="*/ 22225 w 38"/>
                <a:gd name="T19" fmla="*/ 109537 h 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69"/>
                <a:gd name="T32" fmla="*/ 38 w 38"/>
                <a:gd name="T33" fmla="*/ 69 h 6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69">
                  <a:moveTo>
                    <a:pt x="14" y="69"/>
                  </a:moveTo>
                  <a:cubicBezTo>
                    <a:pt x="10" y="64"/>
                    <a:pt x="8" y="57"/>
                    <a:pt x="4" y="51"/>
                  </a:cubicBezTo>
                  <a:cubicBezTo>
                    <a:pt x="2" y="42"/>
                    <a:pt x="0" y="38"/>
                    <a:pt x="8" y="32"/>
                  </a:cubicBezTo>
                  <a:cubicBezTo>
                    <a:pt x="11" y="23"/>
                    <a:pt x="14" y="25"/>
                    <a:pt x="11" y="15"/>
                  </a:cubicBezTo>
                  <a:cubicBezTo>
                    <a:pt x="15" y="10"/>
                    <a:pt x="21" y="4"/>
                    <a:pt x="26" y="0"/>
                  </a:cubicBezTo>
                  <a:cubicBezTo>
                    <a:pt x="33" y="2"/>
                    <a:pt x="37" y="1"/>
                    <a:pt x="38" y="8"/>
                  </a:cubicBezTo>
                  <a:cubicBezTo>
                    <a:pt x="37" y="16"/>
                    <a:pt x="32" y="15"/>
                    <a:pt x="31" y="23"/>
                  </a:cubicBezTo>
                  <a:cubicBezTo>
                    <a:pt x="32" y="31"/>
                    <a:pt x="32" y="35"/>
                    <a:pt x="29" y="42"/>
                  </a:cubicBezTo>
                  <a:cubicBezTo>
                    <a:pt x="28" y="48"/>
                    <a:pt x="27" y="60"/>
                    <a:pt x="23" y="65"/>
                  </a:cubicBezTo>
                  <a:cubicBezTo>
                    <a:pt x="21" y="68"/>
                    <a:pt x="14" y="69"/>
                    <a:pt x="14" y="6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3" name="Freeform 99"/>
            <p:cNvSpPr>
              <a:spLocks/>
            </p:cNvSpPr>
            <p:nvPr/>
          </p:nvSpPr>
          <p:spPr bwMode="auto">
            <a:xfrm>
              <a:off x="8124825" y="3465513"/>
              <a:ext cx="25400" cy="15875"/>
            </a:xfrm>
            <a:custGeom>
              <a:avLst/>
              <a:gdLst>
                <a:gd name="T0" fmla="*/ 12700 w 16"/>
                <a:gd name="T1" fmla="*/ 15875 h 10"/>
                <a:gd name="T2" fmla="*/ 12700 w 16"/>
                <a:gd name="T3" fmla="*/ 0 h 10"/>
                <a:gd name="T4" fmla="*/ 12700 w 16"/>
                <a:gd name="T5" fmla="*/ 15875 h 10"/>
                <a:gd name="T6" fmla="*/ 0 60000 65536"/>
                <a:gd name="T7" fmla="*/ 0 60000 65536"/>
                <a:gd name="T8" fmla="*/ 0 60000 65536"/>
                <a:gd name="T9" fmla="*/ 0 w 16"/>
                <a:gd name="T10" fmla="*/ 0 h 10"/>
                <a:gd name="T11" fmla="*/ 16 w 16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" h="10">
                  <a:moveTo>
                    <a:pt x="8" y="10"/>
                  </a:moveTo>
                  <a:cubicBezTo>
                    <a:pt x="4" y="5"/>
                    <a:pt x="0" y="2"/>
                    <a:pt x="8" y="0"/>
                  </a:cubicBezTo>
                  <a:cubicBezTo>
                    <a:pt x="12" y="3"/>
                    <a:pt x="16" y="10"/>
                    <a:pt x="8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4" name="Freeform 100"/>
            <p:cNvSpPr>
              <a:spLocks/>
            </p:cNvSpPr>
            <p:nvPr/>
          </p:nvSpPr>
          <p:spPr bwMode="auto">
            <a:xfrm>
              <a:off x="8148638" y="3465513"/>
              <a:ext cx="28575" cy="46037"/>
            </a:xfrm>
            <a:custGeom>
              <a:avLst/>
              <a:gdLst>
                <a:gd name="T0" fmla="*/ 9525 w 18"/>
                <a:gd name="T1" fmla="*/ 38100 h 29"/>
                <a:gd name="T2" fmla="*/ 22225 w 18"/>
                <a:gd name="T3" fmla="*/ 15875 h 29"/>
                <a:gd name="T4" fmla="*/ 0 w 18"/>
                <a:gd name="T5" fmla="*/ 25400 h 29"/>
                <a:gd name="T6" fmla="*/ 3175 w 18"/>
                <a:gd name="T7" fmla="*/ 38100 h 29"/>
                <a:gd name="T8" fmla="*/ 9525 w 18"/>
                <a:gd name="T9" fmla="*/ 38100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9"/>
                <a:gd name="T17" fmla="*/ 18 w 18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9">
                  <a:moveTo>
                    <a:pt x="6" y="24"/>
                  </a:moveTo>
                  <a:cubicBezTo>
                    <a:pt x="9" y="19"/>
                    <a:pt x="12" y="15"/>
                    <a:pt x="14" y="10"/>
                  </a:cubicBezTo>
                  <a:cubicBezTo>
                    <a:pt x="9" y="0"/>
                    <a:pt x="3" y="10"/>
                    <a:pt x="0" y="16"/>
                  </a:cubicBezTo>
                  <a:cubicBezTo>
                    <a:pt x="1" y="19"/>
                    <a:pt x="0" y="22"/>
                    <a:pt x="2" y="24"/>
                  </a:cubicBezTo>
                  <a:cubicBezTo>
                    <a:pt x="6" y="29"/>
                    <a:pt x="18" y="17"/>
                    <a:pt x="6" y="2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5" name="Freeform 101"/>
            <p:cNvSpPr>
              <a:spLocks/>
            </p:cNvSpPr>
            <p:nvPr/>
          </p:nvSpPr>
          <p:spPr bwMode="auto">
            <a:xfrm>
              <a:off x="8234363" y="3341688"/>
              <a:ext cx="20637" cy="31750"/>
            </a:xfrm>
            <a:custGeom>
              <a:avLst/>
              <a:gdLst>
                <a:gd name="T0" fmla="*/ 0 w 13"/>
                <a:gd name="T1" fmla="*/ 19050 h 20"/>
                <a:gd name="T2" fmla="*/ 7937 w 13"/>
                <a:gd name="T3" fmla="*/ 19050 h 20"/>
                <a:gd name="T4" fmla="*/ 0 w 13"/>
                <a:gd name="T5" fmla="*/ 19050 h 20"/>
                <a:gd name="T6" fmla="*/ 0 60000 65536"/>
                <a:gd name="T7" fmla="*/ 0 60000 65536"/>
                <a:gd name="T8" fmla="*/ 0 60000 65536"/>
                <a:gd name="T9" fmla="*/ 0 w 13"/>
                <a:gd name="T10" fmla="*/ 0 h 20"/>
                <a:gd name="T11" fmla="*/ 13 w 13"/>
                <a:gd name="T12" fmla="*/ 20 h 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20">
                  <a:moveTo>
                    <a:pt x="0" y="12"/>
                  </a:moveTo>
                  <a:cubicBezTo>
                    <a:pt x="2" y="6"/>
                    <a:pt x="13" y="0"/>
                    <a:pt x="5" y="12"/>
                  </a:cubicBezTo>
                  <a:cubicBezTo>
                    <a:pt x="0" y="20"/>
                    <a:pt x="0" y="13"/>
                    <a:pt x="0" y="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6" name="Freeform 102"/>
            <p:cNvSpPr>
              <a:spLocks/>
            </p:cNvSpPr>
            <p:nvPr/>
          </p:nvSpPr>
          <p:spPr bwMode="auto">
            <a:xfrm>
              <a:off x="8099425" y="3246438"/>
              <a:ext cx="25400" cy="14287"/>
            </a:xfrm>
            <a:custGeom>
              <a:avLst/>
              <a:gdLst>
                <a:gd name="T0" fmla="*/ 15875 w 16"/>
                <a:gd name="T1" fmla="*/ 14287 h 9"/>
                <a:gd name="T2" fmla="*/ 15875 w 16"/>
                <a:gd name="T3" fmla="*/ 0 h 9"/>
                <a:gd name="T4" fmla="*/ 15875 w 16"/>
                <a:gd name="T5" fmla="*/ 14287 h 9"/>
                <a:gd name="T6" fmla="*/ 0 60000 65536"/>
                <a:gd name="T7" fmla="*/ 0 60000 65536"/>
                <a:gd name="T8" fmla="*/ 0 60000 65536"/>
                <a:gd name="T9" fmla="*/ 0 w 16"/>
                <a:gd name="T10" fmla="*/ 0 h 9"/>
                <a:gd name="T11" fmla="*/ 16 w 16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" h="9">
                  <a:moveTo>
                    <a:pt x="10" y="9"/>
                  </a:moveTo>
                  <a:cubicBezTo>
                    <a:pt x="0" y="6"/>
                    <a:pt x="3" y="5"/>
                    <a:pt x="10" y="0"/>
                  </a:cubicBezTo>
                  <a:cubicBezTo>
                    <a:pt x="16" y="8"/>
                    <a:pt x="7" y="3"/>
                    <a:pt x="10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7" name="Freeform 104"/>
            <p:cNvSpPr>
              <a:spLocks/>
            </p:cNvSpPr>
            <p:nvPr/>
          </p:nvSpPr>
          <p:spPr bwMode="auto">
            <a:xfrm>
              <a:off x="8110538" y="3071813"/>
              <a:ext cx="88900" cy="149225"/>
            </a:xfrm>
            <a:custGeom>
              <a:avLst/>
              <a:gdLst>
                <a:gd name="T0" fmla="*/ 15875 w 56"/>
                <a:gd name="T1" fmla="*/ 149225 h 94"/>
                <a:gd name="T2" fmla="*/ 12700 w 56"/>
                <a:gd name="T3" fmla="*/ 131763 h 94"/>
                <a:gd name="T4" fmla="*/ 22225 w 56"/>
                <a:gd name="T5" fmla="*/ 101600 h 94"/>
                <a:gd name="T6" fmla="*/ 11113 w 56"/>
                <a:gd name="T7" fmla="*/ 52388 h 94"/>
                <a:gd name="T8" fmla="*/ 15875 w 56"/>
                <a:gd name="T9" fmla="*/ 19050 h 94"/>
                <a:gd name="T10" fmla="*/ 41275 w 56"/>
                <a:gd name="T11" fmla="*/ 0 h 94"/>
                <a:gd name="T12" fmla="*/ 68263 w 56"/>
                <a:gd name="T13" fmla="*/ 11112 h 94"/>
                <a:gd name="T14" fmla="*/ 85725 w 56"/>
                <a:gd name="T15" fmla="*/ 41275 h 94"/>
                <a:gd name="T16" fmla="*/ 82550 w 56"/>
                <a:gd name="T17" fmla="*/ 88900 h 94"/>
                <a:gd name="T18" fmla="*/ 50800 w 56"/>
                <a:gd name="T19" fmla="*/ 127000 h 94"/>
                <a:gd name="T20" fmla="*/ 22225 w 56"/>
                <a:gd name="T21" fmla="*/ 146050 h 94"/>
                <a:gd name="T22" fmla="*/ 15875 w 56"/>
                <a:gd name="T23" fmla="*/ 149225 h 9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6"/>
                <a:gd name="T37" fmla="*/ 0 h 94"/>
                <a:gd name="T38" fmla="*/ 56 w 56"/>
                <a:gd name="T39" fmla="*/ 94 h 9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6" h="94">
                  <a:moveTo>
                    <a:pt x="10" y="94"/>
                  </a:moveTo>
                  <a:cubicBezTo>
                    <a:pt x="0" y="91"/>
                    <a:pt x="0" y="89"/>
                    <a:pt x="8" y="83"/>
                  </a:cubicBezTo>
                  <a:cubicBezTo>
                    <a:pt x="11" y="76"/>
                    <a:pt x="9" y="70"/>
                    <a:pt x="14" y="64"/>
                  </a:cubicBezTo>
                  <a:cubicBezTo>
                    <a:pt x="13" y="54"/>
                    <a:pt x="12" y="41"/>
                    <a:pt x="7" y="33"/>
                  </a:cubicBezTo>
                  <a:cubicBezTo>
                    <a:pt x="13" y="26"/>
                    <a:pt x="11" y="22"/>
                    <a:pt x="10" y="12"/>
                  </a:cubicBezTo>
                  <a:cubicBezTo>
                    <a:pt x="12" y="4"/>
                    <a:pt x="19" y="1"/>
                    <a:pt x="26" y="0"/>
                  </a:cubicBezTo>
                  <a:cubicBezTo>
                    <a:pt x="34" y="1"/>
                    <a:pt x="37" y="1"/>
                    <a:pt x="43" y="7"/>
                  </a:cubicBezTo>
                  <a:cubicBezTo>
                    <a:pt x="46" y="14"/>
                    <a:pt x="54" y="26"/>
                    <a:pt x="54" y="26"/>
                  </a:cubicBezTo>
                  <a:cubicBezTo>
                    <a:pt x="56" y="36"/>
                    <a:pt x="54" y="46"/>
                    <a:pt x="52" y="56"/>
                  </a:cubicBezTo>
                  <a:cubicBezTo>
                    <a:pt x="55" y="71"/>
                    <a:pt x="47" y="78"/>
                    <a:pt x="32" y="80"/>
                  </a:cubicBezTo>
                  <a:cubicBezTo>
                    <a:pt x="24" y="84"/>
                    <a:pt x="22" y="91"/>
                    <a:pt x="14" y="92"/>
                  </a:cubicBezTo>
                  <a:cubicBezTo>
                    <a:pt x="13" y="93"/>
                    <a:pt x="10" y="94"/>
                    <a:pt x="10" y="9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8070850" y="2879725"/>
              <a:ext cx="179388" cy="212725"/>
            </a:xfrm>
            <a:custGeom>
              <a:avLst/>
              <a:gdLst>
                <a:gd name="T0" fmla="*/ 57150 w 113"/>
                <a:gd name="T1" fmla="*/ 206375 h 134"/>
                <a:gd name="T2" fmla="*/ 30163 w 113"/>
                <a:gd name="T3" fmla="*/ 207963 h 134"/>
                <a:gd name="T4" fmla="*/ 6350 w 113"/>
                <a:gd name="T5" fmla="*/ 193675 h 134"/>
                <a:gd name="T6" fmla="*/ 20638 w 113"/>
                <a:gd name="T7" fmla="*/ 173037 h 134"/>
                <a:gd name="T8" fmla="*/ 9525 w 113"/>
                <a:gd name="T9" fmla="*/ 133350 h 134"/>
                <a:gd name="T10" fmla="*/ 19050 w 113"/>
                <a:gd name="T11" fmla="*/ 117475 h 134"/>
                <a:gd name="T12" fmla="*/ 50800 w 113"/>
                <a:gd name="T13" fmla="*/ 71437 h 134"/>
                <a:gd name="T14" fmla="*/ 65088 w 113"/>
                <a:gd name="T15" fmla="*/ 41275 h 134"/>
                <a:gd name="T16" fmla="*/ 103188 w 113"/>
                <a:gd name="T17" fmla="*/ 49212 h 134"/>
                <a:gd name="T18" fmla="*/ 141288 w 113"/>
                <a:gd name="T19" fmla="*/ 15875 h 134"/>
                <a:gd name="T20" fmla="*/ 166688 w 113"/>
                <a:gd name="T21" fmla="*/ 6350 h 134"/>
                <a:gd name="T22" fmla="*/ 136525 w 113"/>
                <a:gd name="T23" fmla="*/ 47625 h 134"/>
                <a:gd name="T24" fmla="*/ 122238 w 113"/>
                <a:gd name="T25" fmla="*/ 92075 h 134"/>
                <a:gd name="T26" fmla="*/ 107950 w 113"/>
                <a:gd name="T27" fmla="*/ 109537 h 134"/>
                <a:gd name="T28" fmla="*/ 84138 w 113"/>
                <a:gd name="T29" fmla="*/ 128587 h 134"/>
                <a:gd name="T30" fmla="*/ 88900 w 113"/>
                <a:gd name="T31" fmla="*/ 165100 h 134"/>
                <a:gd name="T32" fmla="*/ 101600 w 113"/>
                <a:gd name="T33" fmla="*/ 188912 h 134"/>
                <a:gd name="T34" fmla="*/ 65088 w 113"/>
                <a:gd name="T35" fmla="*/ 198437 h 134"/>
                <a:gd name="T36" fmla="*/ 60325 w 113"/>
                <a:gd name="T37" fmla="*/ 206375 h 134"/>
                <a:gd name="T38" fmla="*/ 57150 w 113"/>
                <a:gd name="T39" fmla="*/ 206375 h 13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3"/>
                <a:gd name="T61" fmla="*/ 0 h 134"/>
                <a:gd name="T62" fmla="*/ 113 w 113"/>
                <a:gd name="T63" fmla="*/ 134 h 13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3" h="134">
                  <a:moveTo>
                    <a:pt x="36" y="130"/>
                  </a:moveTo>
                  <a:cubicBezTo>
                    <a:pt x="30" y="127"/>
                    <a:pt x="25" y="130"/>
                    <a:pt x="19" y="131"/>
                  </a:cubicBezTo>
                  <a:cubicBezTo>
                    <a:pt x="12" y="134"/>
                    <a:pt x="11" y="125"/>
                    <a:pt x="4" y="122"/>
                  </a:cubicBezTo>
                  <a:cubicBezTo>
                    <a:pt x="2" y="111"/>
                    <a:pt x="0" y="111"/>
                    <a:pt x="13" y="109"/>
                  </a:cubicBezTo>
                  <a:cubicBezTo>
                    <a:pt x="18" y="100"/>
                    <a:pt x="14" y="90"/>
                    <a:pt x="6" y="84"/>
                  </a:cubicBezTo>
                  <a:cubicBezTo>
                    <a:pt x="3" y="78"/>
                    <a:pt x="5" y="75"/>
                    <a:pt x="12" y="74"/>
                  </a:cubicBezTo>
                  <a:cubicBezTo>
                    <a:pt x="14" y="65"/>
                    <a:pt x="23" y="47"/>
                    <a:pt x="32" y="45"/>
                  </a:cubicBezTo>
                  <a:cubicBezTo>
                    <a:pt x="36" y="38"/>
                    <a:pt x="38" y="33"/>
                    <a:pt x="41" y="26"/>
                  </a:cubicBezTo>
                  <a:cubicBezTo>
                    <a:pt x="49" y="36"/>
                    <a:pt x="49" y="33"/>
                    <a:pt x="65" y="31"/>
                  </a:cubicBezTo>
                  <a:cubicBezTo>
                    <a:pt x="71" y="21"/>
                    <a:pt x="80" y="17"/>
                    <a:pt x="89" y="10"/>
                  </a:cubicBezTo>
                  <a:cubicBezTo>
                    <a:pt x="94" y="1"/>
                    <a:pt x="95" y="0"/>
                    <a:pt x="105" y="4"/>
                  </a:cubicBezTo>
                  <a:cubicBezTo>
                    <a:pt x="113" y="15"/>
                    <a:pt x="92" y="22"/>
                    <a:pt x="86" y="30"/>
                  </a:cubicBezTo>
                  <a:cubicBezTo>
                    <a:pt x="89" y="49"/>
                    <a:pt x="92" y="49"/>
                    <a:pt x="77" y="58"/>
                  </a:cubicBezTo>
                  <a:cubicBezTo>
                    <a:pt x="76" y="65"/>
                    <a:pt x="74" y="66"/>
                    <a:pt x="68" y="69"/>
                  </a:cubicBezTo>
                  <a:cubicBezTo>
                    <a:pt x="67" y="76"/>
                    <a:pt x="59" y="77"/>
                    <a:pt x="53" y="81"/>
                  </a:cubicBezTo>
                  <a:cubicBezTo>
                    <a:pt x="48" y="90"/>
                    <a:pt x="46" y="98"/>
                    <a:pt x="56" y="104"/>
                  </a:cubicBezTo>
                  <a:cubicBezTo>
                    <a:pt x="59" y="109"/>
                    <a:pt x="64" y="119"/>
                    <a:pt x="64" y="119"/>
                  </a:cubicBezTo>
                  <a:cubicBezTo>
                    <a:pt x="59" y="132"/>
                    <a:pt x="66" y="119"/>
                    <a:pt x="41" y="125"/>
                  </a:cubicBezTo>
                  <a:cubicBezTo>
                    <a:pt x="39" y="125"/>
                    <a:pt x="39" y="129"/>
                    <a:pt x="38" y="130"/>
                  </a:cubicBezTo>
                  <a:cubicBezTo>
                    <a:pt x="38" y="130"/>
                    <a:pt x="37" y="130"/>
                    <a:pt x="36" y="13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8201025" y="2951163"/>
              <a:ext cx="338138" cy="382587"/>
            </a:xfrm>
            <a:custGeom>
              <a:avLst/>
              <a:gdLst>
                <a:gd name="T0" fmla="*/ 33338 w 213"/>
                <a:gd name="T1" fmla="*/ 382587 h 241"/>
                <a:gd name="T2" fmla="*/ 14288 w 213"/>
                <a:gd name="T3" fmla="*/ 363537 h 241"/>
                <a:gd name="T4" fmla="*/ 22225 w 213"/>
                <a:gd name="T5" fmla="*/ 342900 h 241"/>
                <a:gd name="T6" fmla="*/ 3175 w 213"/>
                <a:gd name="T7" fmla="*/ 325437 h 241"/>
                <a:gd name="T8" fmla="*/ 0 w 213"/>
                <a:gd name="T9" fmla="*/ 301625 h 241"/>
                <a:gd name="T10" fmla="*/ 17463 w 213"/>
                <a:gd name="T11" fmla="*/ 287337 h 241"/>
                <a:gd name="T12" fmla="*/ 57150 w 213"/>
                <a:gd name="T13" fmla="*/ 261937 h 241"/>
                <a:gd name="T14" fmla="*/ 79375 w 213"/>
                <a:gd name="T15" fmla="*/ 239712 h 241"/>
                <a:gd name="T16" fmla="*/ 93663 w 213"/>
                <a:gd name="T17" fmla="*/ 220662 h 241"/>
                <a:gd name="T18" fmla="*/ 119063 w 213"/>
                <a:gd name="T19" fmla="*/ 228600 h 241"/>
                <a:gd name="T20" fmla="*/ 141288 w 213"/>
                <a:gd name="T21" fmla="*/ 219075 h 241"/>
                <a:gd name="T22" fmla="*/ 169863 w 213"/>
                <a:gd name="T23" fmla="*/ 219075 h 241"/>
                <a:gd name="T24" fmla="*/ 171450 w 213"/>
                <a:gd name="T25" fmla="*/ 196850 h 241"/>
                <a:gd name="T26" fmla="*/ 185738 w 213"/>
                <a:gd name="T27" fmla="*/ 176212 h 241"/>
                <a:gd name="T28" fmla="*/ 207963 w 213"/>
                <a:gd name="T29" fmla="*/ 147637 h 241"/>
                <a:gd name="T30" fmla="*/ 214313 w 213"/>
                <a:gd name="T31" fmla="*/ 171450 h 241"/>
                <a:gd name="T32" fmla="*/ 241300 w 213"/>
                <a:gd name="T33" fmla="*/ 142875 h 241"/>
                <a:gd name="T34" fmla="*/ 260350 w 213"/>
                <a:gd name="T35" fmla="*/ 125412 h 241"/>
                <a:gd name="T36" fmla="*/ 274638 w 213"/>
                <a:gd name="T37" fmla="*/ 96837 h 241"/>
                <a:gd name="T38" fmla="*/ 280988 w 213"/>
                <a:gd name="T39" fmla="*/ 71437 h 241"/>
                <a:gd name="T40" fmla="*/ 280988 w 213"/>
                <a:gd name="T41" fmla="*/ 49212 h 241"/>
                <a:gd name="T42" fmla="*/ 288925 w 213"/>
                <a:gd name="T43" fmla="*/ 14287 h 241"/>
                <a:gd name="T44" fmla="*/ 322263 w 213"/>
                <a:gd name="T45" fmla="*/ 20637 h 241"/>
                <a:gd name="T46" fmla="*/ 338138 w 213"/>
                <a:gd name="T47" fmla="*/ 52387 h 241"/>
                <a:gd name="T48" fmla="*/ 314325 w 213"/>
                <a:gd name="T49" fmla="*/ 114300 h 241"/>
                <a:gd name="T50" fmla="*/ 312738 w 213"/>
                <a:gd name="T51" fmla="*/ 144462 h 241"/>
                <a:gd name="T52" fmla="*/ 303213 w 213"/>
                <a:gd name="T53" fmla="*/ 176212 h 241"/>
                <a:gd name="T54" fmla="*/ 309563 w 213"/>
                <a:gd name="T55" fmla="*/ 209550 h 241"/>
                <a:gd name="T56" fmla="*/ 266700 w 213"/>
                <a:gd name="T57" fmla="*/ 247650 h 241"/>
                <a:gd name="T58" fmla="*/ 223838 w 213"/>
                <a:gd name="T59" fmla="*/ 257175 h 241"/>
                <a:gd name="T60" fmla="*/ 195263 w 213"/>
                <a:gd name="T61" fmla="*/ 258762 h 241"/>
                <a:gd name="T62" fmla="*/ 176213 w 213"/>
                <a:gd name="T63" fmla="*/ 287337 h 241"/>
                <a:gd name="T64" fmla="*/ 160338 w 213"/>
                <a:gd name="T65" fmla="*/ 304800 h 241"/>
                <a:gd name="T66" fmla="*/ 147638 w 213"/>
                <a:gd name="T67" fmla="*/ 282575 h 241"/>
                <a:gd name="T68" fmla="*/ 131763 w 213"/>
                <a:gd name="T69" fmla="*/ 273050 h 241"/>
                <a:gd name="T70" fmla="*/ 112713 w 213"/>
                <a:gd name="T71" fmla="*/ 306387 h 241"/>
                <a:gd name="T72" fmla="*/ 93663 w 213"/>
                <a:gd name="T73" fmla="*/ 320675 h 241"/>
                <a:gd name="T74" fmla="*/ 79375 w 213"/>
                <a:gd name="T75" fmla="*/ 300037 h 241"/>
                <a:gd name="T76" fmla="*/ 95250 w 213"/>
                <a:gd name="T77" fmla="*/ 282575 h 241"/>
                <a:gd name="T78" fmla="*/ 84138 w 213"/>
                <a:gd name="T79" fmla="*/ 271462 h 241"/>
                <a:gd name="T80" fmla="*/ 61913 w 213"/>
                <a:gd name="T81" fmla="*/ 282575 h 241"/>
                <a:gd name="T82" fmla="*/ 55563 w 213"/>
                <a:gd name="T83" fmla="*/ 292100 h 241"/>
                <a:gd name="T84" fmla="*/ 61913 w 213"/>
                <a:gd name="T85" fmla="*/ 314325 h 241"/>
                <a:gd name="T86" fmla="*/ 52388 w 213"/>
                <a:gd name="T87" fmla="*/ 333375 h 241"/>
                <a:gd name="T88" fmla="*/ 47625 w 213"/>
                <a:gd name="T89" fmla="*/ 371475 h 241"/>
                <a:gd name="T90" fmla="*/ 33338 w 213"/>
                <a:gd name="T91" fmla="*/ 382587 h 24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13"/>
                <a:gd name="T139" fmla="*/ 0 h 241"/>
                <a:gd name="T140" fmla="*/ 213 w 213"/>
                <a:gd name="T141" fmla="*/ 241 h 24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13" h="241">
                  <a:moveTo>
                    <a:pt x="21" y="241"/>
                  </a:moveTo>
                  <a:cubicBezTo>
                    <a:pt x="14" y="238"/>
                    <a:pt x="13" y="235"/>
                    <a:pt x="9" y="229"/>
                  </a:cubicBezTo>
                  <a:cubicBezTo>
                    <a:pt x="8" y="221"/>
                    <a:pt x="11" y="223"/>
                    <a:pt x="14" y="216"/>
                  </a:cubicBezTo>
                  <a:cubicBezTo>
                    <a:pt x="8" y="213"/>
                    <a:pt x="5" y="211"/>
                    <a:pt x="2" y="205"/>
                  </a:cubicBezTo>
                  <a:cubicBezTo>
                    <a:pt x="3" y="196"/>
                    <a:pt x="7" y="197"/>
                    <a:pt x="0" y="190"/>
                  </a:cubicBezTo>
                  <a:cubicBezTo>
                    <a:pt x="3" y="185"/>
                    <a:pt x="6" y="184"/>
                    <a:pt x="11" y="181"/>
                  </a:cubicBezTo>
                  <a:cubicBezTo>
                    <a:pt x="20" y="169"/>
                    <a:pt x="19" y="166"/>
                    <a:pt x="36" y="165"/>
                  </a:cubicBezTo>
                  <a:cubicBezTo>
                    <a:pt x="43" y="161"/>
                    <a:pt x="41" y="154"/>
                    <a:pt x="50" y="151"/>
                  </a:cubicBezTo>
                  <a:cubicBezTo>
                    <a:pt x="54" y="145"/>
                    <a:pt x="53" y="143"/>
                    <a:pt x="59" y="139"/>
                  </a:cubicBezTo>
                  <a:cubicBezTo>
                    <a:pt x="64" y="141"/>
                    <a:pt x="70" y="141"/>
                    <a:pt x="75" y="144"/>
                  </a:cubicBezTo>
                  <a:cubicBezTo>
                    <a:pt x="80" y="142"/>
                    <a:pt x="83" y="139"/>
                    <a:pt x="89" y="138"/>
                  </a:cubicBezTo>
                  <a:cubicBezTo>
                    <a:pt x="97" y="144"/>
                    <a:pt x="99" y="140"/>
                    <a:pt x="107" y="138"/>
                  </a:cubicBezTo>
                  <a:cubicBezTo>
                    <a:pt x="108" y="131"/>
                    <a:pt x="111" y="130"/>
                    <a:pt x="108" y="124"/>
                  </a:cubicBezTo>
                  <a:cubicBezTo>
                    <a:pt x="110" y="117"/>
                    <a:pt x="113" y="116"/>
                    <a:pt x="117" y="111"/>
                  </a:cubicBezTo>
                  <a:cubicBezTo>
                    <a:pt x="115" y="100"/>
                    <a:pt x="121" y="95"/>
                    <a:pt x="131" y="93"/>
                  </a:cubicBezTo>
                  <a:cubicBezTo>
                    <a:pt x="128" y="103"/>
                    <a:pt x="124" y="103"/>
                    <a:pt x="135" y="108"/>
                  </a:cubicBezTo>
                  <a:cubicBezTo>
                    <a:pt x="150" y="102"/>
                    <a:pt x="139" y="92"/>
                    <a:pt x="152" y="90"/>
                  </a:cubicBezTo>
                  <a:cubicBezTo>
                    <a:pt x="158" y="87"/>
                    <a:pt x="161" y="84"/>
                    <a:pt x="164" y="79"/>
                  </a:cubicBezTo>
                  <a:cubicBezTo>
                    <a:pt x="165" y="69"/>
                    <a:pt x="166" y="68"/>
                    <a:pt x="173" y="61"/>
                  </a:cubicBezTo>
                  <a:cubicBezTo>
                    <a:pt x="174" y="55"/>
                    <a:pt x="176" y="51"/>
                    <a:pt x="177" y="45"/>
                  </a:cubicBezTo>
                  <a:cubicBezTo>
                    <a:pt x="173" y="39"/>
                    <a:pt x="171" y="36"/>
                    <a:pt x="177" y="31"/>
                  </a:cubicBezTo>
                  <a:cubicBezTo>
                    <a:pt x="178" y="23"/>
                    <a:pt x="178" y="16"/>
                    <a:pt x="182" y="9"/>
                  </a:cubicBezTo>
                  <a:cubicBezTo>
                    <a:pt x="184" y="0"/>
                    <a:pt x="194" y="11"/>
                    <a:pt x="203" y="13"/>
                  </a:cubicBezTo>
                  <a:cubicBezTo>
                    <a:pt x="204" y="21"/>
                    <a:pt x="209" y="26"/>
                    <a:pt x="213" y="33"/>
                  </a:cubicBezTo>
                  <a:cubicBezTo>
                    <a:pt x="211" y="47"/>
                    <a:pt x="208" y="62"/>
                    <a:pt x="198" y="72"/>
                  </a:cubicBezTo>
                  <a:cubicBezTo>
                    <a:pt x="196" y="81"/>
                    <a:pt x="195" y="81"/>
                    <a:pt x="197" y="91"/>
                  </a:cubicBezTo>
                  <a:cubicBezTo>
                    <a:pt x="195" y="100"/>
                    <a:pt x="193" y="103"/>
                    <a:pt x="191" y="111"/>
                  </a:cubicBezTo>
                  <a:cubicBezTo>
                    <a:pt x="192" y="120"/>
                    <a:pt x="193" y="124"/>
                    <a:pt x="195" y="132"/>
                  </a:cubicBezTo>
                  <a:cubicBezTo>
                    <a:pt x="193" y="151"/>
                    <a:pt x="185" y="152"/>
                    <a:pt x="168" y="156"/>
                  </a:cubicBezTo>
                  <a:cubicBezTo>
                    <a:pt x="166" y="171"/>
                    <a:pt x="152" y="164"/>
                    <a:pt x="141" y="162"/>
                  </a:cubicBezTo>
                  <a:cubicBezTo>
                    <a:pt x="132" y="169"/>
                    <a:pt x="132" y="167"/>
                    <a:pt x="123" y="163"/>
                  </a:cubicBezTo>
                  <a:cubicBezTo>
                    <a:pt x="118" y="171"/>
                    <a:pt x="125" y="178"/>
                    <a:pt x="111" y="181"/>
                  </a:cubicBezTo>
                  <a:cubicBezTo>
                    <a:pt x="106" y="185"/>
                    <a:pt x="106" y="188"/>
                    <a:pt x="101" y="192"/>
                  </a:cubicBezTo>
                  <a:cubicBezTo>
                    <a:pt x="98" y="187"/>
                    <a:pt x="95" y="183"/>
                    <a:pt x="93" y="178"/>
                  </a:cubicBezTo>
                  <a:cubicBezTo>
                    <a:pt x="92" y="165"/>
                    <a:pt x="91" y="162"/>
                    <a:pt x="83" y="172"/>
                  </a:cubicBezTo>
                  <a:cubicBezTo>
                    <a:pt x="81" y="188"/>
                    <a:pt x="84" y="191"/>
                    <a:pt x="71" y="193"/>
                  </a:cubicBezTo>
                  <a:cubicBezTo>
                    <a:pt x="65" y="195"/>
                    <a:pt x="64" y="198"/>
                    <a:pt x="59" y="202"/>
                  </a:cubicBezTo>
                  <a:cubicBezTo>
                    <a:pt x="52" y="198"/>
                    <a:pt x="54" y="195"/>
                    <a:pt x="50" y="189"/>
                  </a:cubicBezTo>
                  <a:cubicBezTo>
                    <a:pt x="51" y="181"/>
                    <a:pt x="53" y="181"/>
                    <a:pt x="60" y="178"/>
                  </a:cubicBezTo>
                  <a:cubicBezTo>
                    <a:pt x="66" y="170"/>
                    <a:pt x="61" y="169"/>
                    <a:pt x="53" y="171"/>
                  </a:cubicBezTo>
                  <a:cubicBezTo>
                    <a:pt x="49" y="177"/>
                    <a:pt x="46" y="177"/>
                    <a:pt x="39" y="178"/>
                  </a:cubicBezTo>
                  <a:cubicBezTo>
                    <a:pt x="29" y="176"/>
                    <a:pt x="22" y="181"/>
                    <a:pt x="35" y="184"/>
                  </a:cubicBezTo>
                  <a:cubicBezTo>
                    <a:pt x="36" y="189"/>
                    <a:pt x="38" y="193"/>
                    <a:pt x="39" y="198"/>
                  </a:cubicBezTo>
                  <a:cubicBezTo>
                    <a:pt x="36" y="222"/>
                    <a:pt x="41" y="197"/>
                    <a:pt x="33" y="210"/>
                  </a:cubicBezTo>
                  <a:cubicBezTo>
                    <a:pt x="29" y="217"/>
                    <a:pt x="32" y="226"/>
                    <a:pt x="30" y="234"/>
                  </a:cubicBezTo>
                  <a:cubicBezTo>
                    <a:pt x="29" y="238"/>
                    <a:pt x="21" y="236"/>
                    <a:pt x="21" y="24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0" name="Freeform 107"/>
            <p:cNvSpPr>
              <a:spLocks/>
            </p:cNvSpPr>
            <p:nvPr/>
          </p:nvSpPr>
          <p:spPr bwMode="auto">
            <a:xfrm>
              <a:off x="8505825" y="2941638"/>
              <a:ext cx="36513" cy="15875"/>
            </a:xfrm>
            <a:custGeom>
              <a:avLst/>
              <a:gdLst>
                <a:gd name="T0" fmla="*/ 17463 w 23"/>
                <a:gd name="T1" fmla="*/ 14288 h 10"/>
                <a:gd name="T2" fmla="*/ 12700 w 23"/>
                <a:gd name="T3" fmla="*/ 0 h 10"/>
                <a:gd name="T4" fmla="*/ 28575 w 23"/>
                <a:gd name="T5" fmla="*/ 15875 h 10"/>
                <a:gd name="T6" fmla="*/ 17463 w 23"/>
                <a:gd name="T7" fmla="*/ 14288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10"/>
                <a:gd name="T14" fmla="*/ 23 w 23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10">
                  <a:moveTo>
                    <a:pt x="11" y="9"/>
                  </a:moveTo>
                  <a:cubicBezTo>
                    <a:pt x="4" y="7"/>
                    <a:pt x="0" y="5"/>
                    <a:pt x="8" y="0"/>
                  </a:cubicBezTo>
                  <a:cubicBezTo>
                    <a:pt x="17" y="1"/>
                    <a:pt x="23" y="1"/>
                    <a:pt x="18" y="10"/>
                  </a:cubicBezTo>
                  <a:cubicBezTo>
                    <a:pt x="16" y="10"/>
                    <a:pt x="11" y="9"/>
                    <a:pt x="11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1" name="Freeform 109"/>
            <p:cNvSpPr>
              <a:spLocks/>
            </p:cNvSpPr>
            <p:nvPr/>
          </p:nvSpPr>
          <p:spPr bwMode="auto">
            <a:xfrm>
              <a:off x="8477250" y="2781300"/>
              <a:ext cx="165100" cy="166688"/>
            </a:xfrm>
            <a:custGeom>
              <a:avLst/>
              <a:gdLst>
                <a:gd name="T0" fmla="*/ 42862 w 104"/>
                <a:gd name="T1" fmla="*/ 142875 h 105"/>
                <a:gd name="T2" fmla="*/ 23812 w 104"/>
                <a:gd name="T3" fmla="*/ 127000 h 105"/>
                <a:gd name="T4" fmla="*/ 46037 w 104"/>
                <a:gd name="T5" fmla="*/ 119063 h 105"/>
                <a:gd name="T6" fmla="*/ 61913 w 104"/>
                <a:gd name="T7" fmla="*/ 123825 h 105"/>
                <a:gd name="T8" fmla="*/ 74613 w 104"/>
                <a:gd name="T9" fmla="*/ 133350 h 105"/>
                <a:gd name="T10" fmla="*/ 107950 w 104"/>
                <a:gd name="T11" fmla="*/ 123825 h 105"/>
                <a:gd name="T12" fmla="*/ 122238 w 104"/>
                <a:gd name="T13" fmla="*/ 107950 h 105"/>
                <a:gd name="T14" fmla="*/ 165100 w 104"/>
                <a:gd name="T15" fmla="*/ 104775 h 105"/>
                <a:gd name="T16" fmla="*/ 142875 w 104"/>
                <a:gd name="T17" fmla="*/ 60325 h 105"/>
                <a:gd name="T18" fmla="*/ 123825 w 104"/>
                <a:gd name="T19" fmla="*/ 57150 h 105"/>
                <a:gd name="T20" fmla="*/ 85725 w 104"/>
                <a:gd name="T21" fmla="*/ 33338 h 105"/>
                <a:gd name="T22" fmla="*/ 57150 w 104"/>
                <a:gd name="T23" fmla="*/ 0 h 105"/>
                <a:gd name="T24" fmla="*/ 55563 w 104"/>
                <a:gd name="T25" fmla="*/ 26988 h 105"/>
                <a:gd name="T26" fmla="*/ 47625 w 104"/>
                <a:gd name="T27" fmla="*/ 66675 h 105"/>
                <a:gd name="T28" fmla="*/ 36513 w 104"/>
                <a:gd name="T29" fmla="*/ 100013 h 105"/>
                <a:gd name="T30" fmla="*/ 14288 w 104"/>
                <a:gd name="T31" fmla="*/ 95250 h 105"/>
                <a:gd name="T32" fmla="*/ 0 w 104"/>
                <a:gd name="T33" fmla="*/ 114300 h 105"/>
                <a:gd name="T34" fmla="*/ 12700 w 104"/>
                <a:gd name="T35" fmla="*/ 147638 h 105"/>
                <a:gd name="T36" fmla="*/ 41275 w 104"/>
                <a:gd name="T37" fmla="*/ 147638 h 105"/>
                <a:gd name="T38" fmla="*/ 42862 w 104"/>
                <a:gd name="T39" fmla="*/ 142875 h 10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04"/>
                <a:gd name="T61" fmla="*/ 0 h 105"/>
                <a:gd name="T62" fmla="*/ 104 w 104"/>
                <a:gd name="T63" fmla="*/ 105 h 10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04" h="105">
                  <a:moveTo>
                    <a:pt x="27" y="90"/>
                  </a:moveTo>
                  <a:cubicBezTo>
                    <a:pt x="19" y="89"/>
                    <a:pt x="19" y="86"/>
                    <a:pt x="15" y="80"/>
                  </a:cubicBezTo>
                  <a:cubicBezTo>
                    <a:pt x="19" y="73"/>
                    <a:pt x="21" y="74"/>
                    <a:pt x="29" y="75"/>
                  </a:cubicBezTo>
                  <a:cubicBezTo>
                    <a:pt x="32" y="77"/>
                    <a:pt x="36" y="76"/>
                    <a:pt x="39" y="78"/>
                  </a:cubicBezTo>
                  <a:cubicBezTo>
                    <a:pt x="51" y="86"/>
                    <a:pt x="33" y="81"/>
                    <a:pt x="47" y="84"/>
                  </a:cubicBezTo>
                  <a:cubicBezTo>
                    <a:pt x="58" y="83"/>
                    <a:pt x="60" y="83"/>
                    <a:pt x="68" y="78"/>
                  </a:cubicBezTo>
                  <a:cubicBezTo>
                    <a:pt x="72" y="72"/>
                    <a:pt x="70" y="69"/>
                    <a:pt x="77" y="68"/>
                  </a:cubicBezTo>
                  <a:cubicBezTo>
                    <a:pt x="83" y="65"/>
                    <a:pt x="97" y="67"/>
                    <a:pt x="104" y="66"/>
                  </a:cubicBezTo>
                  <a:cubicBezTo>
                    <a:pt x="99" y="52"/>
                    <a:pt x="102" y="48"/>
                    <a:pt x="90" y="38"/>
                  </a:cubicBezTo>
                  <a:cubicBezTo>
                    <a:pt x="86" y="31"/>
                    <a:pt x="85" y="35"/>
                    <a:pt x="78" y="36"/>
                  </a:cubicBezTo>
                  <a:cubicBezTo>
                    <a:pt x="63" y="34"/>
                    <a:pt x="65" y="28"/>
                    <a:pt x="54" y="21"/>
                  </a:cubicBezTo>
                  <a:cubicBezTo>
                    <a:pt x="50" y="12"/>
                    <a:pt x="45" y="4"/>
                    <a:pt x="36" y="0"/>
                  </a:cubicBezTo>
                  <a:cubicBezTo>
                    <a:pt x="27" y="4"/>
                    <a:pt x="31" y="10"/>
                    <a:pt x="35" y="17"/>
                  </a:cubicBezTo>
                  <a:cubicBezTo>
                    <a:pt x="36" y="26"/>
                    <a:pt x="35" y="35"/>
                    <a:pt x="30" y="42"/>
                  </a:cubicBezTo>
                  <a:cubicBezTo>
                    <a:pt x="29" y="51"/>
                    <a:pt x="30" y="57"/>
                    <a:pt x="23" y="63"/>
                  </a:cubicBezTo>
                  <a:cubicBezTo>
                    <a:pt x="17" y="62"/>
                    <a:pt x="16" y="59"/>
                    <a:pt x="9" y="60"/>
                  </a:cubicBezTo>
                  <a:cubicBezTo>
                    <a:pt x="8" y="67"/>
                    <a:pt x="6" y="68"/>
                    <a:pt x="0" y="72"/>
                  </a:cubicBezTo>
                  <a:cubicBezTo>
                    <a:pt x="2" y="79"/>
                    <a:pt x="5" y="86"/>
                    <a:pt x="8" y="93"/>
                  </a:cubicBezTo>
                  <a:cubicBezTo>
                    <a:pt x="10" y="105"/>
                    <a:pt x="19" y="97"/>
                    <a:pt x="26" y="93"/>
                  </a:cubicBezTo>
                  <a:cubicBezTo>
                    <a:pt x="24" y="88"/>
                    <a:pt x="23" y="89"/>
                    <a:pt x="27" y="9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2" name="Freeform 110"/>
            <p:cNvSpPr>
              <a:spLocks/>
            </p:cNvSpPr>
            <p:nvPr/>
          </p:nvSpPr>
          <p:spPr bwMode="auto">
            <a:xfrm>
              <a:off x="8639175" y="2828925"/>
              <a:ext cx="30163" cy="31750"/>
            </a:xfrm>
            <a:custGeom>
              <a:avLst/>
              <a:gdLst>
                <a:gd name="T0" fmla="*/ 9525 w 19"/>
                <a:gd name="T1" fmla="*/ 31750 h 20"/>
                <a:gd name="T2" fmla="*/ 17463 w 19"/>
                <a:gd name="T3" fmla="*/ 7938 h 20"/>
                <a:gd name="T4" fmla="*/ 23813 w 19"/>
                <a:gd name="T5" fmla="*/ 17462 h 20"/>
                <a:gd name="T6" fmla="*/ 9525 w 19"/>
                <a:gd name="T7" fmla="*/ 31750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20"/>
                <a:gd name="T14" fmla="*/ 19 w 19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20">
                  <a:moveTo>
                    <a:pt x="6" y="20"/>
                  </a:moveTo>
                  <a:cubicBezTo>
                    <a:pt x="4" y="12"/>
                    <a:pt x="0" y="7"/>
                    <a:pt x="11" y="5"/>
                  </a:cubicBezTo>
                  <a:cubicBezTo>
                    <a:pt x="17" y="0"/>
                    <a:pt x="19" y="6"/>
                    <a:pt x="15" y="11"/>
                  </a:cubicBezTo>
                  <a:cubicBezTo>
                    <a:pt x="13" y="14"/>
                    <a:pt x="9" y="17"/>
                    <a:pt x="6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3" name="Freeform 111"/>
            <p:cNvSpPr>
              <a:spLocks/>
            </p:cNvSpPr>
            <p:nvPr/>
          </p:nvSpPr>
          <p:spPr bwMode="auto">
            <a:xfrm>
              <a:off x="8677275" y="2784475"/>
              <a:ext cx="50800" cy="44450"/>
            </a:xfrm>
            <a:custGeom>
              <a:avLst/>
              <a:gdLst>
                <a:gd name="T0" fmla="*/ 7937 w 32"/>
                <a:gd name="T1" fmla="*/ 44450 h 28"/>
                <a:gd name="T2" fmla="*/ 17462 w 32"/>
                <a:gd name="T3" fmla="*/ 28575 h 28"/>
                <a:gd name="T4" fmla="*/ 38100 w 32"/>
                <a:gd name="T5" fmla="*/ 15875 h 28"/>
                <a:gd name="T6" fmla="*/ 50800 w 32"/>
                <a:gd name="T7" fmla="*/ 4763 h 28"/>
                <a:gd name="T8" fmla="*/ 47625 w 32"/>
                <a:gd name="T9" fmla="*/ 19050 h 28"/>
                <a:gd name="T10" fmla="*/ 7937 w 32"/>
                <a:gd name="T11" fmla="*/ 44450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2"/>
                <a:gd name="T19" fmla="*/ 0 h 28"/>
                <a:gd name="T20" fmla="*/ 32 w 32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2" h="28">
                  <a:moveTo>
                    <a:pt x="5" y="28"/>
                  </a:moveTo>
                  <a:cubicBezTo>
                    <a:pt x="0" y="21"/>
                    <a:pt x="4" y="19"/>
                    <a:pt x="11" y="18"/>
                  </a:cubicBezTo>
                  <a:cubicBezTo>
                    <a:pt x="15" y="15"/>
                    <a:pt x="19" y="12"/>
                    <a:pt x="24" y="10"/>
                  </a:cubicBezTo>
                  <a:cubicBezTo>
                    <a:pt x="27" y="4"/>
                    <a:pt x="24" y="0"/>
                    <a:pt x="32" y="3"/>
                  </a:cubicBezTo>
                  <a:cubicBezTo>
                    <a:pt x="31" y="6"/>
                    <a:pt x="31" y="9"/>
                    <a:pt x="30" y="12"/>
                  </a:cubicBezTo>
                  <a:cubicBezTo>
                    <a:pt x="28" y="16"/>
                    <a:pt x="8" y="28"/>
                    <a:pt x="5" y="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4" name="Freeform 112"/>
            <p:cNvSpPr>
              <a:spLocks/>
            </p:cNvSpPr>
            <p:nvPr/>
          </p:nvSpPr>
          <p:spPr bwMode="auto">
            <a:xfrm>
              <a:off x="8742363" y="2760663"/>
              <a:ext cx="28575" cy="23812"/>
            </a:xfrm>
            <a:custGeom>
              <a:avLst/>
              <a:gdLst>
                <a:gd name="T0" fmla="*/ 14288 w 18"/>
                <a:gd name="T1" fmla="*/ 23812 h 15"/>
                <a:gd name="T2" fmla="*/ 19050 w 18"/>
                <a:gd name="T3" fmla="*/ 0 h 15"/>
                <a:gd name="T4" fmla="*/ 23812 w 18"/>
                <a:gd name="T5" fmla="*/ 14287 h 15"/>
                <a:gd name="T6" fmla="*/ 14288 w 18"/>
                <a:gd name="T7" fmla="*/ 23812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15"/>
                <a:gd name="T14" fmla="*/ 18 w 18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15">
                  <a:moveTo>
                    <a:pt x="9" y="15"/>
                  </a:moveTo>
                  <a:cubicBezTo>
                    <a:pt x="0" y="11"/>
                    <a:pt x="9" y="7"/>
                    <a:pt x="12" y="0"/>
                  </a:cubicBezTo>
                  <a:cubicBezTo>
                    <a:pt x="16" y="3"/>
                    <a:pt x="18" y="2"/>
                    <a:pt x="15" y="9"/>
                  </a:cubicBezTo>
                  <a:cubicBezTo>
                    <a:pt x="14" y="13"/>
                    <a:pt x="5" y="15"/>
                    <a:pt x="9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5" name="Freeform 113"/>
            <p:cNvSpPr>
              <a:spLocks/>
            </p:cNvSpPr>
            <p:nvPr/>
          </p:nvSpPr>
          <p:spPr bwMode="auto">
            <a:xfrm>
              <a:off x="8804275" y="2719388"/>
              <a:ext cx="26988" cy="19050"/>
            </a:xfrm>
            <a:custGeom>
              <a:avLst/>
              <a:gdLst>
                <a:gd name="T0" fmla="*/ 4763 w 17"/>
                <a:gd name="T1" fmla="*/ 19050 h 12"/>
                <a:gd name="T2" fmla="*/ 14288 w 17"/>
                <a:gd name="T3" fmla="*/ 0 h 12"/>
                <a:gd name="T4" fmla="*/ 4763 w 17"/>
                <a:gd name="T5" fmla="*/ 19050 h 12"/>
                <a:gd name="T6" fmla="*/ 0 60000 65536"/>
                <a:gd name="T7" fmla="*/ 0 60000 65536"/>
                <a:gd name="T8" fmla="*/ 0 60000 65536"/>
                <a:gd name="T9" fmla="*/ 0 w 17"/>
                <a:gd name="T10" fmla="*/ 0 h 12"/>
                <a:gd name="T11" fmla="*/ 17 w 17"/>
                <a:gd name="T12" fmla="*/ 12 h 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" h="12">
                  <a:moveTo>
                    <a:pt x="3" y="12"/>
                  </a:moveTo>
                  <a:cubicBezTo>
                    <a:pt x="0" y="5"/>
                    <a:pt x="3" y="3"/>
                    <a:pt x="9" y="0"/>
                  </a:cubicBezTo>
                  <a:cubicBezTo>
                    <a:pt x="17" y="6"/>
                    <a:pt x="10" y="10"/>
                    <a:pt x="3" y="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6" name="Freeform 114"/>
            <p:cNvSpPr>
              <a:spLocks/>
            </p:cNvSpPr>
            <p:nvPr/>
          </p:nvSpPr>
          <p:spPr bwMode="auto">
            <a:xfrm>
              <a:off x="8670925" y="2855913"/>
              <a:ext cx="9525" cy="12700"/>
            </a:xfrm>
            <a:custGeom>
              <a:avLst/>
              <a:gdLst>
                <a:gd name="T0" fmla="*/ 9525 w 6"/>
                <a:gd name="T1" fmla="*/ 11112 h 8"/>
                <a:gd name="T2" fmla="*/ 1588 w 6"/>
                <a:gd name="T3" fmla="*/ 9525 h 8"/>
                <a:gd name="T4" fmla="*/ 4763 w 6"/>
                <a:gd name="T5" fmla="*/ 0 h 8"/>
                <a:gd name="T6" fmla="*/ 9525 w 6"/>
                <a:gd name="T7" fmla="*/ 11112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8"/>
                <a:gd name="T14" fmla="*/ 6 w 6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8">
                  <a:moveTo>
                    <a:pt x="6" y="7"/>
                  </a:moveTo>
                  <a:cubicBezTo>
                    <a:pt x="4" y="7"/>
                    <a:pt x="2" y="8"/>
                    <a:pt x="1" y="6"/>
                  </a:cubicBezTo>
                  <a:cubicBezTo>
                    <a:pt x="0" y="4"/>
                    <a:pt x="1" y="0"/>
                    <a:pt x="3" y="0"/>
                  </a:cubicBezTo>
                  <a:cubicBezTo>
                    <a:pt x="6" y="0"/>
                    <a:pt x="4" y="6"/>
                    <a:pt x="6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7" name="Freeform 115"/>
            <p:cNvSpPr>
              <a:spLocks/>
            </p:cNvSpPr>
            <p:nvPr/>
          </p:nvSpPr>
          <p:spPr bwMode="auto">
            <a:xfrm>
              <a:off x="8531225" y="2432050"/>
              <a:ext cx="82550" cy="341313"/>
            </a:xfrm>
            <a:custGeom>
              <a:avLst/>
              <a:gdLst>
                <a:gd name="T0" fmla="*/ 15875 w 52"/>
                <a:gd name="T1" fmla="*/ 334963 h 215"/>
                <a:gd name="T2" fmla="*/ 15875 w 52"/>
                <a:gd name="T3" fmla="*/ 311150 h 215"/>
                <a:gd name="T4" fmla="*/ 20638 w 52"/>
                <a:gd name="T5" fmla="*/ 266700 h 215"/>
                <a:gd name="T6" fmla="*/ 12700 w 52"/>
                <a:gd name="T7" fmla="*/ 233363 h 215"/>
                <a:gd name="T8" fmla="*/ 25400 w 52"/>
                <a:gd name="T9" fmla="*/ 161925 h 215"/>
                <a:gd name="T10" fmla="*/ 17463 w 52"/>
                <a:gd name="T11" fmla="*/ 128588 h 215"/>
                <a:gd name="T12" fmla="*/ 11112 w 52"/>
                <a:gd name="T13" fmla="*/ 101600 h 215"/>
                <a:gd name="T14" fmla="*/ 25400 w 52"/>
                <a:gd name="T15" fmla="*/ 61913 h 215"/>
                <a:gd name="T16" fmla="*/ 34925 w 52"/>
                <a:gd name="T17" fmla="*/ 34925 h 215"/>
                <a:gd name="T18" fmla="*/ 26988 w 52"/>
                <a:gd name="T19" fmla="*/ 14288 h 215"/>
                <a:gd name="T20" fmla="*/ 44450 w 52"/>
                <a:gd name="T21" fmla="*/ 6350 h 215"/>
                <a:gd name="T22" fmla="*/ 50800 w 52"/>
                <a:gd name="T23" fmla="*/ 47625 h 215"/>
                <a:gd name="T24" fmla="*/ 63500 w 52"/>
                <a:gd name="T25" fmla="*/ 68263 h 215"/>
                <a:gd name="T26" fmla="*/ 55563 w 52"/>
                <a:gd name="T27" fmla="*/ 92075 h 215"/>
                <a:gd name="T28" fmla="*/ 53975 w 52"/>
                <a:gd name="T29" fmla="*/ 119063 h 215"/>
                <a:gd name="T30" fmla="*/ 60325 w 52"/>
                <a:gd name="T31" fmla="*/ 147638 h 215"/>
                <a:gd name="T32" fmla="*/ 63500 w 52"/>
                <a:gd name="T33" fmla="*/ 176213 h 215"/>
                <a:gd name="T34" fmla="*/ 82550 w 52"/>
                <a:gd name="T35" fmla="*/ 201613 h 215"/>
                <a:gd name="T36" fmla="*/ 50800 w 52"/>
                <a:gd name="T37" fmla="*/ 204788 h 215"/>
                <a:gd name="T38" fmla="*/ 41275 w 52"/>
                <a:gd name="T39" fmla="*/ 230188 h 215"/>
                <a:gd name="T40" fmla="*/ 31750 w 52"/>
                <a:gd name="T41" fmla="*/ 263525 h 215"/>
                <a:gd name="T42" fmla="*/ 44450 w 52"/>
                <a:gd name="T43" fmla="*/ 300038 h 215"/>
                <a:gd name="T44" fmla="*/ 55563 w 52"/>
                <a:gd name="T45" fmla="*/ 319088 h 215"/>
                <a:gd name="T46" fmla="*/ 44450 w 52"/>
                <a:gd name="T47" fmla="*/ 338138 h 215"/>
                <a:gd name="T48" fmla="*/ 26988 w 52"/>
                <a:gd name="T49" fmla="*/ 325438 h 215"/>
                <a:gd name="T50" fmla="*/ 15875 w 52"/>
                <a:gd name="T51" fmla="*/ 334963 h 2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2"/>
                <a:gd name="T79" fmla="*/ 0 h 215"/>
                <a:gd name="T80" fmla="*/ 52 w 52"/>
                <a:gd name="T81" fmla="*/ 215 h 21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2" h="215">
                  <a:moveTo>
                    <a:pt x="10" y="211"/>
                  </a:moveTo>
                  <a:cubicBezTo>
                    <a:pt x="0" y="209"/>
                    <a:pt x="3" y="200"/>
                    <a:pt x="10" y="196"/>
                  </a:cubicBezTo>
                  <a:cubicBezTo>
                    <a:pt x="12" y="186"/>
                    <a:pt x="7" y="179"/>
                    <a:pt x="13" y="168"/>
                  </a:cubicBezTo>
                  <a:cubicBezTo>
                    <a:pt x="12" y="160"/>
                    <a:pt x="11" y="154"/>
                    <a:pt x="8" y="147"/>
                  </a:cubicBezTo>
                  <a:cubicBezTo>
                    <a:pt x="20" y="135"/>
                    <a:pt x="15" y="118"/>
                    <a:pt x="16" y="102"/>
                  </a:cubicBezTo>
                  <a:cubicBezTo>
                    <a:pt x="14" y="95"/>
                    <a:pt x="14" y="87"/>
                    <a:pt x="11" y="81"/>
                  </a:cubicBezTo>
                  <a:cubicBezTo>
                    <a:pt x="10" y="75"/>
                    <a:pt x="8" y="70"/>
                    <a:pt x="7" y="64"/>
                  </a:cubicBezTo>
                  <a:cubicBezTo>
                    <a:pt x="8" y="55"/>
                    <a:pt x="9" y="45"/>
                    <a:pt x="16" y="39"/>
                  </a:cubicBezTo>
                  <a:cubicBezTo>
                    <a:pt x="19" y="33"/>
                    <a:pt x="20" y="28"/>
                    <a:pt x="22" y="22"/>
                  </a:cubicBezTo>
                  <a:cubicBezTo>
                    <a:pt x="20" y="18"/>
                    <a:pt x="19" y="13"/>
                    <a:pt x="17" y="9"/>
                  </a:cubicBezTo>
                  <a:cubicBezTo>
                    <a:pt x="20" y="2"/>
                    <a:pt x="21" y="0"/>
                    <a:pt x="28" y="4"/>
                  </a:cubicBezTo>
                  <a:cubicBezTo>
                    <a:pt x="34" y="14"/>
                    <a:pt x="23" y="18"/>
                    <a:pt x="32" y="30"/>
                  </a:cubicBezTo>
                  <a:cubicBezTo>
                    <a:pt x="35" y="34"/>
                    <a:pt x="38" y="38"/>
                    <a:pt x="40" y="43"/>
                  </a:cubicBezTo>
                  <a:cubicBezTo>
                    <a:pt x="38" y="48"/>
                    <a:pt x="37" y="53"/>
                    <a:pt x="35" y="58"/>
                  </a:cubicBezTo>
                  <a:cubicBezTo>
                    <a:pt x="38" y="65"/>
                    <a:pt x="35" y="68"/>
                    <a:pt x="34" y="75"/>
                  </a:cubicBezTo>
                  <a:cubicBezTo>
                    <a:pt x="35" y="81"/>
                    <a:pt x="37" y="87"/>
                    <a:pt x="38" y="93"/>
                  </a:cubicBezTo>
                  <a:cubicBezTo>
                    <a:pt x="37" y="102"/>
                    <a:pt x="30" y="105"/>
                    <a:pt x="40" y="111"/>
                  </a:cubicBezTo>
                  <a:cubicBezTo>
                    <a:pt x="44" y="117"/>
                    <a:pt x="49" y="120"/>
                    <a:pt x="52" y="127"/>
                  </a:cubicBezTo>
                  <a:cubicBezTo>
                    <a:pt x="45" y="130"/>
                    <a:pt x="40" y="126"/>
                    <a:pt x="32" y="129"/>
                  </a:cubicBezTo>
                  <a:cubicBezTo>
                    <a:pt x="28" y="134"/>
                    <a:pt x="28" y="139"/>
                    <a:pt x="26" y="145"/>
                  </a:cubicBezTo>
                  <a:cubicBezTo>
                    <a:pt x="25" y="152"/>
                    <a:pt x="23" y="159"/>
                    <a:pt x="20" y="166"/>
                  </a:cubicBezTo>
                  <a:cubicBezTo>
                    <a:pt x="22" y="175"/>
                    <a:pt x="23" y="181"/>
                    <a:pt x="28" y="189"/>
                  </a:cubicBezTo>
                  <a:cubicBezTo>
                    <a:pt x="30" y="199"/>
                    <a:pt x="33" y="192"/>
                    <a:pt x="35" y="201"/>
                  </a:cubicBezTo>
                  <a:cubicBezTo>
                    <a:pt x="34" y="208"/>
                    <a:pt x="34" y="210"/>
                    <a:pt x="28" y="213"/>
                  </a:cubicBezTo>
                  <a:cubicBezTo>
                    <a:pt x="24" y="206"/>
                    <a:pt x="25" y="204"/>
                    <a:pt x="17" y="205"/>
                  </a:cubicBezTo>
                  <a:cubicBezTo>
                    <a:pt x="11" y="215"/>
                    <a:pt x="5" y="204"/>
                    <a:pt x="10" y="2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8" name="Freeform 116"/>
            <p:cNvSpPr>
              <a:spLocks/>
            </p:cNvSpPr>
            <p:nvPr/>
          </p:nvSpPr>
          <p:spPr bwMode="auto">
            <a:xfrm>
              <a:off x="7070725" y="2517775"/>
              <a:ext cx="871538" cy="415925"/>
            </a:xfrm>
            <a:custGeom>
              <a:avLst/>
              <a:gdLst>
                <a:gd name="T0" fmla="*/ 863600 w 549"/>
                <a:gd name="T1" fmla="*/ 211137 h 262"/>
                <a:gd name="T2" fmla="*/ 844550 w 549"/>
                <a:gd name="T3" fmla="*/ 195262 h 262"/>
                <a:gd name="T4" fmla="*/ 819150 w 549"/>
                <a:gd name="T5" fmla="*/ 173037 h 262"/>
                <a:gd name="T6" fmla="*/ 782638 w 549"/>
                <a:gd name="T7" fmla="*/ 187325 h 262"/>
                <a:gd name="T8" fmla="*/ 754063 w 549"/>
                <a:gd name="T9" fmla="*/ 180975 h 262"/>
                <a:gd name="T10" fmla="*/ 758825 w 549"/>
                <a:gd name="T11" fmla="*/ 158750 h 262"/>
                <a:gd name="T12" fmla="*/ 771525 w 549"/>
                <a:gd name="T13" fmla="*/ 104775 h 262"/>
                <a:gd name="T14" fmla="*/ 735013 w 549"/>
                <a:gd name="T15" fmla="*/ 87312 h 262"/>
                <a:gd name="T16" fmla="*/ 714375 w 549"/>
                <a:gd name="T17" fmla="*/ 77787 h 262"/>
                <a:gd name="T18" fmla="*/ 682625 w 549"/>
                <a:gd name="T19" fmla="*/ 104775 h 262"/>
                <a:gd name="T20" fmla="*/ 649288 w 549"/>
                <a:gd name="T21" fmla="*/ 109537 h 262"/>
                <a:gd name="T22" fmla="*/ 611188 w 549"/>
                <a:gd name="T23" fmla="*/ 114300 h 262"/>
                <a:gd name="T24" fmla="*/ 573088 w 549"/>
                <a:gd name="T25" fmla="*/ 115887 h 262"/>
                <a:gd name="T26" fmla="*/ 542925 w 549"/>
                <a:gd name="T27" fmla="*/ 104775 h 262"/>
                <a:gd name="T28" fmla="*/ 509588 w 549"/>
                <a:gd name="T29" fmla="*/ 80962 h 262"/>
                <a:gd name="T30" fmla="*/ 473075 w 549"/>
                <a:gd name="T31" fmla="*/ 73025 h 262"/>
                <a:gd name="T32" fmla="*/ 444500 w 549"/>
                <a:gd name="T33" fmla="*/ 85725 h 262"/>
                <a:gd name="T34" fmla="*/ 401638 w 549"/>
                <a:gd name="T35" fmla="*/ 58737 h 262"/>
                <a:gd name="T36" fmla="*/ 377825 w 549"/>
                <a:gd name="T37" fmla="*/ 38100 h 262"/>
                <a:gd name="T38" fmla="*/ 334963 w 549"/>
                <a:gd name="T39" fmla="*/ 14287 h 262"/>
                <a:gd name="T40" fmla="*/ 306388 w 549"/>
                <a:gd name="T41" fmla="*/ 0 h 262"/>
                <a:gd name="T42" fmla="*/ 271463 w 549"/>
                <a:gd name="T43" fmla="*/ 6350 h 262"/>
                <a:gd name="T44" fmla="*/ 257175 w 549"/>
                <a:gd name="T45" fmla="*/ 23812 h 262"/>
                <a:gd name="T46" fmla="*/ 271463 w 549"/>
                <a:gd name="T47" fmla="*/ 44450 h 262"/>
                <a:gd name="T48" fmla="*/ 258763 w 549"/>
                <a:gd name="T49" fmla="*/ 73025 h 262"/>
                <a:gd name="T50" fmla="*/ 182563 w 549"/>
                <a:gd name="T51" fmla="*/ 76200 h 262"/>
                <a:gd name="T52" fmla="*/ 147638 w 549"/>
                <a:gd name="T53" fmla="*/ 53975 h 262"/>
                <a:gd name="T54" fmla="*/ 115888 w 549"/>
                <a:gd name="T55" fmla="*/ 52387 h 262"/>
                <a:gd name="T56" fmla="*/ 82550 w 549"/>
                <a:gd name="T57" fmla="*/ 58737 h 262"/>
                <a:gd name="T58" fmla="*/ 58738 w 549"/>
                <a:gd name="T59" fmla="*/ 68262 h 262"/>
                <a:gd name="T60" fmla="*/ 33338 w 549"/>
                <a:gd name="T61" fmla="*/ 100012 h 262"/>
                <a:gd name="T62" fmla="*/ 4763 w 549"/>
                <a:gd name="T63" fmla="*/ 120650 h 262"/>
                <a:gd name="T64" fmla="*/ 14288 w 549"/>
                <a:gd name="T65" fmla="*/ 149225 h 262"/>
                <a:gd name="T66" fmla="*/ 80963 w 549"/>
                <a:gd name="T67" fmla="*/ 201612 h 262"/>
                <a:gd name="T68" fmla="*/ 100013 w 549"/>
                <a:gd name="T69" fmla="*/ 215900 h 262"/>
                <a:gd name="T70" fmla="*/ 111125 w 549"/>
                <a:gd name="T71" fmla="*/ 230187 h 262"/>
                <a:gd name="T72" fmla="*/ 128588 w 549"/>
                <a:gd name="T73" fmla="*/ 282575 h 262"/>
                <a:gd name="T74" fmla="*/ 152400 w 549"/>
                <a:gd name="T75" fmla="*/ 296862 h 262"/>
                <a:gd name="T76" fmla="*/ 180975 w 549"/>
                <a:gd name="T77" fmla="*/ 311150 h 262"/>
                <a:gd name="T78" fmla="*/ 200025 w 549"/>
                <a:gd name="T79" fmla="*/ 328612 h 262"/>
                <a:gd name="T80" fmla="*/ 276225 w 549"/>
                <a:gd name="T81" fmla="*/ 387350 h 262"/>
                <a:gd name="T82" fmla="*/ 376238 w 549"/>
                <a:gd name="T83" fmla="*/ 400050 h 262"/>
                <a:gd name="T84" fmla="*/ 414338 w 549"/>
                <a:gd name="T85" fmla="*/ 406400 h 262"/>
                <a:gd name="T86" fmla="*/ 444500 w 549"/>
                <a:gd name="T87" fmla="*/ 415925 h 262"/>
                <a:gd name="T88" fmla="*/ 495300 w 549"/>
                <a:gd name="T89" fmla="*/ 409575 h 262"/>
                <a:gd name="T90" fmla="*/ 519113 w 549"/>
                <a:gd name="T91" fmla="*/ 400050 h 262"/>
                <a:gd name="T92" fmla="*/ 547688 w 549"/>
                <a:gd name="T93" fmla="*/ 390525 h 262"/>
                <a:gd name="T94" fmla="*/ 576263 w 549"/>
                <a:gd name="T95" fmla="*/ 376237 h 262"/>
                <a:gd name="T96" fmla="*/ 623888 w 549"/>
                <a:gd name="T97" fmla="*/ 361950 h 262"/>
                <a:gd name="T98" fmla="*/ 638175 w 549"/>
                <a:gd name="T99" fmla="*/ 342900 h 262"/>
                <a:gd name="T100" fmla="*/ 654050 w 549"/>
                <a:gd name="T101" fmla="*/ 287337 h 262"/>
                <a:gd name="T102" fmla="*/ 685800 w 549"/>
                <a:gd name="T103" fmla="*/ 301625 h 262"/>
                <a:gd name="T104" fmla="*/ 742950 w 549"/>
                <a:gd name="T105" fmla="*/ 271462 h 262"/>
                <a:gd name="T106" fmla="*/ 763588 w 549"/>
                <a:gd name="T107" fmla="*/ 257175 h 262"/>
                <a:gd name="T108" fmla="*/ 790575 w 549"/>
                <a:gd name="T109" fmla="*/ 238125 h 262"/>
                <a:gd name="T110" fmla="*/ 857250 w 549"/>
                <a:gd name="T111" fmla="*/ 219075 h 262"/>
                <a:gd name="T112" fmla="*/ 863600 w 549"/>
                <a:gd name="T113" fmla="*/ 211137 h 26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49"/>
                <a:gd name="T172" fmla="*/ 0 h 262"/>
                <a:gd name="T173" fmla="*/ 549 w 549"/>
                <a:gd name="T174" fmla="*/ 262 h 26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49" h="262">
                  <a:moveTo>
                    <a:pt x="544" y="133"/>
                  </a:moveTo>
                  <a:cubicBezTo>
                    <a:pt x="541" y="126"/>
                    <a:pt x="539" y="124"/>
                    <a:pt x="532" y="123"/>
                  </a:cubicBezTo>
                  <a:cubicBezTo>
                    <a:pt x="526" y="119"/>
                    <a:pt x="522" y="114"/>
                    <a:pt x="516" y="109"/>
                  </a:cubicBezTo>
                  <a:cubicBezTo>
                    <a:pt x="507" y="111"/>
                    <a:pt x="501" y="116"/>
                    <a:pt x="493" y="118"/>
                  </a:cubicBezTo>
                  <a:cubicBezTo>
                    <a:pt x="486" y="122"/>
                    <a:pt x="480" y="120"/>
                    <a:pt x="475" y="114"/>
                  </a:cubicBezTo>
                  <a:cubicBezTo>
                    <a:pt x="474" y="107"/>
                    <a:pt x="477" y="106"/>
                    <a:pt x="478" y="100"/>
                  </a:cubicBezTo>
                  <a:cubicBezTo>
                    <a:pt x="476" y="79"/>
                    <a:pt x="477" y="85"/>
                    <a:pt x="486" y="66"/>
                  </a:cubicBezTo>
                  <a:cubicBezTo>
                    <a:pt x="488" y="58"/>
                    <a:pt x="471" y="58"/>
                    <a:pt x="463" y="55"/>
                  </a:cubicBezTo>
                  <a:cubicBezTo>
                    <a:pt x="459" y="52"/>
                    <a:pt x="455" y="51"/>
                    <a:pt x="450" y="49"/>
                  </a:cubicBezTo>
                  <a:cubicBezTo>
                    <a:pt x="441" y="53"/>
                    <a:pt x="440" y="63"/>
                    <a:pt x="430" y="66"/>
                  </a:cubicBezTo>
                  <a:cubicBezTo>
                    <a:pt x="423" y="68"/>
                    <a:pt x="416" y="68"/>
                    <a:pt x="409" y="69"/>
                  </a:cubicBezTo>
                  <a:cubicBezTo>
                    <a:pt x="401" y="75"/>
                    <a:pt x="396" y="73"/>
                    <a:pt x="385" y="72"/>
                  </a:cubicBezTo>
                  <a:cubicBezTo>
                    <a:pt x="377" y="66"/>
                    <a:pt x="370" y="71"/>
                    <a:pt x="361" y="73"/>
                  </a:cubicBezTo>
                  <a:cubicBezTo>
                    <a:pt x="356" y="69"/>
                    <a:pt x="349" y="67"/>
                    <a:pt x="342" y="66"/>
                  </a:cubicBezTo>
                  <a:cubicBezTo>
                    <a:pt x="336" y="56"/>
                    <a:pt x="333" y="53"/>
                    <a:pt x="321" y="51"/>
                  </a:cubicBezTo>
                  <a:cubicBezTo>
                    <a:pt x="309" y="46"/>
                    <a:pt x="316" y="45"/>
                    <a:pt x="298" y="46"/>
                  </a:cubicBezTo>
                  <a:cubicBezTo>
                    <a:pt x="292" y="49"/>
                    <a:pt x="286" y="52"/>
                    <a:pt x="280" y="54"/>
                  </a:cubicBezTo>
                  <a:cubicBezTo>
                    <a:pt x="266" y="51"/>
                    <a:pt x="264" y="44"/>
                    <a:pt x="253" y="37"/>
                  </a:cubicBezTo>
                  <a:cubicBezTo>
                    <a:pt x="248" y="30"/>
                    <a:pt x="247" y="26"/>
                    <a:pt x="238" y="24"/>
                  </a:cubicBezTo>
                  <a:cubicBezTo>
                    <a:pt x="230" y="18"/>
                    <a:pt x="221" y="11"/>
                    <a:pt x="211" y="9"/>
                  </a:cubicBezTo>
                  <a:cubicBezTo>
                    <a:pt x="204" y="5"/>
                    <a:pt x="202" y="1"/>
                    <a:pt x="193" y="0"/>
                  </a:cubicBezTo>
                  <a:cubicBezTo>
                    <a:pt x="184" y="1"/>
                    <a:pt x="179" y="3"/>
                    <a:pt x="171" y="4"/>
                  </a:cubicBezTo>
                  <a:cubicBezTo>
                    <a:pt x="165" y="7"/>
                    <a:pt x="163" y="8"/>
                    <a:pt x="162" y="15"/>
                  </a:cubicBezTo>
                  <a:cubicBezTo>
                    <a:pt x="163" y="23"/>
                    <a:pt x="167" y="22"/>
                    <a:pt x="171" y="28"/>
                  </a:cubicBezTo>
                  <a:cubicBezTo>
                    <a:pt x="173" y="38"/>
                    <a:pt x="176" y="43"/>
                    <a:pt x="163" y="46"/>
                  </a:cubicBezTo>
                  <a:cubicBezTo>
                    <a:pt x="150" y="53"/>
                    <a:pt x="126" y="48"/>
                    <a:pt x="115" y="48"/>
                  </a:cubicBezTo>
                  <a:cubicBezTo>
                    <a:pt x="108" y="43"/>
                    <a:pt x="101" y="38"/>
                    <a:pt x="93" y="34"/>
                  </a:cubicBezTo>
                  <a:cubicBezTo>
                    <a:pt x="86" y="37"/>
                    <a:pt x="80" y="34"/>
                    <a:pt x="73" y="33"/>
                  </a:cubicBezTo>
                  <a:cubicBezTo>
                    <a:pt x="65" y="34"/>
                    <a:pt x="59" y="36"/>
                    <a:pt x="52" y="37"/>
                  </a:cubicBezTo>
                  <a:cubicBezTo>
                    <a:pt x="47" y="41"/>
                    <a:pt x="43" y="42"/>
                    <a:pt x="37" y="43"/>
                  </a:cubicBezTo>
                  <a:cubicBezTo>
                    <a:pt x="28" y="48"/>
                    <a:pt x="30" y="58"/>
                    <a:pt x="21" y="63"/>
                  </a:cubicBezTo>
                  <a:cubicBezTo>
                    <a:pt x="15" y="67"/>
                    <a:pt x="9" y="72"/>
                    <a:pt x="3" y="76"/>
                  </a:cubicBezTo>
                  <a:cubicBezTo>
                    <a:pt x="0" y="84"/>
                    <a:pt x="5" y="87"/>
                    <a:pt x="9" y="94"/>
                  </a:cubicBezTo>
                  <a:cubicBezTo>
                    <a:pt x="19" y="108"/>
                    <a:pt x="33" y="123"/>
                    <a:pt x="51" y="127"/>
                  </a:cubicBezTo>
                  <a:cubicBezTo>
                    <a:pt x="56" y="129"/>
                    <a:pt x="58" y="133"/>
                    <a:pt x="63" y="136"/>
                  </a:cubicBezTo>
                  <a:cubicBezTo>
                    <a:pt x="65" y="139"/>
                    <a:pt x="69" y="141"/>
                    <a:pt x="70" y="145"/>
                  </a:cubicBezTo>
                  <a:cubicBezTo>
                    <a:pt x="75" y="173"/>
                    <a:pt x="65" y="168"/>
                    <a:pt x="81" y="178"/>
                  </a:cubicBezTo>
                  <a:cubicBezTo>
                    <a:pt x="86" y="184"/>
                    <a:pt x="88" y="186"/>
                    <a:pt x="96" y="187"/>
                  </a:cubicBezTo>
                  <a:cubicBezTo>
                    <a:pt x="101" y="191"/>
                    <a:pt x="108" y="195"/>
                    <a:pt x="114" y="196"/>
                  </a:cubicBezTo>
                  <a:cubicBezTo>
                    <a:pt x="119" y="200"/>
                    <a:pt x="121" y="204"/>
                    <a:pt x="126" y="207"/>
                  </a:cubicBezTo>
                  <a:cubicBezTo>
                    <a:pt x="137" y="222"/>
                    <a:pt x="155" y="241"/>
                    <a:pt x="174" y="244"/>
                  </a:cubicBezTo>
                  <a:cubicBezTo>
                    <a:pt x="190" y="256"/>
                    <a:pt x="223" y="251"/>
                    <a:pt x="237" y="252"/>
                  </a:cubicBezTo>
                  <a:cubicBezTo>
                    <a:pt x="245" y="253"/>
                    <a:pt x="253" y="255"/>
                    <a:pt x="261" y="256"/>
                  </a:cubicBezTo>
                  <a:cubicBezTo>
                    <a:pt x="267" y="261"/>
                    <a:pt x="272" y="261"/>
                    <a:pt x="280" y="262"/>
                  </a:cubicBezTo>
                  <a:cubicBezTo>
                    <a:pt x="295" y="261"/>
                    <a:pt x="300" y="260"/>
                    <a:pt x="312" y="258"/>
                  </a:cubicBezTo>
                  <a:cubicBezTo>
                    <a:pt x="317" y="255"/>
                    <a:pt x="321" y="253"/>
                    <a:pt x="327" y="252"/>
                  </a:cubicBezTo>
                  <a:cubicBezTo>
                    <a:pt x="333" y="249"/>
                    <a:pt x="339" y="247"/>
                    <a:pt x="345" y="246"/>
                  </a:cubicBezTo>
                  <a:cubicBezTo>
                    <a:pt x="350" y="242"/>
                    <a:pt x="357" y="238"/>
                    <a:pt x="363" y="237"/>
                  </a:cubicBezTo>
                  <a:cubicBezTo>
                    <a:pt x="372" y="232"/>
                    <a:pt x="383" y="230"/>
                    <a:pt x="393" y="228"/>
                  </a:cubicBezTo>
                  <a:cubicBezTo>
                    <a:pt x="398" y="225"/>
                    <a:pt x="399" y="221"/>
                    <a:pt x="402" y="216"/>
                  </a:cubicBezTo>
                  <a:cubicBezTo>
                    <a:pt x="403" y="201"/>
                    <a:pt x="400" y="190"/>
                    <a:pt x="412" y="181"/>
                  </a:cubicBezTo>
                  <a:cubicBezTo>
                    <a:pt x="419" y="183"/>
                    <a:pt x="425" y="189"/>
                    <a:pt x="432" y="190"/>
                  </a:cubicBezTo>
                  <a:cubicBezTo>
                    <a:pt x="448" y="188"/>
                    <a:pt x="452" y="174"/>
                    <a:pt x="468" y="171"/>
                  </a:cubicBezTo>
                  <a:cubicBezTo>
                    <a:pt x="472" y="168"/>
                    <a:pt x="477" y="165"/>
                    <a:pt x="481" y="162"/>
                  </a:cubicBezTo>
                  <a:cubicBezTo>
                    <a:pt x="485" y="156"/>
                    <a:pt x="491" y="151"/>
                    <a:pt x="498" y="150"/>
                  </a:cubicBezTo>
                  <a:cubicBezTo>
                    <a:pt x="510" y="144"/>
                    <a:pt x="526" y="140"/>
                    <a:pt x="540" y="138"/>
                  </a:cubicBezTo>
                  <a:cubicBezTo>
                    <a:pt x="549" y="134"/>
                    <a:pt x="542" y="122"/>
                    <a:pt x="544" y="13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09" name="Freeform 117"/>
            <p:cNvSpPr>
              <a:spLocks/>
            </p:cNvSpPr>
            <p:nvPr/>
          </p:nvSpPr>
          <p:spPr bwMode="auto">
            <a:xfrm>
              <a:off x="7367588" y="1724025"/>
              <a:ext cx="1981200" cy="1171575"/>
            </a:xfrm>
            <a:custGeom>
              <a:avLst/>
              <a:gdLst>
                <a:gd name="T0" fmla="*/ 914400 w 1248"/>
                <a:gd name="T1" fmla="*/ 1147763 h 738"/>
                <a:gd name="T2" fmla="*/ 993775 w 1248"/>
                <a:gd name="T3" fmla="*/ 1127125 h 738"/>
                <a:gd name="T4" fmla="*/ 1041400 w 1248"/>
                <a:gd name="T5" fmla="*/ 1069975 h 738"/>
                <a:gd name="T6" fmla="*/ 1103312 w 1248"/>
                <a:gd name="T7" fmla="*/ 976313 h 738"/>
                <a:gd name="T8" fmla="*/ 1146175 w 1248"/>
                <a:gd name="T9" fmla="*/ 838200 h 738"/>
                <a:gd name="T10" fmla="*/ 1176337 w 1248"/>
                <a:gd name="T11" fmla="*/ 776287 h 738"/>
                <a:gd name="T12" fmla="*/ 1100137 w 1248"/>
                <a:gd name="T13" fmla="*/ 722312 h 738"/>
                <a:gd name="T14" fmla="*/ 1033462 w 1248"/>
                <a:gd name="T15" fmla="*/ 728662 h 738"/>
                <a:gd name="T16" fmla="*/ 1012825 w 1248"/>
                <a:gd name="T17" fmla="*/ 676275 h 738"/>
                <a:gd name="T18" fmla="*/ 1104900 w 1248"/>
                <a:gd name="T19" fmla="*/ 569913 h 738"/>
                <a:gd name="T20" fmla="*/ 1204912 w 1248"/>
                <a:gd name="T21" fmla="*/ 460375 h 738"/>
                <a:gd name="T22" fmla="*/ 1341437 w 1248"/>
                <a:gd name="T23" fmla="*/ 466725 h 738"/>
                <a:gd name="T24" fmla="*/ 1450975 w 1248"/>
                <a:gd name="T25" fmla="*/ 450850 h 738"/>
                <a:gd name="T26" fmla="*/ 1498600 w 1248"/>
                <a:gd name="T27" fmla="*/ 490538 h 738"/>
                <a:gd name="T28" fmla="*/ 1528762 w 1248"/>
                <a:gd name="T29" fmla="*/ 455613 h 738"/>
                <a:gd name="T30" fmla="*/ 1589087 w 1248"/>
                <a:gd name="T31" fmla="*/ 381000 h 738"/>
                <a:gd name="T32" fmla="*/ 1689100 w 1248"/>
                <a:gd name="T33" fmla="*/ 388937 h 738"/>
                <a:gd name="T34" fmla="*/ 1765300 w 1248"/>
                <a:gd name="T35" fmla="*/ 369887 h 738"/>
                <a:gd name="T36" fmla="*/ 1781175 w 1248"/>
                <a:gd name="T37" fmla="*/ 398462 h 738"/>
                <a:gd name="T38" fmla="*/ 1685925 w 1248"/>
                <a:gd name="T39" fmla="*/ 474663 h 738"/>
                <a:gd name="T40" fmla="*/ 1619250 w 1248"/>
                <a:gd name="T41" fmla="*/ 533400 h 738"/>
                <a:gd name="T42" fmla="*/ 1562100 w 1248"/>
                <a:gd name="T43" fmla="*/ 603250 h 738"/>
                <a:gd name="T44" fmla="*/ 1571625 w 1248"/>
                <a:gd name="T45" fmla="*/ 731837 h 738"/>
                <a:gd name="T46" fmla="*/ 1641475 w 1248"/>
                <a:gd name="T47" fmla="*/ 798512 h 738"/>
                <a:gd name="T48" fmla="*/ 1719263 w 1248"/>
                <a:gd name="T49" fmla="*/ 695325 h 738"/>
                <a:gd name="T50" fmla="*/ 1752600 w 1248"/>
                <a:gd name="T51" fmla="*/ 603250 h 738"/>
                <a:gd name="T52" fmla="*/ 1738313 w 1248"/>
                <a:gd name="T53" fmla="*/ 509588 h 738"/>
                <a:gd name="T54" fmla="*/ 1790700 w 1248"/>
                <a:gd name="T55" fmla="*/ 441325 h 738"/>
                <a:gd name="T56" fmla="*/ 1860550 w 1248"/>
                <a:gd name="T57" fmla="*/ 438150 h 738"/>
                <a:gd name="T58" fmla="*/ 1965325 w 1248"/>
                <a:gd name="T59" fmla="*/ 433388 h 738"/>
                <a:gd name="T60" fmla="*/ 1962150 w 1248"/>
                <a:gd name="T61" fmla="*/ 93662 h 738"/>
                <a:gd name="T62" fmla="*/ 1879600 w 1248"/>
                <a:gd name="T63" fmla="*/ 26988 h 738"/>
                <a:gd name="T64" fmla="*/ 1212850 w 1248"/>
                <a:gd name="T65" fmla="*/ 22225 h 738"/>
                <a:gd name="T66" fmla="*/ 398462 w 1248"/>
                <a:gd name="T67" fmla="*/ 9525 h 738"/>
                <a:gd name="T68" fmla="*/ 109538 w 1248"/>
                <a:gd name="T69" fmla="*/ 19050 h 738"/>
                <a:gd name="T70" fmla="*/ 28575 w 1248"/>
                <a:gd name="T71" fmla="*/ 147637 h 738"/>
                <a:gd name="T72" fmla="*/ 36512 w 1248"/>
                <a:gd name="T73" fmla="*/ 709612 h 738"/>
                <a:gd name="T74" fmla="*/ 138112 w 1248"/>
                <a:gd name="T75" fmla="*/ 822325 h 738"/>
                <a:gd name="T76" fmla="*/ 204788 w 1248"/>
                <a:gd name="T77" fmla="*/ 750887 h 738"/>
                <a:gd name="T78" fmla="*/ 280987 w 1248"/>
                <a:gd name="T79" fmla="*/ 647700 h 738"/>
                <a:gd name="T80" fmla="*/ 246063 w 1248"/>
                <a:gd name="T81" fmla="*/ 762000 h 738"/>
                <a:gd name="T82" fmla="*/ 190500 w 1248"/>
                <a:gd name="T83" fmla="*/ 812800 h 738"/>
                <a:gd name="T84" fmla="*/ 322262 w 1248"/>
                <a:gd name="T85" fmla="*/ 769937 h 738"/>
                <a:gd name="T86" fmla="*/ 555625 w 1248"/>
                <a:gd name="T87" fmla="*/ 752475 h 738"/>
                <a:gd name="T88" fmla="*/ 660400 w 1248"/>
                <a:gd name="T89" fmla="*/ 733425 h 738"/>
                <a:gd name="T90" fmla="*/ 769937 w 1248"/>
                <a:gd name="T91" fmla="*/ 814388 h 738"/>
                <a:gd name="T92" fmla="*/ 836613 w 1248"/>
                <a:gd name="T93" fmla="*/ 884238 h 738"/>
                <a:gd name="T94" fmla="*/ 957263 w 1248"/>
                <a:gd name="T95" fmla="*/ 946150 h 738"/>
                <a:gd name="T96" fmla="*/ 984250 w 1248"/>
                <a:gd name="T97" fmla="*/ 995363 h 738"/>
                <a:gd name="T98" fmla="*/ 900113 w 1248"/>
                <a:gd name="T99" fmla="*/ 1085850 h 738"/>
                <a:gd name="T100" fmla="*/ 881063 w 1248"/>
                <a:gd name="T101" fmla="*/ 1166813 h 7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248"/>
                <a:gd name="T154" fmla="*/ 0 h 738"/>
                <a:gd name="T155" fmla="*/ 1248 w 1248"/>
                <a:gd name="T156" fmla="*/ 738 h 73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248" h="738">
                  <a:moveTo>
                    <a:pt x="555" y="735"/>
                  </a:moveTo>
                  <a:cubicBezTo>
                    <a:pt x="559" y="730"/>
                    <a:pt x="562" y="730"/>
                    <a:pt x="566" y="725"/>
                  </a:cubicBezTo>
                  <a:cubicBezTo>
                    <a:pt x="568" y="717"/>
                    <a:pt x="571" y="718"/>
                    <a:pt x="576" y="723"/>
                  </a:cubicBezTo>
                  <a:cubicBezTo>
                    <a:pt x="579" y="730"/>
                    <a:pt x="582" y="728"/>
                    <a:pt x="588" y="731"/>
                  </a:cubicBezTo>
                  <a:cubicBezTo>
                    <a:pt x="592" y="737"/>
                    <a:pt x="595" y="737"/>
                    <a:pt x="602" y="738"/>
                  </a:cubicBezTo>
                  <a:cubicBezTo>
                    <a:pt x="613" y="736"/>
                    <a:pt x="619" y="719"/>
                    <a:pt x="626" y="710"/>
                  </a:cubicBezTo>
                  <a:cubicBezTo>
                    <a:pt x="627" y="703"/>
                    <a:pt x="629" y="702"/>
                    <a:pt x="635" y="698"/>
                  </a:cubicBezTo>
                  <a:cubicBezTo>
                    <a:pt x="637" y="695"/>
                    <a:pt x="637" y="690"/>
                    <a:pt x="639" y="687"/>
                  </a:cubicBezTo>
                  <a:cubicBezTo>
                    <a:pt x="641" y="683"/>
                    <a:pt x="652" y="676"/>
                    <a:pt x="656" y="674"/>
                  </a:cubicBezTo>
                  <a:cubicBezTo>
                    <a:pt x="660" y="668"/>
                    <a:pt x="667" y="666"/>
                    <a:pt x="674" y="662"/>
                  </a:cubicBezTo>
                  <a:cubicBezTo>
                    <a:pt x="675" y="656"/>
                    <a:pt x="677" y="653"/>
                    <a:pt x="680" y="648"/>
                  </a:cubicBezTo>
                  <a:cubicBezTo>
                    <a:pt x="683" y="632"/>
                    <a:pt x="681" y="623"/>
                    <a:pt x="695" y="615"/>
                  </a:cubicBezTo>
                  <a:cubicBezTo>
                    <a:pt x="698" y="608"/>
                    <a:pt x="702" y="602"/>
                    <a:pt x="707" y="596"/>
                  </a:cubicBezTo>
                  <a:cubicBezTo>
                    <a:pt x="709" y="587"/>
                    <a:pt x="709" y="579"/>
                    <a:pt x="714" y="572"/>
                  </a:cubicBezTo>
                  <a:cubicBezTo>
                    <a:pt x="719" y="558"/>
                    <a:pt x="707" y="537"/>
                    <a:pt x="722" y="528"/>
                  </a:cubicBezTo>
                  <a:cubicBezTo>
                    <a:pt x="723" y="523"/>
                    <a:pt x="725" y="518"/>
                    <a:pt x="726" y="513"/>
                  </a:cubicBezTo>
                  <a:cubicBezTo>
                    <a:pt x="724" y="502"/>
                    <a:pt x="723" y="500"/>
                    <a:pt x="725" y="488"/>
                  </a:cubicBezTo>
                  <a:cubicBezTo>
                    <a:pt x="733" y="489"/>
                    <a:pt x="734" y="491"/>
                    <a:pt x="741" y="489"/>
                  </a:cubicBezTo>
                  <a:cubicBezTo>
                    <a:pt x="735" y="485"/>
                    <a:pt x="730" y="480"/>
                    <a:pt x="723" y="479"/>
                  </a:cubicBezTo>
                  <a:cubicBezTo>
                    <a:pt x="719" y="473"/>
                    <a:pt x="713" y="468"/>
                    <a:pt x="707" y="464"/>
                  </a:cubicBezTo>
                  <a:cubicBezTo>
                    <a:pt x="703" y="457"/>
                    <a:pt x="701" y="456"/>
                    <a:pt x="693" y="455"/>
                  </a:cubicBezTo>
                  <a:cubicBezTo>
                    <a:pt x="685" y="456"/>
                    <a:pt x="681" y="460"/>
                    <a:pt x="674" y="464"/>
                  </a:cubicBezTo>
                  <a:cubicBezTo>
                    <a:pt x="671" y="468"/>
                    <a:pt x="664" y="476"/>
                    <a:pt x="666" y="465"/>
                  </a:cubicBezTo>
                  <a:cubicBezTo>
                    <a:pt x="659" y="459"/>
                    <a:pt x="655" y="469"/>
                    <a:pt x="651" y="459"/>
                  </a:cubicBezTo>
                  <a:cubicBezTo>
                    <a:pt x="654" y="452"/>
                    <a:pt x="657" y="445"/>
                    <a:pt x="648" y="443"/>
                  </a:cubicBezTo>
                  <a:cubicBezTo>
                    <a:pt x="639" y="439"/>
                    <a:pt x="631" y="444"/>
                    <a:pt x="626" y="435"/>
                  </a:cubicBezTo>
                  <a:cubicBezTo>
                    <a:pt x="630" y="430"/>
                    <a:pt x="633" y="429"/>
                    <a:pt x="638" y="426"/>
                  </a:cubicBezTo>
                  <a:cubicBezTo>
                    <a:pt x="643" y="419"/>
                    <a:pt x="643" y="409"/>
                    <a:pt x="653" y="407"/>
                  </a:cubicBezTo>
                  <a:cubicBezTo>
                    <a:pt x="664" y="401"/>
                    <a:pt x="667" y="396"/>
                    <a:pt x="674" y="386"/>
                  </a:cubicBezTo>
                  <a:cubicBezTo>
                    <a:pt x="677" y="372"/>
                    <a:pt x="685" y="367"/>
                    <a:pt x="696" y="359"/>
                  </a:cubicBezTo>
                  <a:cubicBezTo>
                    <a:pt x="700" y="352"/>
                    <a:pt x="708" y="345"/>
                    <a:pt x="716" y="342"/>
                  </a:cubicBezTo>
                  <a:cubicBezTo>
                    <a:pt x="729" y="324"/>
                    <a:pt x="730" y="311"/>
                    <a:pt x="750" y="297"/>
                  </a:cubicBezTo>
                  <a:cubicBezTo>
                    <a:pt x="753" y="295"/>
                    <a:pt x="755" y="291"/>
                    <a:pt x="759" y="290"/>
                  </a:cubicBezTo>
                  <a:cubicBezTo>
                    <a:pt x="769" y="288"/>
                    <a:pt x="779" y="287"/>
                    <a:pt x="789" y="285"/>
                  </a:cubicBezTo>
                  <a:cubicBezTo>
                    <a:pt x="820" y="288"/>
                    <a:pt x="802" y="289"/>
                    <a:pt x="821" y="296"/>
                  </a:cubicBezTo>
                  <a:cubicBezTo>
                    <a:pt x="830" y="295"/>
                    <a:pt x="836" y="293"/>
                    <a:pt x="845" y="294"/>
                  </a:cubicBezTo>
                  <a:cubicBezTo>
                    <a:pt x="854" y="298"/>
                    <a:pt x="862" y="297"/>
                    <a:pt x="872" y="296"/>
                  </a:cubicBezTo>
                  <a:cubicBezTo>
                    <a:pt x="879" y="284"/>
                    <a:pt x="883" y="288"/>
                    <a:pt x="900" y="287"/>
                  </a:cubicBezTo>
                  <a:cubicBezTo>
                    <a:pt x="906" y="283"/>
                    <a:pt x="907" y="281"/>
                    <a:pt x="914" y="284"/>
                  </a:cubicBezTo>
                  <a:cubicBezTo>
                    <a:pt x="922" y="292"/>
                    <a:pt x="925" y="293"/>
                    <a:pt x="912" y="299"/>
                  </a:cubicBezTo>
                  <a:cubicBezTo>
                    <a:pt x="910" y="309"/>
                    <a:pt x="913" y="309"/>
                    <a:pt x="923" y="311"/>
                  </a:cubicBezTo>
                  <a:cubicBezTo>
                    <a:pt x="940" y="308"/>
                    <a:pt x="933" y="307"/>
                    <a:pt x="944" y="309"/>
                  </a:cubicBezTo>
                  <a:cubicBezTo>
                    <a:pt x="948" y="306"/>
                    <a:pt x="952" y="305"/>
                    <a:pt x="957" y="303"/>
                  </a:cubicBezTo>
                  <a:cubicBezTo>
                    <a:pt x="964" y="306"/>
                    <a:pt x="969" y="305"/>
                    <a:pt x="974" y="299"/>
                  </a:cubicBezTo>
                  <a:cubicBezTo>
                    <a:pt x="971" y="293"/>
                    <a:pt x="969" y="290"/>
                    <a:pt x="963" y="287"/>
                  </a:cubicBezTo>
                  <a:cubicBezTo>
                    <a:pt x="961" y="273"/>
                    <a:pt x="970" y="266"/>
                    <a:pt x="983" y="261"/>
                  </a:cubicBezTo>
                  <a:cubicBezTo>
                    <a:pt x="984" y="254"/>
                    <a:pt x="984" y="252"/>
                    <a:pt x="990" y="249"/>
                  </a:cubicBezTo>
                  <a:cubicBezTo>
                    <a:pt x="993" y="244"/>
                    <a:pt x="996" y="243"/>
                    <a:pt x="1001" y="240"/>
                  </a:cubicBezTo>
                  <a:cubicBezTo>
                    <a:pt x="1009" y="229"/>
                    <a:pt x="1022" y="229"/>
                    <a:pt x="1034" y="227"/>
                  </a:cubicBezTo>
                  <a:cubicBezTo>
                    <a:pt x="1040" y="228"/>
                    <a:pt x="1043" y="231"/>
                    <a:pt x="1049" y="233"/>
                  </a:cubicBezTo>
                  <a:cubicBezTo>
                    <a:pt x="1065" y="225"/>
                    <a:pt x="1052" y="240"/>
                    <a:pt x="1064" y="245"/>
                  </a:cubicBezTo>
                  <a:cubicBezTo>
                    <a:pt x="1061" y="254"/>
                    <a:pt x="1065" y="252"/>
                    <a:pt x="1073" y="251"/>
                  </a:cubicBezTo>
                  <a:cubicBezTo>
                    <a:pt x="1083" y="244"/>
                    <a:pt x="1089" y="234"/>
                    <a:pt x="1100" y="227"/>
                  </a:cubicBezTo>
                  <a:cubicBezTo>
                    <a:pt x="1106" y="232"/>
                    <a:pt x="1103" y="234"/>
                    <a:pt x="1112" y="233"/>
                  </a:cubicBezTo>
                  <a:cubicBezTo>
                    <a:pt x="1123" y="215"/>
                    <a:pt x="1107" y="207"/>
                    <a:pt x="1133" y="203"/>
                  </a:cubicBezTo>
                  <a:cubicBezTo>
                    <a:pt x="1145" y="205"/>
                    <a:pt x="1143" y="208"/>
                    <a:pt x="1134" y="213"/>
                  </a:cubicBezTo>
                  <a:cubicBezTo>
                    <a:pt x="1129" y="222"/>
                    <a:pt x="1130" y="246"/>
                    <a:pt x="1122" y="251"/>
                  </a:cubicBezTo>
                  <a:cubicBezTo>
                    <a:pt x="1118" y="253"/>
                    <a:pt x="1108" y="254"/>
                    <a:pt x="1104" y="255"/>
                  </a:cubicBezTo>
                  <a:cubicBezTo>
                    <a:pt x="1097" y="258"/>
                    <a:pt x="1091" y="258"/>
                    <a:pt x="1085" y="263"/>
                  </a:cubicBezTo>
                  <a:cubicBezTo>
                    <a:pt x="1083" y="277"/>
                    <a:pt x="1075" y="291"/>
                    <a:pt x="1062" y="299"/>
                  </a:cubicBezTo>
                  <a:cubicBezTo>
                    <a:pt x="1058" y="304"/>
                    <a:pt x="1055" y="305"/>
                    <a:pt x="1050" y="308"/>
                  </a:cubicBezTo>
                  <a:cubicBezTo>
                    <a:pt x="1048" y="319"/>
                    <a:pt x="1043" y="321"/>
                    <a:pt x="1034" y="327"/>
                  </a:cubicBezTo>
                  <a:cubicBezTo>
                    <a:pt x="1031" y="334"/>
                    <a:pt x="1027" y="335"/>
                    <a:pt x="1020" y="336"/>
                  </a:cubicBezTo>
                  <a:cubicBezTo>
                    <a:pt x="1012" y="349"/>
                    <a:pt x="996" y="334"/>
                    <a:pt x="1004" y="353"/>
                  </a:cubicBezTo>
                  <a:cubicBezTo>
                    <a:pt x="1002" y="365"/>
                    <a:pt x="1004" y="367"/>
                    <a:pt x="993" y="369"/>
                  </a:cubicBezTo>
                  <a:cubicBezTo>
                    <a:pt x="988" y="372"/>
                    <a:pt x="986" y="374"/>
                    <a:pt x="984" y="380"/>
                  </a:cubicBezTo>
                  <a:cubicBezTo>
                    <a:pt x="989" y="390"/>
                    <a:pt x="986" y="397"/>
                    <a:pt x="980" y="405"/>
                  </a:cubicBezTo>
                  <a:cubicBezTo>
                    <a:pt x="981" y="415"/>
                    <a:pt x="981" y="426"/>
                    <a:pt x="986" y="435"/>
                  </a:cubicBezTo>
                  <a:cubicBezTo>
                    <a:pt x="987" y="444"/>
                    <a:pt x="989" y="452"/>
                    <a:pt x="990" y="461"/>
                  </a:cubicBezTo>
                  <a:cubicBezTo>
                    <a:pt x="992" y="493"/>
                    <a:pt x="996" y="504"/>
                    <a:pt x="1004" y="531"/>
                  </a:cubicBezTo>
                  <a:cubicBezTo>
                    <a:pt x="1012" y="530"/>
                    <a:pt x="1017" y="526"/>
                    <a:pt x="1023" y="521"/>
                  </a:cubicBezTo>
                  <a:cubicBezTo>
                    <a:pt x="1027" y="515"/>
                    <a:pt x="1031" y="509"/>
                    <a:pt x="1034" y="503"/>
                  </a:cubicBezTo>
                  <a:cubicBezTo>
                    <a:pt x="1030" y="490"/>
                    <a:pt x="1035" y="485"/>
                    <a:pt x="1049" y="482"/>
                  </a:cubicBezTo>
                  <a:cubicBezTo>
                    <a:pt x="1053" y="475"/>
                    <a:pt x="1051" y="475"/>
                    <a:pt x="1047" y="468"/>
                  </a:cubicBezTo>
                  <a:cubicBezTo>
                    <a:pt x="1057" y="447"/>
                    <a:pt x="1060" y="441"/>
                    <a:pt x="1083" y="438"/>
                  </a:cubicBezTo>
                  <a:cubicBezTo>
                    <a:pt x="1093" y="432"/>
                    <a:pt x="1091" y="426"/>
                    <a:pt x="1086" y="417"/>
                  </a:cubicBezTo>
                  <a:cubicBezTo>
                    <a:pt x="1089" y="396"/>
                    <a:pt x="1086" y="396"/>
                    <a:pt x="1106" y="393"/>
                  </a:cubicBezTo>
                  <a:cubicBezTo>
                    <a:pt x="1113" y="388"/>
                    <a:pt x="1114" y="382"/>
                    <a:pt x="1104" y="380"/>
                  </a:cubicBezTo>
                  <a:cubicBezTo>
                    <a:pt x="1098" y="370"/>
                    <a:pt x="1099" y="362"/>
                    <a:pt x="1109" y="356"/>
                  </a:cubicBezTo>
                  <a:cubicBezTo>
                    <a:pt x="1114" y="348"/>
                    <a:pt x="1111" y="340"/>
                    <a:pt x="1101" y="338"/>
                  </a:cubicBezTo>
                  <a:cubicBezTo>
                    <a:pt x="1094" y="335"/>
                    <a:pt x="1090" y="330"/>
                    <a:pt x="1095" y="321"/>
                  </a:cubicBezTo>
                  <a:cubicBezTo>
                    <a:pt x="1097" y="318"/>
                    <a:pt x="1104" y="314"/>
                    <a:pt x="1104" y="314"/>
                  </a:cubicBezTo>
                  <a:cubicBezTo>
                    <a:pt x="1107" y="306"/>
                    <a:pt x="1107" y="301"/>
                    <a:pt x="1115" y="296"/>
                  </a:cubicBezTo>
                  <a:cubicBezTo>
                    <a:pt x="1121" y="286"/>
                    <a:pt x="1119" y="287"/>
                    <a:pt x="1128" y="278"/>
                  </a:cubicBezTo>
                  <a:cubicBezTo>
                    <a:pt x="1134" y="279"/>
                    <a:pt x="1135" y="282"/>
                    <a:pt x="1142" y="281"/>
                  </a:cubicBezTo>
                  <a:cubicBezTo>
                    <a:pt x="1148" y="276"/>
                    <a:pt x="1150" y="270"/>
                    <a:pt x="1157" y="266"/>
                  </a:cubicBezTo>
                  <a:cubicBezTo>
                    <a:pt x="1167" y="274"/>
                    <a:pt x="1156" y="280"/>
                    <a:pt x="1172" y="276"/>
                  </a:cubicBezTo>
                  <a:cubicBezTo>
                    <a:pt x="1180" y="268"/>
                    <a:pt x="1183" y="260"/>
                    <a:pt x="1196" y="257"/>
                  </a:cubicBezTo>
                  <a:cubicBezTo>
                    <a:pt x="1206" y="259"/>
                    <a:pt x="1212" y="264"/>
                    <a:pt x="1220" y="269"/>
                  </a:cubicBezTo>
                  <a:cubicBezTo>
                    <a:pt x="1226" y="277"/>
                    <a:pt x="1227" y="275"/>
                    <a:pt x="1238" y="273"/>
                  </a:cubicBezTo>
                  <a:cubicBezTo>
                    <a:pt x="1242" y="268"/>
                    <a:pt x="1244" y="261"/>
                    <a:pt x="1248" y="255"/>
                  </a:cubicBezTo>
                  <a:cubicBezTo>
                    <a:pt x="1247" y="231"/>
                    <a:pt x="1247" y="208"/>
                    <a:pt x="1242" y="185"/>
                  </a:cubicBezTo>
                  <a:cubicBezTo>
                    <a:pt x="1240" y="145"/>
                    <a:pt x="1246" y="95"/>
                    <a:pt x="1236" y="59"/>
                  </a:cubicBezTo>
                  <a:cubicBezTo>
                    <a:pt x="1235" y="47"/>
                    <a:pt x="1235" y="32"/>
                    <a:pt x="1221" y="29"/>
                  </a:cubicBezTo>
                  <a:cubicBezTo>
                    <a:pt x="1215" y="25"/>
                    <a:pt x="1212" y="18"/>
                    <a:pt x="1208" y="12"/>
                  </a:cubicBezTo>
                  <a:cubicBezTo>
                    <a:pt x="1189" y="15"/>
                    <a:pt x="1197" y="13"/>
                    <a:pt x="1184" y="17"/>
                  </a:cubicBezTo>
                  <a:cubicBezTo>
                    <a:pt x="1151" y="16"/>
                    <a:pt x="1119" y="12"/>
                    <a:pt x="1086" y="11"/>
                  </a:cubicBezTo>
                  <a:cubicBezTo>
                    <a:pt x="1065" y="4"/>
                    <a:pt x="1037" y="6"/>
                    <a:pt x="1017" y="5"/>
                  </a:cubicBezTo>
                  <a:cubicBezTo>
                    <a:pt x="932" y="6"/>
                    <a:pt x="849" y="10"/>
                    <a:pt x="764" y="14"/>
                  </a:cubicBezTo>
                  <a:cubicBezTo>
                    <a:pt x="686" y="12"/>
                    <a:pt x="611" y="11"/>
                    <a:pt x="533" y="12"/>
                  </a:cubicBezTo>
                  <a:cubicBezTo>
                    <a:pt x="479" y="11"/>
                    <a:pt x="425" y="4"/>
                    <a:pt x="371" y="0"/>
                  </a:cubicBezTo>
                  <a:cubicBezTo>
                    <a:pt x="331" y="2"/>
                    <a:pt x="291" y="5"/>
                    <a:pt x="251" y="6"/>
                  </a:cubicBezTo>
                  <a:cubicBezTo>
                    <a:pt x="221" y="9"/>
                    <a:pt x="191" y="9"/>
                    <a:pt x="161" y="8"/>
                  </a:cubicBezTo>
                  <a:cubicBezTo>
                    <a:pt x="126" y="5"/>
                    <a:pt x="143" y="5"/>
                    <a:pt x="93" y="8"/>
                  </a:cubicBezTo>
                  <a:cubicBezTo>
                    <a:pt x="85" y="8"/>
                    <a:pt x="69" y="12"/>
                    <a:pt x="69" y="12"/>
                  </a:cubicBezTo>
                  <a:cubicBezTo>
                    <a:pt x="64" y="16"/>
                    <a:pt x="57" y="20"/>
                    <a:pt x="51" y="21"/>
                  </a:cubicBezTo>
                  <a:cubicBezTo>
                    <a:pt x="36" y="28"/>
                    <a:pt x="32" y="36"/>
                    <a:pt x="24" y="50"/>
                  </a:cubicBezTo>
                  <a:cubicBezTo>
                    <a:pt x="22" y="64"/>
                    <a:pt x="20" y="79"/>
                    <a:pt x="18" y="93"/>
                  </a:cubicBezTo>
                  <a:cubicBezTo>
                    <a:pt x="16" y="136"/>
                    <a:pt x="11" y="178"/>
                    <a:pt x="6" y="221"/>
                  </a:cubicBezTo>
                  <a:cubicBezTo>
                    <a:pt x="4" y="271"/>
                    <a:pt x="0" y="331"/>
                    <a:pt x="14" y="381"/>
                  </a:cubicBezTo>
                  <a:cubicBezTo>
                    <a:pt x="16" y="397"/>
                    <a:pt x="16" y="434"/>
                    <a:pt x="23" y="447"/>
                  </a:cubicBezTo>
                  <a:cubicBezTo>
                    <a:pt x="28" y="458"/>
                    <a:pt x="49" y="467"/>
                    <a:pt x="59" y="473"/>
                  </a:cubicBezTo>
                  <a:cubicBezTo>
                    <a:pt x="65" y="480"/>
                    <a:pt x="71" y="488"/>
                    <a:pt x="74" y="497"/>
                  </a:cubicBezTo>
                  <a:cubicBezTo>
                    <a:pt x="75" y="503"/>
                    <a:pt x="81" y="515"/>
                    <a:pt x="87" y="518"/>
                  </a:cubicBezTo>
                  <a:cubicBezTo>
                    <a:pt x="92" y="516"/>
                    <a:pt x="101" y="509"/>
                    <a:pt x="101" y="509"/>
                  </a:cubicBezTo>
                  <a:cubicBezTo>
                    <a:pt x="105" y="503"/>
                    <a:pt x="109" y="497"/>
                    <a:pt x="113" y="491"/>
                  </a:cubicBezTo>
                  <a:cubicBezTo>
                    <a:pt x="115" y="481"/>
                    <a:pt x="121" y="479"/>
                    <a:pt x="129" y="473"/>
                  </a:cubicBezTo>
                  <a:cubicBezTo>
                    <a:pt x="132" y="465"/>
                    <a:pt x="137" y="457"/>
                    <a:pt x="146" y="455"/>
                  </a:cubicBezTo>
                  <a:cubicBezTo>
                    <a:pt x="156" y="450"/>
                    <a:pt x="163" y="437"/>
                    <a:pt x="167" y="426"/>
                  </a:cubicBezTo>
                  <a:cubicBezTo>
                    <a:pt x="168" y="419"/>
                    <a:pt x="171" y="412"/>
                    <a:pt x="177" y="408"/>
                  </a:cubicBezTo>
                  <a:cubicBezTo>
                    <a:pt x="182" y="410"/>
                    <a:pt x="183" y="409"/>
                    <a:pt x="183" y="416"/>
                  </a:cubicBezTo>
                  <a:cubicBezTo>
                    <a:pt x="181" y="452"/>
                    <a:pt x="183" y="437"/>
                    <a:pt x="168" y="456"/>
                  </a:cubicBezTo>
                  <a:cubicBezTo>
                    <a:pt x="167" y="473"/>
                    <a:pt x="167" y="471"/>
                    <a:pt x="155" y="480"/>
                  </a:cubicBezTo>
                  <a:cubicBezTo>
                    <a:pt x="151" y="486"/>
                    <a:pt x="149" y="485"/>
                    <a:pt x="143" y="489"/>
                  </a:cubicBezTo>
                  <a:cubicBezTo>
                    <a:pt x="139" y="495"/>
                    <a:pt x="133" y="497"/>
                    <a:pt x="126" y="498"/>
                  </a:cubicBezTo>
                  <a:cubicBezTo>
                    <a:pt x="125" y="504"/>
                    <a:pt x="122" y="507"/>
                    <a:pt x="120" y="512"/>
                  </a:cubicBezTo>
                  <a:cubicBezTo>
                    <a:pt x="125" y="523"/>
                    <a:pt x="136" y="517"/>
                    <a:pt x="146" y="515"/>
                  </a:cubicBezTo>
                  <a:cubicBezTo>
                    <a:pt x="157" y="510"/>
                    <a:pt x="171" y="499"/>
                    <a:pt x="182" y="497"/>
                  </a:cubicBezTo>
                  <a:cubicBezTo>
                    <a:pt x="190" y="493"/>
                    <a:pt x="195" y="487"/>
                    <a:pt x="203" y="485"/>
                  </a:cubicBezTo>
                  <a:cubicBezTo>
                    <a:pt x="214" y="477"/>
                    <a:pt x="234" y="464"/>
                    <a:pt x="248" y="461"/>
                  </a:cubicBezTo>
                  <a:cubicBezTo>
                    <a:pt x="257" y="454"/>
                    <a:pt x="270" y="445"/>
                    <a:pt x="281" y="443"/>
                  </a:cubicBezTo>
                  <a:cubicBezTo>
                    <a:pt x="299" y="434"/>
                    <a:pt x="331" y="470"/>
                    <a:pt x="350" y="474"/>
                  </a:cubicBezTo>
                  <a:cubicBezTo>
                    <a:pt x="356" y="478"/>
                    <a:pt x="362" y="481"/>
                    <a:pt x="368" y="485"/>
                  </a:cubicBezTo>
                  <a:cubicBezTo>
                    <a:pt x="381" y="479"/>
                    <a:pt x="385" y="467"/>
                    <a:pt x="401" y="464"/>
                  </a:cubicBezTo>
                  <a:cubicBezTo>
                    <a:pt x="407" y="461"/>
                    <a:pt x="410" y="461"/>
                    <a:pt x="416" y="462"/>
                  </a:cubicBezTo>
                  <a:cubicBezTo>
                    <a:pt x="423" y="465"/>
                    <a:pt x="428" y="470"/>
                    <a:pt x="435" y="471"/>
                  </a:cubicBezTo>
                  <a:cubicBezTo>
                    <a:pt x="449" y="477"/>
                    <a:pt x="460" y="483"/>
                    <a:pt x="473" y="491"/>
                  </a:cubicBezTo>
                  <a:cubicBezTo>
                    <a:pt x="478" y="497"/>
                    <a:pt x="481" y="506"/>
                    <a:pt x="485" y="513"/>
                  </a:cubicBezTo>
                  <a:cubicBezTo>
                    <a:pt x="486" y="519"/>
                    <a:pt x="488" y="522"/>
                    <a:pt x="491" y="527"/>
                  </a:cubicBezTo>
                  <a:cubicBezTo>
                    <a:pt x="493" y="538"/>
                    <a:pt x="498" y="544"/>
                    <a:pt x="509" y="546"/>
                  </a:cubicBezTo>
                  <a:cubicBezTo>
                    <a:pt x="516" y="550"/>
                    <a:pt x="520" y="553"/>
                    <a:pt x="527" y="557"/>
                  </a:cubicBezTo>
                  <a:cubicBezTo>
                    <a:pt x="535" y="568"/>
                    <a:pt x="545" y="578"/>
                    <a:pt x="551" y="591"/>
                  </a:cubicBezTo>
                  <a:cubicBezTo>
                    <a:pt x="552" y="602"/>
                    <a:pt x="554" y="605"/>
                    <a:pt x="564" y="608"/>
                  </a:cubicBezTo>
                  <a:cubicBezTo>
                    <a:pt x="578" y="606"/>
                    <a:pt x="589" y="598"/>
                    <a:pt x="603" y="596"/>
                  </a:cubicBezTo>
                  <a:cubicBezTo>
                    <a:pt x="609" y="594"/>
                    <a:pt x="613" y="592"/>
                    <a:pt x="617" y="587"/>
                  </a:cubicBezTo>
                  <a:cubicBezTo>
                    <a:pt x="626" y="588"/>
                    <a:pt x="623" y="590"/>
                    <a:pt x="626" y="597"/>
                  </a:cubicBezTo>
                  <a:cubicBezTo>
                    <a:pt x="628" y="608"/>
                    <a:pt x="628" y="619"/>
                    <a:pt x="620" y="627"/>
                  </a:cubicBezTo>
                  <a:cubicBezTo>
                    <a:pt x="616" y="637"/>
                    <a:pt x="614" y="648"/>
                    <a:pt x="609" y="657"/>
                  </a:cubicBezTo>
                  <a:cubicBezTo>
                    <a:pt x="607" y="665"/>
                    <a:pt x="596" y="676"/>
                    <a:pt x="588" y="678"/>
                  </a:cubicBezTo>
                  <a:cubicBezTo>
                    <a:pt x="582" y="681"/>
                    <a:pt x="574" y="683"/>
                    <a:pt x="567" y="684"/>
                  </a:cubicBezTo>
                  <a:cubicBezTo>
                    <a:pt x="562" y="687"/>
                    <a:pt x="561" y="691"/>
                    <a:pt x="558" y="696"/>
                  </a:cubicBezTo>
                  <a:cubicBezTo>
                    <a:pt x="556" y="707"/>
                    <a:pt x="556" y="718"/>
                    <a:pt x="552" y="728"/>
                  </a:cubicBezTo>
                  <a:cubicBezTo>
                    <a:pt x="554" y="734"/>
                    <a:pt x="553" y="733"/>
                    <a:pt x="555" y="73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0" name="Freeform 118"/>
            <p:cNvSpPr>
              <a:spLocks/>
            </p:cNvSpPr>
            <p:nvPr/>
          </p:nvSpPr>
          <p:spPr bwMode="auto">
            <a:xfrm>
              <a:off x="8396288" y="2395538"/>
              <a:ext cx="42862" cy="23812"/>
            </a:xfrm>
            <a:custGeom>
              <a:avLst/>
              <a:gdLst>
                <a:gd name="T0" fmla="*/ 41275 w 27"/>
                <a:gd name="T1" fmla="*/ 23812 h 15"/>
                <a:gd name="T2" fmla="*/ 26987 w 27"/>
                <a:gd name="T3" fmla="*/ 0 h 15"/>
                <a:gd name="T4" fmla="*/ 41275 w 27"/>
                <a:gd name="T5" fmla="*/ 23812 h 15"/>
                <a:gd name="T6" fmla="*/ 0 60000 65536"/>
                <a:gd name="T7" fmla="*/ 0 60000 65536"/>
                <a:gd name="T8" fmla="*/ 0 60000 65536"/>
                <a:gd name="T9" fmla="*/ 0 w 27"/>
                <a:gd name="T10" fmla="*/ 0 h 15"/>
                <a:gd name="T11" fmla="*/ 27 w 27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" h="15">
                  <a:moveTo>
                    <a:pt x="26" y="15"/>
                  </a:moveTo>
                  <a:cubicBezTo>
                    <a:pt x="15" y="14"/>
                    <a:pt x="0" y="10"/>
                    <a:pt x="17" y="0"/>
                  </a:cubicBezTo>
                  <a:cubicBezTo>
                    <a:pt x="27" y="3"/>
                    <a:pt x="26" y="4"/>
                    <a:pt x="26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1" name="Freeform 119"/>
            <p:cNvSpPr>
              <a:spLocks/>
            </p:cNvSpPr>
            <p:nvPr/>
          </p:nvSpPr>
          <p:spPr bwMode="auto">
            <a:xfrm>
              <a:off x="8883650" y="2617788"/>
              <a:ext cx="26988" cy="15875"/>
            </a:xfrm>
            <a:custGeom>
              <a:avLst/>
              <a:gdLst>
                <a:gd name="T0" fmla="*/ 15875 w 17"/>
                <a:gd name="T1" fmla="*/ 0 h 10"/>
                <a:gd name="T2" fmla="*/ 15875 w 17"/>
                <a:gd name="T3" fmla="*/ 15875 h 10"/>
                <a:gd name="T4" fmla="*/ 15875 w 17"/>
                <a:gd name="T5" fmla="*/ 0 h 10"/>
                <a:gd name="T6" fmla="*/ 0 60000 65536"/>
                <a:gd name="T7" fmla="*/ 0 60000 65536"/>
                <a:gd name="T8" fmla="*/ 0 60000 65536"/>
                <a:gd name="T9" fmla="*/ 0 w 17"/>
                <a:gd name="T10" fmla="*/ 0 h 10"/>
                <a:gd name="T11" fmla="*/ 17 w 17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" h="10">
                  <a:moveTo>
                    <a:pt x="10" y="0"/>
                  </a:moveTo>
                  <a:cubicBezTo>
                    <a:pt x="0" y="2"/>
                    <a:pt x="3" y="6"/>
                    <a:pt x="10" y="10"/>
                  </a:cubicBezTo>
                  <a:cubicBezTo>
                    <a:pt x="11" y="8"/>
                    <a:pt x="17" y="0"/>
                    <a:pt x="10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2" name="Freeform 120"/>
            <p:cNvSpPr>
              <a:spLocks/>
            </p:cNvSpPr>
            <p:nvPr/>
          </p:nvSpPr>
          <p:spPr bwMode="auto">
            <a:xfrm>
              <a:off x="8897938" y="2574925"/>
              <a:ext cx="39687" cy="34925"/>
            </a:xfrm>
            <a:custGeom>
              <a:avLst/>
              <a:gdLst>
                <a:gd name="T0" fmla="*/ 25400 w 25"/>
                <a:gd name="T1" fmla="*/ 20637 h 22"/>
                <a:gd name="T2" fmla="*/ 31750 w 25"/>
                <a:gd name="T3" fmla="*/ 0 h 22"/>
                <a:gd name="T4" fmla="*/ 11112 w 25"/>
                <a:gd name="T5" fmla="*/ 14288 h 22"/>
                <a:gd name="T6" fmla="*/ 25400 w 25"/>
                <a:gd name="T7" fmla="*/ 20637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22"/>
                <a:gd name="T14" fmla="*/ 25 w 25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22">
                  <a:moveTo>
                    <a:pt x="16" y="13"/>
                  </a:moveTo>
                  <a:cubicBezTo>
                    <a:pt x="21" y="8"/>
                    <a:pt x="25" y="6"/>
                    <a:pt x="20" y="0"/>
                  </a:cubicBezTo>
                  <a:cubicBezTo>
                    <a:pt x="12" y="1"/>
                    <a:pt x="13" y="5"/>
                    <a:pt x="7" y="9"/>
                  </a:cubicBezTo>
                  <a:cubicBezTo>
                    <a:pt x="0" y="22"/>
                    <a:pt x="23" y="11"/>
                    <a:pt x="16" y="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3" name="Freeform 121"/>
            <p:cNvSpPr>
              <a:spLocks/>
            </p:cNvSpPr>
            <p:nvPr/>
          </p:nvSpPr>
          <p:spPr bwMode="auto">
            <a:xfrm>
              <a:off x="9131300" y="2197100"/>
              <a:ext cx="26988" cy="44450"/>
            </a:xfrm>
            <a:custGeom>
              <a:avLst/>
              <a:gdLst>
                <a:gd name="T0" fmla="*/ 7938 w 17"/>
                <a:gd name="T1" fmla="*/ 44450 h 28"/>
                <a:gd name="T2" fmla="*/ 15875 w 17"/>
                <a:gd name="T3" fmla="*/ 17463 h 28"/>
                <a:gd name="T4" fmla="*/ 26988 w 17"/>
                <a:gd name="T5" fmla="*/ 15875 h 28"/>
                <a:gd name="T6" fmla="*/ 15875 w 17"/>
                <a:gd name="T7" fmla="*/ 39688 h 28"/>
                <a:gd name="T8" fmla="*/ 7938 w 17"/>
                <a:gd name="T9" fmla="*/ 4445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8"/>
                <a:gd name="T17" fmla="*/ 17 w 17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8">
                  <a:moveTo>
                    <a:pt x="5" y="28"/>
                  </a:moveTo>
                  <a:cubicBezTo>
                    <a:pt x="0" y="19"/>
                    <a:pt x="0" y="15"/>
                    <a:pt x="10" y="11"/>
                  </a:cubicBezTo>
                  <a:cubicBezTo>
                    <a:pt x="11" y="3"/>
                    <a:pt x="15" y="0"/>
                    <a:pt x="17" y="10"/>
                  </a:cubicBezTo>
                  <a:cubicBezTo>
                    <a:pt x="13" y="15"/>
                    <a:pt x="13" y="21"/>
                    <a:pt x="10" y="25"/>
                  </a:cubicBezTo>
                  <a:cubicBezTo>
                    <a:pt x="9" y="27"/>
                    <a:pt x="5" y="28"/>
                    <a:pt x="5" y="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4" name="Freeform 122"/>
            <p:cNvSpPr>
              <a:spLocks/>
            </p:cNvSpPr>
            <p:nvPr/>
          </p:nvSpPr>
          <p:spPr bwMode="auto">
            <a:xfrm>
              <a:off x="7866063" y="1476375"/>
              <a:ext cx="1992312" cy="682625"/>
            </a:xfrm>
            <a:custGeom>
              <a:avLst/>
              <a:gdLst>
                <a:gd name="T0" fmla="*/ 1509712 w 1255"/>
                <a:gd name="T1" fmla="*/ 636588 h 430"/>
                <a:gd name="T2" fmla="*/ 1562099 w 1255"/>
                <a:gd name="T3" fmla="*/ 608013 h 430"/>
                <a:gd name="T4" fmla="*/ 1666875 w 1255"/>
                <a:gd name="T5" fmla="*/ 571500 h 430"/>
                <a:gd name="T6" fmla="*/ 1709737 w 1255"/>
                <a:gd name="T7" fmla="*/ 561975 h 430"/>
                <a:gd name="T8" fmla="*/ 1663700 w 1255"/>
                <a:gd name="T9" fmla="*/ 498475 h 430"/>
                <a:gd name="T10" fmla="*/ 1635125 w 1255"/>
                <a:gd name="T11" fmla="*/ 466725 h 430"/>
                <a:gd name="T12" fmla="*/ 1738312 w 1255"/>
                <a:gd name="T13" fmla="*/ 465138 h 430"/>
                <a:gd name="T14" fmla="*/ 1744662 w 1255"/>
                <a:gd name="T15" fmla="*/ 407988 h 430"/>
                <a:gd name="T16" fmla="*/ 1790700 w 1255"/>
                <a:gd name="T17" fmla="*/ 446088 h 430"/>
                <a:gd name="T18" fmla="*/ 1866900 w 1255"/>
                <a:gd name="T19" fmla="*/ 484188 h 430"/>
                <a:gd name="T20" fmla="*/ 1928812 w 1255"/>
                <a:gd name="T21" fmla="*/ 508000 h 430"/>
                <a:gd name="T22" fmla="*/ 1933575 w 1255"/>
                <a:gd name="T23" fmla="*/ 461963 h 430"/>
                <a:gd name="T24" fmla="*/ 1987550 w 1255"/>
                <a:gd name="T25" fmla="*/ 438150 h 430"/>
                <a:gd name="T26" fmla="*/ 1911350 w 1255"/>
                <a:gd name="T27" fmla="*/ 374650 h 430"/>
                <a:gd name="T28" fmla="*/ 1862137 w 1255"/>
                <a:gd name="T29" fmla="*/ 369887 h 430"/>
                <a:gd name="T30" fmla="*/ 1787525 w 1255"/>
                <a:gd name="T31" fmla="*/ 312738 h 430"/>
                <a:gd name="T32" fmla="*/ 1711325 w 1255"/>
                <a:gd name="T33" fmla="*/ 250825 h 430"/>
                <a:gd name="T34" fmla="*/ 1658937 w 1255"/>
                <a:gd name="T35" fmla="*/ 227013 h 430"/>
                <a:gd name="T36" fmla="*/ 1597024 w 1255"/>
                <a:gd name="T37" fmla="*/ 209550 h 430"/>
                <a:gd name="T38" fmla="*/ 1471612 w 1255"/>
                <a:gd name="T39" fmla="*/ 190500 h 430"/>
                <a:gd name="T40" fmla="*/ 1430337 w 1255"/>
                <a:gd name="T41" fmla="*/ 271463 h 430"/>
                <a:gd name="T42" fmla="*/ 1395412 w 1255"/>
                <a:gd name="T43" fmla="*/ 219075 h 430"/>
                <a:gd name="T44" fmla="*/ 1339850 w 1255"/>
                <a:gd name="T45" fmla="*/ 217488 h 430"/>
                <a:gd name="T46" fmla="*/ 1292225 w 1255"/>
                <a:gd name="T47" fmla="*/ 212725 h 430"/>
                <a:gd name="T48" fmla="*/ 1209675 w 1255"/>
                <a:gd name="T49" fmla="*/ 247650 h 430"/>
                <a:gd name="T50" fmla="*/ 1181100 w 1255"/>
                <a:gd name="T51" fmla="*/ 200025 h 430"/>
                <a:gd name="T52" fmla="*/ 1157287 w 1255"/>
                <a:gd name="T53" fmla="*/ 169863 h 430"/>
                <a:gd name="T54" fmla="*/ 1087437 w 1255"/>
                <a:gd name="T55" fmla="*/ 157163 h 430"/>
                <a:gd name="T56" fmla="*/ 1028700 w 1255"/>
                <a:gd name="T57" fmla="*/ 160338 h 430"/>
                <a:gd name="T58" fmla="*/ 958850 w 1255"/>
                <a:gd name="T59" fmla="*/ 174625 h 430"/>
                <a:gd name="T60" fmla="*/ 882650 w 1255"/>
                <a:gd name="T61" fmla="*/ 146050 h 430"/>
                <a:gd name="T62" fmla="*/ 896937 w 1255"/>
                <a:gd name="T63" fmla="*/ 103188 h 430"/>
                <a:gd name="T64" fmla="*/ 833437 w 1255"/>
                <a:gd name="T65" fmla="*/ 88900 h 430"/>
                <a:gd name="T66" fmla="*/ 782637 w 1255"/>
                <a:gd name="T67" fmla="*/ 122238 h 430"/>
                <a:gd name="T68" fmla="*/ 762000 w 1255"/>
                <a:gd name="T69" fmla="*/ 88900 h 430"/>
                <a:gd name="T70" fmla="*/ 681037 w 1255"/>
                <a:gd name="T71" fmla="*/ 71438 h 430"/>
                <a:gd name="T72" fmla="*/ 639762 w 1255"/>
                <a:gd name="T73" fmla="*/ 65088 h 430"/>
                <a:gd name="T74" fmla="*/ 615950 w 1255"/>
                <a:gd name="T75" fmla="*/ 95250 h 430"/>
                <a:gd name="T76" fmla="*/ 587375 w 1255"/>
                <a:gd name="T77" fmla="*/ 127000 h 430"/>
                <a:gd name="T78" fmla="*/ 533400 w 1255"/>
                <a:gd name="T79" fmla="*/ 128588 h 430"/>
                <a:gd name="T80" fmla="*/ 468312 w 1255"/>
                <a:gd name="T81" fmla="*/ 123825 h 430"/>
                <a:gd name="T82" fmla="*/ 401637 w 1255"/>
                <a:gd name="T83" fmla="*/ 150813 h 430"/>
                <a:gd name="T84" fmla="*/ 392112 w 1255"/>
                <a:gd name="T85" fmla="*/ 169863 h 430"/>
                <a:gd name="T86" fmla="*/ 330200 w 1255"/>
                <a:gd name="T87" fmla="*/ 152400 h 430"/>
                <a:gd name="T88" fmla="*/ 296862 w 1255"/>
                <a:gd name="T89" fmla="*/ 107950 h 430"/>
                <a:gd name="T90" fmla="*/ 261937 w 1255"/>
                <a:gd name="T91" fmla="*/ 122238 h 430"/>
                <a:gd name="T92" fmla="*/ 211137 w 1255"/>
                <a:gd name="T93" fmla="*/ 80963 h 430"/>
                <a:gd name="T94" fmla="*/ 244475 w 1255"/>
                <a:gd name="T95" fmla="*/ 33338 h 430"/>
                <a:gd name="T96" fmla="*/ 190500 w 1255"/>
                <a:gd name="T97" fmla="*/ 0 h 430"/>
                <a:gd name="T98" fmla="*/ 173037 w 1255"/>
                <a:gd name="T99" fmla="*/ 50800 h 430"/>
                <a:gd name="T100" fmla="*/ 120650 w 1255"/>
                <a:gd name="T101" fmla="*/ 69850 h 430"/>
                <a:gd name="T102" fmla="*/ 49212 w 1255"/>
                <a:gd name="T103" fmla="*/ 57150 h 430"/>
                <a:gd name="T104" fmla="*/ 6350 w 1255"/>
                <a:gd name="T105" fmla="*/ 103188 h 430"/>
                <a:gd name="T106" fmla="*/ 28575 w 1255"/>
                <a:gd name="T107" fmla="*/ 276225 h 430"/>
                <a:gd name="T108" fmla="*/ 57150 w 1255"/>
                <a:gd name="T109" fmla="*/ 371475 h 430"/>
                <a:gd name="T110" fmla="*/ 185737 w 1255"/>
                <a:gd name="T111" fmla="*/ 412750 h 430"/>
                <a:gd name="T112" fmla="*/ 652462 w 1255"/>
                <a:gd name="T113" fmla="*/ 423863 h 430"/>
                <a:gd name="T114" fmla="*/ 1228725 w 1255"/>
                <a:gd name="T115" fmla="*/ 403225 h 430"/>
                <a:gd name="T116" fmla="*/ 1347787 w 1255"/>
                <a:gd name="T117" fmla="*/ 417513 h 430"/>
                <a:gd name="T118" fmla="*/ 1387474 w 1255"/>
                <a:gd name="T119" fmla="*/ 441325 h 430"/>
                <a:gd name="T120" fmla="*/ 1423987 w 1255"/>
                <a:gd name="T121" fmla="*/ 517525 h 430"/>
                <a:gd name="T122" fmla="*/ 1447799 w 1255"/>
                <a:gd name="T123" fmla="*/ 576263 h 430"/>
                <a:gd name="T124" fmla="*/ 1463674 w 1255"/>
                <a:gd name="T125" fmla="*/ 679450 h 43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255"/>
                <a:gd name="T190" fmla="*/ 0 h 430"/>
                <a:gd name="T191" fmla="*/ 1255 w 1255"/>
                <a:gd name="T192" fmla="*/ 430 h 43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255" h="430">
                  <a:moveTo>
                    <a:pt x="922" y="428"/>
                  </a:moveTo>
                  <a:cubicBezTo>
                    <a:pt x="930" y="420"/>
                    <a:pt x="939" y="403"/>
                    <a:pt x="951" y="401"/>
                  </a:cubicBezTo>
                  <a:cubicBezTo>
                    <a:pt x="958" y="398"/>
                    <a:pt x="961" y="393"/>
                    <a:pt x="969" y="390"/>
                  </a:cubicBezTo>
                  <a:cubicBezTo>
                    <a:pt x="974" y="386"/>
                    <a:pt x="977" y="384"/>
                    <a:pt x="984" y="383"/>
                  </a:cubicBezTo>
                  <a:cubicBezTo>
                    <a:pt x="992" y="379"/>
                    <a:pt x="999" y="377"/>
                    <a:pt x="1008" y="375"/>
                  </a:cubicBezTo>
                  <a:cubicBezTo>
                    <a:pt x="1023" y="363"/>
                    <a:pt x="1030" y="363"/>
                    <a:pt x="1050" y="360"/>
                  </a:cubicBezTo>
                  <a:cubicBezTo>
                    <a:pt x="1058" y="364"/>
                    <a:pt x="1057" y="366"/>
                    <a:pt x="1068" y="365"/>
                  </a:cubicBezTo>
                  <a:cubicBezTo>
                    <a:pt x="1073" y="362"/>
                    <a:pt x="1075" y="360"/>
                    <a:pt x="1077" y="354"/>
                  </a:cubicBezTo>
                  <a:cubicBezTo>
                    <a:pt x="1073" y="346"/>
                    <a:pt x="1069" y="338"/>
                    <a:pt x="1066" y="330"/>
                  </a:cubicBezTo>
                  <a:cubicBezTo>
                    <a:pt x="1064" y="319"/>
                    <a:pt x="1059" y="315"/>
                    <a:pt x="1048" y="314"/>
                  </a:cubicBezTo>
                  <a:cubicBezTo>
                    <a:pt x="1042" y="304"/>
                    <a:pt x="1043" y="305"/>
                    <a:pt x="1029" y="303"/>
                  </a:cubicBezTo>
                  <a:cubicBezTo>
                    <a:pt x="1022" y="299"/>
                    <a:pt x="1024" y="297"/>
                    <a:pt x="1030" y="294"/>
                  </a:cubicBezTo>
                  <a:cubicBezTo>
                    <a:pt x="1044" y="296"/>
                    <a:pt x="1052" y="295"/>
                    <a:pt x="1063" y="303"/>
                  </a:cubicBezTo>
                  <a:cubicBezTo>
                    <a:pt x="1076" y="302"/>
                    <a:pt x="1083" y="295"/>
                    <a:pt x="1095" y="293"/>
                  </a:cubicBezTo>
                  <a:cubicBezTo>
                    <a:pt x="1098" y="278"/>
                    <a:pt x="1095" y="277"/>
                    <a:pt x="1090" y="264"/>
                  </a:cubicBezTo>
                  <a:cubicBezTo>
                    <a:pt x="1093" y="259"/>
                    <a:pt x="1092" y="254"/>
                    <a:pt x="1099" y="257"/>
                  </a:cubicBezTo>
                  <a:cubicBezTo>
                    <a:pt x="1106" y="271"/>
                    <a:pt x="1097" y="276"/>
                    <a:pt x="1114" y="281"/>
                  </a:cubicBezTo>
                  <a:cubicBezTo>
                    <a:pt x="1121" y="285"/>
                    <a:pt x="1121" y="282"/>
                    <a:pt x="1128" y="281"/>
                  </a:cubicBezTo>
                  <a:cubicBezTo>
                    <a:pt x="1136" y="277"/>
                    <a:pt x="1144" y="280"/>
                    <a:pt x="1152" y="282"/>
                  </a:cubicBezTo>
                  <a:cubicBezTo>
                    <a:pt x="1162" y="299"/>
                    <a:pt x="1153" y="300"/>
                    <a:pt x="1176" y="305"/>
                  </a:cubicBezTo>
                  <a:cubicBezTo>
                    <a:pt x="1185" y="312"/>
                    <a:pt x="1187" y="314"/>
                    <a:pt x="1197" y="317"/>
                  </a:cubicBezTo>
                  <a:cubicBezTo>
                    <a:pt x="1202" y="321"/>
                    <a:pt x="1207" y="318"/>
                    <a:pt x="1215" y="320"/>
                  </a:cubicBezTo>
                  <a:cubicBezTo>
                    <a:pt x="1224" y="317"/>
                    <a:pt x="1219" y="314"/>
                    <a:pt x="1218" y="306"/>
                  </a:cubicBezTo>
                  <a:cubicBezTo>
                    <a:pt x="1224" y="301"/>
                    <a:pt x="1222" y="297"/>
                    <a:pt x="1218" y="291"/>
                  </a:cubicBezTo>
                  <a:cubicBezTo>
                    <a:pt x="1224" y="283"/>
                    <a:pt x="1225" y="284"/>
                    <a:pt x="1237" y="285"/>
                  </a:cubicBezTo>
                  <a:cubicBezTo>
                    <a:pt x="1250" y="284"/>
                    <a:pt x="1244" y="282"/>
                    <a:pt x="1252" y="276"/>
                  </a:cubicBezTo>
                  <a:cubicBezTo>
                    <a:pt x="1255" y="270"/>
                    <a:pt x="1245" y="265"/>
                    <a:pt x="1240" y="261"/>
                  </a:cubicBezTo>
                  <a:cubicBezTo>
                    <a:pt x="1228" y="250"/>
                    <a:pt x="1221" y="238"/>
                    <a:pt x="1204" y="236"/>
                  </a:cubicBezTo>
                  <a:cubicBezTo>
                    <a:pt x="1183" y="230"/>
                    <a:pt x="1191" y="239"/>
                    <a:pt x="1180" y="245"/>
                  </a:cubicBezTo>
                  <a:cubicBezTo>
                    <a:pt x="1172" y="241"/>
                    <a:pt x="1177" y="239"/>
                    <a:pt x="1173" y="233"/>
                  </a:cubicBezTo>
                  <a:cubicBezTo>
                    <a:pt x="1167" y="225"/>
                    <a:pt x="1159" y="220"/>
                    <a:pt x="1149" y="218"/>
                  </a:cubicBezTo>
                  <a:cubicBezTo>
                    <a:pt x="1139" y="212"/>
                    <a:pt x="1141" y="199"/>
                    <a:pt x="1126" y="197"/>
                  </a:cubicBezTo>
                  <a:cubicBezTo>
                    <a:pt x="1117" y="191"/>
                    <a:pt x="1113" y="181"/>
                    <a:pt x="1102" y="179"/>
                  </a:cubicBezTo>
                  <a:cubicBezTo>
                    <a:pt x="1092" y="174"/>
                    <a:pt x="1088" y="164"/>
                    <a:pt x="1078" y="158"/>
                  </a:cubicBezTo>
                  <a:cubicBezTo>
                    <a:pt x="1075" y="144"/>
                    <a:pt x="1064" y="146"/>
                    <a:pt x="1051" y="144"/>
                  </a:cubicBezTo>
                  <a:cubicBezTo>
                    <a:pt x="1049" y="144"/>
                    <a:pt x="1045" y="143"/>
                    <a:pt x="1045" y="143"/>
                  </a:cubicBezTo>
                  <a:cubicBezTo>
                    <a:pt x="1037" y="144"/>
                    <a:pt x="1030" y="145"/>
                    <a:pt x="1023" y="140"/>
                  </a:cubicBezTo>
                  <a:cubicBezTo>
                    <a:pt x="1019" y="133"/>
                    <a:pt x="1015" y="134"/>
                    <a:pt x="1006" y="132"/>
                  </a:cubicBezTo>
                  <a:cubicBezTo>
                    <a:pt x="989" y="119"/>
                    <a:pt x="988" y="126"/>
                    <a:pt x="955" y="125"/>
                  </a:cubicBezTo>
                  <a:cubicBezTo>
                    <a:pt x="946" y="121"/>
                    <a:pt x="936" y="124"/>
                    <a:pt x="927" y="120"/>
                  </a:cubicBezTo>
                  <a:cubicBezTo>
                    <a:pt x="924" y="127"/>
                    <a:pt x="927" y="134"/>
                    <a:pt x="930" y="141"/>
                  </a:cubicBezTo>
                  <a:cubicBezTo>
                    <a:pt x="928" y="157"/>
                    <a:pt x="918" y="168"/>
                    <a:pt x="901" y="171"/>
                  </a:cubicBezTo>
                  <a:cubicBezTo>
                    <a:pt x="894" y="166"/>
                    <a:pt x="896" y="160"/>
                    <a:pt x="889" y="156"/>
                  </a:cubicBezTo>
                  <a:cubicBezTo>
                    <a:pt x="884" y="150"/>
                    <a:pt x="886" y="143"/>
                    <a:pt x="879" y="138"/>
                  </a:cubicBezTo>
                  <a:cubicBezTo>
                    <a:pt x="873" y="140"/>
                    <a:pt x="868" y="143"/>
                    <a:pt x="862" y="144"/>
                  </a:cubicBezTo>
                  <a:cubicBezTo>
                    <a:pt x="857" y="140"/>
                    <a:pt x="850" y="138"/>
                    <a:pt x="844" y="137"/>
                  </a:cubicBezTo>
                  <a:cubicBezTo>
                    <a:pt x="839" y="137"/>
                    <a:pt x="833" y="140"/>
                    <a:pt x="828" y="140"/>
                  </a:cubicBezTo>
                  <a:cubicBezTo>
                    <a:pt x="823" y="140"/>
                    <a:pt x="819" y="135"/>
                    <a:pt x="814" y="134"/>
                  </a:cubicBezTo>
                  <a:cubicBezTo>
                    <a:pt x="798" y="136"/>
                    <a:pt x="783" y="135"/>
                    <a:pt x="769" y="143"/>
                  </a:cubicBezTo>
                  <a:cubicBezTo>
                    <a:pt x="766" y="147"/>
                    <a:pt x="765" y="152"/>
                    <a:pt x="762" y="156"/>
                  </a:cubicBezTo>
                  <a:cubicBezTo>
                    <a:pt x="752" y="154"/>
                    <a:pt x="755" y="146"/>
                    <a:pt x="748" y="140"/>
                  </a:cubicBezTo>
                  <a:cubicBezTo>
                    <a:pt x="744" y="134"/>
                    <a:pt x="741" y="133"/>
                    <a:pt x="744" y="126"/>
                  </a:cubicBezTo>
                  <a:cubicBezTo>
                    <a:pt x="743" y="120"/>
                    <a:pt x="746" y="113"/>
                    <a:pt x="742" y="108"/>
                  </a:cubicBezTo>
                  <a:cubicBezTo>
                    <a:pt x="739" y="105"/>
                    <a:pt x="733" y="108"/>
                    <a:pt x="729" y="107"/>
                  </a:cubicBezTo>
                  <a:cubicBezTo>
                    <a:pt x="720" y="105"/>
                    <a:pt x="714" y="97"/>
                    <a:pt x="705" y="95"/>
                  </a:cubicBezTo>
                  <a:cubicBezTo>
                    <a:pt x="698" y="96"/>
                    <a:pt x="692" y="98"/>
                    <a:pt x="685" y="99"/>
                  </a:cubicBezTo>
                  <a:cubicBezTo>
                    <a:pt x="676" y="98"/>
                    <a:pt x="670" y="96"/>
                    <a:pt x="661" y="95"/>
                  </a:cubicBezTo>
                  <a:cubicBezTo>
                    <a:pt x="657" y="98"/>
                    <a:pt x="653" y="99"/>
                    <a:pt x="648" y="101"/>
                  </a:cubicBezTo>
                  <a:cubicBezTo>
                    <a:pt x="639" y="100"/>
                    <a:pt x="631" y="97"/>
                    <a:pt x="622" y="99"/>
                  </a:cubicBezTo>
                  <a:cubicBezTo>
                    <a:pt x="616" y="103"/>
                    <a:pt x="610" y="106"/>
                    <a:pt x="604" y="110"/>
                  </a:cubicBezTo>
                  <a:cubicBezTo>
                    <a:pt x="587" y="107"/>
                    <a:pt x="575" y="106"/>
                    <a:pt x="555" y="105"/>
                  </a:cubicBezTo>
                  <a:cubicBezTo>
                    <a:pt x="543" y="103"/>
                    <a:pt x="552" y="97"/>
                    <a:pt x="556" y="92"/>
                  </a:cubicBezTo>
                  <a:cubicBezTo>
                    <a:pt x="555" y="83"/>
                    <a:pt x="547" y="81"/>
                    <a:pt x="555" y="78"/>
                  </a:cubicBezTo>
                  <a:cubicBezTo>
                    <a:pt x="566" y="84"/>
                    <a:pt x="570" y="77"/>
                    <a:pt x="565" y="65"/>
                  </a:cubicBezTo>
                  <a:cubicBezTo>
                    <a:pt x="562" y="58"/>
                    <a:pt x="551" y="61"/>
                    <a:pt x="544" y="60"/>
                  </a:cubicBezTo>
                  <a:cubicBezTo>
                    <a:pt x="537" y="53"/>
                    <a:pt x="535" y="54"/>
                    <a:pt x="525" y="56"/>
                  </a:cubicBezTo>
                  <a:cubicBezTo>
                    <a:pt x="512" y="64"/>
                    <a:pt x="507" y="87"/>
                    <a:pt x="493" y="90"/>
                  </a:cubicBezTo>
                  <a:cubicBezTo>
                    <a:pt x="483" y="88"/>
                    <a:pt x="487" y="82"/>
                    <a:pt x="493" y="77"/>
                  </a:cubicBezTo>
                  <a:cubicBezTo>
                    <a:pt x="500" y="64"/>
                    <a:pt x="490" y="66"/>
                    <a:pt x="477" y="65"/>
                  </a:cubicBezTo>
                  <a:cubicBezTo>
                    <a:pt x="468" y="61"/>
                    <a:pt x="473" y="57"/>
                    <a:pt x="480" y="56"/>
                  </a:cubicBezTo>
                  <a:cubicBezTo>
                    <a:pt x="487" y="51"/>
                    <a:pt x="481" y="47"/>
                    <a:pt x="474" y="47"/>
                  </a:cubicBezTo>
                  <a:cubicBezTo>
                    <a:pt x="459" y="46"/>
                    <a:pt x="444" y="46"/>
                    <a:pt x="429" y="45"/>
                  </a:cubicBezTo>
                  <a:cubicBezTo>
                    <a:pt x="424" y="42"/>
                    <a:pt x="421" y="39"/>
                    <a:pt x="415" y="38"/>
                  </a:cubicBezTo>
                  <a:cubicBezTo>
                    <a:pt x="410" y="34"/>
                    <a:pt x="396" y="30"/>
                    <a:pt x="403" y="41"/>
                  </a:cubicBezTo>
                  <a:cubicBezTo>
                    <a:pt x="389" y="43"/>
                    <a:pt x="394" y="47"/>
                    <a:pt x="405" y="50"/>
                  </a:cubicBezTo>
                  <a:cubicBezTo>
                    <a:pt x="401" y="57"/>
                    <a:pt x="396" y="58"/>
                    <a:pt x="388" y="60"/>
                  </a:cubicBezTo>
                  <a:cubicBezTo>
                    <a:pt x="390" y="75"/>
                    <a:pt x="398" y="83"/>
                    <a:pt x="382" y="89"/>
                  </a:cubicBezTo>
                  <a:cubicBezTo>
                    <a:pt x="377" y="87"/>
                    <a:pt x="375" y="83"/>
                    <a:pt x="370" y="80"/>
                  </a:cubicBezTo>
                  <a:cubicBezTo>
                    <a:pt x="362" y="84"/>
                    <a:pt x="364" y="87"/>
                    <a:pt x="361" y="95"/>
                  </a:cubicBezTo>
                  <a:cubicBezTo>
                    <a:pt x="343" y="92"/>
                    <a:pt x="348" y="90"/>
                    <a:pt x="336" y="81"/>
                  </a:cubicBezTo>
                  <a:cubicBezTo>
                    <a:pt x="330" y="76"/>
                    <a:pt x="321" y="79"/>
                    <a:pt x="313" y="78"/>
                  </a:cubicBezTo>
                  <a:cubicBezTo>
                    <a:pt x="308" y="74"/>
                    <a:pt x="295" y="78"/>
                    <a:pt x="295" y="78"/>
                  </a:cubicBezTo>
                  <a:cubicBezTo>
                    <a:pt x="283" y="94"/>
                    <a:pt x="278" y="67"/>
                    <a:pt x="265" y="65"/>
                  </a:cubicBezTo>
                  <a:cubicBezTo>
                    <a:pt x="258" y="75"/>
                    <a:pt x="264" y="89"/>
                    <a:pt x="253" y="95"/>
                  </a:cubicBezTo>
                  <a:cubicBezTo>
                    <a:pt x="247" y="103"/>
                    <a:pt x="256" y="112"/>
                    <a:pt x="246" y="119"/>
                  </a:cubicBezTo>
                  <a:cubicBezTo>
                    <a:pt x="234" y="115"/>
                    <a:pt x="240" y="112"/>
                    <a:pt x="247" y="107"/>
                  </a:cubicBezTo>
                  <a:cubicBezTo>
                    <a:pt x="245" y="98"/>
                    <a:pt x="238" y="100"/>
                    <a:pt x="229" y="99"/>
                  </a:cubicBezTo>
                  <a:cubicBezTo>
                    <a:pt x="221" y="91"/>
                    <a:pt x="218" y="94"/>
                    <a:pt x="208" y="96"/>
                  </a:cubicBezTo>
                  <a:cubicBezTo>
                    <a:pt x="206" y="87"/>
                    <a:pt x="204" y="92"/>
                    <a:pt x="199" y="84"/>
                  </a:cubicBezTo>
                  <a:cubicBezTo>
                    <a:pt x="202" y="72"/>
                    <a:pt x="198" y="70"/>
                    <a:pt x="187" y="68"/>
                  </a:cubicBezTo>
                  <a:cubicBezTo>
                    <a:pt x="186" y="61"/>
                    <a:pt x="181" y="60"/>
                    <a:pt x="175" y="57"/>
                  </a:cubicBezTo>
                  <a:cubicBezTo>
                    <a:pt x="164" y="61"/>
                    <a:pt x="166" y="66"/>
                    <a:pt x="165" y="77"/>
                  </a:cubicBezTo>
                  <a:cubicBezTo>
                    <a:pt x="154" y="73"/>
                    <a:pt x="158" y="61"/>
                    <a:pt x="145" y="59"/>
                  </a:cubicBezTo>
                  <a:cubicBezTo>
                    <a:pt x="139" y="56"/>
                    <a:pt x="137" y="57"/>
                    <a:pt x="133" y="51"/>
                  </a:cubicBezTo>
                  <a:cubicBezTo>
                    <a:pt x="131" y="41"/>
                    <a:pt x="129" y="41"/>
                    <a:pt x="139" y="36"/>
                  </a:cubicBezTo>
                  <a:cubicBezTo>
                    <a:pt x="145" y="28"/>
                    <a:pt x="144" y="24"/>
                    <a:pt x="154" y="21"/>
                  </a:cubicBezTo>
                  <a:cubicBezTo>
                    <a:pt x="158" y="13"/>
                    <a:pt x="152" y="12"/>
                    <a:pt x="145" y="11"/>
                  </a:cubicBezTo>
                  <a:cubicBezTo>
                    <a:pt x="136" y="7"/>
                    <a:pt x="130" y="3"/>
                    <a:pt x="120" y="0"/>
                  </a:cubicBezTo>
                  <a:cubicBezTo>
                    <a:pt x="105" y="2"/>
                    <a:pt x="105" y="0"/>
                    <a:pt x="100" y="11"/>
                  </a:cubicBezTo>
                  <a:cubicBezTo>
                    <a:pt x="102" y="23"/>
                    <a:pt x="99" y="27"/>
                    <a:pt x="109" y="32"/>
                  </a:cubicBezTo>
                  <a:cubicBezTo>
                    <a:pt x="112" y="38"/>
                    <a:pt x="110" y="41"/>
                    <a:pt x="103" y="42"/>
                  </a:cubicBezTo>
                  <a:cubicBezTo>
                    <a:pt x="94" y="49"/>
                    <a:pt x="87" y="46"/>
                    <a:pt x="76" y="44"/>
                  </a:cubicBezTo>
                  <a:cubicBezTo>
                    <a:pt x="71" y="40"/>
                    <a:pt x="67" y="39"/>
                    <a:pt x="61" y="38"/>
                  </a:cubicBezTo>
                  <a:cubicBezTo>
                    <a:pt x="51" y="39"/>
                    <a:pt x="41" y="40"/>
                    <a:pt x="31" y="36"/>
                  </a:cubicBezTo>
                  <a:cubicBezTo>
                    <a:pt x="27" y="31"/>
                    <a:pt x="25" y="29"/>
                    <a:pt x="19" y="27"/>
                  </a:cubicBezTo>
                  <a:cubicBezTo>
                    <a:pt x="5" y="31"/>
                    <a:pt x="8" y="52"/>
                    <a:pt x="4" y="65"/>
                  </a:cubicBezTo>
                  <a:cubicBezTo>
                    <a:pt x="3" y="73"/>
                    <a:pt x="1" y="81"/>
                    <a:pt x="0" y="90"/>
                  </a:cubicBezTo>
                  <a:cubicBezTo>
                    <a:pt x="1" y="122"/>
                    <a:pt x="9" y="144"/>
                    <a:pt x="18" y="174"/>
                  </a:cubicBezTo>
                  <a:cubicBezTo>
                    <a:pt x="19" y="182"/>
                    <a:pt x="20" y="187"/>
                    <a:pt x="24" y="194"/>
                  </a:cubicBezTo>
                  <a:cubicBezTo>
                    <a:pt x="26" y="208"/>
                    <a:pt x="28" y="223"/>
                    <a:pt x="36" y="234"/>
                  </a:cubicBezTo>
                  <a:cubicBezTo>
                    <a:pt x="40" y="255"/>
                    <a:pt x="78" y="257"/>
                    <a:pt x="93" y="258"/>
                  </a:cubicBezTo>
                  <a:cubicBezTo>
                    <a:pt x="101" y="259"/>
                    <a:pt x="109" y="260"/>
                    <a:pt x="117" y="260"/>
                  </a:cubicBezTo>
                  <a:cubicBezTo>
                    <a:pt x="154" y="261"/>
                    <a:pt x="191" y="261"/>
                    <a:pt x="228" y="261"/>
                  </a:cubicBezTo>
                  <a:cubicBezTo>
                    <a:pt x="289" y="264"/>
                    <a:pt x="350" y="266"/>
                    <a:pt x="411" y="267"/>
                  </a:cubicBezTo>
                  <a:cubicBezTo>
                    <a:pt x="506" y="270"/>
                    <a:pt x="599" y="263"/>
                    <a:pt x="693" y="260"/>
                  </a:cubicBezTo>
                  <a:cubicBezTo>
                    <a:pt x="720" y="257"/>
                    <a:pt x="747" y="255"/>
                    <a:pt x="774" y="254"/>
                  </a:cubicBezTo>
                  <a:cubicBezTo>
                    <a:pt x="784" y="252"/>
                    <a:pt x="804" y="249"/>
                    <a:pt x="804" y="249"/>
                  </a:cubicBezTo>
                  <a:cubicBezTo>
                    <a:pt x="829" y="251"/>
                    <a:pt x="833" y="251"/>
                    <a:pt x="849" y="263"/>
                  </a:cubicBezTo>
                  <a:cubicBezTo>
                    <a:pt x="854" y="266"/>
                    <a:pt x="859" y="270"/>
                    <a:pt x="864" y="273"/>
                  </a:cubicBezTo>
                  <a:cubicBezTo>
                    <a:pt x="867" y="275"/>
                    <a:pt x="874" y="278"/>
                    <a:pt x="874" y="278"/>
                  </a:cubicBezTo>
                  <a:cubicBezTo>
                    <a:pt x="879" y="283"/>
                    <a:pt x="882" y="288"/>
                    <a:pt x="885" y="294"/>
                  </a:cubicBezTo>
                  <a:cubicBezTo>
                    <a:pt x="887" y="305"/>
                    <a:pt x="892" y="316"/>
                    <a:pt x="897" y="326"/>
                  </a:cubicBezTo>
                  <a:cubicBezTo>
                    <a:pt x="899" y="330"/>
                    <a:pt x="903" y="338"/>
                    <a:pt x="903" y="338"/>
                  </a:cubicBezTo>
                  <a:cubicBezTo>
                    <a:pt x="904" y="346"/>
                    <a:pt x="908" y="356"/>
                    <a:pt x="912" y="363"/>
                  </a:cubicBezTo>
                  <a:cubicBezTo>
                    <a:pt x="914" y="373"/>
                    <a:pt x="916" y="383"/>
                    <a:pt x="918" y="393"/>
                  </a:cubicBezTo>
                  <a:cubicBezTo>
                    <a:pt x="919" y="400"/>
                    <a:pt x="915" y="430"/>
                    <a:pt x="922" y="4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5" name="Freeform 123"/>
            <p:cNvSpPr>
              <a:spLocks/>
            </p:cNvSpPr>
            <p:nvPr/>
          </p:nvSpPr>
          <p:spPr bwMode="auto">
            <a:xfrm>
              <a:off x="9564688" y="1608138"/>
              <a:ext cx="98425" cy="47625"/>
            </a:xfrm>
            <a:custGeom>
              <a:avLst/>
              <a:gdLst>
                <a:gd name="T0" fmla="*/ 82550 w 62"/>
                <a:gd name="T1" fmla="*/ 38100 h 30"/>
                <a:gd name="T2" fmla="*/ 92075 w 62"/>
                <a:gd name="T3" fmla="*/ 42863 h 30"/>
                <a:gd name="T4" fmla="*/ 92075 w 62"/>
                <a:gd name="T5" fmla="*/ 20638 h 30"/>
                <a:gd name="T6" fmla="*/ 73025 w 62"/>
                <a:gd name="T7" fmla="*/ 19050 h 30"/>
                <a:gd name="T8" fmla="*/ 41275 w 62"/>
                <a:gd name="T9" fmla="*/ 0 h 30"/>
                <a:gd name="T10" fmla="*/ 3175 w 62"/>
                <a:gd name="T11" fmla="*/ 23813 h 30"/>
                <a:gd name="T12" fmla="*/ 30163 w 62"/>
                <a:gd name="T13" fmla="*/ 39688 h 30"/>
                <a:gd name="T14" fmla="*/ 50800 w 62"/>
                <a:gd name="T15" fmla="*/ 39688 h 30"/>
                <a:gd name="T16" fmla="*/ 73025 w 62"/>
                <a:gd name="T17" fmla="*/ 44450 h 30"/>
                <a:gd name="T18" fmla="*/ 82550 w 62"/>
                <a:gd name="T19" fmla="*/ 38100 h 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2"/>
                <a:gd name="T31" fmla="*/ 0 h 30"/>
                <a:gd name="T32" fmla="*/ 62 w 62"/>
                <a:gd name="T33" fmla="*/ 30 h 3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2" h="30">
                  <a:moveTo>
                    <a:pt x="52" y="24"/>
                  </a:moveTo>
                  <a:cubicBezTo>
                    <a:pt x="54" y="25"/>
                    <a:pt x="56" y="28"/>
                    <a:pt x="58" y="27"/>
                  </a:cubicBezTo>
                  <a:cubicBezTo>
                    <a:pt x="62" y="26"/>
                    <a:pt x="62" y="16"/>
                    <a:pt x="58" y="13"/>
                  </a:cubicBezTo>
                  <a:cubicBezTo>
                    <a:pt x="55" y="11"/>
                    <a:pt x="50" y="12"/>
                    <a:pt x="46" y="12"/>
                  </a:cubicBezTo>
                  <a:cubicBezTo>
                    <a:pt x="38" y="9"/>
                    <a:pt x="35" y="2"/>
                    <a:pt x="26" y="0"/>
                  </a:cubicBezTo>
                  <a:cubicBezTo>
                    <a:pt x="16" y="2"/>
                    <a:pt x="9" y="8"/>
                    <a:pt x="2" y="15"/>
                  </a:cubicBezTo>
                  <a:cubicBezTo>
                    <a:pt x="0" y="27"/>
                    <a:pt x="8" y="24"/>
                    <a:pt x="19" y="25"/>
                  </a:cubicBezTo>
                  <a:cubicBezTo>
                    <a:pt x="29" y="30"/>
                    <a:pt x="15" y="24"/>
                    <a:pt x="32" y="25"/>
                  </a:cubicBezTo>
                  <a:cubicBezTo>
                    <a:pt x="37" y="25"/>
                    <a:pt x="46" y="28"/>
                    <a:pt x="46" y="28"/>
                  </a:cubicBezTo>
                  <a:cubicBezTo>
                    <a:pt x="54" y="27"/>
                    <a:pt x="54" y="29"/>
                    <a:pt x="52" y="2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6" name="Freeform 124"/>
            <p:cNvSpPr>
              <a:spLocks/>
            </p:cNvSpPr>
            <p:nvPr/>
          </p:nvSpPr>
          <p:spPr bwMode="auto">
            <a:xfrm>
              <a:off x="9263063" y="1647825"/>
              <a:ext cx="52387" cy="47625"/>
            </a:xfrm>
            <a:custGeom>
              <a:avLst/>
              <a:gdLst>
                <a:gd name="T0" fmla="*/ 28575 w 33"/>
                <a:gd name="T1" fmla="*/ 36513 h 30"/>
                <a:gd name="T2" fmla="*/ 36512 w 33"/>
                <a:gd name="T3" fmla="*/ 38100 h 30"/>
                <a:gd name="T4" fmla="*/ 31750 w 33"/>
                <a:gd name="T5" fmla="*/ 23813 h 30"/>
                <a:gd name="T6" fmla="*/ 23812 w 33"/>
                <a:gd name="T7" fmla="*/ 19050 h 30"/>
                <a:gd name="T8" fmla="*/ 22225 w 33"/>
                <a:gd name="T9" fmla="*/ 33338 h 30"/>
                <a:gd name="T10" fmla="*/ 28575 w 33"/>
                <a:gd name="T11" fmla="*/ 36513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30"/>
                <a:gd name="T20" fmla="*/ 33 w 33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30">
                  <a:moveTo>
                    <a:pt x="18" y="23"/>
                  </a:moveTo>
                  <a:cubicBezTo>
                    <a:pt x="20" y="23"/>
                    <a:pt x="21" y="24"/>
                    <a:pt x="23" y="24"/>
                  </a:cubicBezTo>
                  <a:cubicBezTo>
                    <a:pt x="33" y="22"/>
                    <a:pt x="23" y="17"/>
                    <a:pt x="20" y="15"/>
                  </a:cubicBezTo>
                  <a:cubicBezTo>
                    <a:pt x="18" y="14"/>
                    <a:pt x="17" y="13"/>
                    <a:pt x="15" y="12"/>
                  </a:cubicBezTo>
                  <a:cubicBezTo>
                    <a:pt x="6" y="0"/>
                    <a:pt x="0" y="18"/>
                    <a:pt x="14" y="21"/>
                  </a:cubicBezTo>
                  <a:cubicBezTo>
                    <a:pt x="17" y="22"/>
                    <a:pt x="30" y="30"/>
                    <a:pt x="18" y="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7" name="Freeform 125"/>
            <p:cNvSpPr>
              <a:spLocks/>
            </p:cNvSpPr>
            <p:nvPr/>
          </p:nvSpPr>
          <p:spPr bwMode="auto">
            <a:xfrm>
              <a:off x="8796338" y="1612900"/>
              <a:ext cx="36512" cy="34925"/>
            </a:xfrm>
            <a:custGeom>
              <a:avLst/>
              <a:gdLst>
                <a:gd name="T0" fmla="*/ 33337 w 23"/>
                <a:gd name="T1" fmla="*/ 23812 h 22"/>
                <a:gd name="T2" fmla="*/ 23812 w 23"/>
                <a:gd name="T3" fmla="*/ 14288 h 22"/>
                <a:gd name="T4" fmla="*/ 17462 w 23"/>
                <a:gd name="T5" fmla="*/ 0 h 22"/>
                <a:gd name="T6" fmla="*/ 0 w 23"/>
                <a:gd name="T7" fmla="*/ 23812 h 22"/>
                <a:gd name="T8" fmla="*/ 26987 w 23"/>
                <a:gd name="T9" fmla="*/ 30163 h 22"/>
                <a:gd name="T10" fmla="*/ 33337 w 23"/>
                <a:gd name="T11" fmla="*/ 23812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22"/>
                <a:gd name="T20" fmla="*/ 23 w 23"/>
                <a:gd name="T21" fmla="*/ 22 h 2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22">
                  <a:moveTo>
                    <a:pt x="21" y="15"/>
                  </a:moveTo>
                  <a:cubicBezTo>
                    <a:pt x="18" y="2"/>
                    <a:pt x="23" y="17"/>
                    <a:pt x="15" y="9"/>
                  </a:cubicBezTo>
                  <a:cubicBezTo>
                    <a:pt x="13" y="7"/>
                    <a:pt x="13" y="3"/>
                    <a:pt x="11" y="0"/>
                  </a:cubicBezTo>
                  <a:cubicBezTo>
                    <a:pt x="5" y="1"/>
                    <a:pt x="3" y="9"/>
                    <a:pt x="0" y="15"/>
                  </a:cubicBezTo>
                  <a:cubicBezTo>
                    <a:pt x="5" y="22"/>
                    <a:pt x="8" y="21"/>
                    <a:pt x="17" y="19"/>
                  </a:cubicBezTo>
                  <a:cubicBezTo>
                    <a:pt x="21" y="16"/>
                    <a:pt x="21" y="18"/>
                    <a:pt x="21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8" name="Freeform 126"/>
            <p:cNvSpPr>
              <a:spLocks/>
            </p:cNvSpPr>
            <p:nvPr/>
          </p:nvSpPr>
          <p:spPr bwMode="auto">
            <a:xfrm>
              <a:off x="8753475" y="1608138"/>
              <a:ext cx="34925" cy="31750"/>
            </a:xfrm>
            <a:custGeom>
              <a:avLst/>
              <a:gdLst>
                <a:gd name="T0" fmla="*/ 12700 w 22"/>
                <a:gd name="T1" fmla="*/ 28575 h 20"/>
                <a:gd name="T2" fmla="*/ 31750 w 22"/>
                <a:gd name="T3" fmla="*/ 14288 h 20"/>
                <a:gd name="T4" fmla="*/ 14288 w 22"/>
                <a:gd name="T5" fmla="*/ 4762 h 20"/>
                <a:gd name="T6" fmla="*/ 0 w 22"/>
                <a:gd name="T7" fmla="*/ 23812 h 20"/>
                <a:gd name="T8" fmla="*/ 12700 w 22"/>
                <a:gd name="T9" fmla="*/ 28575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0"/>
                <a:gd name="T17" fmla="*/ 22 w 22"/>
                <a:gd name="T18" fmla="*/ 20 h 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0">
                  <a:moveTo>
                    <a:pt x="8" y="18"/>
                  </a:moveTo>
                  <a:cubicBezTo>
                    <a:pt x="13" y="15"/>
                    <a:pt x="17" y="14"/>
                    <a:pt x="20" y="9"/>
                  </a:cubicBezTo>
                  <a:cubicBezTo>
                    <a:pt x="22" y="0"/>
                    <a:pt x="17" y="1"/>
                    <a:pt x="9" y="3"/>
                  </a:cubicBezTo>
                  <a:cubicBezTo>
                    <a:pt x="5" y="8"/>
                    <a:pt x="2" y="9"/>
                    <a:pt x="0" y="15"/>
                  </a:cubicBezTo>
                  <a:cubicBezTo>
                    <a:pt x="6" y="20"/>
                    <a:pt x="3" y="20"/>
                    <a:pt x="8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19" name="Freeform 127"/>
            <p:cNvSpPr>
              <a:spLocks/>
            </p:cNvSpPr>
            <p:nvPr/>
          </p:nvSpPr>
          <p:spPr bwMode="auto">
            <a:xfrm>
              <a:off x="8686800" y="1370013"/>
              <a:ext cx="107950" cy="47625"/>
            </a:xfrm>
            <a:custGeom>
              <a:avLst/>
              <a:gdLst>
                <a:gd name="T0" fmla="*/ 60325 w 68"/>
                <a:gd name="T1" fmla="*/ 42863 h 30"/>
                <a:gd name="T2" fmla="*/ 95250 w 68"/>
                <a:gd name="T3" fmla="*/ 30163 h 30"/>
                <a:gd name="T4" fmla="*/ 71437 w 68"/>
                <a:gd name="T5" fmla="*/ 11113 h 30"/>
                <a:gd name="T6" fmla="*/ 33337 w 68"/>
                <a:gd name="T7" fmla="*/ 6350 h 30"/>
                <a:gd name="T8" fmla="*/ 0 w 68"/>
                <a:gd name="T9" fmla="*/ 14288 h 30"/>
                <a:gd name="T10" fmla="*/ 17462 w 68"/>
                <a:gd name="T11" fmla="*/ 42863 h 30"/>
                <a:gd name="T12" fmla="*/ 55562 w 68"/>
                <a:gd name="T13" fmla="*/ 47625 h 30"/>
                <a:gd name="T14" fmla="*/ 60325 w 68"/>
                <a:gd name="T15" fmla="*/ 42863 h 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8"/>
                <a:gd name="T25" fmla="*/ 0 h 30"/>
                <a:gd name="T26" fmla="*/ 68 w 68"/>
                <a:gd name="T27" fmla="*/ 30 h 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8" h="30">
                  <a:moveTo>
                    <a:pt x="38" y="27"/>
                  </a:moveTo>
                  <a:cubicBezTo>
                    <a:pt x="46" y="24"/>
                    <a:pt x="52" y="21"/>
                    <a:pt x="60" y="19"/>
                  </a:cubicBezTo>
                  <a:cubicBezTo>
                    <a:pt x="68" y="9"/>
                    <a:pt x="52" y="9"/>
                    <a:pt x="45" y="7"/>
                  </a:cubicBezTo>
                  <a:cubicBezTo>
                    <a:pt x="36" y="0"/>
                    <a:pt x="32" y="2"/>
                    <a:pt x="21" y="4"/>
                  </a:cubicBezTo>
                  <a:cubicBezTo>
                    <a:pt x="13" y="3"/>
                    <a:pt x="4" y="0"/>
                    <a:pt x="0" y="9"/>
                  </a:cubicBezTo>
                  <a:cubicBezTo>
                    <a:pt x="2" y="22"/>
                    <a:pt x="1" y="21"/>
                    <a:pt x="11" y="27"/>
                  </a:cubicBezTo>
                  <a:cubicBezTo>
                    <a:pt x="36" y="24"/>
                    <a:pt x="22" y="30"/>
                    <a:pt x="35" y="30"/>
                  </a:cubicBezTo>
                  <a:cubicBezTo>
                    <a:pt x="36" y="30"/>
                    <a:pt x="37" y="28"/>
                    <a:pt x="38" y="2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0" name="Freeform 128"/>
            <p:cNvSpPr>
              <a:spLocks/>
            </p:cNvSpPr>
            <p:nvPr/>
          </p:nvSpPr>
          <p:spPr bwMode="auto">
            <a:xfrm>
              <a:off x="8572500" y="1360488"/>
              <a:ext cx="52388" cy="58737"/>
            </a:xfrm>
            <a:custGeom>
              <a:avLst/>
              <a:gdLst>
                <a:gd name="T0" fmla="*/ 23813 w 33"/>
                <a:gd name="T1" fmla="*/ 58737 h 37"/>
                <a:gd name="T2" fmla="*/ 4763 w 33"/>
                <a:gd name="T3" fmla="*/ 15875 h 37"/>
                <a:gd name="T4" fmla="*/ 38100 w 33"/>
                <a:gd name="T5" fmla="*/ 20637 h 37"/>
                <a:gd name="T6" fmla="*/ 38100 w 33"/>
                <a:gd name="T7" fmla="*/ 47625 h 37"/>
                <a:gd name="T8" fmla="*/ 23813 w 33"/>
                <a:gd name="T9" fmla="*/ 58737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"/>
                <a:gd name="T16" fmla="*/ 0 h 37"/>
                <a:gd name="T17" fmla="*/ 33 w 33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" h="37">
                  <a:moveTo>
                    <a:pt x="15" y="37"/>
                  </a:moveTo>
                  <a:cubicBezTo>
                    <a:pt x="0" y="35"/>
                    <a:pt x="8" y="22"/>
                    <a:pt x="3" y="10"/>
                  </a:cubicBezTo>
                  <a:cubicBezTo>
                    <a:pt x="6" y="0"/>
                    <a:pt x="13" y="11"/>
                    <a:pt x="24" y="13"/>
                  </a:cubicBezTo>
                  <a:cubicBezTo>
                    <a:pt x="33" y="17"/>
                    <a:pt x="32" y="25"/>
                    <a:pt x="24" y="30"/>
                  </a:cubicBezTo>
                  <a:cubicBezTo>
                    <a:pt x="22" y="33"/>
                    <a:pt x="19" y="37"/>
                    <a:pt x="15" y="3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1" name="Freeform 129"/>
            <p:cNvSpPr>
              <a:spLocks/>
            </p:cNvSpPr>
            <p:nvPr/>
          </p:nvSpPr>
          <p:spPr bwMode="auto">
            <a:xfrm>
              <a:off x="8493125" y="1465263"/>
              <a:ext cx="106363" cy="49212"/>
            </a:xfrm>
            <a:custGeom>
              <a:avLst/>
              <a:gdLst>
                <a:gd name="T0" fmla="*/ 93663 w 67"/>
                <a:gd name="T1" fmla="*/ 47625 h 31"/>
                <a:gd name="T2" fmla="*/ 79375 w 67"/>
                <a:gd name="T3" fmla="*/ 15875 h 31"/>
                <a:gd name="T4" fmla="*/ 50800 w 67"/>
                <a:gd name="T5" fmla="*/ 0 h 31"/>
                <a:gd name="T6" fmla="*/ 22225 w 67"/>
                <a:gd name="T7" fmla="*/ 14287 h 31"/>
                <a:gd name="T8" fmla="*/ 3175 w 67"/>
                <a:gd name="T9" fmla="*/ 28575 h 31"/>
                <a:gd name="T10" fmla="*/ 34925 w 67"/>
                <a:gd name="T11" fmla="*/ 38100 h 31"/>
                <a:gd name="T12" fmla="*/ 68263 w 67"/>
                <a:gd name="T13" fmla="*/ 49212 h 31"/>
                <a:gd name="T14" fmla="*/ 93663 w 67"/>
                <a:gd name="T15" fmla="*/ 47625 h 3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7"/>
                <a:gd name="T25" fmla="*/ 0 h 31"/>
                <a:gd name="T26" fmla="*/ 67 w 67"/>
                <a:gd name="T27" fmla="*/ 31 h 3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7" h="31">
                  <a:moveTo>
                    <a:pt x="59" y="30"/>
                  </a:moveTo>
                  <a:cubicBezTo>
                    <a:pt x="63" y="19"/>
                    <a:pt x="61" y="14"/>
                    <a:pt x="50" y="10"/>
                  </a:cubicBezTo>
                  <a:cubicBezTo>
                    <a:pt x="45" y="3"/>
                    <a:pt x="40" y="1"/>
                    <a:pt x="32" y="0"/>
                  </a:cubicBezTo>
                  <a:cubicBezTo>
                    <a:pt x="26" y="3"/>
                    <a:pt x="14" y="9"/>
                    <a:pt x="14" y="9"/>
                  </a:cubicBezTo>
                  <a:cubicBezTo>
                    <a:pt x="10" y="14"/>
                    <a:pt x="7" y="15"/>
                    <a:pt x="2" y="18"/>
                  </a:cubicBezTo>
                  <a:cubicBezTo>
                    <a:pt x="0" y="30"/>
                    <a:pt x="12" y="25"/>
                    <a:pt x="22" y="24"/>
                  </a:cubicBezTo>
                  <a:cubicBezTo>
                    <a:pt x="30" y="25"/>
                    <a:pt x="35" y="30"/>
                    <a:pt x="43" y="31"/>
                  </a:cubicBezTo>
                  <a:cubicBezTo>
                    <a:pt x="62" y="30"/>
                    <a:pt x="67" y="30"/>
                    <a:pt x="59" y="3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2" name="Freeform 130"/>
            <p:cNvSpPr>
              <a:spLocks/>
            </p:cNvSpPr>
            <p:nvPr/>
          </p:nvSpPr>
          <p:spPr bwMode="auto">
            <a:xfrm>
              <a:off x="8489950" y="1449388"/>
              <a:ext cx="26988" cy="15875"/>
            </a:xfrm>
            <a:custGeom>
              <a:avLst/>
              <a:gdLst>
                <a:gd name="T0" fmla="*/ 23813 w 17"/>
                <a:gd name="T1" fmla="*/ 15875 h 10"/>
                <a:gd name="T2" fmla="*/ 20638 w 17"/>
                <a:gd name="T3" fmla="*/ 3175 h 10"/>
                <a:gd name="T4" fmla="*/ 23813 w 17"/>
                <a:gd name="T5" fmla="*/ 15875 h 10"/>
                <a:gd name="T6" fmla="*/ 0 60000 65536"/>
                <a:gd name="T7" fmla="*/ 0 60000 65536"/>
                <a:gd name="T8" fmla="*/ 0 60000 65536"/>
                <a:gd name="T9" fmla="*/ 0 w 17"/>
                <a:gd name="T10" fmla="*/ 0 h 10"/>
                <a:gd name="T11" fmla="*/ 17 w 17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" h="10">
                  <a:moveTo>
                    <a:pt x="15" y="10"/>
                  </a:moveTo>
                  <a:cubicBezTo>
                    <a:pt x="3" y="7"/>
                    <a:pt x="0" y="0"/>
                    <a:pt x="13" y="2"/>
                  </a:cubicBezTo>
                  <a:cubicBezTo>
                    <a:pt x="17" y="8"/>
                    <a:pt x="17" y="5"/>
                    <a:pt x="15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3" name="Freeform 131"/>
            <p:cNvSpPr>
              <a:spLocks/>
            </p:cNvSpPr>
            <p:nvPr/>
          </p:nvSpPr>
          <p:spPr bwMode="auto">
            <a:xfrm>
              <a:off x="8423275" y="1347788"/>
              <a:ext cx="79375" cy="104775"/>
            </a:xfrm>
            <a:custGeom>
              <a:avLst/>
              <a:gdLst>
                <a:gd name="T0" fmla="*/ 47625 w 50"/>
                <a:gd name="T1" fmla="*/ 104775 h 66"/>
                <a:gd name="T2" fmla="*/ 20637 w 50"/>
                <a:gd name="T3" fmla="*/ 93662 h 66"/>
                <a:gd name="T4" fmla="*/ 6350 w 50"/>
                <a:gd name="T5" fmla="*/ 74612 h 66"/>
                <a:gd name="T6" fmla="*/ 0 w 50"/>
                <a:gd name="T7" fmla="*/ 46037 h 66"/>
                <a:gd name="T8" fmla="*/ 14288 w 50"/>
                <a:gd name="T9" fmla="*/ 36512 h 66"/>
                <a:gd name="T10" fmla="*/ 30163 w 50"/>
                <a:gd name="T11" fmla="*/ 0 h 66"/>
                <a:gd name="T12" fmla="*/ 61913 w 50"/>
                <a:gd name="T13" fmla="*/ 23812 h 66"/>
                <a:gd name="T14" fmla="*/ 76200 w 50"/>
                <a:gd name="T15" fmla="*/ 42862 h 66"/>
                <a:gd name="T16" fmla="*/ 61913 w 50"/>
                <a:gd name="T17" fmla="*/ 80962 h 66"/>
                <a:gd name="T18" fmla="*/ 53975 w 50"/>
                <a:gd name="T19" fmla="*/ 100012 h 66"/>
                <a:gd name="T20" fmla="*/ 47625 w 50"/>
                <a:gd name="T21" fmla="*/ 104775 h 6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0"/>
                <a:gd name="T34" fmla="*/ 0 h 66"/>
                <a:gd name="T35" fmla="*/ 50 w 50"/>
                <a:gd name="T36" fmla="*/ 66 h 6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0" h="66">
                  <a:moveTo>
                    <a:pt x="30" y="66"/>
                  </a:moveTo>
                  <a:cubicBezTo>
                    <a:pt x="22" y="65"/>
                    <a:pt x="18" y="66"/>
                    <a:pt x="13" y="59"/>
                  </a:cubicBezTo>
                  <a:cubicBezTo>
                    <a:pt x="12" y="52"/>
                    <a:pt x="8" y="52"/>
                    <a:pt x="4" y="47"/>
                  </a:cubicBezTo>
                  <a:cubicBezTo>
                    <a:pt x="3" y="41"/>
                    <a:pt x="1" y="35"/>
                    <a:pt x="0" y="29"/>
                  </a:cubicBezTo>
                  <a:cubicBezTo>
                    <a:pt x="3" y="27"/>
                    <a:pt x="8" y="26"/>
                    <a:pt x="9" y="23"/>
                  </a:cubicBezTo>
                  <a:cubicBezTo>
                    <a:pt x="13" y="13"/>
                    <a:pt x="9" y="8"/>
                    <a:pt x="19" y="0"/>
                  </a:cubicBezTo>
                  <a:cubicBezTo>
                    <a:pt x="27" y="5"/>
                    <a:pt x="28" y="13"/>
                    <a:pt x="39" y="15"/>
                  </a:cubicBezTo>
                  <a:cubicBezTo>
                    <a:pt x="40" y="22"/>
                    <a:pt x="44" y="22"/>
                    <a:pt x="48" y="27"/>
                  </a:cubicBezTo>
                  <a:cubicBezTo>
                    <a:pt x="50" y="37"/>
                    <a:pt x="45" y="43"/>
                    <a:pt x="39" y="51"/>
                  </a:cubicBezTo>
                  <a:cubicBezTo>
                    <a:pt x="37" y="57"/>
                    <a:pt x="38" y="59"/>
                    <a:pt x="34" y="63"/>
                  </a:cubicBezTo>
                  <a:cubicBezTo>
                    <a:pt x="33" y="64"/>
                    <a:pt x="30" y="66"/>
                    <a:pt x="30" y="6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4" name="Freeform 132"/>
            <p:cNvSpPr>
              <a:spLocks/>
            </p:cNvSpPr>
            <p:nvPr/>
          </p:nvSpPr>
          <p:spPr bwMode="auto">
            <a:xfrm>
              <a:off x="8131175" y="1528763"/>
              <a:ext cx="58738" cy="20637"/>
            </a:xfrm>
            <a:custGeom>
              <a:avLst/>
              <a:gdLst>
                <a:gd name="T0" fmla="*/ 38100 w 37"/>
                <a:gd name="T1" fmla="*/ 11112 h 13"/>
                <a:gd name="T2" fmla="*/ 52388 w 37"/>
                <a:gd name="T3" fmla="*/ 0 h 13"/>
                <a:gd name="T4" fmla="*/ 23813 w 37"/>
                <a:gd name="T5" fmla="*/ 1587 h 13"/>
                <a:gd name="T6" fmla="*/ 33338 w 37"/>
                <a:gd name="T7" fmla="*/ 11112 h 13"/>
                <a:gd name="T8" fmla="*/ 50800 w 37"/>
                <a:gd name="T9" fmla="*/ 15875 h 13"/>
                <a:gd name="T10" fmla="*/ 38100 w 37"/>
                <a:gd name="T11" fmla="*/ 1111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7"/>
                <a:gd name="T19" fmla="*/ 0 h 13"/>
                <a:gd name="T20" fmla="*/ 37 w 37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7" h="13">
                  <a:moveTo>
                    <a:pt x="24" y="7"/>
                  </a:moveTo>
                  <a:cubicBezTo>
                    <a:pt x="30" y="6"/>
                    <a:pt x="37" y="7"/>
                    <a:pt x="33" y="0"/>
                  </a:cubicBezTo>
                  <a:cubicBezTo>
                    <a:pt x="25" y="1"/>
                    <a:pt x="22" y="3"/>
                    <a:pt x="15" y="1"/>
                  </a:cubicBezTo>
                  <a:cubicBezTo>
                    <a:pt x="0" y="5"/>
                    <a:pt x="15" y="6"/>
                    <a:pt x="21" y="7"/>
                  </a:cubicBezTo>
                  <a:cubicBezTo>
                    <a:pt x="26" y="9"/>
                    <a:pt x="35" y="13"/>
                    <a:pt x="32" y="10"/>
                  </a:cubicBezTo>
                  <a:cubicBezTo>
                    <a:pt x="30" y="8"/>
                    <a:pt x="27" y="8"/>
                    <a:pt x="24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5" name="Freeform 133"/>
            <p:cNvSpPr>
              <a:spLocks/>
            </p:cNvSpPr>
            <p:nvPr/>
          </p:nvSpPr>
          <p:spPr bwMode="auto">
            <a:xfrm>
              <a:off x="8181975" y="1550988"/>
              <a:ext cx="17463" cy="23812"/>
            </a:xfrm>
            <a:custGeom>
              <a:avLst/>
              <a:gdLst>
                <a:gd name="T0" fmla="*/ 0 w 11"/>
                <a:gd name="T1" fmla="*/ 0 h 15"/>
                <a:gd name="T2" fmla="*/ 17463 w 11"/>
                <a:gd name="T3" fmla="*/ 14287 h 15"/>
                <a:gd name="T4" fmla="*/ 7938 w 11"/>
                <a:gd name="T5" fmla="*/ 1587 h 15"/>
                <a:gd name="T6" fmla="*/ 0 w 11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5"/>
                <a:gd name="T14" fmla="*/ 11 w 11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5">
                  <a:moveTo>
                    <a:pt x="0" y="0"/>
                  </a:moveTo>
                  <a:cubicBezTo>
                    <a:pt x="2" y="10"/>
                    <a:pt x="2" y="15"/>
                    <a:pt x="11" y="9"/>
                  </a:cubicBezTo>
                  <a:cubicBezTo>
                    <a:pt x="9" y="3"/>
                    <a:pt x="11" y="3"/>
                    <a:pt x="5" y="1"/>
                  </a:cubicBezTo>
                  <a:cubicBezTo>
                    <a:pt x="3" y="0"/>
                    <a:pt x="0" y="0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6" name="Freeform 134"/>
            <p:cNvSpPr>
              <a:spLocks/>
            </p:cNvSpPr>
            <p:nvPr/>
          </p:nvSpPr>
          <p:spPr bwMode="auto">
            <a:xfrm>
              <a:off x="8135938" y="1550988"/>
              <a:ext cx="41275" cy="28575"/>
            </a:xfrm>
            <a:custGeom>
              <a:avLst/>
              <a:gdLst>
                <a:gd name="T0" fmla="*/ 22225 w 26"/>
                <a:gd name="T1" fmla="*/ 0 h 18"/>
                <a:gd name="T2" fmla="*/ 41275 w 26"/>
                <a:gd name="T3" fmla="*/ 28575 h 18"/>
                <a:gd name="T4" fmla="*/ 30163 w 26"/>
                <a:gd name="T5" fmla="*/ 4762 h 18"/>
                <a:gd name="T6" fmla="*/ 22225 w 26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18"/>
                <a:gd name="T14" fmla="*/ 26 w 26"/>
                <a:gd name="T15" fmla="*/ 18 h 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18">
                  <a:moveTo>
                    <a:pt x="14" y="0"/>
                  </a:moveTo>
                  <a:cubicBezTo>
                    <a:pt x="0" y="2"/>
                    <a:pt x="20" y="15"/>
                    <a:pt x="26" y="18"/>
                  </a:cubicBezTo>
                  <a:cubicBezTo>
                    <a:pt x="22" y="13"/>
                    <a:pt x="22" y="8"/>
                    <a:pt x="19" y="3"/>
                  </a:cubicBezTo>
                  <a:cubicBezTo>
                    <a:pt x="18" y="1"/>
                    <a:pt x="14" y="0"/>
                    <a:pt x="14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7" name="Freeform 135"/>
            <p:cNvSpPr>
              <a:spLocks/>
            </p:cNvSpPr>
            <p:nvPr/>
          </p:nvSpPr>
          <p:spPr bwMode="auto">
            <a:xfrm>
              <a:off x="8085138" y="1547813"/>
              <a:ext cx="41275" cy="19050"/>
            </a:xfrm>
            <a:custGeom>
              <a:avLst/>
              <a:gdLst>
                <a:gd name="T0" fmla="*/ 38100 w 26"/>
                <a:gd name="T1" fmla="*/ 17463 h 12"/>
                <a:gd name="T2" fmla="*/ 23812 w 26"/>
                <a:gd name="T3" fmla="*/ 0 h 12"/>
                <a:gd name="T4" fmla="*/ 23812 w 26"/>
                <a:gd name="T5" fmla="*/ 14288 h 12"/>
                <a:gd name="T6" fmla="*/ 38100 w 26"/>
                <a:gd name="T7" fmla="*/ 17463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12"/>
                <a:gd name="T14" fmla="*/ 26 w 26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12">
                  <a:moveTo>
                    <a:pt x="24" y="11"/>
                  </a:moveTo>
                  <a:cubicBezTo>
                    <a:pt x="22" y="5"/>
                    <a:pt x="20" y="3"/>
                    <a:pt x="15" y="0"/>
                  </a:cubicBezTo>
                  <a:cubicBezTo>
                    <a:pt x="2" y="3"/>
                    <a:pt x="0" y="7"/>
                    <a:pt x="15" y="9"/>
                  </a:cubicBezTo>
                  <a:cubicBezTo>
                    <a:pt x="19" y="12"/>
                    <a:pt x="26" y="11"/>
                    <a:pt x="24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8" name="Freeform 136"/>
            <p:cNvSpPr>
              <a:spLocks/>
            </p:cNvSpPr>
            <p:nvPr/>
          </p:nvSpPr>
          <p:spPr bwMode="auto">
            <a:xfrm>
              <a:off x="8120063" y="1536700"/>
              <a:ext cx="22225" cy="15875"/>
            </a:xfrm>
            <a:custGeom>
              <a:avLst/>
              <a:gdLst>
                <a:gd name="T0" fmla="*/ 0 w 14"/>
                <a:gd name="T1" fmla="*/ 9525 h 10"/>
                <a:gd name="T2" fmla="*/ 22225 w 14"/>
                <a:gd name="T3" fmla="*/ 0 h 10"/>
                <a:gd name="T4" fmla="*/ 4763 w 14"/>
                <a:gd name="T5" fmla="*/ 15875 h 10"/>
                <a:gd name="T6" fmla="*/ 0 w 14"/>
                <a:gd name="T7" fmla="*/ 9525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10"/>
                <a:gd name="T14" fmla="*/ 14 w 14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10">
                  <a:moveTo>
                    <a:pt x="0" y="6"/>
                  </a:moveTo>
                  <a:cubicBezTo>
                    <a:pt x="5" y="4"/>
                    <a:pt x="8" y="1"/>
                    <a:pt x="14" y="0"/>
                  </a:cubicBezTo>
                  <a:cubicBezTo>
                    <a:pt x="11" y="7"/>
                    <a:pt x="11" y="9"/>
                    <a:pt x="3" y="10"/>
                  </a:cubicBezTo>
                  <a:cubicBezTo>
                    <a:pt x="2" y="9"/>
                    <a:pt x="0" y="6"/>
                    <a:pt x="0" y="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29" name="Freeform 137"/>
            <p:cNvSpPr>
              <a:spLocks/>
            </p:cNvSpPr>
            <p:nvPr/>
          </p:nvSpPr>
          <p:spPr bwMode="auto">
            <a:xfrm>
              <a:off x="8093075" y="1527175"/>
              <a:ext cx="17463" cy="12700"/>
            </a:xfrm>
            <a:custGeom>
              <a:avLst/>
              <a:gdLst>
                <a:gd name="T0" fmla="*/ 17463 w 11"/>
                <a:gd name="T1" fmla="*/ 4762 h 8"/>
                <a:gd name="T2" fmla="*/ 6350 w 11"/>
                <a:gd name="T3" fmla="*/ 11112 h 8"/>
                <a:gd name="T4" fmla="*/ 17463 w 11"/>
                <a:gd name="T5" fmla="*/ 4762 h 8"/>
                <a:gd name="T6" fmla="*/ 0 60000 65536"/>
                <a:gd name="T7" fmla="*/ 0 60000 65536"/>
                <a:gd name="T8" fmla="*/ 0 60000 65536"/>
                <a:gd name="T9" fmla="*/ 0 w 11"/>
                <a:gd name="T10" fmla="*/ 0 h 8"/>
                <a:gd name="T11" fmla="*/ 11 w 11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8">
                  <a:moveTo>
                    <a:pt x="11" y="3"/>
                  </a:moveTo>
                  <a:cubicBezTo>
                    <a:pt x="6" y="1"/>
                    <a:pt x="0" y="0"/>
                    <a:pt x="4" y="7"/>
                  </a:cubicBezTo>
                  <a:cubicBezTo>
                    <a:pt x="11" y="6"/>
                    <a:pt x="9" y="8"/>
                    <a:pt x="11" y="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0" name="Freeform 138"/>
            <p:cNvSpPr>
              <a:spLocks/>
            </p:cNvSpPr>
            <p:nvPr/>
          </p:nvSpPr>
          <p:spPr bwMode="auto">
            <a:xfrm>
              <a:off x="8113713" y="1511300"/>
              <a:ext cx="26987" cy="20638"/>
            </a:xfrm>
            <a:custGeom>
              <a:avLst/>
              <a:gdLst>
                <a:gd name="T0" fmla="*/ 6350 w 17"/>
                <a:gd name="T1" fmla="*/ 14288 h 13"/>
                <a:gd name="T2" fmla="*/ 25400 w 17"/>
                <a:gd name="T3" fmla="*/ 0 h 13"/>
                <a:gd name="T4" fmla="*/ 17462 w 17"/>
                <a:gd name="T5" fmla="*/ 19050 h 13"/>
                <a:gd name="T6" fmla="*/ 6350 w 17"/>
                <a:gd name="T7" fmla="*/ 14288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4" y="9"/>
                  </a:moveTo>
                  <a:cubicBezTo>
                    <a:pt x="8" y="4"/>
                    <a:pt x="10" y="2"/>
                    <a:pt x="16" y="0"/>
                  </a:cubicBezTo>
                  <a:cubicBezTo>
                    <a:pt x="17" y="7"/>
                    <a:pt x="14" y="6"/>
                    <a:pt x="11" y="12"/>
                  </a:cubicBezTo>
                  <a:cubicBezTo>
                    <a:pt x="1" y="11"/>
                    <a:pt x="0" y="13"/>
                    <a:pt x="4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1" name="Freeform 139"/>
            <p:cNvSpPr>
              <a:spLocks/>
            </p:cNvSpPr>
            <p:nvPr/>
          </p:nvSpPr>
          <p:spPr bwMode="auto">
            <a:xfrm>
              <a:off x="8643938" y="1562100"/>
              <a:ext cx="23812" cy="26988"/>
            </a:xfrm>
            <a:custGeom>
              <a:avLst/>
              <a:gdLst>
                <a:gd name="T0" fmla="*/ 22225 w 15"/>
                <a:gd name="T1" fmla="*/ 26988 h 17"/>
                <a:gd name="T2" fmla="*/ 0 w 15"/>
                <a:gd name="T3" fmla="*/ 12700 h 17"/>
                <a:gd name="T4" fmla="*/ 23812 w 15"/>
                <a:gd name="T5" fmla="*/ 14288 h 17"/>
                <a:gd name="T6" fmla="*/ 22225 w 15"/>
                <a:gd name="T7" fmla="*/ 26988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7"/>
                <a:gd name="T14" fmla="*/ 15 w 15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7">
                  <a:moveTo>
                    <a:pt x="14" y="17"/>
                  </a:moveTo>
                  <a:cubicBezTo>
                    <a:pt x="4" y="13"/>
                    <a:pt x="13" y="10"/>
                    <a:pt x="0" y="8"/>
                  </a:cubicBezTo>
                  <a:cubicBezTo>
                    <a:pt x="5" y="0"/>
                    <a:pt x="9" y="3"/>
                    <a:pt x="15" y="9"/>
                  </a:cubicBezTo>
                  <a:cubicBezTo>
                    <a:pt x="14" y="15"/>
                    <a:pt x="14" y="12"/>
                    <a:pt x="14" y="1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2" name="Freeform 140"/>
            <p:cNvSpPr>
              <a:spLocks/>
            </p:cNvSpPr>
            <p:nvPr/>
          </p:nvSpPr>
          <p:spPr bwMode="auto">
            <a:xfrm>
              <a:off x="7354888" y="1265238"/>
              <a:ext cx="565150" cy="568325"/>
            </a:xfrm>
            <a:custGeom>
              <a:avLst/>
              <a:gdLst>
                <a:gd name="T0" fmla="*/ 550863 w 356"/>
                <a:gd name="T1" fmla="*/ 258763 h 358"/>
                <a:gd name="T2" fmla="*/ 544513 w 356"/>
                <a:gd name="T3" fmla="*/ 238125 h 358"/>
                <a:gd name="T4" fmla="*/ 482600 w 356"/>
                <a:gd name="T5" fmla="*/ 214313 h 358"/>
                <a:gd name="T6" fmla="*/ 450850 w 356"/>
                <a:gd name="T7" fmla="*/ 206375 h 358"/>
                <a:gd name="T8" fmla="*/ 415925 w 356"/>
                <a:gd name="T9" fmla="*/ 228600 h 358"/>
                <a:gd name="T10" fmla="*/ 406400 w 356"/>
                <a:gd name="T11" fmla="*/ 252413 h 358"/>
                <a:gd name="T12" fmla="*/ 401637 w 356"/>
                <a:gd name="T13" fmla="*/ 280988 h 358"/>
                <a:gd name="T14" fmla="*/ 401637 w 356"/>
                <a:gd name="T15" fmla="*/ 233363 h 358"/>
                <a:gd name="T16" fmla="*/ 369887 w 356"/>
                <a:gd name="T17" fmla="*/ 238125 h 358"/>
                <a:gd name="T18" fmla="*/ 349250 w 356"/>
                <a:gd name="T19" fmla="*/ 215900 h 358"/>
                <a:gd name="T20" fmla="*/ 325437 w 356"/>
                <a:gd name="T21" fmla="*/ 215900 h 358"/>
                <a:gd name="T22" fmla="*/ 307975 w 356"/>
                <a:gd name="T23" fmla="*/ 233363 h 358"/>
                <a:gd name="T24" fmla="*/ 288925 w 356"/>
                <a:gd name="T25" fmla="*/ 258763 h 358"/>
                <a:gd name="T26" fmla="*/ 254000 w 356"/>
                <a:gd name="T27" fmla="*/ 268288 h 358"/>
                <a:gd name="T28" fmla="*/ 217488 w 356"/>
                <a:gd name="T29" fmla="*/ 287337 h 358"/>
                <a:gd name="T30" fmla="*/ 160337 w 356"/>
                <a:gd name="T31" fmla="*/ 295275 h 358"/>
                <a:gd name="T32" fmla="*/ 163512 w 356"/>
                <a:gd name="T33" fmla="*/ 280988 h 358"/>
                <a:gd name="T34" fmla="*/ 198437 w 356"/>
                <a:gd name="T35" fmla="*/ 277813 h 358"/>
                <a:gd name="T36" fmla="*/ 254000 w 356"/>
                <a:gd name="T37" fmla="*/ 252413 h 358"/>
                <a:gd name="T38" fmla="*/ 273050 w 356"/>
                <a:gd name="T39" fmla="*/ 239713 h 358"/>
                <a:gd name="T40" fmla="*/ 287337 w 356"/>
                <a:gd name="T41" fmla="*/ 223838 h 358"/>
                <a:gd name="T42" fmla="*/ 330200 w 356"/>
                <a:gd name="T43" fmla="*/ 190500 h 358"/>
                <a:gd name="T44" fmla="*/ 354012 w 356"/>
                <a:gd name="T45" fmla="*/ 180975 h 358"/>
                <a:gd name="T46" fmla="*/ 382587 w 356"/>
                <a:gd name="T47" fmla="*/ 171450 h 358"/>
                <a:gd name="T48" fmla="*/ 411163 w 356"/>
                <a:gd name="T49" fmla="*/ 163512 h 358"/>
                <a:gd name="T50" fmla="*/ 412750 w 356"/>
                <a:gd name="T51" fmla="*/ 130175 h 358"/>
                <a:gd name="T52" fmla="*/ 417513 w 356"/>
                <a:gd name="T53" fmla="*/ 100012 h 358"/>
                <a:gd name="T54" fmla="*/ 382587 w 356"/>
                <a:gd name="T55" fmla="*/ 73025 h 358"/>
                <a:gd name="T56" fmla="*/ 368300 w 356"/>
                <a:gd name="T57" fmla="*/ 47625 h 358"/>
                <a:gd name="T58" fmla="*/ 292100 w 356"/>
                <a:gd name="T59" fmla="*/ 49212 h 358"/>
                <a:gd name="T60" fmla="*/ 246063 w 356"/>
                <a:gd name="T61" fmla="*/ 73025 h 358"/>
                <a:gd name="T62" fmla="*/ 249238 w 356"/>
                <a:gd name="T63" fmla="*/ 52388 h 358"/>
                <a:gd name="T64" fmla="*/ 222250 w 356"/>
                <a:gd name="T65" fmla="*/ 38100 h 358"/>
                <a:gd name="T66" fmla="*/ 198437 w 356"/>
                <a:gd name="T67" fmla="*/ 25400 h 358"/>
                <a:gd name="T68" fmla="*/ 174625 w 356"/>
                <a:gd name="T69" fmla="*/ 1588 h 358"/>
                <a:gd name="T70" fmla="*/ 150812 w 356"/>
                <a:gd name="T71" fmla="*/ 0 h 358"/>
                <a:gd name="T72" fmla="*/ 106363 w 356"/>
                <a:gd name="T73" fmla="*/ 15875 h 358"/>
                <a:gd name="T74" fmla="*/ 82550 w 356"/>
                <a:gd name="T75" fmla="*/ 39687 h 358"/>
                <a:gd name="T76" fmla="*/ 88900 w 356"/>
                <a:gd name="T77" fmla="*/ 66675 h 358"/>
                <a:gd name="T78" fmla="*/ 131763 w 356"/>
                <a:gd name="T79" fmla="*/ 111125 h 358"/>
                <a:gd name="T80" fmla="*/ 153987 w 356"/>
                <a:gd name="T81" fmla="*/ 96837 h 358"/>
                <a:gd name="T82" fmla="*/ 158750 w 356"/>
                <a:gd name="T83" fmla="*/ 104775 h 358"/>
                <a:gd name="T84" fmla="*/ 149225 w 356"/>
                <a:gd name="T85" fmla="*/ 115888 h 358"/>
                <a:gd name="T86" fmla="*/ 101600 w 356"/>
                <a:gd name="T87" fmla="*/ 147637 h 358"/>
                <a:gd name="T88" fmla="*/ 60325 w 356"/>
                <a:gd name="T89" fmla="*/ 177800 h 358"/>
                <a:gd name="T90" fmla="*/ 20637 w 356"/>
                <a:gd name="T91" fmla="*/ 220663 h 358"/>
                <a:gd name="T92" fmla="*/ 3175 w 356"/>
                <a:gd name="T93" fmla="*/ 254000 h 358"/>
                <a:gd name="T94" fmla="*/ 6350 w 356"/>
                <a:gd name="T95" fmla="*/ 334962 h 358"/>
                <a:gd name="T96" fmla="*/ 15875 w 356"/>
                <a:gd name="T97" fmla="*/ 500063 h 358"/>
                <a:gd name="T98" fmla="*/ 96837 w 356"/>
                <a:gd name="T99" fmla="*/ 563563 h 358"/>
                <a:gd name="T100" fmla="*/ 241300 w 356"/>
                <a:gd name="T101" fmla="*/ 557213 h 358"/>
                <a:gd name="T102" fmla="*/ 363537 w 356"/>
                <a:gd name="T103" fmla="*/ 542925 h 358"/>
                <a:gd name="T104" fmla="*/ 422275 w 356"/>
                <a:gd name="T105" fmla="*/ 533400 h 358"/>
                <a:gd name="T106" fmla="*/ 517525 w 356"/>
                <a:gd name="T107" fmla="*/ 504825 h 358"/>
                <a:gd name="T108" fmla="*/ 544513 w 356"/>
                <a:gd name="T109" fmla="*/ 492125 h 358"/>
                <a:gd name="T110" fmla="*/ 541338 w 356"/>
                <a:gd name="T111" fmla="*/ 376237 h 358"/>
                <a:gd name="T112" fmla="*/ 554038 w 356"/>
                <a:gd name="T113" fmla="*/ 285750 h 358"/>
                <a:gd name="T114" fmla="*/ 550863 w 356"/>
                <a:gd name="T115" fmla="*/ 258763 h 35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56"/>
                <a:gd name="T175" fmla="*/ 0 h 358"/>
                <a:gd name="T176" fmla="*/ 356 w 356"/>
                <a:gd name="T177" fmla="*/ 358 h 35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56" h="358">
                  <a:moveTo>
                    <a:pt x="347" y="163"/>
                  </a:moveTo>
                  <a:cubicBezTo>
                    <a:pt x="337" y="161"/>
                    <a:pt x="334" y="158"/>
                    <a:pt x="343" y="150"/>
                  </a:cubicBezTo>
                  <a:cubicBezTo>
                    <a:pt x="356" y="128"/>
                    <a:pt x="308" y="135"/>
                    <a:pt x="304" y="135"/>
                  </a:cubicBezTo>
                  <a:cubicBezTo>
                    <a:pt x="295" y="129"/>
                    <a:pt x="297" y="129"/>
                    <a:pt x="284" y="130"/>
                  </a:cubicBezTo>
                  <a:cubicBezTo>
                    <a:pt x="276" y="134"/>
                    <a:pt x="270" y="140"/>
                    <a:pt x="262" y="144"/>
                  </a:cubicBezTo>
                  <a:cubicBezTo>
                    <a:pt x="258" y="149"/>
                    <a:pt x="257" y="153"/>
                    <a:pt x="256" y="159"/>
                  </a:cubicBezTo>
                  <a:cubicBezTo>
                    <a:pt x="257" y="168"/>
                    <a:pt x="261" y="171"/>
                    <a:pt x="253" y="177"/>
                  </a:cubicBezTo>
                  <a:cubicBezTo>
                    <a:pt x="247" y="167"/>
                    <a:pt x="248" y="157"/>
                    <a:pt x="253" y="147"/>
                  </a:cubicBezTo>
                  <a:cubicBezTo>
                    <a:pt x="249" y="133"/>
                    <a:pt x="243" y="144"/>
                    <a:pt x="233" y="150"/>
                  </a:cubicBezTo>
                  <a:cubicBezTo>
                    <a:pt x="226" y="147"/>
                    <a:pt x="226" y="140"/>
                    <a:pt x="220" y="136"/>
                  </a:cubicBezTo>
                  <a:cubicBezTo>
                    <a:pt x="214" y="139"/>
                    <a:pt x="211" y="140"/>
                    <a:pt x="205" y="136"/>
                  </a:cubicBezTo>
                  <a:cubicBezTo>
                    <a:pt x="199" y="139"/>
                    <a:pt x="197" y="141"/>
                    <a:pt x="194" y="147"/>
                  </a:cubicBezTo>
                  <a:cubicBezTo>
                    <a:pt x="192" y="159"/>
                    <a:pt x="201" y="159"/>
                    <a:pt x="182" y="163"/>
                  </a:cubicBezTo>
                  <a:cubicBezTo>
                    <a:pt x="176" y="174"/>
                    <a:pt x="174" y="171"/>
                    <a:pt x="160" y="169"/>
                  </a:cubicBezTo>
                  <a:cubicBezTo>
                    <a:pt x="144" y="172"/>
                    <a:pt x="148" y="179"/>
                    <a:pt x="137" y="181"/>
                  </a:cubicBezTo>
                  <a:cubicBezTo>
                    <a:pt x="126" y="186"/>
                    <a:pt x="113" y="183"/>
                    <a:pt x="101" y="186"/>
                  </a:cubicBezTo>
                  <a:cubicBezTo>
                    <a:pt x="81" y="182"/>
                    <a:pt x="95" y="179"/>
                    <a:pt x="103" y="177"/>
                  </a:cubicBezTo>
                  <a:cubicBezTo>
                    <a:pt x="111" y="173"/>
                    <a:pt x="116" y="174"/>
                    <a:pt x="125" y="175"/>
                  </a:cubicBezTo>
                  <a:cubicBezTo>
                    <a:pt x="140" y="173"/>
                    <a:pt x="146" y="161"/>
                    <a:pt x="160" y="159"/>
                  </a:cubicBezTo>
                  <a:cubicBezTo>
                    <a:pt x="165" y="156"/>
                    <a:pt x="167" y="153"/>
                    <a:pt x="172" y="151"/>
                  </a:cubicBezTo>
                  <a:cubicBezTo>
                    <a:pt x="176" y="145"/>
                    <a:pt x="174" y="142"/>
                    <a:pt x="181" y="141"/>
                  </a:cubicBezTo>
                  <a:cubicBezTo>
                    <a:pt x="190" y="127"/>
                    <a:pt x="189" y="123"/>
                    <a:pt x="208" y="120"/>
                  </a:cubicBezTo>
                  <a:cubicBezTo>
                    <a:pt x="213" y="117"/>
                    <a:pt x="217" y="115"/>
                    <a:pt x="223" y="114"/>
                  </a:cubicBezTo>
                  <a:cubicBezTo>
                    <a:pt x="229" y="111"/>
                    <a:pt x="235" y="109"/>
                    <a:pt x="241" y="108"/>
                  </a:cubicBezTo>
                  <a:cubicBezTo>
                    <a:pt x="247" y="105"/>
                    <a:pt x="253" y="105"/>
                    <a:pt x="259" y="103"/>
                  </a:cubicBezTo>
                  <a:cubicBezTo>
                    <a:pt x="267" y="97"/>
                    <a:pt x="265" y="90"/>
                    <a:pt x="260" y="82"/>
                  </a:cubicBezTo>
                  <a:cubicBezTo>
                    <a:pt x="269" y="77"/>
                    <a:pt x="275" y="70"/>
                    <a:pt x="263" y="63"/>
                  </a:cubicBezTo>
                  <a:cubicBezTo>
                    <a:pt x="254" y="49"/>
                    <a:pt x="262" y="49"/>
                    <a:pt x="241" y="46"/>
                  </a:cubicBezTo>
                  <a:cubicBezTo>
                    <a:pt x="237" y="40"/>
                    <a:pt x="238" y="34"/>
                    <a:pt x="232" y="30"/>
                  </a:cubicBezTo>
                  <a:cubicBezTo>
                    <a:pt x="216" y="31"/>
                    <a:pt x="200" y="30"/>
                    <a:pt x="184" y="31"/>
                  </a:cubicBezTo>
                  <a:cubicBezTo>
                    <a:pt x="174" y="37"/>
                    <a:pt x="167" y="44"/>
                    <a:pt x="155" y="46"/>
                  </a:cubicBezTo>
                  <a:cubicBezTo>
                    <a:pt x="151" y="40"/>
                    <a:pt x="153" y="38"/>
                    <a:pt x="157" y="33"/>
                  </a:cubicBezTo>
                  <a:cubicBezTo>
                    <a:pt x="154" y="26"/>
                    <a:pt x="147" y="25"/>
                    <a:pt x="140" y="24"/>
                  </a:cubicBezTo>
                  <a:cubicBezTo>
                    <a:pt x="129" y="26"/>
                    <a:pt x="129" y="28"/>
                    <a:pt x="125" y="16"/>
                  </a:cubicBezTo>
                  <a:cubicBezTo>
                    <a:pt x="130" y="9"/>
                    <a:pt x="117" y="4"/>
                    <a:pt x="110" y="1"/>
                  </a:cubicBezTo>
                  <a:cubicBezTo>
                    <a:pt x="104" y="4"/>
                    <a:pt x="101" y="1"/>
                    <a:pt x="95" y="0"/>
                  </a:cubicBezTo>
                  <a:cubicBezTo>
                    <a:pt x="86" y="6"/>
                    <a:pt x="76" y="3"/>
                    <a:pt x="67" y="10"/>
                  </a:cubicBezTo>
                  <a:cubicBezTo>
                    <a:pt x="63" y="17"/>
                    <a:pt x="57" y="19"/>
                    <a:pt x="52" y="25"/>
                  </a:cubicBezTo>
                  <a:cubicBezTo>
                    <a:pt x="53" y="31"/>
                    <a:pt x="55" y="36"/>
                    <a:pt x="56" y="42"/>
                  </a:cubicBezTo>
                  <a:cubicBezTo>
                    <a:pt x="54" y="67"/>
                    <a:pt x="59" y="68"/>
                    <a:pt x="83" y="70"/>
                  </a:cubicBezTo>
                  <a:cubicBezTo>
                    <a:pt x="91" y="69"/>
                    <a:pt x="90" y="65"/>
                    <a:pt x="97" y="61"/>
                  </a:cubicBezTo>
                  <a:cubicBezTo>
                    <a:pt x="98" y="63"/>
                    <a:pt x="100" y="64"/>
                    <a:pt x="100" y="66"/>
                  </a:cubicBezTo>
                  <a:cubicBezTo>
                    <a:pt x="100" y="69"/>
                    <a:pt x="96" y="72"/>
                    <a:pt x="94" y="73"/>
                  </a:cubicBezTo>
                  <a:cubicBezTo>
                    <a:pt x="83" y="79"/>
                    <a:pt x="75" y="88"/>
                    <a:pt x="64" y="93"/>
                  </a:cubicBezTo>
                  <a:cubicBezTo>
                    <a:pt x="58" y="101"/>
                    <a:pt x="47" y="107"/>
                    <a:pt x="38" y="112"/>
                  </a:cubicBezTo>
                  <a:cubicBezTo>
                    <a:pt x="30" y="122"/>
                    <a:pt x="21" y="129"/>
                    <a:pt x="13" y="139"/>
                  </a:cubicBezTo>
                  <a:cubicBezTo>
                    <a:pt x="8" y="145"/>
                    <a:pt x="2" y="160"/>
                    <a:pt x="2" y="160"/>
                  </a:cubicBezTo>
                  <a:cubicBezTo>
                    <a:pt x="0" y="177"/>
                    <a:pt x="1" y="194"/>
                    <a:pt x="4" y="211"/>
                  </a:cubicBezTo>
                  <a:cubicBezTo>
                    <a:pt x="6" y="245"/>
                    <a:pt x="3" y="282"/>
                    <a:pt x="10" y="315"/>
                  </a:cubicBezTo>
                  <a:cubicBezTo>
                    <a:pt x="13" y="358"/>
                    <a:pt x="15" y="353"/>
                    <a:pt x="61" y="355"/>
                  </a:cubicBezTo>
                  <a:cubicBezTo>
                    <a:pt x="92" y="354"/>
                    <a:pt x="121" y="353"/>
                    <a:pt x="152" y="351"/>
                  </a:cubicBezTo>
                  <a:cubicBezTo>
                    <a:pt x="178" y="348"/>
                    <a:pt x="203" y="344"/>
                    <a:pt x="229" y="342"/>
                  </a:cubicBezTo>
                  <a:cubicBezTo>
                    <a:pt x="241" y="339"/>
                    <a:pt x="254" y="337"/>
                    <a:pt x="266" y="336"/>
                  </a:cubicBezTo>
                  <a:cubicBezTo>
                    <a:pt x="284" y="327"/>
                    <a:pt x="306" y="321"/>
                    <a:pt x="326" y="318"/>
                  </a:cubicBezTo>
                  <a:cubicBezTo>
                    <a:pt x="332" y="316"/>
                    <a:pt x="337" y="313"/>
                    <a:pt x="343" y="310"/>
                  </a:cubicBezTo>
                  <a:cubicBezTo>
                    <a:pt x="356" y="293"/>
                    <a:pt x="345" y="258"/>
                    <a:pt x="341" y="237"/>
                  </a:cubicBezTo>
                  <a:cubicBezTo>
                    <a:pt x="342" y="220"/>
                    <a:pt x="341" y="196"/>
                    <a:pt x="349" y="180"/>
                  </a:cubicBezTo>
                  <a:cubicBezTo>
                    <a:pt x="348" y="175"/>
                    <a:pt x="339" y="163"/>
                    <a:pt x="347" y="16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3" name="Freeform 141"/>
            <p:cNvSpPr>
              <a:spLocks/>
            </p:cNvSpPr>
            <p:nvPr/>
          </p:nvSpPr>
          <p:spPr bwMode="auto">
            <a:xfrm>
              <a:off x="7724775" y="1441450"/>
              <a:ext cx="31750" cy="26988"/>
            </a:xfrm>
            <a:custGeom>
              <a:avLst/>
              <a:gdLst>
                <a:gd name="T0" fmla="*/ 3175 w 20"/>
                <a:gd name="T1" fmla="*/ 23813 h 17"/>
                <a:gd name="T2" fmla="*/ 31750 w 20"/>
                <a:gd name="T3" fmla="*/ 9525 h 17"/>
                <a:gd name="T4" fmla="*/ 3175 w 20"/>
                <a:gd name="T5" fmla="*/ 9525 h 17"/>
                <a:gd name="T6" fmla="*/ 3175 w 20"/>
                <a:gd name="T7" fmla="*/ 23813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17"/>
                <a:gd name="T14" fmla="*/ 20 w 20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17">
                  <a:moveTo>
                    <a:pt x="2" y="15"/>
                  </a:moveTo>
                  <a:cubicBezTo>
                    <a:pt x="13" y="17"/>
                    <a:pt x="15" y="15"/>
                    <a:pt x="20" y="6"/>
                  </a:cubicBezTo>
                  <a:cubicBezTo>
                    <a:pt x="12" y="1"/>
                    <a:pt x="10" y="0"/>
                    <a:pt x="2" y="6"/>
                  </a:cubicBezTo>
                  <a:cubicBezTo>
                    <a:pt x="0" y="9"/>
                    <a:pt x="2" y="16"/>
                    <a:pt x="2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4" name="Freeform 142"/>
            <p:cNvSpPr>
              <a:spLocks/>
            </p:cNvSpPr>
            <p:nvPr/>
          </p:nvSpPr>
          <p:spPr bwMode="auto">
            <a:xfrm>
              <a:off x="5916613" y="1317625"/>
              <a:ext cx="1562100" cy="971550"/>
            </a:xfrm>
            <a:custGeom>
              <a:avLst/>
              <a:gdLst>
                <a:gd name="T0" fmla="*/ 1544638 w 984"/>
                <a:gd name="T1" fmla="*/ 95250 h 612"/>
                <a:gd name="T2" fmla="*/ 1538288 w 984"/>
                <a:gd name="T3" fmla="*/ 457200 h 612"/>
                <a:gd name="T4" fmla="*/ 1539875 w 984"/>
                <a:gd name="T5" fmla="*/ 941388 h 612"/>
                <a:gd name="T6" fmla="*/ 1273175 w 984"/>
                <a:gd name="T7" fmla="*/ 950913 h 612"/>
                <a:gd name="T8" fmla="*/ 682625 w 984"/>
                <a:gd name="T9" fmla="*/ 941388 h 612"/>
                <a:gd name="T10" fmla="*/ 30163 w 984"/>
                <a:gd name="T11" fmla="*/ 941388 h 612"/>
                <a:gd name="T12" fmla="*/ 0 w 984"/>
                <a:gd name="T13" fmla="*/ 788987 h 612"/>
                <a:gd name="T14" fmla="*/ 42863 w 984"/>
                <a:gd name="T15" fmla="*/ 617537 h 612"/>
                <a:gd name="T16" fmla="*/ 71438 w 984"/>
                <a:gd name="T17" fmla="*/ 571500 h 612"/>
                <a:gd name="T18" fmla="*/ 187325 w 984"/>
                <a:gd name="T19" fmla="*/ 523875 h 612"/>
                <a:gd name="T20" fmla="*/ 225425 w 984"/>
                <a:gd name="T21" fmla="*/ 541337 h 612"/>
                <a:gd name="T22" fmla="*/ 319088 w 984"/>
                <a:gd name="T23" fmla="*/ 523875 h 612"/>
                <a:gd name="T24" fmla="*/ 376238 w 984"/>
                <a:gd name="T25" fmla="*/ 522287 h 612"/>
                <a:gd name="T26" fmla="*/ 428625 w 984"/>
                <a:gd name="T27" fmla="*/ 504825 h 612"/>
                <a:gd name="T28" fmla="*/ 442913 w 984"/>
                <a:gd name="T29" fmla="*/ 457200 h 612"/>
                <a:gd name="T30" fmla="*/ 525463 w 984"/>
                <a:gd name="T31" fmla="*/ 474663 h 612"/>
                <a:gd name="T32" fmla="*/ 614363 w 984"/>
                <a:gd name="T33" fmla="*/ 542925 h 612"/>
                <a:gd name="T34" fmla="*/ 625475 w 984"/>
                <a:gd name="T35" fmla="*/ 479425 h 612"/>
                <a:gd name="T36" fmla="*/ 592138 w 984"/>
                <a:gd name="T37" fmla="*/ 465138 h 612"/>
                <a:gd name="T38" fmla="*/ 592138 w 984"/>
                <a:gd name="T39" fmla="*/ 385762 h 612"/>
                <a:gd name="T40" fmla="*/ 654050 w 984"/>
                <a:gd name="T41" fmla="*/ 322262 h 612"/>
                <a:gd name="T42" fmla="*/ 735013 w 984"/>
                <a:gd name="T43" fmla="*/ 333375 h 612"/>
                <a:gd name="T44" fmla="*/ 744538 w 984"/>
                <a:gd name="T45" fmla="*/ 414338 h 612"/>
                <a:gd name="T46" fmla="*/ 758825 w 984"/>
                <a:gd name="T47" fmla="*/ 541337 h 612"/>
                <a:gd name="T48" fmla="*/ 666750 w 984"/>
                <a:gd name="T49" fmla="*/ 614362 h 612"/>
                <a:gd name="T50" fmla="*/ 747713 w 984"/>
                <a:gd name="T51" fmla="*/ 661987 h 612"/>
                <a:gd name="T52" fmla="*/ 771525 w 984"/>
                <a:gd name="T53" fmla="*/ 617537 h 612"/>
                <a:gd name="T54" fmla="*/ 801687 w 984"/>
                <a:gd name="T55" fmla="*/ 531812 h 612"/>
                <a:gd name="T56" fmla="*/ 852488 w 984"/>
                <a:gd name="T57" fmla="*/ 498475 h 612"/>
                <a:gd name="T58" fmla="*/ 906463 w 984"/>
                <a:gd name="T59" fmla="*/ 590550 h 612"/>
                <a:gd name="T60" fmla="*/ 901700 w 984"/>
                <a:gd name="T61" fmla="*/ 569912 h 612"/>
                <a:gd name="T62" fmla="*/ 885825 w 984"/>
                <a:gd name="T63" fmla="*/ 512762 h 612"/>
                <a:gd name="T64" fmla="*/ 796925 w 984"/>
                <a:gd name="T65" fmla="*/ 488950 h 612"/>
                <a:gd name="T66" fmla="*/ 773113 w 984"/>
                <a:gd name="T67" fmla="*/ 414338 h 612"/>
                <a:gd name="T68" fmla="*/ 796925 w 984"/>
                <a:gd name="T69" fmla="*/ 293687 h 612"/>
                <a:gd name="T70" fmla="*/ 820738 w 984"/>
                <a:gd name="T71" fmla="*/ 381000 h 612"/>
                <a:gd name="T72" fmla="*/ 863600 w 984"/>
                <a:gd name="T73" fmla="*/ 376237 h 612"/>
                <a:gd name="T74" fmla="*/ 896938 w 984"/>
                <a:gd name="T75" fmla="*/ 342900 h 612"/>
                <a:gd name="T76" fmla="*/ 971550 w 984"/>
                <a:gd name="T77" fmla="*/ 342900 h 612"/>
                <a:gd name="T78" fmla="*/ 1001713 w 984"/>
                <a:gd name="T79" fmla="*/ 431800 h 612"/>
                <a:gd name="T80" fmla="*/ 1030288 w 984"/>
                <a:gd name="T81" fmla="*/ 455613 h 612"/>
                <a:gd name="T82" fmla="*/ 1109663 w 984"/>
                <a:gd name="T83" fmla="*/ 481013 h 612"/>
                <a:gd name="T84" fmla="*/ 1052513 w 984"/>
                <a:gd name="T85" fmla="*/ 428625 h 612"/>
                <a:gd name="T86" fmla="*/ 1019175 w 984"/>
                <a:gd name="T87" fmla="*/ 342900 h 612"/>
                <a:gd name="T88" fmla="*/ 1025525 w 984"/>
                <a:gd name="T89" fmla="*/ 252412 h 612"/>
                <a:gd name="T90" fmla="*/ 1109663 w 984"/>
                <a:gd name="T91" fmla="*/ 236538 h 612"/>
                <a:gd name="T92" fmla="*/ 1181100 w 984"/>
                <a:gd name="T93" fmla="*/ 312737 h 612"/>
                <a:gd name="T94" fmla="*/ 1149350 w 984"/>
                <a:gd name="T95" fmla="*/ 193675 h 612"/>
                <a:gd name="T96" fmla="*/ 1114425 w 984"/>
                <a:gd name="T97" fmla="*/ 100012 h 612"/>
                <a:gd name="T98" fmla="*/ 1157288 w 984"/>
                <a:gd name="T99" fmla="*/ 66675 h 612"/>
                <a:gd name="T100" fmla="*/ 1306513 w 984"/>
                <a:gd name="T101" fmla="*/ 41275 h 612"/>
                <a:gd name="T102" fmla="*/ 1409700 w 984"/>
                <a:gd name="T103" fmla="*/ 7937 h 612"/>
                <a:gd name="T104" fmla="*/ 1449388 w 984"/>
                <a:gd name="T105" fmla="*/ 36512 h 612"/>
                <a:gd name="T106" fmla="*/ 1477963 w 984"/>
                <a:gd name="T107" fmla="*/ 46037 h 612"/>
                <a:gd name="T108" fmla="*/ 1547813 w 984"/>
                <a:gd name="T109" fmla="*/ 14288 h 61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84"/>
                <a:gd name="T166" fmla="*/ 0 h 612"/>
                <a:gd name="T167" fmla="*/ 984 w 984"/>
                <a:gd name="T168" fmla="*/ 612 h 61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84" h="612">
                  <a:moveTo>
                    <a:pt x="978" y="30"/>
                  </a:moveTo>
                  <a:cubicBezTo>
                    <a:pt x="960" y="27"/>
                    <a:pt x="966" y="34"/>
                    <a:pt x="958" y="47"/>
                  </a:cubicBezTo>
                  <a:cubicBezTo>
                    <a:pt x="962" y="53"/>
                    <a:pt x="968" y="54"/>
                    <a:pt x="973" y="60"/>
                  </a:cubicBezTo>
                  <a:cubicBezTo>
                    <a:pt x="972" y="97"/>
                    <a:pt x="969" y="134"/>
                    <a:pt x="964" y="171"/>
                  </a:cubicBezTo>
                  <a:cubicBezTo>
                    <a:pt x="962" y="202"/>
                    <a:pt x="962" y="195"/>
                    <a:pt x="964" y="243"/>
                  </a:cubicBezTo>
                  <a:cubicBezTo>
                    <a:pt x="965" y="258"/>
                    <a:pt x="969" y="288"/>
                    <a:pt x="969" y="288"/>
                  </a:cubicBezTo>
                  <a:cubicBezTo>
                    <a:pt x="970" y="309"/>
                    <a:pt x="972" y="330"/>
                    <a:pt x="975" y="351"/>
                  </a:cubicBezTo>
                  <a:cubicBezTo>
                    <a:pt x="977" y="381"/>
                    <a:pt x="979" y="411"/>
                    <a:pt x="982" y="441"/>
                  </a:cubicBezTo>
                  <a:cubicBezTo>
                    <a:pt x="981" y="475"/>
                    <a:pt x="984" y="558"/>
                    <a:pt x="970" y="593"/>
                  </a:cubicBezTo>
                  <a:cubicBezTo>
                    <a:pt x="969" y="602"/>
                    <a:pt x="965" y="606"/>
                    <a:pt x="958" y="612"/>
                  </a:cubicBezTo>
                  <a:cubicBezTo>
                    <a:pt x="915" y="611"/>
                    <a:pt x="876" y="609"/>
                    <a:pt x="834" y="606"/>
                  </a:cubicBezTo>
                  <a:cubicBezTo>
                    <a:pt x="824" y="603"/>
                    <a:pt x="813" y="600"/>
                    <a:pt x="802" y="599"/>
                  </a:cubicBezTo>
                  <a:cubicBezTo>
                    <a:pt x="781" y="593"/>
                    <a:pt x="757" y="594"/>
                    <a:pt x="735" y="593"/>
                  </a:cubicBezTo>
                  <a:cubicBezTo>
                    <a:pt x="708" y="594"/>
                    <a:pt x="684" y="596"/>
                    <a:pt x="657" y="597"/>
                  </a:cubicBezTo>
                  <a:cubicBezTo>
                    <a:pt x="581" y="596"/>
                    <a:pt x="506" y="594"/>
                    <a:pt x="430" y="593"/>
                  </a:cubicBezTo>
                  <a:cubicBezTo>
                    <a:pt x="352" y="589"/>
                    <a:pt x="273" y="601"/>
                    <a:pt x="196" y="588"/>
                  </a:cubicBezTo>
                  <a:cubicBezTo>
                    <a:pt x="148" y="590"/>
                    <a:pt x="100" y="594"/>
                    <a:pt x="52" y="599"/>
                  </a:cubicBezTo>
                  <a:cubicBezTo>
                    <a:pt x="37" y="598"/>
                    <a:pt x="31" y="595"/>
                    <a:pt x="19" y="593"/>
                  </a:cubicBezTo>
                  <a:cubicBezTo>
                    <a:pt x="15" y="586"/>
                    <a:pt x="11" y="580"/>
                    <a:pt x="7" y="573"/>
                  </a:cubicBezTo>
                  <a:cubicBezTo>
                    <a:pt x="6" y="567"/>
                    <a:pt x="3" y="564"/>
                    <a:pt x="1" y="558"/>
                  </a:cubicBezTo>
                  <a:cubicBezTo>
                    <a:pt x="3" y="536"/>
                    <a:pt x="1" y="518"/>
                    <a:pt x="0" y="497"/>
                  </a:cubicBezTo>
                  <a:cubicBezTo>
                    <a:pt x="1" y="471"/>
                    <a:pt x="2" y="439"/>
                    <a:pt x="9" y="413"/>
                  </a:cubicBezTo>
                  <a:cubicBezTo>
                    <a:pt x="10" y="402"/>
                    <a:pt x="7" y="394"/>
                    <a:pt x="18" y="392"/>
                  </a:cubicBezTo>
                  <a:cubicBezTo>
                    <a:pt x="21" y="391"/>
                    <a:pt x="25" y="391"/>
                    <a:pt x="27" y="389"/>
                  </a:cubicBezTo>
                  <a:cubicBezTo>
                    <a:pt x="28" y="388"/>
                    <a:pt x="27" y="385"/>
                    <a:pt x="28" y="384"/>
                  </a:cubicBezTo>
                  <a:cubicBezTo>
                    <a:pt x="29" y="382"/>
                    <a:pt x="31" y="382"/>
                    <a:pt x="33" y="381"/>
                  </a:cubicBezTo>
                  <a:cubicBezTo>
                    <a:pt x="34" y="372"/>
                    <a:pt x="36" y="364"/>
                    <a:pt x="45" y="360"/>
                  </a:cubicBezTo>
                  <a:cubicBezTo>
                    <a:pt x="53" y="350"/>
                    <a:pt x="53" y="346"/>
                    <a:pt x="67" y="344"/>
                  </a:cubicBezTo>
                  <a:cubicBezTo>
                    <a:pt x="76" y="341"/>
                    <a:pt x="84" y="337"/>
                    <a:pt x="94" y="335"/>
                  </a:cubicBezTo>
                  <a:cubicBezTo>
                    <a:pt x="102" y="332"/>
                    <a:pt x="118" y="330"/>
                    <a:pt x="118" y="330"/>
                  </a:cubicBezTo>
                  <a:cubicBezTo>
                    <a:pt x="128" y="322"/>
                    <a:pt x="126" y="327"/>
                    <a:pt x="129" y="318"/>
                  </a:cubicBezTo>
                  <a:cubicBezTo>
                    <a:pt x="137" y="322"/>
                    <a:pt x="136" y="323"/>
                    <a:pt x="141" y="330"/>
                  </a:cubicBezTo>
                  <a:cubicBezTo>
                    <a:pt x="135" y="336"/>
                    <a:pt x="135" y="337"/>
                    <a:pt x="142" y="341"/>
                  </a:cubicBezTo>
                  <a:cubicBezTo>
                    <a:pt x="148" y="339"/>
                    <a:pt x="152" y="339"/>
                    <a:pt x="157" y="335"/>
                  </a:cubicBezTo>
                  <a:cubicBezTo>
                    <a:pt x="172" y="344"/>
                    <a:pt x="167" y="329"/>
                    <a:pt x="183" y="326"/>
                  </a:cubicBezTo>
                  <a:cubicBezTo>
                    <a:pt x="190" y="322"/>
                    <a:pt x="194" y="329"/>
                    <a:pt x="201" y="330"/>
                  </a:cubicBezTo>
                  <a:cubicBezTo>
                    <a:pt x="208" y="333"/>
                    <a:pt x="210" y="331"/>
                    <a:pt x="211" y="324"/>
                  </a:cubicBezTo>
                  <a:cubicBezTo>
                    <a:pt x="218" y="327"/>
                    <a:pt x="221" y="324"/>
                    <a:pt x="228" y="323"/>
                  </a:cubicBezTo>
                  <a:cubicBezTo>
                    <a:pt x="234" y="318"/>
                    <a:pt x="235" y="323"/>
                    <a:pt x="237" y="329"/>
                  </a:cubicBezTo>
                  <a:cubicBezTo>
                    <a:pt x="238" y="336"/>
                    <a:pt x="240" y="340"/>
                    <a:pt x="247" y="336"/>
                  </a:cubicBezTo>
                  <a:cubicBezTo>
                    <a:pt x="252" y="326"/>
                    <a:pt x="250" y="328"/>
                    <a:pt x="261" y="330"/>
                  </a:cubicBezTo>
                  <a:cubicBezTo>
                    <a:pt x="266" y="326"/>
                    <a:pt x="268" y="324"/>
                    <a:pt x="270" y="318"/>
                  </a:cubicBezTo>
                  <a:cubicBezTo>
                    <a:pt x="268" y="310"/>
                    <a:pt x="269" y="307"/>
                    <a:pt x="262" y="303"/>
                  </a:cubicBezTo>
                  <a:cubicBezTo>
                    <a:pt x="257" y="296"/>
                    <a:pt x="260" y="293"/>
                    <a:pt x="267" y="291"/>
                  </a:cubicBezTo>
                  <a:cubicBezTo>
                    <a:pt x="277" y="283"/>
                    <a:pt x="274" y="281"/>
                    <a:pt x="279" y="288"/>
                  </a:cubicBezTo>
                  <a:cubicBezTo>
                    <a:pt x="288" y="287"/>
                    <a:pt x="291" y="287"/>
                    <a:pt x="298" y="282"/>
                  </a:cubicBezTo>
                  <a:cubicBezTo>
                    <a:pt x="306" y="285"/>
                    <a:pt x="307" y="290"/>
                    <a:pt x="316" y="291"/>
                  </a:cubicBezTo>
                  <a:cubicBezTo>
                    <a:pt x="321" y="294"/>
                    <a:pt x="326" y="295"/>
                    <a:pt x="331" y="299"/>
                  </a:cubicBezTo>
                  <a:cubicBezTo>
                    <a:pt x="329" y="308"/>
                    <a:pt x="341" y="308"/>
                    <a:pt x="349" y="309"/>
                  </a:cubicBezTo>
                  <a:cubicBezTo>
                    <a:pt x="352" y="315"/>
                    <a:pt x="353" y="317"/>
                    <a:pt x="360" y="318"/>
                  </a:cubicBezTo>
                  <a:cubicBezTo>
                    <a:pt x="369" y="324"/>
                    <a:pt x="376" y="340"/>
                    <a:pt x="387" y="342"/>
                  </a:cubicBezTo>
                  <a:cubicBezTo>
                    <a:pt x="393" y="345"/>
                    <a:pt x="395" y="343"/>
                    <a:pt x="400" y="338"/>
                  </a:cubicBezTo>
                  <a:cubicBezTo>
                    <a:pt x="403" y="330"/>
                    <a:pt x="398" y="327"/>
                    <a:pt x="394" y="320"/>
                  </a:cubicBezTo>
                  <a:cubicBezTo>
                    <a:pt x="392" y="312"/>
                    <a:pt x="388" y="310"/>
                    <a:pt x="394" y="302"/>
                  </a:cubicBezTo>
                  <a:cubicBezTo>
                    <a:pt x="390" y="300"/>
                    <a:pt x="386" y="301"/>
                    <a:pt x="382" y="299"/>
                  </a:cubicBezTo>
                  <a:cubicBezTo>
                    <a:pt x="380" y="298"/>
                    <a:pt x="381" y="295"/>
                    <a:pt x="379" y="294"/>
                  </a:cubicBezTo>
                  <a:cubicBezTo>
                    <a:pt x="377" y="293"/>
                    <a:pt x="375" y="293"/>
                    <a:pt x="373" y="293"/>
                  </a:cubicBezTo>
                  <a:cubicBezTo>
                    <a:pt x="371" y="283"/>
                    <a:pt x="373" y="280"/>
                    <a:pt x="382" y="276"/>
                  </a:cubicBezTo>
                  <a:cubicBezTo>
                    <a:pt x="386" y="267"/>
                    <a:pt x="384" y="266"/>
                    <a:pt x="379" y="258"/>
                  </a:cubicBezTo>
                  <a:cubicBezTo>
                    <a:pt x="378" y="252"/>
                    <a:pt x="376" y="249"/>
                    <a:pt x="373" y="243"/>
                  </a:cubicBezTo>
                  <a:cubicBezTo>
                    <a:pt x="375" y="236"/>
                    <a:pt x="377" y="234"/>
                    <a:pt x="384" y="233"/>
                  </a:cubicBezTo>
                  <a:cubicBezTo>
                    <a:pt x="393" y="217"/>
                    <a:pt x="381" y="239"/>
                    <a:pt x="388" y="222"/>
                  </a:cubicBezTo>
                  <a:cubicBezTo>
                    <a:pt x="391" y="216"/>
                    <a:pt x="406" y="207"/>
                    <a:pt x="412" y="203"/>
                  </a:cubicBezTo>
                  <a:cubicBezTo>
                    <a:pt x="416" y="193"/>
                    <a:pt x="417" y="187"/>
                    <a:pt x="427" y="180"/>
                  </a:cubicBezTo>
                  <a:cubicBezTo>
                    <a:pt x="459" y="182"/>
                    <a:pt x="454" y="177"/>
                    <a:pt x="469" y="192"/>
                  </a:cubicBezTo>
                  <a:cubicBezTo>
                    <a:pt x="468" y="200"/>
                    <a:pt x="467" y="203"/>
                    <a:pt x="463" y="210"/>
                  </a:cubicBezTo>
                  <a:cubicBezTo>
                    <a:pt x="467" y="219"/>
                    <a:pt x="466" y="227"/>
                    <a:pt x="459" y="234"/>
                  </a:cubicBezTo>
                  <a:cubicBezTo>
                    <a:pt x="456" y="241"/>
                    <a:pt x="458" y="243"/>
                    <a:pt x="462" y="249"/>
                  </a:cubicBezTo>
                  <a:cubicBezTo>
                    <a:pt x="463" y="255"/>
                    <a:pt x="464" y="257"/>
                    <a:pt x="469" y="261"/>
                  </a:cubicBezTo>
                  <a:cubicBezTo>
                    <a:pt x="474" y="270"/>
                    <a:pt x="476" y="276"/>
                    <a:pt x="469" y="285"/>
                  </a:cubicBezTo>
                  <a:cubicBezTo>
                    <a:pt x="467" y="297"/>
                    <a:pt x="478" y="316"/>
                    <a:pt x="484" y="326"/>
                  </a:cubicBezTo>
                  <a:cubicBezTo>
                    <a:pt x="483" y="332"/>
                    <a:pt x="480" y="335"/>
                    <a:pt x="478" y="341"/>
                  </a:cubicBezTo>
                  <a:cubicBezTo>
                    <a:pt x="480" y="353"/>
                    <a:pt x="483" y="375"/>
                    <a:pt x="466" y="378"/>
                  </a:cubicBezTo>
                  <a:cubicBezTo>
                    <a:pt x="455" y="376"/>
                    <a:pt x="454" y="379"/>
                    <a:pt x="448" y="387"/>
                  </a:cubicBezTo>
                  <a:cubicBezTo>
                    <a:pt x="439" y="386"/>
                    <a:pt x="429" y="383"/>
                    <a:pt x="420" y="387"/>
                  </a:cubicBezTo>
                  <a:cubicBezTo>
                    <a:pt x="412" y="390"/>
                    <a:pt x="429" y="400"/>
                    <a:pt x="430" y="401"/>
                  </a:cubicBezTo>
                  <a:cubicBezTo>
                    <a:pt x="439" y="400"/>
                    <a:pt x="447" y="397"/>
                    <a:pt x="456" y="399"/>
                  </a:cubicBezTo>
                  <a:cubicBezTo>
                    <a:pt x="461" y="407"/>
                    <a:pt x="463" y="412"/>
                    <a:pt x="471" y="417"/>
                  </a:cubicBezTo>
                  <a:cubicBezTo>
                    <a:pt x="480" y="416"/>
                    <a:pt x="477" y="414"/>
                    <a:pt x="480" y="407"/>
                  </a:cubicBezTo>
                  <a:cubicBezTo>
                    <a:pt x="477" y="402"/>
                    <a:pt x="473" y="400"/>
                    <a:pt x="469" y="395"/>
                  </a:cubicBezTo>
                  <a:cubicBezTo>
                    <a:pt x="475" y="392"/>
                    <a:pt x="479" y="390"/>
                    <a:pt x="486" y="389"/>
                  </a:cubicBezTo>
                  <a:cubicBezTo>
                    <a:pt x="493" y="385"/>
                    <a:pt x="496" y="380"/>
                    <a:pt x="501" y="374"/>
                  </a:cubicBezTo>
                  <a:cubicBezTo>
                    <a:pt x="503" y="365"/>
                    <a:pt x="500" y="357"/>
                    <a:pt x="508" y="351"/>
                  </a:cubicBezTo>
                  <a:cubicBezTo>
                    <a:pt x="510" y="344"/>
                    <a:pt x="510" y="341"/>
                    <a:pt x="505" y="335"/>
                  </a:cubicBezTo>
                  <a:cubicBezTo>
                    <a:pt x="506" y="330"/>
                    <a:pt x="503" y="324"/>
                    <a:pt x="507" y="321"/>
                  </a:cubicBezTo>
                  <a:cubicBezTo>
                    <a:pt x="511" y="318"/>
                    <a:pt x="518" y="321"/>
                    <a:pt x="523" y="320"/>
                  </a:cubicBezTo>
                  <a:cubicBezTo>
                    <a:pt x="528" y="319"/>
                    <a:pt x="532" y="315"/>
                    <a:pt x="537" y="314"/>
                  </a:cubicBezTo>
                  <a:cubicBezTo>
                    <a:pt x="543" y="311"/>
                    <a:pt x="547" y="327"/>
                    <a:pt x="552" y="333"/>
                  </a:cubicBezTo>
                  <a:cubicBezTo>
                    <a:pt x="553" y="340"/>
                    <a:pt x="552" y="344"/>
                    <a:pt x="550" y="351"/>
                  </a:cubicBezTo>
                  <a:cubicBezTo>
                    <a:pt x="553" y="374"/>
                    <a:pt x="549" y="371"/>
                    <a:pt x="571" y="372"/>
                  </a:cubicBezTo>
                  <a:cubicBezTo>
                    <a:pt x="577" y="375"/>
                    <a:pt x="582" y="375"/>
                    <a:pt x="589" y="374"/>
                  </a:cubicBezTo>
                  <a:cubicBezTo>
                    <a:pt x="590" y="370"/>
                    <a:pt x="593" y="367"/>
                    <a:pt x="589" y="363"/>
                  </a:cubicBezTo>
                  <a:cubicBezTo>
                    <a:pt x="584" y="358"/>
                    <a:pt x="568" y="359"/>
                    <a:pt x="568" y="359"/>
                  </a:cubicBezTo>
                  <a:cubicBezTo>
                    <a:pt x="563" y="356"/>
                    <a:pt x="561" y="354"/>
                    <a:pt x="559" y="348"/>
                  </a:cubicBezTo>
                  <a:cubicBezTo>
                    <a:pt x="564" y="344"/>
                    <a:pt x="567" y="341"/>
                    <a:pt x="570" y="335"/>
                  </a:cubicBezTo>
                  <a:cubicBezTo>
                    <a:pt x="567" y="326"/>
                    <a:pt x="567" y="324"/>
                    <a:pt x="558" y="323"/>
                  </a:cubicBezTo>
                  <a:cubicBezTo>
                    <a:pt x="553" y="311"/>
                    <a:pt x="549" y="304"/>
                    <a:pt x="535" y="302"/>
                  </a:cubicBezTo>
                  <a:cubicBezTo>
                    <a:pt x="530" y="303"/>
                    <a:pt x="525" y="305"/>
                    <a:pt x="520" y="306"/>
                  </a:cubicBezTo>
                  <a:cubicBezTo>
                    <a:pt x="514" y="309"/>
                    <a:pt x="509" y="306"/>
                    <a:pt x="502" y="308"/>
                  </a:cubicBezTo>
                  <a:cubicBezTo>
                    <a:pt x="498" y="303"/>
                    <a:pt x="497" y="298"/>
                    <a:pt x="493" y="293"/>
                  </a:cubicBezTo>
                  <a:cubicBezTo>
                    <a:pt x="491" y="284"/>
                    <a:pt x="495" y="281"/>
                    <a:pt x="498" y="273"/>
                  </a:cubicBezTo>
                  <a:cubicBezTo>
                    <a:pt x="495" y="264"/>
                    <a:pt x="492" y="269"/>
                    <a:pt x="487" y="261"/>
                  </a:cubicBezTo>
                  <a:cubicBezTo>
                    <a:pt x="485" y="248"/>
                    <a:pt x="482" y="241"/>
                    <a:pt x="495" y="233"/>
                  </a:cubicBezTo>
                  <a:cubicBezTo>
                    <a:pt x="499" y="227"/>
                    <a:pt x="501" y="221"/>
                    <a:pt x="504" y="215"/>
                  </a:cubicBezTo>
                  <a:cubicBezTo>
                    <a:pt x="500" y="194"/>
                    <a:pt x="501" y="204"/>
                    <a:pt x="502" y="185"/>
                  </a:cubicBezTo>
                  <a:cubicBezTo>
                    <a:pt x="505" y="189"/>
                    <a:pt x="508" y="193"/>
                    <a:pt x="510" y="198"/>
                  </a:cubicBezTo>
                  <a:cubicBezTo>
                    <a:pt x="513" y="211"/>
                    <a:pt x="513" y="206"/>
                    <a:pt x="511" y="225"/>
                  </a:cubicBezTo>
                  <a:cubicBezTo>
                    <a:pt x="513" y="231"/>
                    <a:pt x="513" y="235"/>
                    <a:pt x="517" y="240"/>
                  </a:cubicBezTo>
                  <a:cubicBezTo>
                    <a:pt x="520" y="248"/>
                    <a:pt x="520" y="251"/>
                    <a:pt x="528" y="252"/>
                  </a:cubicBezTo>
                  <a:cubicBezTo>
                    <a:pt x="540" y="251"/>
                    <a:pt x="550" y="252"/>
                    <a:pt x="562" y="251"/>
                  </a:cubicBezTo>
                  <a:cubicBezTo>
                    <a:pt x="561" y="238"/>
                    <a:pt x="555" y="241"/>
                    <a:pt x="544" y="237"/>
                  </a:cubicBezTo>
                  <a:cubicBezTo>
                    <a:pt x="537" y="231"/>
                    <a:pt x="536" y="225"/>
                    <a:pt x="544" y="219"/>
                  </a:cubicBezTo>
                  <a:cubicBezTo>
                    <a:pt x="552" y="221"/>
                    <a:pt x="555" y="223"/>
                    <a:pt x="561" y="227"/>
                  </a:cubicBezTo>
                  <a:cubicBezTo>
                    <a:pt x="574" y="223"/>
                    <a:pt x="562" y="229"/>
                    <a:pt x="565" y="216"/>
                  </a:cubicBezTo>
                  <a:cubicBezTo>
                    <a:pt x="566" y="212"/>
                    <a:pt x="576" y="210"/>
                    <a:pt x="579" y="209"/>
                  </a:cubicBezTo>
                  <a:cubicBezTo>
                    <a:pt x="583" y="207"/>
                    <a:pt x="588" y="206"/>
                    <a:pt x="592" y="204"/>
                  </a:cubicBezTo>
                  <a:cubicBezTo>
                    <a:pt x="600" y="207"/>
                    <a:pt x="605" y="212"/>
                    <a:pt x="612" y="216"/>
                  </a:cubicBezTo>
                  <a:cubicBezTo>
                    <a:pt x="618" y="224"/>
                    <a:pt x="629" y="223"/>
                    <a:pt x="639" y="225"/>
                  </a:cubicBezTo>
                  <a:cubicBezTo>
                    <a:pt x="651" y="234"/>
                    <a:pt x="650" y="234"/>
                    <a:pt x="637" y="242"/>
                  </a:cubicBezTo>
                  <a:cubicBezTo>
                    <a:pt x="640" y="255"/>
                    <a:pt x="636" y="260"/>
                    <a:pt x="631" y="272"/>
                  </a:cubicBezTo>
                  <a:cubicBezTo>
                    <a:pt x="630" y="278"/>
                    <a:pt x="630" y="284"/>
                    <a:pt x="637" y="279"/>
                  </a:cubicBezTo>
                  <a:cubicBezTo>
                    <a:pt x="638" y="278"/>
                    <a:pt x="638" y="275"/>
                    <a:pt x="639" y="275"/>
                  </a:cubicBezTo>
                  <a:cubicBezTo>
                    <a:pt x="643" y="274"/>
                    <a:pt x="647" y="285"/>
                    <a:pt x="649" y="287"/>
                  </a:cubicBezTo>
                  <a:cubicBezTo>
                    <a:pt x="653" y="291"/>
                    <a:pt x="658" y="293"/>
                    <a:pt x="663" y="294"/>
                  </a:cubicBezTo>
                  <a:cubicBezTo>
                    <a:pt x="675" y="293"/>
                    <a:pt x="677" y="294"/>
                    <a:pt x="687" y="300"/>
                  </a:cubicBezTo>
                  <a:cubicBezTo>
                    <a:pt x="689" y="303"/>
                    <a:pt x="693" y="311"/>
                    <a:pt x="699" y="303"/>
                  </a:cubicBezTo>
                  <a:cubicBezTo>
                    <a:pt x="703" y="297"/>
                    <a:pt x="688" y="289"/>
                    <a:pt x="685" y="288"/>
                  </a:cubicBezTo>
                  <a:cubicBezTo>
                    <a:pt x="679" y="280"/>
                    <a:pt x="676" y="284"/>
                    <a:pt x="667" y="285"/>
                  </a:cubicBezTo>
                  <a:cubicBezTo>
                    <a:pt x="651" y="283"/>
                    <a:pt x="648" y="276"/>
                    <a:pt x="663" y="270"/>
                  </a:cubicBezTo>
                  <a:cubicBezTo>
                    <a:pt x="661" y="263"/>
                    <a:pt x="662" y="259"/>
                    <a:pt x="655" y="255"/>
                  </a:cubicBezTo>
                  <a:cubicBezTo>
                    <a:pt x="656" y="247"/>
                    <a:pt x="656" y="240"/>
                    <a:pt x="660" y="233"/>
                  </a:cubicBezTo>
                  <a:cubicBezTo>
                    <a:pt x="656" y="224"/>
                    <a:pt x="651" y="220"/>
                    <a:pt x="642" y="216"/>
                  </a:cubicBezTo>
                  <a:cubicBezTo>
                    <a:pt x="638" y="210"/>
                    <a:pt x="632" y="207"/>
                    <a:pt x="625" y="206"/>
                  </a:cubicBezTo>
                  <a:cubicBezTo>
                    <a:pt x="618" y="197"/>
                    <a:pt x="611" y="164"/>
                    <a:pt x="625" y="161"/>
                  </a:cubicBezTo>
                  <a:cubicBezTo>
                    <a:pt x="632" y="160"/>
                    <a:pt x="639" y="160"/>
                    <a:pt x="646" y="159"/>
                  </a:cubicBezTo>
                  <a:cubicBezTo>
                    <a:pt x="651" y="156"/>
                    <a:pt x="654" y="153"/>
                    <a:pt x="660" y="152"/>
                  </a:cubicBezTo>
                  <a:cubicBezTo>
                    <a:pt x="668" y="153"/>
                    <a:pt x="676" y="154"/>
                    <a:pt x="684" y="156"/>
                  </a:cubicBezTo>
                  <a:cubicBezTo>
                    <a:pt x="689" y="152"/>
                    <a:pt x="692" y="150"/>
                    <a:pt x="699" y="149"/>
                  </a:cubicBezTo>
                  <a:cubicBezTo>
                    <a:pt x="706" y="146"/>
                    <a:pt x="709" y="149"/>
                    <a:pt x="714" y="153"/>
                  </a:cubicBezTo>
                  <a:cubicBezTo>
                    <a:pt x="719" y="162"/>
                    <a:pt x="723" y="164"/>
                    <a:pt x="730" y="171"/>
                  </a:cubicBezTo>
                  <a:cubicBezTo>
                    <a:pt x="734" y="180"/>
                    <a:pt x="740" y="188"/>
                    <a:pt x="744" y="197"/>
                  </a:cubicBezTo>
                  <a:cubicBezTo>
                    <a:pt x="749" y="187"/>
                    <a:pt x="744" y="180"/>
                    <a:pt x="739" y="171"/>
                  </a:cubicBezTo>
                  <a:cubicBezTo>
                    <a:pt x="737" y="161"/>
                    <a:pt x="735" y="150"/>
                    <a:pt x="730" y="141"/>
                  </a:cubicBezTo>
                  <a:cubicBezTo>
                    <a:pt x="729" y="132"/>
                    <a:pt x="729" y="129"/>
                    <a:pt x="724" y="122"/>
                  </a:cubicBezTo>
                  <a:cubicBezTo>
                    <a:pt x="722" y="103"/>
                    <a:pt x="721" y="92"/>
                    <a:pt x="706" y="80"/>
                  </a:cubicBezTo>
                  <a:cubicBezTo>
                    <a:pt x="704" y="72"/>
                    <a:pt x="709" y="75"/>
                    <a:pt x="715" y="72"/>
                  </a:cubicBezTo>
                  <a:cubicBezTo>
                    <a:pt x="711" y="69"/>
                    <a:pt x="706" y="66"/>
                    <a:pt x="702" y="63"/>
                  </a:cubicBezTo>
                  <a:cubicBezTo>
                    <a:pt x="707" y="57"/>
                    <a:pt x="709" y="57"/>
                    <a:pt x="717" y="56"/>
                  </a:cubicBezTo>
                  <a:cubicBezTo>
                    <a:pt x="723" y="54"/>
                    <a:pt x="726" y="52"/>
                    <a:pt x="730" y="47"/>
                  </a:cubicBezTo>
                  <a:cubicBezTo>
                    <a:pt x="730" y="45"/>
                    <a:pt x="728" y="43"/>
                    <a:pt x="729" y="42"/>
                  </a:cubicBezTo>
                  <a:cubicBezTo>
                    <a:pt x="734" y="37"/>
                    <a:pt x="750" y="38"/>
                    <a:pt x="750" y="38"/>
                  </a:cubicBezTo>
                  <a:cubicBezTo>
                    <a:pt x="765" y="27"/>
                    <a:pt x="767" y="29"/>
                    <a:pt x="790" y="27"/>
                  </a:cubicBezTo>
                  <a:cubicBezTo>
                    <a:pt x="801" y="25"/>
                    <a:pt x="812" y="27"/>
                    <a:pt x="823" y="26"/>
                  </a:cubicBezTo>
                  <a:cubicBezTo>
                    <a:pt x="826" y="21"/>
                    <a:pt x="829" y="18"/>
                    <a:pt x="835" y="15"/>
                  </a:cubicBezTo>
                  <a:cubicBezTo>
                    <a:pt x="842" y="18"/>
                    <a:pt x="848" y="15"/>
                    <a:pt x="855" y="14"/>
                  </a:cubicBezTo>
                  <a:cubicBezTo>
                    <a:pt x="880" y="16"/>
                    <a:pt x="868" y="7"/>
                    <a:pt x="888" y="5"/>
                  </a:cubicBezTo>
                  <a:cubicBezTo>
                    <a:pt x="893" y="12"/>
                    <a:pt x="887" y="9"/>
                    <a:pt x="883" y="15"/>
                  </a:cubicBezTo>
                  <a:cubicBezTo>
                    <a:pt x="886" y="23"/>
                    <a:pt x="880" y="25"/>
                    <a:pt x="888" y="30"/>
                  </a:cubicBezTo>
                  <a:cubicBezTo>
                    <a:pt x="897" y="28"/>
                    <a:pt x="903" y="24"/>
                    <a:pt x="913" y="23"/>
                  </a:cubicBezTo>
                  <a:cubicBezTo>
                    <a:pt x="915" y="22"/>
                    <a:pt x="917" y="22"/>
                    <a:pt x="918" y="20"/>
                  </a:cubicBezTo>
                  <a:cubicBezTo>
                    <a:pt x="919" y="19"/>
                    <a:pt x="917" y="15"/>
                    <a:pt x="919" y="15"/>
                  </a:cubicBezTo>
                  <a:cubicBezTo>
                    <a:pt x="925" y="15"/>
                    <a:pt x="931" y="29"/>
                    <a:pt x="931" y="29"/>
                  </a:cubicBezTo>
                  <a:cubicBezTo>
                    <a:pt x="949" y="25"/>
                    <a:pt x="931" y="15"/>
                    <a:pt x="922" y="14"/>
                  </a:cubicBezTo>
                  <a:cubicBezTo>
                    <a:pt x="919" y="0"/>
                    <a:pt x="948" y="4"/>
                    <a:pt x="954" y="3"/>
                  </a:cubicBezTo>
                  <a:cubicBezTo>
                    <a:pt x="961" y="5"/>
                    <a:pt x="968" y="8"/>
                    <a:pt x="975" y="9"/>
                  </a:cubicBezTo>
                  <a:cubicBezTo>
                    <a:pt x="978" y="14"/>
                    <a:pt x="982" y="16"/>
                    <a:pt x="984" y="21"/>
                  </a:cubicBezTo>
                  <a:cubicBezTo>
                    <a:pt x="983" y="23"/>
                    <a:pt x="978" y="29"/>
                    <a:pt x="978" y="3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5" name="Freeform 143"/>
            <p:cNvSpPr>
              <a:spLocks/>
            </p:cNvSpPr>
            <p:nvPr/>
          </p:nvSpPr>
          <p:spPr bwMode="auto">
            <a:xfrm>
              <a:off x="6677025" y="1498600"/>
              <a:ext cx="31750" cy="30163"/>
            </a:xfrm>
            <a:custGeom>
              <a:avLst/>
              <a:gdLst>
                <a:gd name="T0" fmla="*/ 19050 w 20"/>
                <a:gd name="T1" fmla="*/ 30163 h 19"/>
                <a:gd name="T2" fmla="*/ 0 w 20"/>
                <a:gd name="T3" fmla="*/ 15875 h 19"/>
                <a:gd name="T4" fmla="*/ 22225 w 20"/>
                <a:gd name="T5" fmla="*/ 11113 h 19"/>
                <a:gd name="T6" fmla="*/ 19050 w 20"/>
                <a:gd name="T7" fmla="*/ 30163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19"/>
                <a:gd name="T14" fmla="*/ 20 w 20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19">
                  <a:moveTo>
                    <a:pt x="12" y="19"/>
                  </a:moveTo>
                  <a:cubicBezTo>
                    <a:pt x="5" y="18"/>
                    <a:pt x="3" y="17"/>
                    <a:pt x="0" y="10"/>
                  </a:cubicBezTo>
                  <a:cubicBezTo>
                    <a:pt x="3" y="5"/>
                    <a:pt x="4" y="0"/>
                    <a:pt x="14" y="7"/>
                  </a:cubicBezTo>
                  <a:cubicBezTo>
                    <a:pt x="20" y="11"/>
                    <a:pt x="2" y="16"/>
                    <a:pt x="12" y="1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6" name="Freeform 144"/>
            <p:cNvSpPr>
              <a:spLocks/>
            </p:cNvSpPr>
            <p:nvPr/>
          </p:nvSpPr>
          <p:spPr bwMode="auto">
            <a:xfrm>
              <a:off x="6780213" y="1622425"/>
              <a:ext cx="23812" cy="28575"/>
            </a:xfrm>
            <a:custGeom>
              <a:avLst/>
              <a:gdLst>
                <a:gd name="T0" fmla="*/ 23812 w 15"/>
                <a:gd name="T1" fmla="*/ 20637 h 18"/>
                <a:gd name="T2" fmla="*/ 19050 w 15"/>
                <a:gd name="T3" fmla="*/ 28575 h 18"/>
                <a:gd name="T4" fmla="*/ 23812 w 15"/>
                <a:gd name="T5" fmla="*/ 20637 h 18"/>
                <a:gd name="T6" fmla="*/ 0 60000 65536"/>
                <a:gd name="T7" fmla="*/ 0 60000 65536"/>
                <a:gd name="T8" fmla="*/ 0 60000 65536"/>
                <a:gd name="T9" fmla="*/ 0 w 15"/>
                <a:gd name="T10" fmla="*/ 0 h 18"/>
                <a:gd name="T11" fmla="*/ 15 w 15"/>
                <a:gd name="T12" fmla="*/ 18 h 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18">
                  <a:moveTo>
                    <a:pt x="15" y="13"/>
                  </a:moveTo>
                  <a:cubicBezTo>
                    <a:pt x="11" y="0"/>
                    <a:pt x="0" y="13"/>
                    <a:pt x="12" y="18"/>
                  </a:cubicBezTo>
                  <a:cubicBezTo>
                    <a:pt x="13" y="16"/>
                    <a:pt x="15" y="13"/>
                    <a:pt x="15" y="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7" name="Freeform 145"/>
            <p:cNvSpPr>
              <a:spLocks/>
            </p:cNvSpPr>
            <p:nvPr/>
          </p:nvSpPr>
          <p:spPr bwMode="auto">
            <a:xfrm>
              <a:off x="6992938" y="1485900"/>
              <a:ext cx="34925" cy="26988"/>
            </a:xfrm>
            <a:custGeom>
              <a:avLst/>
              <a:gdLst>
                <a:gd name="T0" fmla="*/ 26988 w 22"/>
                <a:gd name="T1" fmla="*/ 22225 h 17"/>
                <a:gd name="T2" fmla="*/ 30163 w 22"/>
                <a:gd name="T3" fmla="*/ 0 h 17"/>
                <a:gd name="T4" fmla="*/ 34925 w 22"/>
                <a:gd name="T5" fmla="*/ 7938 h 17"/>
                <a:gd name="T6" fmla="*/ 26988 w 22"/>
                <a:gd name="T7" fmla="*/ 22225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"/>
                <a:gd name="T13" fmla="*/ 0 h 17"/>
                <a:gd name="T14" fmla="*/ 22 w 22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" h="17">
                  <a:moveTo>
                    <a:pt x="17" y="14"/>
                  </a:moveTo>
                  <a:cubicBezTo>
                    <a:pt x="0" y="17"/>
                    <a:pt x="12" y="4"/>
                    <a:pt x="19" y="0"/>
                  </a:cubicBezTo>
                  <a:cubicBezTo>
                    <a:pt x="20" y="2"/>
                    <a:pt x="22" y="3"/>
                    <a:pt x="22" y="5"/>
                  </a:cubicBezTo>
                  <a:cubicBezTo>
                    <a:pt x="22" y="8"/>
                    <a:pt x="17" y="14"/>
                    <a:pt x="17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8" name="Freeform 146"/>
            <p:cNvSpPr>
              <a:spLocks/>
            </p:cNvSpPr>
            <p:nvPr/>
          </p:nvSpPr>
          <p:spPr bwMode="auto">
            <a:xfrm>
              <a:off x="5403850" y="1744663"/>
              <a:ext cx="704850" cy="596900"/>
            </a:xfrm>
            <a:custGeom>
              <a:avLst/>
              <a:gdLst>
                <a:gd name="T0" fmla="*/ 519113 w 444"/>
                <a:gd name="T1" fmla="*/ 201612 h 376"/>
                <a:gd name="T2" fmla="*/ 504825 w 444"/>
                <a:gd name="T3" fmla="*/ 168275 h 376"/>
                <a:gd name="T4" fmla="*/ 549275 w 444"/>
                <a:gd name="T5" fmla="*/ 139700 h 376"/>
                <a:gd name="T6" fmla="*/ 501650 w 444"/>
                <a:gd name="T7" fmla="*/ 96837 h 376"/>
                <a:gd name="T8" fmla="*/ 471488 w 444"/>
                <a:gd name="T9" fmla="*/ 98425 h 376"/>
                <a:gd name="T10" fmla="*/ 473075 w 444"/>
                <a:gd name="T11" fmla="*/ 163512 h 376"/>
                <a:gd name="T12" fmla="*/ 444500 w 444"/>
                <a:gd name="T13" fmla="*/ 217488 h 376"/>
                <a:gd name="T14" fmla="*/ 392112 w 444"/>
                <a:gd name="T15" fmla="*/ 206375 h 376"/>
                <a:gd name="T16" fmla="*/ 366712 w 444"/>
                <a:gd name="T17" fmla="*/ 255588 h 376"/>
                <a:gd name="T18" fmla="*/ 306388 w 444"/>
                <a:gd name="T19" fmla="*/ 254000 h 376"/>
                <a:gd name="T20" fmla="*/ 296863 w 444"/>
                <a:gd name="T21" fmla="*/ 322262 h 376"/>
                <a:gd name="T22" fmla="*/ 263525 w 444"/>
                <a:gd name="T23" fmla="*/ 306387 h 376"/>
                <a:gd name="T24" fmla="*/ 234950 w 444"/>
                <a:gd name="T25" fmla="*/ 279400 h 376"/>
                <a:gd name="T26" fmla="*/ 220663 w 444"/>
                <a:gd name="T27" fmla="*/ 225425 h 376"/>
                <a:gd name="T28" fmla="*/ 173038 w 444"/>
                <a:gd name="T29" fmla="*/ 201612 h 376"/>
                <a:gd name="T30" fmla="*/ 171450 w 444"/>
                <a:gd name="T31" fmla="*/ 160337 h 376"/>
                <a:gd name="T32" fmla="*/ 239713 w 444"/>
                <a:gd name="T33" fmla="*/ 192087 h 376"/>
                <a:gd name="T34" fmla="*/ 358775 w 444"/>
                <a:gd name="T35" fmla="*/ 201612 h 376"/>
                <a:gd name="T36" fmla="*/ 385762 w 444"/>
                <a:gd name="T37" fmla="*/ 165100 h 376"/>
                <a:gd name="T38" fmla="*/ 320675 w 444"/>
                <a:gd name="T39" fmla="*/ 101600 h 376"/>
                <a:gd name="T40" fmla="*/ 252413 w 444"/>
                <a:gd name="T41" fmla="*/ 74613 h 376"/>
                <a:gd name="T42" fmla="*/ 195262 w 444"/>
                <a:gd name="T43" fmla="*/ 49212 h 376"/>
                <a:gd name="T44" fmla="*/ 139700 w 444"/>
                <a:gd name="T45" fmla="*/ 22225 h 376"/>
                <a:gd name="T46" fmla="*/ 92075 w 444"/>
                <a:gd name="T47" fmla="*/ 17463 h 376"/>
                <a:gd name="T48" fmla="*/ 63500 w 444"/>
                <a:gd name="T49" fmla="*/ 68263 h 376"/>
                <a:gd name="T50" fmla="*/ 76200 w 444"/>
                <a:gd name="T51" fmla="*/ 173037 h 376"/>
                <a:gd name="T52" fmla="*/ 96837 w 444"/>
                <a:gd name="T53" fmla="*/ 244475 h 376"/>
                <a:gd name="T54" fmla="*/ 111125 w 444"/>
                <a:gd name="T55" fmla="*/ 298450 h 376"/>
                <a:gd name="T56" fmla="*/ 77788 w 444"/>
                <a:gd name="T57" fmla="*/ 327025 h 376"/>
                <a:gd name="T58" fmla="*/ 15875 w 444"/>
                <a:gd name="T59" fmla="*/ 368300 h 376"/>
                <a:gd name="T60" fmla="*/ 76200 w 444"/>
                <a:gd name="T61" fmla="*/ 349250 h 376"/>
                <a:gd name="T62" fmla="*/ 106363 w 444"/>
                <a:gd name="T63" fmla="*/ 379412 h 376"/>
                <a:gd name="T64" fmla="*/ 142875 w 444"/>
                <a:gd name="T65" fmla="*/ 427038 h 376"/>
                <a:gd name="T66" fmla="*/ 166688 w 444"/>
                <a:gd name="T67" fmla="*/ 460375 h 376"/>
                <a:gd name="T68" fmla="*/ 192087 w 444"/>
                <a:gd name="T69" fmla="*/ 506413 h 376"/>
                <a:gd name="T70" fmla="*/ 252413 w 444"/>
                <a:gd name="T71" fmla="*/ 555625 h 376"/>
                <a:gd name="T72" fmla="*/ 309563 w 444"/>
                <a:gd name="T73" fmla="*/ 544513 h 376"/>
                <a:gd name="T74" fmla="*/ 344488 w 444"/>
                <a:gd name="T75" fmla="*/ 577850 h 376"/>
                <a:gd name="T76" fmla="*/ 509588 w 444"/>
                <a:gd name="T77" fmla="*/ 596900 h 376"/>
                <a:gd name="T78" fmla="*/ 695325 w 444"/>
                <a:gd name="T79" fmla="*/ 496888 h 376"/>
                <a:gd name="T80" fmla="*/ 692150 w 444"/>
                <a:gd name="T81" fmla="*/ 368300 h 376"/>
                <a:gd name="T82" fmla="*/ 566738 w 444"/>
                <a:gd name="T83" fmla="*/ 203200 h 3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444"/>
                <a:gd name="T127" fmla="*/ 0 h 376"/>
                <a:gd name="T128" fmla="*/ 444 w 444"/>
                <a:gd name="T129" fmla="*/ 376 h 37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444" h="376">
                  <a:moveTo>
                    <a:pt x="346" y="125"/>
                  </a:moveTo>
                  <a:cubicBezTo>
                    <a:pt x="339" y="129"/>
                    <a:pt x="335" y="128"/>
                    <a:pt x="327" y="127"/>
                  </a:cubicBezTo>
                  <a:cubicBezTo>
                    <a:pt x="326" y="123"/>
                    <a:pt x="327" y="119"/>
                    <a:pt x="325" y="115"/>
                  </a:cubicBezTo>
                  <a:cubicBezTo>
                    <a:pt x="324" y="112"/>
                    <a:pt x="318" y="106"/>
                    <a:pt x="318" y="106"/>
                  </a:cubicBezTo>
                  <a:cubicBezTo>
                    <a:pt x="320" y="98"/>
                    <a:pt x="326" y="95"/>
                    <a:pt x="333" y="92"/>
                  </a:cubicBezTo>
                  <a:cubicBezTo>
                    <a:pt x="339" y="95"/>
                    <a:pt x="342" y="93"/>
                    <a:pt x="346" y="88"/>
                  </a:cubicBezTo>
                  <a:cubicBezTo>
                    <a:pt x="345" y="80"/>
                    <a:pt x="338" y="77"/>
                    <a:pt x="331" y="73"/>
                  </a:cubicBezTo>
                  <a:cubicBezTo>
                    <a:pt x="329" y="63"/>
                    <a:pt x="326" y="62"/>
                    <a:pt x="316" y="61"/>
                  </a:cubicBezTo>
                  <a:cubicBezTo>
                    <a:pt x="306" y="53"/>
                    <a:pt x="302" y="52"/>
                    <a:pt x="288" y="50"/>
                  </a:cubicBezTo>
                  <a:cubicBezTo>
                    <a:pt x="289" y="57"/>
                    <a:pt x="289" y="60"/>
                    <a:pt x="297" y="62"/>
                  </a:cubicBezTo>
                  <a:cubicBezTo>
                    <a:pt x="299" y="72"/>
                    <a:pt x="301" y="79"/>
                    <a:pt x="292" y="86"/>
                  </a:cubicBezTo>
                  <a:cubicBezTo>
                    <a:pt x="294" y="92"/>
                    <a:pt x="297" y="97"/>
                    <a:pt x="298" y="103"/>
                  </a:cubicBezTo>
                  <a:cubicBezTo>
                    <a:pt x="297" y="115"/>
                    <a:pt x="295" y="119"/>
                    <a:pt x="288" y="128"/>
                  </a:cubicBezTo>
                  <a:cubicBezTo>
                    <a:pt x="286" y="135"/>
                    <a:pt x="288" y="140"/>
                    <a:pt x="280" y="137"/>
                  </a:cubicBezTo>
                  <a:cubicBezTo>
                    <a:pt x="276" y="132"/>
                    <a:pt x="273" y="130"/>
                    <a:pt x="267" y="128"/>
                  </a:cubicBezTo>
                  <a:cubicBezTo>
                    <a:pt x="260" y="129"/>
                    <a:pt x="253" y="128"/>
                    <a:pt x="247" y="130"/>
                  </a:cubicBezTo>
                  <a:cubicBezTo>
                    <a:pt x="241" y="131"/>
                    <a:pt x="235" y="145"/>
                    <a:pt x="228" y="148"/>
                  </a:cubicBezTo>
                  <a:cubicBezTo>
                    <a:pt x="223" y="154"/>
                    <a:pt x="224" y="157"/>
                    <a:pt x="231" y="161"/>
                  </a:cubicBezTo>
                  <a:cubicBezTo>
                    <a:pt x="242" y="179"/>
                    <a:pt x="223" y="174"/>
                    <a:pt x="211" y="172"/>
                  </a:cubicBezTo>
                  <a:cubicBezTo>
                    <a:pt x="205" y="167"/>
                    <a:pt x="201" y="162"/>
                    <a:pt x="193" y="160"/>
                  </a:cubicBezTo>
                  <a:cubicBezTo>
                    <a:pt x="177" y="162"/>
                    <a:pt x="185" y="179"/>
                    <a:pt x="192" y="188"/>
                  </a:cubicBezTo>
                  <a:cubicBezTo>
                    <a:pt x="194" y="196"/>
                    <a:pt x="194" y="199"/>
                    <a:pt x="187" y="203"/>
                  </a:cubicBezTo>
                  <a:cubicBezTo>
                    <a:pt x="184" y="203"/>
                    <a:pt x="169" y="200"/>
                    <a:pt x="168" y="200"/>
                  </a:cubicBezTo>
                  <a:cubicBezTo>
                    <a:pt x="166" y="199"/>
                    <a:pt x="168" y="195"/>
                    <a:pt x="166" y="193"/>
                  </a:cubicBezTo>
                  <a:cubicBezTo>
                    <a:pt x="164" y="191"/>
                    <a:pt x="160" y="192"/>
                    <a:pt x="157" y="191"/>
                  </a:cubicBezTo>
                  <a:cubicBezTo>
                    <a:pt x="152" y="186"/>
                    <a:pt x="151" y="182"/>
                    <a:pt x="148" y="176"/>
                  </a:cubicBezTo>
                  <a:cubicBezTo>
                    <a:pt x="147" y="169"/>
                    <a:pt x="148" y="164"/>
                    <a:pt x="150" y="157"/>
                  </a:cubicBezTo>
                  <a:cubicBezTo>
                    <a:pt x="148" y="146"/>
                    <a:pt x="149" y="144"/>
                    <a:pt x="139" y="142"/>
                  </a:cubicBezTo>
                  <a:cubicBezTo>
                    <a:pt x="133" y="139"/>
                    <a:pt x="127" y="137"/>
                    <a:pt x="121" y="136"/>
                  </a:cubicBezTo>
                  <a:cubicBezTo>
                    <a:pt x="117" y="130"/>
                    <a:pt x="116" y="128"/>
                    <a:pt x="109" y="127"/>
                  </a:cubicBezTo>
                  <a:cubicBezTo>
                    <a:pt x="107" y="118"/>
                    <a:pt x="104" y="116"/>
                    <a:pt x="99" y="109"/>
                  </a:cubicBezTo>
                  <a:cubicBezTo>
                    <a:pt x="96" y="98"/>
                    <a:pt x="99" y="99"/>
                    <a:pt x="108" y="101"/>
                  </a:cubicBezTo>
                  <a:cubicBezTo>
                    <a:pt x="113" y="110"/>
                    <a:pt x="119" y="110"/>
                    <a:pt x="129" y="112"/>
                  </a:cubicBezTo>
                  <a:cubicBezTo>
                    <a:pt x="141" y="122"/>
                    <a:pt x="134" y="118"/>
                    <a:pt x="151" y="121"/>
                  </a:cubicBezTo>
                  <a:cubicBezTo>
                    <a:pt x="159" y="131"/>
                    <a:pt x="183" y="133"/>
                    <a:pt x="196" y="134"/>
                  </a:cubicBezTo>
                  <a:cubicBezTo>
                    <a:pt x="208" y="137"/>
                    <a:pt x="214" y="129"/>
                    <a:pt x="226" y="127"/>
                  </a:cubicBezTo>
                  <a:cubicBezTo>
                    <a:pt x="232" y="125"/>
                    <a:pt x="234" y="123"/>
                    <a:pt x="237" y="118"/>
                  </a:cubicBezTo>
                  <a:cubicBezTo>
                    <a:pt x="238" y="112"/>
                    <a:pt x="241" y="109"/>
                    <a:pt x="243" y="104"/>
                  </a:cubicBezTo>
                  <a:cubicBezTo>
                    <a:pt x="247" y="80"/>
                    <a:pt x="234" y="76"/>
                    <a:pt x="214" y="73"/>
                  </a:cubicBezTo>
                  <a:cubicBezTo>
                    <a:pt x="209" y="69"/>
                    <a:pt x="209" y="65"/>
                    <a:pt x="202" y="64"/>
                  </a:cubicBezTo>
                  <a:cubicBezTo>
                    <a:pt x="195" y="60"/>
                    <a:pt x="189" y="56"/>
                    <a:pt x="181" y="55"/>
                  </a:cubicBezTo>
                  <a:cubicBezTo>
                    <a:pt x="174" y="50"/>
                    <a:pt x="167" y="49"/>
                    <a:pt x="159" y="47"/>
                  </a:cubicBezTo>
                  <a:cubicBezTo>
                    <a:pt x="153" y="42"/>
                    <a:pt x="147" y="38"/>
                    <a:pt x="139" y="37"/>
                  </a:cubicBezTo>
                  <a:cubicBezTo>
                    <a:pt x="133" y="34"/>
                    <a:pt x="130" y="32"/>
                    <a:pt x="123" y="31"/>
                  </a:cubicBezTo>
                  <a:cubicBezTo>
                    <a:pt x="116" y="28"/>
                    <a:pt x="108" y="27"/>
                    <a:pt x="100" y="26"/>
                  </a:cubicBezTo>
                  <a:cubicBezTo>
                    <a:pt x="95" y="21"/>
                    <a:pt x="94" y="17"/>
                    <a:pt x="88" y="14"/>
                  </a:cubicBezTo>
                  <a:cubicBezTo>
                    <a:pt x="84" y="9"/>
                    <a:pt x="82" y="8"/>
                    <a:pt x="76" y="7"/>
                  </a:cubicBezTo>
                  <a:cubicBezTo>
                    <a:pt x="67" y="0"/>
                    <a:pt x="66" y="9"/>
                    <a:pt x="58" y="11"/>
                  </a:cubicBezTo>
                  <a:cubicBezTo>
                    <a:pt x="54" y="17"/>
                    <a:pt x="49" y="22"/>
                    <a:pt x="46" y="29"/>
                  </a:cubicBezTo>
                  <a:cubicBezTo>
                    <a:pt x="45" y="35"/>
                    <a:pt x="42" y="38"/>
                    <a:pt x="40" y="43"/>
                  </a:cubicBezTo>
                  <a:cubicBezTo>
                    <a:pt x="42" y="59"/>
                    <a:pt x="42" y="68"/>
                    <a:pt x="51" y="80"/>
                  </a:cubicBezTo>
                  <a:cubicBezTo>
                    <a:pt x="53" y="90"/>
                    <a:pt x="50" y="99"/>
                    <a:pt x="48" y="109"/>
                  </a:cubicBezTo>
                  <a:cubicBezTo>
                    <a:pt x="49" y="123"/>
                    <a:pt x="51" y="124"/>
                    <a:pt x="61" y="131"/>
                  </a:cubicBezTo>
                  <a:cubicBezTo>
                    <a:pt x="66" y="140"/>
                    <a:pt x="67" y="144"/>
                    <a:pt x="61" y="154"/>
                  </a:cubicBezTo>
                  <a:cubicBezTo>
                    <a:pt x="59" y="165"/>
                    <a:pt x="69" y="168"/>
                    <a:pt x="75" y="176"/>
                  </a:cubicBezTo>
                  <a:cubicBezTo>
                    <a:pt x="76" y="183"/>
                    <a:pt x="73" y="182"/>
                    <a:pt x="70" y="188"/>
                  </a:cubicBezTo>
                  <a:cubicBezTo>
                    <a:pt x="73" y="196"/>
                    <a:pt x="73" y="199"/>
                    <a:pt x="64" y="200"/>
                  </a:cubicBezTo>
                  <a:cubicBezTo>
                    <a:pt x="59" y="204"/>
                    <a:pt x="55" y="205"/>
                    <a:pt x="49" y="206"/>
                  </a:cubicBezTo>
                  <a:cubicBezTo>
                    <a:pt x="40" y="210"/>
                    <a:pt x="31" y="219"/>
                    <a:pt x="22" y="221"/>
                  </a:cubicBezTo>
                  <a:cubicBezTo>
                    <a:pt x="18" y="227"/>
                    <a:pt x="16" y="229"/>
                    <a:pt x="10" y="232"/>
                  </a:cubicBezTo>
                  <a:cubicBezTo>
                    <a:pt x="0" y="245"/>
                    <a:pt x="36" y="224"/>
                    <a:pt x="39" y="223"/>
                  </a:cubicBezTo>
                  <a:cubicBezTo>
                    <a:pt x="41" y="222"/>
                    <a:pt x="46" y="219"/>
                    <a:pt x="48" y="220"/>
                  </a:cubicBezTo>
                  <a:cubicBezTo>
                    <a:pt x="51" y="221"/>
                    <a:pt x="57" y="227"/>
                    <a:pt x="57" y="227"/>
                  </a:cubicBezTo>
                  <a:cubicBezTo>
                    <a:pt x="60" y="232"/>
                    <a:pt x="62" y="235"/>
                    <a:pt x="67" y="239"/>
                  </a:cubicBezTo>
                  <a:cubicBezTo>
                    <a:pt x="70" y="247"/>
                    <a:pt x="72" y="255"/>
                    <a:pt x="78" y="260"/>
                  </a:cubicBezTo>
                  <a:cubicBezTo>
                    <a:pt x="82" y="266"/>
                    <a:pt x="83" y="268"/>
                    <a:pt x="90" y="269"/>
                  </a:cubicBezTo>
                  <a:cubicBezTo>
                    <a:pt x="91" y="273"/>
                    <a:pt x="93" y="280"/>
                    <a:pt x="96" y="283"/>
                  </a:cubicBezTo>
                  <a:cubicBezTo>
                    <a:pt x="99" y="286"/>
                    <a:pt x="105" y="290"/>
                    <a:pt x="105" y="290"/>
                  </a:cubicBezTo>
                  <a:cubicBezTo>
                    <a:pt x="106" y="297"/>
                    <a:pt x="108" y="298"/>
                    <a:pt x="114" y="301"/>
                  </a:cubicBezTo>
                  <a:cubicBezTo>
                    <a:pt x="120" y="307"/>
                    <a:pt x="117" y="313"/>
                    <a:pt x="121" y="319"/>
                  </a:cubicBezTo>
                  <a:cubicBezTo>
                    <a:pt x="124" y="323"/>
                    <a:pt x="131" y="326"/>
                    <a:pt x="135" y="328"/>
                  </a:cubicBezTo>
                  <a:cubicBezTo>
                    <a:pt x="142" y="337"/>
                    <a:pt x="147" y="348"/>
                    <a:pt x="159" y="350"/>
                  </a:cubicBezTo>
                  <a:cubicBezTo>
                    <a:pt x="167" y="356"/>
                    <a:pt x="168" y="354"/>
                    <a:pt x="177" y="352"/>
                  </a:cubicBezTo>
                  <a:cubicBezTo>
                    <a:pt x="183" y="348"/>
                    <a:pt x="189" y="348"/>
                    <a:pt x="195" y="343"/>
                  </a:cubicBezTo>
                  <a:cubicBezTo>
                    <a:pt x="198" y="345"/>
                    <a:pt x="201" y="345"/>
                    <a:pt x="204" y="347"/>
                  </a:cubicBezTo>
                  <a:cubicBezTo>
                    <a:pt x="210" y="351"/>
                    <a:pt x="210" y="361"/>
                    <a:pt x="217" y="364"/>
                  </a:cubicBezTo>
                  <a:cubicBezTo>
                    <a:pt x="229" y="369"/>
                    <a:pt x="245" y="370"/>
                    <a:pt x="258" y="371"/>
                  </a:cubicBezTo>
                  <a:cubicBezTo>
                    <a:pt x="278" y="375"/>
                    <a:pt x="301" y="375"/>
                    <a:pt x="321" y="376"/>
                  </a:cubicBezTo>
                  <a:cubicBezTo>
                    <a:pt x="341" y="375"/>
                    <a:pt x="362" y="376"/>
                    <a:pt x="382" y="374"/>
                  </a:cubicBezTo>
                  <a:cubicBezTo>
                    <a:pt x="410" y="371"/>
                    <a:pt x="429" y="335"/>
                    <a:pt x="438" y="313"/>
                  </a:cubicBezTo>
                  <a:cubicBezTo>
                    <a:pt x="439" y="306"/>
                    <a:pt x="441" y="300"/>
                    <a:pt x="442" y="293"/>
                  </a:cubicBezTo>
                  <a:cubicBezTo>
                    <a:pt x="442" y="279"/>
                    <a:pt x="444" y="247"/>
                    <a:pt x="436" y="232"/>
                  </a:cubicBezTo>
                  <a:cubicBezTo>
                    <a:pt x="433" y="201"/>
                    <a:pt x="406" y="158"/>
                    <a:pt x="379" y="142"/>
                  </a:cubicBezTo>
                  <a:cubicBezTo>
                    <a:pt x="374" y="136"/>
                    <a:pt x="365" y="132"/>
                    <a:pt x="357" y="128"/>
                  </a:cubicBezTo>
                  <a:cubicBezTo>
                    <a:pt x="356" y="128"/>
                    <a:pt x="346" y="120"/>
                    <a:pt x="346" y="12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39" name="Freeform 147"/>
            <p:cNvSpPr>
              <a:spLocks/>
            </p:cNvSpPr>
            <p:nvPr/>
          </p:nvSpPr>
          <p:spPr bwMode="auto">
            <a:xfrm>
              <a:off x="5427663" y="2133600"/>
              <a:ext cx="303212" cy="257175"/>
            </a:xfrm>
            <a:custGeom>
              <a:avLst/>
              <a:gdLst>
                <a:gd name="T0" fmla="*/ 96837 w 191"/>
                <a:gd name="T1" fmla="*/ 0 h 162"/>
                <a:gd name="T2" fmla="*/ 58737 w 191"/>
                <a:gd name="T3" fmla="*/ 26988 h 162"/>
                <a:gd name="T4" fmla="*/ 39687 w 191"/>
                <a:gd name="T5" fmla="*/ 42862 h 162"/>
                <a:gd name="T6" fmla="*/ 15875 w 191"/>
                <a:gd name="T7" fmla="*/ 52388 h 162"/>
                <a:gd name="T8" fmla="*/ 25400 w 191"/>
                <a:gd name="T9" fmla="*/ 79375 h 162"/>
                <a:gd name="T10" fmla="*/ 47625 w 191"/>
                <a:gd name="T11" fmla="*/ 90487 h 162"/>
                <a:gd name="T12" fmla="*/ 68262 w 191"/>
                <a:gd name="T13" fmla="*/ 100012 h 162"/>
                <a:gd name="T14" fmla="*/ 44450 w 191"/>
                <a:gd name="T15" fmla="*/ 112713 h 162"/>
                <a:gd name="T16" fmla="*/ 19050 w 191"/>
                <a:gd name="T17" fmla="*/ 122238 h 162"/>
                <a:gd name="T18" fmla="*/ 14287 w 191"/>
                <a:gd name="T19" fmla="*/ 142875 h 162"/>
                <a:gd name="T20" fmla="*/ 4762 w 191"/>
                <a:gd name="T21" fmla="*/ 176212 h 162"/>
                <a:gd name="T22" fmla="*/ 20637 w 191"/>
                <a:gd name="T23" fmla="*/ 193675 h 162"/>
                <a:gd name="T24" fmla="*/ 39687 w 191"/>
                <a:gd name="T25" fmla="*/ 204788 h 162"/>
                <a:gd name="T26" fmla="*/ 71437 w 191"/>
                <a:gd name="T27" fmla="*/ 207963 h 162"/>
                <a:gd name="T28" fmla="*/ 85725 w 191"/>
                <a:gd name="T29" fmla="*/ 219075 h 162"/>
                <a:gd name="T30" fmla="*/ 142875 w 191"/>
                <a:gd name="T31" fmla="*/ 242888 h 162"/>
                <a:gd name="T32" fmla="*/ 176212 w 191"/>
                <a:gd name="T33" fmla="*/ 252413 h 162"/>
                <a:gd name="T34" fmla="*/ 230187 w 191"/>
                <a:gd name="T35" fmla="*/ 250825 h 162"/>
                <a:gd name="T36" fmla="*/ 276225 w 191"/>
                <a:gd name="T37" fmla="*/ 236538 h 162"/>
                <a:gd name="T38" fmla="*/ 295275 w 191"/>
                <a:gd name="T39" fmla="*/ 222250 h 162"/>
                <a:gd name="T40" fmla="*/ 287337 w 191"/>
                <a:gd name="T41" fmla="*/ 188912 h 162"/>
                <a:gd name="T42" fmla="*/ 258762 w 191"/>
                <a:gd name="T43" fmla="*/ 169862 h 162"/>
                <a:gd name="T44" fmla="*/ 234950 w 191"/>
                <a:gd name="T45" fmla="*/ 165100 h 162"/>
                <a:gd name="T46" fmla="*/ 158750 w 191"/>
                <a:gd name="T47" fmla="*/ 71437 h 162"/>
                <a:gd name="T48" fmla="*/ 111125 w 191"/>
                <a:gd name="T49" fmla="*/ 100012 h 162"/>
                <a:gd name="T50" fmla="*/ 80962 w 191"/>
                <a:gd name="T51" fmla="*/ 71437 h 162"/>
                <a:gd name="T52" fmla="*/ 90487 w 191"/>
                <a:gd name="T53" fmla="*/ 33337 h 162"/>
                <a:gd name="T54" fmla="*/ 96837 w 191"/>
                <a:gd name="T55" fmla="*/ 0 h 16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91"/>
                <a:gd name="T85" fmla="*/ 0 h 162"/>
                <a:gd name="T86" fmla="*/ 191 w 191"/>
                <a:gd name="T87" fmla="*/ 162 h 16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91" h="162">
                  <a:moveTo>
                    <a:pt x="61" y="0"/>
                  </a:moveTo>
                  <a:cubicBezTo>
                    <a:pt x="50" y="3"/>
                    <a:pt x="46" y="11"/>
                    <a:pt x="37" y="17"/>
                  </a:cubicBezTo>
                  <a:cubicBezTo>
                    <a:pt x="29" y="27"/>
                    <a:pt x="34" y="25"/>
                    <a:pt x="25" y="27"/>
                  </a:cubicBezTo>
                  <a:cubicBezTo>
                    <a:pt x="13" y="33"/>
                    <a:pt x="19" y="31"/>
                    <a:pt x="10" y="33"/>
                  </a:cubicBezTo>
                  <a:cubicBezTo>
                    <a:pt x="0" y="40"/>
                    <a:pt x="8" y="46"/>
                    <a:pt x="16" y="50"/>
                  </a:cubicBezTo>
                  <a:cubicBezTo>
                    <a:pt x="20" y="56"/>
                    <a:pt x="23" y="56"/>
                    <a:pt x="30" y="57"/>
                  </a:cubicBezTo>
                  <a:cubicBezTo>
                    <a:pt x="35" y="59"/>
                    <a:pt x="39" y="60"/>
                    <a:pt x="43" y="63"/>
                  </a:cubicBezTo>
                  <a:cubicBezTo>
                    <a:pt x="41" y="71"/>
                    <a:pt x="36" y="69"/>
                    <a:pt x="28" y="71"/>
                  </a:cubicBezTo>
                  <a:cubicBezTo>
                    <a:pt x="23" y="75"/>
                    <a:pt x="18" y="74"/>
                    <a:pt x="12" y="77"/>
                  </a:cubicBezTo>
                  <a:cubicBezTo>
                    <a:pt x="8" y="82"/>
                    <a:pt x="6" y="84"/>
                    <a:pt x="9" y="90"/>
                  </a:cubicBezTo>
                  <a:cubicBezTo>
                    <a:pt x="6" y="109"/>
                    <a:pt x="9" y="102"/>
                    <a:pt x="3" y="111"/>
                  </a:cubicBezTo>
                  <a:cubicBezTo>
                    <a:pt x="4" y="119"/>
                    <a:pt x="7" y="117"/>
                    <a:pt x="13" y="122"/>
                  </a:cubicBezTo>
                  <a:cubicBezTo>
                    <a:pt x="17" y="131"/>
                    <a:pt x="12" y="132"/>
                    <a:pt x="25" y="129"/>
                  </a:cubicBezTo>
                  <a:cubicBezTo>
                    <a:pt x="32" y="130"/>
                    <a:pt x="39" y="129"/>
                    <a:pt x="45" y="131"/>
                  </a:cubicBezTo>
                  <a:cubicBezTo>
                    <a:pt x="49" y="132"/>
                    <a:pt x="51" y="136"/>
                    <a:pt x="54" y="138"/>
                  </a:cubicBezTo>
                  <a:cubicBezTo>
                    <a:pt x="65" y="144"/>
                    <a:pt x="77" y="151"/>
                    <a:pt x="90" y="153"/>
                  </a:cubicBezTo>
                  <a:cubicBezTo>
                    <a:pt x="97" y="157"/>
                    <a:pt x="103" y="158"/>
                    <a:pt x="111" y="159"/>
                  </a:cubicBezTo>
                  <a:cubicBezTo>
                    <a:pt x="122" y="162"/>
                    <a:pt x="133" y="159"/>
                    <a:pt x="145" y="158"/>
                  </a:cubicBezTo>
                  <a:cubicBezTo>
                    <a:pt x="155" y="154"/>
                    <a:pt x="164" y="151"/>
                    <a:pt x="174" y="149"/>
                  </a:cubicBezTo>
                  <a:cubicBezTo>
                    <a:pt x="179" y="146"/>
                    <a:pt x="183" y="145"/>
                    <a:pt x="186" y="140"/>
                  </a:cubicBezTo>
                  <a:cubicBezTo>
                    <a:pt x="188" y="132"/>
                    <a:pt x="191" y="121"/>
                    <a:pt x="181" y="119"/>
                  </a:cubicBezTo>
                  <a:cubicBezTo>
                    <a:pt x="176" y="117"/>
                    <a:pt x="166" y="108"/>
                    <a:pt x="163" y="107"/>
                  </a:cubicBezTo>
                  <a:cubicBezTo>
                    <a:pt x="158" y="106"/>
                    <a:pt x="148" y="104"/>
                    <a:pt x="148" y="104"/>
                  </a:cubicBezTo>
                  <a:cubicBezTo>
                    <a:pt x="131" y="87"/>
                    <a:pt x="121" y="58"/>
                    <a:pt x="100" y="45"/>
                  </a:cubicBezTo>
                  <a:cubicBezTo>
                    <a:pt x="89" y="50"/>
                    <a:pt x="82" y="61"/>
                    <a:pt x="70" y="63"/>
                  </a:cubicBezTo>
                  <a:cubicBezTo>
                    <a:pt x="58" y="61"/>
                    <a:pt x="61" y="50"/>
                    <a:pt x="51" y="45"/>
                  </a:cubicBezTo>
                  <a:cubicBezTo>
                    <a:pt x="48" y="31"/>
                    <a:pt x="40" y="27"/>
                    <a:pt x="57" y="21"/>
                  </a:cubicBezTo>
                  <a:cubicBezTo>
                    <a:pt x="64" y="16"/>
                    <a:pt x="75" y="10"/>
                    <a:pt x="61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0" name="Freeform 149"/>
            <p:cNvSpPr>
              <a:spLocks/>
            </p:cNvSpPr>
            <p:nvPr/>
          </p:nvSpPr>
          <p:spPr bwMode="auto">
            <a:xfrm>
              <a:off x="7165975" y="2222500"/>
              <a:ext cx="800100" cy="406400"/>
            </a:xfrm>
            <a:custGeom>
              <a:avLst/>
              <a:gdLst>
                <a:gd name="T0" fmla="*/ 149225 w 504"/>
                <a:gd name="T1" fmla="*/ 366712 h 256"/>
                <a:gd name="T2" fmla="*/ 171450 w 504"/>
                <a:gd name="T3" fmla="*/ 349250 h 256"/>
                <a:gd name="T4" fmla="*/ 158750 w 504"/>
                <a:gd name="T5" fmla="*/ 328612 h 256"/>
                <a:gd name="T6" fmla="*/ 185738 w 504"/>
                <a:gd name="T7" fmla="*/ 300037 h 256"/>
                <a:gd name="T8" fmla="*/ 214313 w 504"/>
                <a:gd name="T9" fmla="*/ 290512 h 256"/>
                <a:gd name="T10" fmla="*/ 247650 w 504"/>
                <a:gd name="T11" fmla="*/ 306387 h 256"/>
                <a:gd name="T12" fmla="*/ 323850 w 504"/>
                <a:gd name="T13" fmla="*/ 354012 h 256"/>
                <a:gd name="T14" fmla="*/ 352425 w 504"/>
                <a:gd name="T15" fmla="*/ 377825 h 256"/>
                <a:gd name="T16" fmla="*/ 382588 w 504"/>
                <a:gd name="T17" fmla="*/ 363537 h 256"/>
                <a:gd name="T18" fmla="*/ 404812 w 504"/>
                <a:gd name="T19" fmla="*/ 368300 h 256"/>
                <a:gd name="T20" fmla="*/ 419100 w 504"/>
                <a:gd name="T21" fmla="*/ 377825 h 256"/>
                <a:gd name="T22" fmla="*/ 439738 w 504"/>
                <a:gd name="T23" fmla="*/ 382587 h 256"/>
                <a:gd name="T24" fmla="*/ 476250 w 504"/>
                <a:gd name="T25" fmla="*/ 401637 h 256"/>
                <a:gd name="T26" fmla="*/ 504825 w 504"/>
                <a:gd name="T27" fmla="*/ 406400 h 256"/>
                <a:gd name="T28" fmla="*/ 585788 w 504"/>
                <a:gd name="T29" fmla="*/ 396875 h 256"/>
                <a:gd name="T30" fmla="*/ 614363 w 504"/>
                <a:gd name="T31" fmla="*/ 377825 h 256"/>
                <a:gd name="T32" fmla="*/ 661988 w 504"/>
                <a:gd name="T33" fmla="*/ 387350 h 256"/>
                <a:gd name="T34" fmla="*/ 685800 w 504"/>
                <a:gd name="T35" fmla="*/ 385762 h 256"/>
                <a:gd name="T36" fmla="*/ 709613 w 504"/>
                <a:gd name="T37" fmla="*/ 387350 h 256"/>
                <a:gd name="T38" fmla="*/ 752475 w 504"/>
                <a:gd name="T39" fmla="*/ 382587 h 256"/>
                <a:gd name="T40" fmla="*/ 787400 w 504"/>
                <a:gd name="T41" fmla="*/ 349250 h 256"/>
                <a:gd name="T42" fmla="*/ 795338 w 504"/>
                <a:gd name="T43" fmla="*/ 320675 h 256"/>
                <a:gd name="T44" fmla="*/ 792163 w 504"/>
                <a:gd name="T45" fmla="*/ 271462 h 256"/>
                <a:gd name="T46" fmla="*/ 758825 w 504"/>
                <a:gd name="T47" fmla="*/ 214312 h 256"/>
                <a:gd name="T48" fmla="*/ 673100 w 504"/>
                <a:gd name="T49" fmla="*/ 171450 h 256"/>
                <a:gd name="T50" fmla="*/ 477838 w 504"/>
                <a:gd name="T51" fmla="*/ 277812 h 256"/>
                <a:gd name="T52" fmla="*/ 396875 w 504"/>
                <a:gd name="T53" fmla="*/ 315912 h 256"/>
                <a:gd name="T54" fmla="*/ 358775 w 504"/>
                <a:gd name="T55" fmla="*/ 330200 h 256"/>
                <a:gd name="T56" fmla="*/ 325438 w 504"/>
                <a:gd name="T57" fmla="*/ 271462 h 256"/>
                <a:gd name="T58" fmla="*/ 306388 w 504"/>
                <a:gd name="T59" fmla="*/ 233362 h 256"/>
                <a:gd name="T60" fmla="*/ 263525 w 504"/>
                <a:gd name="T61" fmla="*/ 139700 h 256"/>
                <a:gd name="T62" fmla="*/ 249238 w 504"/>
                <a:gd name="T63" fmla="*/ 101600 h 256"/>
                <a:gd name="T64" fmla="*/ 239713 w 504"/>
                <a:gd name="T65" fmla="*/ 82550 h 256"/>
                <a:gd name="T66" fmla="*/ 206375 w 504"/>
                <a:gd name="T67" fmla="*/ 28575 h 256"/>
                <a:gd name="T68" fmla="*/ 76200 w 504"/>
                <a:gd name="T69" fmla="*/ 6350 h 256"/>
                <a:gd name="T70" fmla="*/ 6350 w 504"/>
                <a:gd name="T71" fmla="*/ 25400 h 256"/>
                <a:gd name="T72" fmla="*/ 9525 w 504"/>
                <a:gd name="T73" fmla="*/ 73025 h 256"/>
                <a:gd name="T74" fmla="*/ 42863 w 504"/>
                <a:gd name="T75" fmla="*/ 139700 h 256"/>
                <a:gd name="T76" fmla="*/ 57150 w 504"/>
                <a:gd name="T77" fmla="*/ 168275 h 256"/>
                <a:gd name="T78" fmla="*/ 76200 w 504"/>
                <a:gd name="T79" fmla="*/ 215900 h 256"/>
                <a:gd name="T80" fmla="*/ 152400 w 504"/>
                <a:gd name="T81" fmla="*/ 342900 h 256"/>
                <a:gd name="T82" fmla="*/ 149225 w 504"/>
                <a:gd name="T83" fmla="*/ 366712 h 2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04"/>
                <a:gd name="T127" fmla="*/ 0 h 256"/>
                <a:gd name="T128" fmla="*/ 504 w 504"/>
                <a:gd name="T129" fmla="*/ 256 h 25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04" h="256">
                  <a:moveTo>
                    <a:pt x="94" y="231"/>
                  </a:moveTo>
                  <a:cubicBezTo>
                    <a:pt x="104" y="229"/>
                    <a:pt x="104" y="229"/>
                    <a:pt x="108" y="220"/>
                  </a:cubicBezTo>
                  <a:cubicBezTo>
                    <a:pt x="106" y="215"/>
                    <a:pt x="103" y="211"/>
                    <a:pt x="100" y="207"/>
                  </a:cubicBezTo>
                  <a:cubicBezTo>
                    <a:pt x="102" y="193"/>
                    <a:pt x="104" y="191"/>
                    <a:pt x="117" y="189"/>
                  </a:cubicBezTo>
                  <a:cubicBezTo>
                    <a:pt x="123" y="186"/>
                    <a:pt x="129" y="184"/>
                    <a:pt x="135" y="183"/>
                  </a:cubicBezTo>
                  <a:cubicBezTo>
                    <a:pt x="141" y="186"/>
                    <a:pt x="151" y="192"/>
                    <a:pt x="156" y="193"/>
                  </a:cubicBezTo>
                  <a:cubicBezTo>
                    <a:pt x="174" y="202"/>
                    <a:pt x="187" y="213"/>
                    <a:pt x="204" y="223"/>
                  </a:cubicBezTo>
                  <a:cubicBezTo>
                    <a:pt x="209" y="229"/>
                    <a:pt x="215" y="234"/>
                    <a:pt x="222" y="238"/>
                  </a:cubicBezTo>
                  <a:cubicBezTo>
                    <a:pt x="230" y="237"/>
                    <a:pt x="235" y="234"/>
                    <a:pt x="241" y="229"/>
                  </a:cubicBezTo>
                  <a:cubicBezTo>
                    <a:pt x="246" y="230"/>
                    <a:pt x="251" y="230"/>
                    <a:pt x="255" y="232"/>
                  </a:cubicBezTo>
                  <a:cubicBezTo>
                    <a:pt x="268" y="240"/>
                    <a:pt x="250" y="235"/>
                    <a:pt x="264" y="238"/>
                  </a:cubicBezTo>
                  <a:cubicBezTo>
                    <a:pt x="275" y="243"/>
                    <a:pt x="258" y="236"/>
                    <a:pt x="277" y="241"/>
                  </a:cubicBezTo>
                  <a:cubicBezTo>
                    <a:pt x="285" y="243"/>
                    <a:pt x="291" y="251"/>
                    <a:pt x="300" y="253"/>
                  </a:cubicBezTo>
                  <a:cubicBezTo>
                    <a:pt x="306" y="254"/>
                    <a:pt x="318" y="256"/>
                    <a:pt x="318" y="256"/>
                  </a:cubicBezTo>
                  <a:cubicBezTo>
                    <a:pt x="336" y="255"/>
                    <a:pt x="350" y="251"/>
                    <a:pt x="369" y="250"/>
                  </a:cubicBezTo>
                  <a:cubicBezTo>
                    <a:pt x="375" y="245"/>
                    <a:pt x="380" y="241"/>
                    <a:pt x="387" y="238"/>
                  </a:cubicBezTo>
                  <a:cubicBezTo>
                    <a:pt x="398" y="240"/>
                    <a:pt x="407" y="242"/>
                    <a:pt x="417" y="244"/>
                  </a:cubicBezTo>
                  <a:cubicBezTo>
                    <a:pt x="423" y="247"/>
                    <a:pt x="426" y="244"/>
                    <a:pt x="432" y="243"/>
                  </a:cubicBezTo>
                  <a:cubicBezTo>
                    <a:pt x="438" y="240"/>
                    <a:pt x="441" y="243"/>
                    <a:pt x="447" y="244"/>
                  </a:cubicBezTo>
                  <a:cubicBezTo>
                    <a:pt x="456" y="249"/>
                    <a:pt x="466" y="246"/>
                    <a:pt x="474" y="241"/>
                  </a:cubicBezTo>
                  <a:cubicBezTo>
                    <a:pt x="476" y="230"/>
                    <a:pt x="488" y="226"/>
                    <a:pt x="496" y="220"/>
                  </a:cubicBezTo>
                  <a:cubicBezTo>
                    <a:pt x="499" y="214"/>
                    <a:pt x="501" y="202"/>
                    <a:pt x="501" y="202"/>
                  </a:cubicBezTo>
                  <a:cubicBezTo>
                    <a:pt x="502" y="192"/>
                    <a:pt x="504" y="181"/>
                    <a:pt x="499" y="171"/>
                  </a:cubicBezTo>
                  <a:cubicBezTo>
                    <a:pt x="496" y="157"/>
                    <a:pt x="489" y="144"/>
                    <a:pt x="478" y="135"/>
                  </a:cubicBezTo>
                  <a:cubicBezTo>
                    <a:pt x="467" y="116"/>
                    <a:pt x="445" y="110"/>
                    <a:pt x="424" y="108"/>
                  </a:cubicBezTo>
                  <a:cubicBezTo>
                    <a:pt x="378" y="111"/>
                    <a:pt x="342" y="168"/>
                    <a:pt x="301" y="175"/>
                  </a:cubicBezTo>
                  <a:cubicBezTo>
                    <a:pt x="286" y="186"/>
                    <a:pt x="269" y="195"/>
                    <a:pt x="250" y="199"/>
                  </a:cubicBezTo>
                  <a:cubicBezTo>
                    <a:pt x="243" y="203"/>
                    <a:pt x="234" y="207"/>
                    <a:pt x="226" y="208"/>
                  </a:cubicBezTo>
                  <a:cubicBezTo>
                    <a:pt x="199" y="206"/>
                    <a:pt x="215" y="191"/>
                    <a:pt x="205" y="171"/>
                  </a:cubicBezTo>
                  <a:cubicBezTo>
                    <a:pt x="201" y="163"/>
                    <a:pt x="193" y="147"/>
                    <a:pt x="193" y="147"/>
                  </a:cubicBezTo>
                  <a:cubicBezTo>
                    <a:pt x="190" y="128"/>
                    <a:pt x="175" y="105"/>
                    <a:pt x="166" y="88"/>
                  </a:cubicBezTo>
                  <a:cubicBezTo>
                    <a:pt x="165" y="80"/>
                    <a:pt x="160" y="72"/>
                    <a:pt x="157" y="64"/>
                  </a:cubicBezTo>
                  <a:cubicBezTo>
                    <a:pt x="155" y="60"/>
                    <a:pt x="151" y="52"/>
                    <a:pt x="151" y="52"/>
                  </a:cubicBezTo>
                  <a:cubicBezTo>
                    <a:pt x="149" y="40"/>
                    <a:pt x="141" y="24"/>
                    <a:pt x="130" y="18"/>
                  </a:cubicBezTo>
                  <a:cubicBezTo>
                    <a:pt x="115" y="0"/>
                    <a:pt x="69" y="6"/>
                    <a:pt x="48" y="4"/>
                  </a:cubicBezTo>
                  <a:cubicBezTo>
                    <a:pt x="26" y="5"/>
                    <a:pt x="15" y="0"/>
                    <a:pt x="4" y="16"/>
                  </a:cubicBezTo>
                  <a:cubicBezTo>
                    <a:pt x="2" y="27"/>
                    <a:pt x="0" y="35"/>
                    <a:pt x="6" y="46"/>
                  </a:cubicBezTo>
                  <a:cubicBezTo>
                    <a:pt x="9" y="60"/>
                    <a:pt x="21" y="75"/>
                    <a:pt x="27" y="88"/>
                  </a:cubicBezTo>
                  <a:cubicBezTo>
                    <a:pt x="28" y="94"/>
                    <a:pt x="32" y="101"/>
                    <a:pt x="36" y="106"/>
                  </a:cubicBezTo>
                  <a:cubicBezTo>
                    <a:pt x="38" y="117"/>
                    <a:pt x="44" y="126"/>
                    <a:pt x="48" y="136"/>
                  </a:cubicBezTo>
                  <a:cubicBezTo>
                    <a:pt x="54" y="166"/>
                    <a:pt x="83" y="189"/>
                    <a:pt x="96" y="216"/>
                  </a:cubicBezTo>
                  <a:cubicBezTo>
                    <a:pt x="98" y="225"/>
                    <a:pt x="98" y="220"/>
                    <a:pt x="94" y="23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1" name="Freeform 150"/>
            <p:cNvSpPr>
              <a:spLocks/>
            </p:cNvSpPr>
            <p:nvPr/>
          </p:nvSpPr>
          <p:spPr bwMode="auto">
            <a:xfrm>
              <a:off x="5943600" y="2392363"/>
              <a:ext cx="1111250" cy="560387"/>
            </a:xfrm>
            <a:custGeom>
              <a:avLst/>
              <a:gdLst>
                <a:gd name="T0" fmla="*/ 709612 w 700"/>
                <a:gd name="T1" fmla="*/ 379412 h 353"/>
                <a:gd name="T2" fmla="*/ 741362 w 700"/>
                <a:gd name="T3" fmla="*/ 346075 h 353"/>
                <a:gd name="T4" fmla="*/ 827088 w 700"/>
                <a:gd name="T5" fmla="*/ 323850 h 353"/>
                <a:gd name="T6" fmla="*/ 895350 w 700"/>
                <a:gd name="T7" fmla="*/ 309562 h 353"/>
                <a:gd name="T8" fmla="*/ 822325 w 700"/>
                <a:gd name="T9" fmla="*/ 342900 h 353"/>
                <a:gd name="T10" fmla="*/ 812800 w 700"/>
                <a:gd name="T11" fmla="*/ 461962 h 353"/>
                <a:gd name="T12" fmla="*/ 860425 w 700"/>
                <a:gd name="T13" fmla="*/ 485775 h 353"/>
                <a:gd name="T14" fmla="*/ 917575 w 700"/>
                <a:gd name="T15" fmla="*/ 481012 h 353"/>
                <a:gd name="T16" fmla="*/ 895350 w 700"/>
                <a:gd name="T17" fmla="*/ 427037 h 353"/>
                <a:gd name="T18" fmla="*/ 965200 w 700"/>
                <a:gd name="T19" fmla="*/ 395287 h 353"/>
                <a:gd name="T20" fmla="*/ 1008063 w 700"/>
                <a:gd name="T21" fmla="*/ 312737 h 353"/>
                <a:gd name="T22" fmla="*/ 1074738 w 700"/>
                <a:gd name="T23" fmla="*/ 269875 h 353"/>
                <a:gd name="T24" fmla="*/ 1108075 w 700"/>
                <a:gd name="T25" fmla="*/ 242887 h 353"/>
                <a:gd name="T26" fmla="*/ 1055688 w 700"/>
                <a:gd name="T27" fmla="*/ 209550 h 353"/>
                <a:gd name="T28" fmla="*/ 1004888 w 700"/>
                <a:gd name="T29" fmla="*/ 228600 h 353"/>
                <a:gd name="T30" fmla="*/ 976313 w 700"/>
                <a:gd name="T31" fmla="*/ 203200 h 353"/>
                <a:gd name="T32" fmla="*/ 879475 w 700"/>
                <a:gd name="T33" fmla="*/ 155575 h 353"/>
                <a:gd name="T34" fmla="*/ 828675 w 700"/>
                <a:gd name="T35" fmla="*/ 69850 h 353"/>
                <a:gd name="T36" fmla="*/ 795337 w 700"/>
                <a:gd name="T37" fmla="*/ 26987 h 353"/>
                <a:gd name="T38" fmla="*/ 719137 w 700"/>
                <a:gd name="T39" fmla="*/ 42862 h 353"/>
                <a:gd name="T40" fmla="*/ 622300 w 700"/>
                <a:gd name="T41" fmla="*/ 26987 h 353"/>
                <a:gd name="T42" fmla="*/ 581025 w 700"/>
                <a:gd name="T43" fmla="*/ 0 h 353"/>
                <a:gd name="T44" fmla="*/ 485775 w 700"/>
                <a:gd name="T45" fmla="*/ 14287 h 353"/>
                <a:gd name="T46" fmla="*/ 431800 w 700"/>
                <a:gd name="T47" fmla="*/ 31750 h 353"/>
                <a:gd name="T48" fmla="*/ 371475 w 700"/>
                <a:gd name="T49" fmla="*/ 33337 h 353"/>
                <a:gd name="T50" fmla="*/ 365125 w 700"/>
                <a:gd name="T51" fmla="*/ 117475 h 353"/>
                <a:gd name="T52" fmla="*/ 376237 w 700"/>
                <a:gd name="T53" fmla="*/ 179387 h 353"/>
                <a:gd name="T54" fmla="*/ 293687 w 700"/>
                <a:gd name="T55" fmla="*/ 157162 h 353"/>
                <a:gd name="T56" fmla="*/ 223838 w 700"/>
                <a:gd name="T57" fmla="*/ 171450 h 353"/>
                <a:gd name="T58" fmla="*/ 161925 w 700"/>
                <a:gd name="T59" fmla="*/ 122237 h 353"/>
                <a:gd name="T60" fmla="*/ 104775 w 700"/>
                <a:gd name="T61" fmla="*/ 142875 h 353"/>
                <a:gd name="T62" fmla="*/ 42862 w 700"/>
                <a:gd name="T63" fmla="*/ 195262 h 353"/>
                <a:gd name="T64" fmla="*/ 22225 w 700"/>
                <a:gd name="T65" fmla="*/ 228600 h 353"/>
                <a:gd name="T66" fmla="*/ 17462 w 700"/>
                <a:gd name="T67" fmla="*/ 293687 h 353"/>
                <a:gd name="T68" fmla="*/ 60325 w 700"/>
                <a:gd name="T69" fmla="*/ 346075 h 353"/>
                <a:gd name="T70" fmla="*/ 98425 w 700"/>
                <a:gd name="T71" fmla="*/ 312737 h 353"/>
                <a:gd name="T72" fmla="*/ 160337 w 700"/>
                <a:gd name="T73" fmla="*/ 338137 h 353"/>
                <a:gd name="T74" fmla="*/ 203200 w 700"/>
                <a:gd name="T75" fmla="*/ 395287 h 353"/>
                <a:gd name="T76" fmla="*/ 166687 w 700"/>
                <a:gd name="T77" fmla="*/ 403225 h 353"/>
                <a:gd name="T78" fmla="*/ 107950 w 700"/>
                <a:gd name="T79" fmla="*/ 422275 h 353"/>
                <a:gd name="T80" fmla="*/ 98425 w 700"/>
                <a:gd name="T81" fmla="*/ 450850 h 353"/>
                <a:gd name="T82" fmla="*/ 133350 w 700"/>
                <a:gd name="T83" fmla="*/ 485775 h 353"/>
                <a:gd name="T84" fmla="*/ 169862 w 700"/>
                <a:gd name="T85" fmla="*/ 509587 h 353"/>
                <a:gd name="T86" fmla="*/ 252413 w 700"/>
                <a:gd name="T87" fmla="*/ 479425 h 353"/>
                <a:gd name="T88" fmla="*/ 303212 w 700"/>
                <a:gd name="T89" fmla="*/ 393700 h 353"/>
                <a:gd name="T90" fmla="*/ 336550 w 700"/>
                <a:gd name="T91" fmla="*/ 395287 h 353"/>
                <a:gd name="T92" fmla="*/ 371475 w 700"/>
                <a:gd name="T93" fmla="*/ 342900 h 353"/>
                <a:gd name="T94" fmla="*/ 403225 w 700"/>
                <a:gd name="T95" fmla="*/ 422275 h 353"/>
                <a:gd name="T96" fmla="*/ 433388 w 700"/>
                <a:gd name="T97" fmla="*/ 495300 h 353"/>
                <a:gd name="T98" fmla="*/ 503238 w 700"/>
                <a:gd name="T99" fmla="*/ 519112 h 353"/>
                <a:gd name="T100" fmla="*/ 557212 w 700"/>
                <a:gd name="T101" fmla="*/ 560387 h 353"/>
                <a:gd name="T102" fmla="*/ 617537 w 700"/>
                <a:gd name="T103" fmla="*/ 522287 h 353"/>
                <a:gd name="T104" fmla="*/ 660400 w 700"/>
                <a:gd name="T105" fmla="*/ 498475 h 353"/>
                <a:gd name="T106" fmla="*/ 742950 w 700"/>
                <a:gd name="T107" fmla="*/ 484187 h 353"/>
                <a:gd name="T108" fmla="*/ 817563 w 700"/>
                <a:gd name="T109" fmla="*/ 474662 h 353"/>
                <a:gd name="T110" fmla="*/ 808037 w 700"/>
                <a:gd name="T111" fmla="*/ 361950 h 353"/>
                <a:gd name="T112" fmla="*/ 793750 w 700"/>
                <a:gd name="T113" fmla="*/ 350837 h 353"/>
                <a:gd name="T114" fmla="*/ 736600 w 700"/>
                <a:gd name="T115" fmla="*/ 379412 h 3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00"/>
                <a:gd name="T175" fmla="*/ 0 h 353"/>
                <a:gd name="T176" fmla="*/ 700 w 700"/>
                <a:gd name="T177" fmla="*/ 353 h 353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00" h="353">
                  <a:moveTo>
                    <a:pt x="456" y="255"/>
                  </a:moveTo>
                  <a:cubicBezTo>
                    <a:pt x="450" y="251"/>
                    <a:pt x="451" y="245"/>
                    <a:pt x="447" y="239"/>
                  </a:cubicBezTo>
                  <a:cubicBezTo>
                    <a:pt x="450" y="233"/>
                    <a:pt x="452" y="231"/>
                    <a:pt x="458" y="228"/>
                  </a:cubicBezTo>
                  <a:cubicBezTo>
                    <a:pt x="462" y="222"/>
                    <a:pt x="460" y="219"/>
                    <a:pt x="467" y="218"/>
                  </a:cubicBezTo>
                  <a:cubicBezTo>
                    <a:pt x="477" y="211"/>
                    <a:pt x="479" y="205"/>
                    <a:pt x="491" y="203"/>
                  </a:cubicBezTo>
                  <a:cubicBezTo>
                    <a:pt x="501" y="205"/>
                    <a:pt x="511" y="203"/>
                    <a:pt x="521" y="204"/>
                  </a:cubicBezTo>
                  <a:cubicBezTo>
                    <a:pt x="530" y="209"/>
                    <a:pt x="541" y="205"/>
                    <a:pt x="551" y="203"/>
                  </a:cubicBezTo>
                  <a:cubicBezTo>
                    <a:pt x="556" y="201"/>
                    <a:pt x="560" y="198"/>
                    <a:pt x="564" y="195"/>
                  </a:cubicBezTo>
                  <a:cubicBezTo>
                    <a:pt x="568" y="205"/>
                    <a:pt x="556" y="209"/>
                    <a:pt x="548" y="210"/>
                  </a:cubicBezTo>
                  <a:cubicBezTo>
                    <a:pt x="539" y="214"/>
                    <a:pt x="528" y="214"/>
                    <a:pt x="518" y="216"/>
                  </a:cubicBezTo>
                  <a:cubicBezTo>
                    <a:pt x="511" y="219"/>
                    <a:pt x="510" y="221"/>
                    <a:pt x="507" y="228"/>
                  </a:cubicBezTo>
                  <a:cubicBezTo>
                    <a:pt x="506" y="240"/>
                    <a:pt x="511" y="279"/>
                    <a:pt x="512" y="291"/>
                  </a:cubicBezTo>
                  <a:cubicBezTo>
                    <a:pt x="513" y="302"/>
                    <a:pt x="512" y="284"/>
                    <a:pt x="512" y="293"/>
                  </a:cubicBezTo>
                  <a:cubicBezTo>
                    <a:pt x="516" y="302"/>
                    <a:pt x="542" y="306"/>
                    <a:pt x="542" y="306"/>
                  </a:cubicBezTo>
                  <a:cubicBezTo>
                    <a:pt x="550" y="310"/>
                    <a:pt x="558" y="314"/>
                    <a:pt x="566" y="315"/>
                  </a:cubicBezTo>
                  <a:cubicBezTo>
                    <a:pt x="571" y="311"/>
                    <a:pt x="574" y="307"/>
                    <a:pt x="578" y="303"/>
                  </a:cubicBezTo>
                  <a:cubicBezTo>
                    <a:pt x="579" y="295"/>
                    <a:pt x="582" y="286"/>
                    <a:pt x="573" y="282"/>
                  </a:cubicBezTo>
                  <a:cubicBezTo>
                    <a:pt x="565" y="272"/>
                    <a:pt x="568" y="276"/>
                    <a:pt x="564" y="269"/>
                  </a:cubicBezTo>
                  <a:cubicBezTo>
                    <a:pt x="569" y="266"/>
                    <a:pt x="572" y="264"/>
                    <a:pt x="578" y="263"/>
                  </a:cubicBezTo>
                  <a:cubicBezTo>
                    <a:pt x="589" y="258"/>
                    <a:pt x="597" y="253"/>
                    <a:pt x="608" y="249"/>
                  </a:cubicBezTo>
                  <a:cubicBezTo>
                    <a:pt x="617" y="236"/>
                    <a:pt x="607" y="222"/>
                    <a:pt x="621" y="212"/>
                  </a:cubicBezTo>
                  <a:cubicBezTo>
                    <a:pt x="624" y="204"/>
                    <a:pt x="627" y="198"/>
                    <a:pt x="635" y="197"/>
                  </a:cubicBezTo>
                  <a:cubicBezTo>
                    <a:pt x="641" y="194"/>
                    <a:pt x="646" y="189"/>
                    <a:pt x="653" y="188"/>
                  </a:cubicBezTo>
                  <a:cubicBezTo>
                    <a:pt x="658" y="179"/>
                    <a:pt x="667" y="172"/>
                    <a:pt x="677" y="170"/>
                  </a:cubicBezTo>
                  <a:cubicBezTo>
                    <a:pt x="681" y="167"/>
                    <a:pt x="686" y="164"/>
                    <a:pt x="690" y="161"/>
                  </a:cubicBezTo>
                  <a:cubicBezTo>
                    <a:pt x="692" y="158"/>
                    <a:pt x="697" y="156"/>
                    <a:pt x="698" y="153"/>
                  </a:cubicBezTo>
                  <a:cubicBezTo>
                    <a:pt x="700" y="147"/>
                    <a:pt x="687" y="135"/>
                    <a:pt x="681" y="134"/>
                  </a:cubicBezTo>
                  <a:cubicBezTo>
                    <a:pt x="675" y="131"/>
                    <a:pt x="672" y="131"/>
                    <a:pt x="665" y="132"/>
                  </a:cubicBezTo>
                  <a:cubicBezTo>
                    <a:pt x="659" y="134"/>
                    <a:pt x="654" y="137"/>
                    <a:pt x="648" y="138"/>
                  </a:cubicBezTo>
                  <a:cubicBezTo>
                    <a:pt x="643" y="141"/>
                    <a:pt x="639" y="143"/>
                    <a:pt x="633" y="144"/>
                  </a:cubicBezTo>
                  <a:cubicBezTo>
                    <a:pt x="629" y="144"/>
                    <a:pt x="625" y="144"/>
                    <a:pt x="621" y="143"/>
                  </a:cubicBezTo>
                  <a:cubicBezTo>
                    <a:pt x="617" y="141"/>
                    <a:pt x="617" y="132"/>
                    <a:pt x="615" y="128"/>
                  </a:cubicBezTo>
                  <a:cubicBezTo>
                    <a:pt x="610" y="120"/>
                    <a:pt x="600" y="105"/>
                    <a:pt x="591" y="104"/>
                  </a:cubicBezTo>
                  <a:cubicBezTo>
                    <a:pt x="580" y="98"/>
                    <a:pt x="566" y="100"/>
                    <a:pt x="554" y="98"/>
                  </a:cubicBezTo>
                  <a:cubicBezTo>
                    <a:pt x="544" y="88"/>
                    <a:pt x="534" y="74"/>
                    <a:pt x="528" y="62"/>
                  </a:cubicBezTo>
                  <a:cubicBezTo>
                    <a:pt x="527" y="56"/>
                    <a:pt x="525" y="50"/>
                    <a:pt x="522" y="44"/>
                  </a:cubicBezTo>
                  <a:cubicBezTo>
                    <a:pt x="521" y="37"/>
                    <a:pt x="517" y="31"/>
                    <a:pt x="512" y="26"/>
                  </a:cubicBezTo>
                  <a:cubicBezTo>
                    <a:pt x="509" y="20"/>
                    <a:pt x="508" y="18"/>
                    <a:pt x="501" y="17"/>
                  </a:cubicBezTo>
                  <a:cubicBezTo>
                    <a:pt x="493" y="13"/>
                    <a:pt x="485" y="17"/>
                    <a:pt x="477" y="18"/>
                  </a:cubicBezTo>
                  <a:cubicBezTo>
                    <a:pt x="468" y="21"/>
                    <a:pt x="462" y="26"/>
                    <a:pt x="453" y="27"/>
                  </a:cubicBezTo>
                  <a:cubicBezTo>
                    <a:pt x="440" y="34"/>
                    <a:pt x="432" y="22"/>
                    <a:pt x="420" y="20"/>
                  </a:cubicBezTo>
                  <a:cubicBezTo>
                    <a:pt x="408" y="14"/>
                    <a:pt x="424" y="21"/>
                    <a:pt x="392" y="17"/>
                  </a:cubicBezTo>
                  <a:cubicBezTo>
                    <a:pt x="388" y="16"/>
                    <a:pt x="382" y="11"/>
                    <a:pt x="378" y="9"/>
                  </a:cubicBezTo>
                  <a:cubicBezTo>
                    <a:pt x="374" y="4"/>
                    <a:pt x="372" y="2"/>
                    <a:pt x="366" y="0"/>
                  </a:cubicBezTo>
                  <a:cubicBezTo>
                    <a:pt x="354" y="2"/>
                    <a:pt x="349" y="4"/>
                    <a:pt x="339" y="6"/>
                  </a:cubicBezTo>
                  <a:cubicBezTo>
                    <a:pt x="327" y="5"/>
                    <a:pt x="318" y="8"/>
                    <a:pt x="306" y="9"/>
                  </a:cubicBezTo>
                  <a:cubicBezTo>
                    <a:pt x="299" y="11"/>
                    <a:pt x="292" y="14"/>
                    <a:pt x="285" y="15"/>
                  </a:cubicBezTo>
                  <a:cubicBezTo>
                    <a:pt x="281" y="17"/>
                    <a:pt x="276" y="18"/>
                    <a:pt x="272" y="20"/>
                  </a:cubicBezTo>
                  <a:cubicBezTo>
                    <a:pt x="264" y="18"/>
                    <a:pt x="260" y="17"/>
                    <a:pt x="254" y="12"/>
                  </a:cubicBezTo>
                  <a:cubicBezTo>
                    <a:pt x="240" y="14"/>
                    <a:pt x="244" y="15"/>
                    <a:pt x="234" y="21"/>
                  </a:cubicBezTo>
                  <a:cubicBezTo>
                    <a:pt x="232" y="30"/>
                    <a:pt x="231" y="41"/>
                    <a:pt x="225" y="48"/>
                  </a:cubicBezTo>
                  <a:cubicBezTo>
                    <a:pt x="223" y="61"/>
                    <a:pt x="223" y="63"/>
                    <a:pt x="230" y="74"/>
                  </a:cubicBezTo>
                  <a:cubicBezTo>
                    <a:pt x="228" y="82"/>
                    <a:pt x="223" y="94"/>
                    <a:pt x="233" y="96"/>
                  </a:cubicBezTo>
                  <a:cubicBezTo>
                    <a:pt x="240" y="101"/>
                    <a:pt x="239" y="104"/>
                    <a:pt x="237" y="113"/>
                  </a:cubicBezTo>
                  <a:cubicBezTo>
                    <a:pt x="223" y="111"/>
                    <a:pt x="214" y="105"/>
                    <a:pt x="201" y="102"/>
                  </a:cubicBezTo>
                  <a:cubicBezTo>
                    <a:pt x="195" y="98"/>
                    <a:pt x="192" y="98"/>
                    <a:pt x="185" y="99"/>
                  </a:cubicBezTo>
                  <a:cubicBezTo>
                    <a:pt x="180" y="101"/>
                    <a:pt x="177" y="104"/>
                    <a:pt x="171" y="105"/>
                  </a:cubicBezTo>
                  <a:cubicBezTo>
                    <a:pt x="161" y="97"/>
                    <a:pt x="151" y="106"/>
                    <a:pt x="141" y="108"/>
                  </a:cubicBezTo>
                  <a:cubicBezTo>
                    <a:pt x="133" y="102"/>
                    <a:pt x="133" y="94"/>
                    <a:pt x="123" y="92"/>
                  </a:cubicBezTo>
                  <a:cubicBezTo>
                    <a:pt x="116" y="87"/>
                    <a:pt x="111" y="79"/>
                    <a:pt x="102" y="77"/>
                  </a:cubicBezTo>
                  <a:cubicBezTo>
                    <a:pt x="94" y="73"/>
                    <a:pt x="90" y="74"/>
                    <a:pt x="80" y="75"/>
                  </a:cubicBezTo>
                  <a:cubicBezTo>
                    <a:pt x="72" y="80"/>
                    <a:pt x="74" y="88"/>
                    <a:pt x="66" y="90"/>
                  </a:cubicBezTo>
                  <a:cubicBezTo>
                    <a:pt x="60" y="93"/>
                    <a:pt x="54" y="95"/>
                    <a:pt x="48" y="96"/>
                  </a:cubicBezTo>
                  <a:cubicBezTo>
                    <a:pt x="33" y="103"/>
                    <a:pt x="50" y="119"/>
                    <a:pt x="27" y="123"/>
                  </a:cubicBezTo>
                  <a:cubicBezTo>
                    <a:pt x="19" y="122"/>
                    <a:pt x="14" y="120"/>
                    <a:pt x="9" y="128"/>
                  </a:cubicBezTo>
                  <a:cubicBezTo>
                    <a:pt x="8" y="136"/>
                    <a:pt x="7" y="139"/>
                    <a:pt x="14" y="144"/>
                  </a:cubicBezTo>
                  <a:cubicBezTo>
                    <a:pt x="12" y="151"/>
                    <a:pt x="13" y="154"/>
                    <a:pt x="6" y="158"/>
                  </a:cubicBezTo>
                  <a:cubicBezTo>
                    <a:pt x="0" y="166"/>
                    <a:pt x="6" y="177"/>
                    <a:pt x="11" y="185"/>
                  </a:cubicBezTo>
                  <a:cubicBezTo>
                    <a:pt x="13" y="197"/>
                    <a:pt x="20" y="205"/>
                    <a:pt x="26" y="215"/>
                  </a:cubicBezTo>
                  <a:cubicBezTo>
                    <a:pt x="28" y="225"/>
                    <a:pt x="30" y="220"/>
                    <a:pt x="38" y="218"/>
                  </a:cubicBezTo>
                  <a:cubicBezTo>
                    <a:pt x="42" y="215"/>
                    <a:pt x="47" y="214"/>
                    <a:pt x="51" y="210"/>
                  </a:cubicBezTo>
                  <a:cubicBezTo>
                    <a:pt x="55" y="206"/>
                    <a:pt x="57" y="201"/>
                    <a:pt x="62" y="197"/>
                  </a:cubicBezTo>
                  <a:cubicBezTo>
                    <a:pt x="71" y="198"/>
                    <a:pt x="73" y="205"/>
                    <a:pt x="83" y="207"/>
                  </a:cubicBezTo>
                  <a:cubicBezTo>
                    <a:pt x="89" y="210"/>
                    <a:pt x="95" y="212"/>
                    <a:pt x="101" y="213"/>
                  </a:cubicBezTo>
                  <a:cubicBezTo>
                    <a:pt x="108" y="217"/>
                    <a:pt x="116" y="228"/>
                    <a:pt x="119" y="236"/>
                  </a:cubicBezTo>
                  <a:cubicBezTo>
                    <a:pt x="120" y="244"/>
                    <a:pt x="124" y="243"/>
                    <a:pt x="128" y="249"/>
                  </a:cubicBezTo>
                  <a:cubicBezTo>
                    <a:pt x="127" y="251"/>
                    <a:pt x="126" y="257"/>
                    <a:pt x="122" y="257"/>
                  </a:cubicBezTo>
                  <a:cubicBezTo>
                    <a:pt x="116" y="257"/>
                    <a:pt x="105" y="254"/>
                    <a:pt x="105" y="254"/>
                  </a:cubicBezTo>
                  <a:cubicBezTo>
                    <a:pt x="93" y="245"/>
                    <a:pt x="94" y="256"/>
                    <a:pt x="84" y="260"/>
                  </a:cubicBezTo>
                  <a:cubicBezTo>
                    <a:pt x="76" y="257"/>
                    <a:pt x="70" y="256"/>
                    <a:pt x="68" y="266"/>
                  </a:cubicBezTo>
                  <a:cubicBezTo>
                    <a:pt x="76" y="272"/>
                    <a:pt x="68" y="272"/>
                    <a:pt x="62" y="273"/>
                  </a:cubicBezTo>
                  <a:cubicBezTo>
                    <a:pt x="60" y="277"/>
                    <a:pt x="58" y="279"/>
                    <a:pt x="62" y="284"/>
                  </a:cubicBezTo>
                  <a:cubicBezTo>
                    <a:pt x="66" y="288"/>
                    <a:pt x="75" y="294"/>
                    <a:pt x="75" y="294"/>
                  </a:cubicBezTo>
                  <a:cubicBezTo>
                    <a:pt x="77" y="300"/>
                    <a:pt x="79" y="302"/>
                    <a:pt x="84" y="306"/>
                  </a:cubicBezTo>
                  <a:cubicBezTo>
                    <a:pt x="88" y="312"/>
                    <a:pt x="90" y="311"/>
                    <a:pt x="96" y="315"/>
                  </a:cubicBezTo>
                  <a:cubicBezTo>
                    <a:pt x="99" y="323"/>
                    <a:pt x="99" y="325"/>
                    <a:pt x="107" y="321"/>
                  </a:cubicBezTo>
                  <a:cubicBezTo>
                    <a:pt x="137" y="324"/>
                    <a:pt x="123" y="326"/>
                    <a:pt x="143" y="338"/>
                  </a:cubicBezTo>
                  <a:cubicBezTo>
                    <a:pt x="167" y="335"/>
                    <a:pt x="158" y="330"/>
                    <a:pt x="159" y="302"/>
                  </a:cubicBezTo>
                  <a:cubicBezTo>
                    <a:pt x="158" y="270"/>
                    <a:pt x="148" y="265"/>
                    <a:pt x="167" y="254"/>
                  </a:cubicBezTo>
                  <a:cubicBezTo>
                    <a:pt x="172" y="248"/>
                    <a:pt x="182" y="249"/>
                    <a:pt x="191" y="248"/>
                  </a:cubicBezTo>
                  <a:cubicBezTo>
                    <a:pt x="195" y="242"/>
                    <a:pt x="192" y="238"/>
                    <a:pt x="200" y="236"/>
                  </a:cubicBezTo>
                  <a:cubicBezTo>
                    <a:pt x="208" y="247"/>
                    <a:pt x="204" y="243"/>
                    <a:pt x="212" y="249"/>
                  </a:cubicBezTo>
                  <a:cubicBezTo>
                    <a:pt x="220" y="239"/>
                    <a:pt x="213" y="230"/>
                    <a:pt x="227" y="227"/>
                  </a:cubicBezTo>
                  <a:cubicBezTo>
                    <a:pt x="228" y="221"/>
                    <a:pt x="228" y="219"/>
                    <a:pt x="234" y="216"/>
                  </a:cubicBezTo>
                  <a:cubicBezTo>
                    <a:pt x="240" y="218"/>
                    <a:pt x="242" y="220"/>
                    <a:pt x="245" y="225"/>
                  </a:cubicBezTo>
                  <a:cubicBezTo>
                    <a:pt x="238" y="252"/>
                    <a:pt x="246" y="246"/>
                    <a:pt x="254" y="266"/>
                  </a:cubicBezTo>
                  <a:cubicBezTo>
                    <a:pt x="252" y="272"/>
                    <a:pt x="252" y="277"/>
                    <a:pt x="249" y="282"/>
                  </a:cubicBezTo>
                  <a:cubicBezTo>
                    <a:pt x="261" y="302"/>
                    <a:pt x="248" y="310"/>
                    <a:pt x="273" y="312"/>
                  </a:cubicBezTo>
                  <a:cubicBezTo>
                    <a:pt x="279" y="314"/>
                    <a:pt x="285" y="314"/>
                    <a:pt x="291" y="317"/>
                  </a:cubicBezTo>
                  <a:cubicBezTo>
                    <a:pt x="300" y="313"/>
                    <a:pt x="307" y="325"/>
                    <a:pt x="317" y="327"/>
                  </a:cubicBezTo>
                  <a:cubicBezTo>
                    <a:pt x="319" y="339"/>
                    <a:pt x="329" y="338"/>
                    <a:pt x="339" y="341"/>
                  </a:cubicBezTo>
                  <a:cubicBezTo>
                    <a:pt x="344" y="344"/>
                    <a:pt x="351" y="353"/>
                    <a:pt x="351" y="353"/>
                  </a:cubicBezTo>
                  <a:cubicBezTo>
                    <a:pt x="362" y="351"/>
                    <a:pt x="365" y="346"/>
                    <a:pt x="375" y="344"/>
                  </a:cubicBezTo>
                  <a:cubicBezTo>
                    <a:pt x="380" y="336"/>
                    <a:pt x="379" y="331"/>
                    <a:pt x="389" y="329"/>
                  </a:cubicBezTo>
                  <a:cubicBezTo>
                    <a:pt x="391" y="319"/>
                    <a:pt x="399" y="324"/>
                    <a:pt x="407" y="321"/>
                  </a:cubicBezTo>
                  <a:cubicBezTo>
                    <a:pt x="411" y="315"/>
                    <a:pt x="408" y="311"/>
                    <a:pt x="416" y="314"/>
                  </a:cubicBezTo>
                  <a:cubicBezTo>
                    <a:pt x="434" y="308"/>
                    <a:pt x="424" y="312"/>
                    <a:pt x="440" y="315"/>
                  </a:cubicBezTo>
                  <a:cubicBezTo>
                    <a:pt x="449" y="326"/>
                    <a:pt x="460" y="311"/>
                    <a:pt x="468" y="305"/>
                  </a:cubicBezTo>
                  <a:cubicBezTo>
                    <a:pt x="480" y="306"/>
                    <a:pt x="482" y="309"/>
                    <a:pt x="494" y="308"/>
                  </a:cubicBezTo>
                  <a:cubicBezTo>
                    <a:pt x="501" y="304"/>
                    <a:pt x="508" y="303"/>
                    <a:pt x="515" y="299"/>
                  </a:cubicBezTo>
                  <a:cubicBezTo>
                    <a:pt x="526" y="281"/>
                    <a:pt x="508" y="290"/>
                    <a:pt x="506" y="251"/>
                  </a:cubicBezTo>
                  <a:cubicBezTo>
                    <a:pt x="508" y="245"/>
                    <a:pt x="506" y="234"/>
                    <a:pt x="509" y="228"/>
                  </a:cubicBezTo>
                  <a:cubicBezTo>
                    <a:pt x="512" y="214"/>
                    <a:pt x="524" y="215"/>
                    <a:pt x="510" y="212"/>
                  </a:cubicBezTo>
                  <a:cubicBezTo>
                    <a:pt x="499" y="207"/>
                    <a:pt x="504" y="219"/>
                    <a:pt x="500" y="221"/>
                  </a:cubicBezTo>
                  <a:cubicBezTo>
                    <a:pt x="496" y="223"/>
                    <a:pt x="491" y="222"/>
                    <a:pt x="486" y="222"/>
                  </a:cubicBezTo>
                  <a:cubicBezTo>
                    <a:pt x="480" y="232"/>
                    <a:pt x="473" y="232"/>
                    <a:pt x="464" y="239"/>
                  </a:cubicBezTo>
                  <a:cubicBezTo>
                    <a:pt x="462" y="253"/>
                    <a:pt x="465" y="251"/>
                    <a:pt x="456" y="25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2" name="Freeform 152"/>
            <p:cNvSpPr>
              <a:spLocks/>
            </p:cNvSpPr>
            <p:nvPr/>
          </p:nvSpPr>
          <p:spPr bwMode="auto">
            <a:xfrm>
              <a:off x="7105650" y="3441700"/>
              <a:ext cx="85725" cy="47625"/>
            </a:xfrm>
            <a:custGeom>
              <a:avLst/>
              <a:gdLst>
                <a:gd name="T0" fmla="*/ 79375 w 54"/>
                <a:gd name="T1" fmla="*/ 20638 h 30"/>
                <a:gd name="T2" fmla="*/ 33338 w 54"/>
                <a:gd name="T3" fmla="*/ 0 h 30"/>
                <a:gd name="T4" fmla="*/ 0 w 54"/>
                <a:gd name="T5" fmla="*/ 25400 h 30"/>
                <a:gd name="T6" fmla="*/ 31750 w 54"/>
                <a:gd name="T7" fmla="*/ 39688 h 30"/>
                <a:gd name="T8" fmla="*/ 60325 w 54"/>
                <a:gd name="T9" fmla="*/ 47625 h 30"/>
                <a:gd name="T10" fmla="*/ 85725 w 54"/>
                <a:gd name="T11" fmla="*/ 30163 h 30"/>
                <a:gd name="T12" fmla="*/ 69850 w 54"/>
                <a:gd name="T13" fmla="*/ 6350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"/>
                <a:gd name="T22" fmla="*/ 0 h 30"/>
                <a:gd name="T23" fmla="*/ 54 w 54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" h="30">
                  <a:moveTo>
                    <a:pt x="50" y="13"/>
                  </a:moveTo>
                  <a:cubicBezTo>
                    <a:pt x="39" y="7"/>
                    <a:pt x="34" y="2"/>
                    <a:pt x="21" y="0"/>
                  </a:cubicBezTo>
                  <a:cubicBezTo>
                    <a:pt x="10" y="2"/>
                    <a:pt x="5" y="6"/>
                    <a:pt x="0" y="16"/>
                  </a:cubicBezTo>
                  <a:cubicBezTo>
                    <a:pt x="7" y="20"/>
                    <a:pt x="12" y="24"/>
                    <a:pt x="20" y="25"/>
                  </a:cubicBezTo>
                  <a:cubicBezTo>
                    <a:pt x="26" y="28"/>
                    <a:pt x="32" y="29"/>
                    <a:pt x="38" y="30"/>
                  </a:cubicBezTo>
                  <a:cubicBezTo>
                    <a:pt x="50" y="28"/>
                    <a:pt x="52" y="30"/>
                    <a:pt x="54" y="19"/>
                  </a:cubicBezTo>
                  <a:cubicBezTo>
                    <a:pt x="52" y="15"/>
                    <a:pt x="44" y="7"/>
                    <a:pt x="44" y="4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3" name="Freeform 103"/>
            <p:cNvSpPr>
              <a:spLocks/>
            </p:cNvSpPr>
            <p:nvPr/>
          </p:nvSpPr>
          <p:spPr bwMode="auto">
            <a:xfrm>
              <a:off x="6650038" y="2454275"/>
              <a:ext cx="1711325" cy="1258888"/>
            </a:xfrm>
            <a:custGeom>
              <a:avLst/>
              <a:gdLst>
                <a:gd name="T0" fmla="*/ 744537 w 1078"/>
                <a:gd name="T1" fmla="*/ 1190625 h 793"/>
                <a:gd name="T2" fmla="*/ 696912 w 1078"/>
                <a:gd name="T3" fmla="*/ 1106488 h 793"/>
                <a:gd name="T4" fmla="*/ 657225 w 1078"/>
                <a:gd name="T5" fmla="*/ 995363 h 793"/>
                <a:gd name="T6" fmla="*/ 563562 w 1078"/>
                <a:gd name="T7" fmla="*/ 981075 h 793"/>
                <a:gd name="T8" fmla="*/ 452437 w 1078"/>
                <a:gd name="T9" fmla="*/ 1003300 h 793"/>
                <a:gd name="T10" fmla="*/ 330200 w 1078"/>
                <a:gd name="T11" fmla="*/ 974725 h 793"/>
                <a:gd name="T12" fmla="*/ 220662 w 1078"/>
                <a:gd name="T13" fmla="*/ 919163 h 793"/>
                <a:gd name="T14" fmla="*/ 160337 w 1078"/>
                <a:gd name="T15" fmla="*/ 833438 h 793"/>
                <a:gd name="T16" fmla="*/ 153987 w 1078"/>
                <a:gd name="T17" fmla="*/ 779463 h 793"/>
                <a:gd name="T18" fmla="*/ 141287 w 1078"/>
                <a:gd name="T19" fmla="*/ 696913 h 793"/>
                <a:gd name="T20" fmla="*/ 38100 w 1078"/>
                <a:gd name="T21" fmla="*/ 669925 h 793"/>
                <a:gd name="T22" fmla="*/ 6350 w 1078"/>
                <a:gd name="T23" fmla="*/ 590550 h 793"/>
                <a:gd name="T24" fmla="*/ 93662 w 1078"/>
                <a:gd name="T25" fmla="*/ 530225 h 793"/>
                <a:gd name="T26" fmla="*/ 158750 w 1078"/>
                <a:gd name="T27" fmla="*/ 473075 h 793"/>
                <a:gd name="T28" fmla="*/ 201612 w 1078"/>
                <a:gd name="T29" fmla="*/ 385763 h 793"/>
                <a:gd name="T30" fmla="*/ 261937 w 1078"/>
                <a:gd name="T31" fmla="*/ 330200 h 793"/>
                <a:gd name="T32" fmla="*/ 334962 w 1078"/>
                <a:gd name="T33" fmla="*/ 242888 h 793"/>
                <a:gd name="T34" fmla="*/ 427038 w 1078"/>
                <a:gd name="T35" fmla="*/ 200025 h 793"/>
                <a:gd name="T36" fmla="*/ 530225 w 1078"/>
                <a:gd name="T37" fmla="*/ 298450 h 793"/>
                <a:gd name="T38" fmla="*/ 571500 w 1078"/>
                <a:gd name="T39" fmla="*/ 358775 h 793"/>
                <a:gd name="T40" fmla="*/ 795337 w 1078"/>
                <a:gd name="T41" fmla="*/ 461963 h 793"/>
                <a:gd name="T42" fmla="*/ 882650 w 1078"/>
                <a:gd name="T43" fmla="*/ 482600 h 793"/>
                <a:gd name="T44" fmla="*/ 1031875 w 1078"/>
                <a:gd name="T45" fmla="*/ 436563 h 793"/>
                <a:gd name="T46" fmla="*/ 1073150 w 1078"/>
                <a:gd name="T47" fmla="*/ 352425 h 793"/>
                <a:gd name="T48" fmla="*/ 1128712 w 1078"/>
                <a:gd name="T49" fmla="*/ 357188 h 793"/>
                <a:gd name="T50" fmla="*/ 1195387 w 1078"/>
                <a:gd name="T51" fmla="*/ 307975 h 793"/>
                <a:gd name="T52" fmla="*/ 1273175 w 1078"/>
                <a:gd name="T53" fmla="*/ 260350 h 793"/>
                <a:gd name="T54" fmla="*/ 1179512 w 1078"/>
                <a:gd name="T55" fmla="*/ 236538 h 793"/>
                <a:gd name="T56" fmla="*/ 1235075 w 1078"/>
                <a:gd name="T57" fmla="*/ 171450 h 793"/>
                <a:gd name="T58" fmla="*/ 1311275 w 1078"/>
                <a:gd name="T59" fmla="*/ 80963 h 793"/>
                <a:gd name="T60" fmla="*/ 1384300 w 1078"/>
                <a:gd name="T61" fmla="*/ 4763 h 793"/>
                <a:gd name="T62" fmla="*/ 1471612 w 1078"/>
                <a:gd name="T63" fmla="*/ 65088 h 793"/>
                <a:gd name="T64" fmla="*/ 1519237 w 1078"/>
                <a:gd name="T65" fmla="*/ 146050 h 793"/>
                <a:gd name="T66" fmla="*/ 1579562 w 1078"/>
                <a:gd name="T67" fmla="*/ 190500 h 793"/>
                <a:gd name="T68" fmla="*/ 1635125 w 1078"/>
                <a:gd name="T69" fmla="*/ 236538 h 793"/>
                <a:gd name="T70" fmla="*/ 1708150 w 1078"/>
                <a:gd name="T71" fmla="*/ 223838 h 793"/>
                <a:gd name="T72" fmla="*/ 1636713 w 1078"/>
                <a:gd name="T73" fmla="*/ 346075 h 793"/>
                <a:gd name="T74" fmla="*/ 1571625 w 1078"/>
                <a:gd name="T75" fmla="*/ 412750 h 793"/>
                <a:gd name="T76" fmla="*/ 1511300 w 1078"/>
                <a:gd name="T77" fmla="*/ 474663 h 793"/>
                <a:gd name="T78" fmla="*/ 1450975 w 1078"/>
                <a:gd name="T79" fmla="*/ 517525 h 793"/>
                <a:gd name="T80" fmla="*/ 1357312 w 1078"/>
                <a:gd name="T81" fmla="*/ 568325 h 793"/>
                <a:gd name="T82" fmla="*/ 1357312 w 1078"/>
                <a:gd name="T83" fmla="*/ 517525 h 793"/>
                <a:gd name="T84" fmla="*/ 1273175 w 1078"/>
                <a:gd name="T85" fmla="*/ 568325 h 793"/>
                <a:gd name="T86" fmla="*/ 1258887 w 1078"/>
                <a:gd name="T87" fmla="*/ 652463 h 793"/>
                <a:gd name="T88" fmla="*/ 1362075 w 1078"/>
                <a:gd name="T89" fmla="*/ 663575 h 793"/>
                <a:gd name="T90" fmla="*/ 1277937 w 1078"/>
                <a:gd name="T91" fmla="*/ 738188 h 793"/>
                <a:gd name="T92" fmla="*/ 1304925 w 1078"/>
                <a:gd name="T93" fmla="*/ 854075 h 793"/>
                <a:gd name="T94" fmla="*/ 1347787 w 1078"/>
                <a:gd name="T95" fmla="*/ 919163 h 793"/>
                <a:gd name="T96" fmla="*/ 1323975 w 1078"/>
                <a:gd name="T97" fmla="*/ 990600 h 793"/>
                <a:gd name="T98" fmla="*/ 1285875 w 1078"/>
                <a:gd name="T99" fmla="*/ 1073150 h 793"/>
                <a:gd name="T100" fmla="*/ 1227137 w 1078"/>
                <a:gd name="T101" fmla="*/ 1135063 h 793"/>
                <a:gd name="T102" fmla="*/ 1128712 w 1078"/>
                <a:gd name="T103" fmla="*/ 1185863 h 793"/>
                <a:gd name="T104" fmla="*/ 1022350 w 1078"/>
                <a:gd name="T105" fmla="*/ 1258888 h 793"/>
                <a:gd name="T106" fmla="*/ 995362 w 1078"/>
                <a:gd name="T107" fmla="*/ 1225550 h 793"/>
                <a:gd name="T108" fmla="*/ 919162 w 1078"/>
                <a:gd name="T109" fmla="*/ 1189038 h 793"/>
                <a:gd name="T110" fmla="*/ 823913 w 1078"/>
                <a:gd name="T111" fmla="*/ 1174750 h 793"/>
                <a:gd name="T112" fmla="*/ 773112 w 1078"/>
                <a:gd name="T113" fmla="*/ 1230313 h 79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078"/>
                <a:gd name="T172" fmla="*/ 0 h 793"/>
                <a:gd name="T173" fmla="*/ 1078 w 1078"/>
                <a:gd name="T174" fmla="*/ 793 h 79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078" h="793">
                  <a:moveTo>
                    <a:pt x="497" y="779"/>
                  </a:moveTo>
                  <a:cubicBezTo>
                    <a:pt x="489" y="778"/>
                    <a:pt x="487" y="777"/>
                    <a:pt x="481" y="772"/>
                  </a:cubicBezTo>
                  <a:cubicBezTo>
                    <a:pt x="479" y="763"/>
                    <a:pt x="477" y="755"/>
                    <a:pt x="469" y="750"/>
                  </a:cubicBezTo>
                  <a:cubicBezTo>
                    <a:pt x="465" y="745"/>
                    <a:pt x="467" y="721"/>
                    <a:pt x="457" y="718"/>
                  </a:cubicBezTo>
                  <a:cubicBezTo>
                    <a:pt x="451" y="716"/>
                    <a:pt x="445" y="717"/>
                    <a:pt x="439" y="717"/>
                  </a:cubicBezTo>
                  <a:cubicBezTo>
                    <a:pt x="432" y="710"/>
                    <a:pt x="430" y="703"/>
                    <a:pt x="439" y="697"/>
                  </a:cubicBezTo>
                  <a:cubicBezTo>
                    <a:pt x="442" y="693"/>
                    <a:pt x="443" y="689"/>
                    <a:pt x="445" y="684"/>
                  </a:cubicBezTo>
                  <a:cubicBezTo>
                    <a:pt x="444" y="668"/>
                    <a:pt x="449" y="651"/>
                    <a:pt x="437" y="639"/>
                  </a:cubicBezTo>
                  <a:cubicBezTo>
                    <a:pt x="423" y="644"/>
                    <a:pt x="426" y="629"/>
                    <a:pt x="414" y="627"/>
                  </a:cubicBezTo>
                  <a:cubicBezTo>
                    <a:pt x="408" y="626"/>
                    <a:pt x="402" y="626"/>
                    <a:pt x="396" y="626"/>
                  </a:cubicBezTo>
                  <a:cubicBezTo>
                    <a:pt x="395" y="617"/>
                    <a:pt x="394" y="616"/>
                    <a:pt x="386" y="612"/>
                  </a:cubicBezTo>
                  <a:cubicBezTo>
                    <a:pt x="376" y="616"/>
                    <a:pt x="366" y="617"/>
                    <a:pt x="355" y="618"/>
                  </a:cubicBezTo>
                  <a:cubicBezTo>
                    <a:pt x="350" y="620"/>
                    <a:pt x="346" y="623"/>
                    <a:pt x="341" y="624"/>
                  </a:cubicBezTo>
                  <a:cubicBezTo>
                    <a:pt x="334" y="629"/>
                    <a:pt x="319" y="624"/>
                    <a:pt x="311" y="623"/>
                  </a:cubicBezTo>
                  <a:cubicBezTo>
                    <a:pt x="299" y="617"/>
                    <a:pt x="294" y="628"/>
                    <a:pt x="285" y="632"/>
                  </a:cubicBezTo>
                  <a:cubicBezTo>
                    <a:pt x="279" y="629"/>
                    <a:pt x="273" y="628"/>
                    <a:pt x="267" y="627"/>
                  </a:cubicBezTo>
                  <a:cubicBezTo>
                    <a:pt x="257" y="630"/>
                    <a:pt x="249" y="630"/>
                    <a:pt x="238" y="629"/>
                  </a:cubicBezTo>
                  <a:cubicBezTo>
                    <a:pt x="226" y="625"/>
                    <a:pt x="218" y="621"/>
                    <a:pt x="208" y="614"/>
                  </a:cubicBezTo>
                  <a:cubicBezTo>
                    <a:pt x="202" y="605"/>
                    <a:pt x="198" y="601"/>
                    <a:pt x="190" y="595"/>
                  </a:cubicBezTo>
                  <a:cubicBezTo>
                    <a:pt x="170" y="601"/>
                    <a:pt x="179" y="590"/>
                    <a:pt x="168" y="588"/>
                  </a:cubicBezTo>
                  <a:cubicBezTo>
                    <a:pt x="161" y="579"/>
                    <a:pt x="151" y="580"/>
                    <a:pt x="139" y="579"/>
                  </a:cubicBezTo>
                  <a:cubicBezTo>
                    <a:pt x="133" y="575"/>
                    <a:pt x="128" y="571"/>
                    <a:pt x="121" y="570"/>
                  </a:cubicBezTo>
                  <a:cubicBezTo>
                    <a:pt x="115" y="567"/>
                    <a:pt x="110" y="563"/>
                    <a:pt x="104" y="562"/>
                  </a:cubicBezTo>
                  <a:cubicBezTo>
                    <a:pt x="105" y="554"/>
                    <a:pt x="112" y="529"/>
                    <a:pt x="101" y="525"/>
                  </a:cubicBezTo>
                  <a:cubicBezTo>
                    <a:pt x="101" y="522"/>
                    <a:pt x="99" y="510"/>
                    <a:pt x="98" y="509"/>
                  </a:cubicBezTo>
                  <a:cubicBezTo>
                    <a:pt x="96" y="506"/>
                    <a:pt x="91" y="500"/>
                    <a:pt x="91" y="500"/>
                  </a:cubicBezTo>
                  <a:cubicBezTo>
                    <a:pt x="93" y="491"/>
                    <a:pt x="90" y="498"/>
                    <a:pt x="97" y="491"/>
                  </a:cubicBezTo>
                  <a:cubicBezTo>
                    <a:pt x="99" y="489"/>
                    <a:pt x="103" y="483"/>
                    <a:pt x="103" y="483"/>
                  </a:cubicBezTo>
                  <a:cubicBezTo>
                    <a:pt x="106" y="467"/>
                    <a:pt x="103" y="473"/>
                    <a:pt x="109" y="465"/>
                  </a:cubicBezTo>
                  <a:cubicBezTo>
                    <a:pt x="112" y="450"/>
                    <a:pt x="103" y="441"/>
                    <a:pt x="89" y="439"/>
                  </a:cubicBezTo>
                  <a:cubicBezTo>
                    <a:pt x="81" y="433"/>
                    <a:pt x="76" y="441"/>
                    <a:pt x="68" y="445"/>
                  </a:cubicBezTo>
                  <a:cubicBezTo>
                    <a:pt x="57" y="441"/>
                    <a:pt x="54" y="429"/>
                    <a:pt x="42" y="427"/>
                  </a:cubicBezTo>
                  <a:cubicBezTo>
                    <a:pt x="36" y="424"/>
                    <a:pt x="30" y="423"/>
                    <a:pt x="24" y="422"/>
                  </a:cubicBezTo>
                  <a:cubicBezTo>
                    <a:pt x="19" y="416"/>
                    <a:pt x="24" y="418"/>
                    <a:pt x="27" y="411"/>
                  </a:cubicBezTo>
                  <a:cubicBezTo>
                    <a:pt x="28" y="406"/>
                    <a:pt x="21" y="396"/>
                    <a:pt x="21" y="396"/>
                  </a:cubicBezTo>
                  <a:cubicBezTo>
                    <a:pt x="22" y="373"/>
                    <a:pt x="26" y="373"/>
                    <a:pt x="4" y="372"/>
                  </a:cubicBezTo>
                  <a:cubicBezTo>
                    <a:pt x="0" y="353"/>
                    <a:pt x="13" y="349"/>
                    <a:pt x="27" y="340"/>
                  </a:cubicBezTo>
                  <a:cubicBezTo>
                    <a:pt x="34" y="342"/>
                    <a:pt x="37" y="343"/>
                    <a:pt x="44" y="342"/>
                  </a:cubicBezTo>
                  <a:cubicBezTo>
                    <a:pt x="48" y="335"/>
                    <a:pt x="52" y="335"/>
                    <a:pt x="59" y="334"/>
                  </a:cubicBezTo>
                  <a:cubicBezTo>
                    <a:pt x="65" y="331"/>
                    <a:pt x="65" y="329"/>
                    <a:pt x="66" y="323"/>
                  </a:cubicBezTo>
                  <a:cubicBezTo>
                    <a:pt x="64" y="313"/>
                    <a:pt x="77" y="314"/>
                    <a:pt x="86" y="313"/>
                  </a:cubicBezTo>
                  <a:cubicBezTo>
                    <a:pt x="95" y="309"/>
                    <a:pt x="94" y="303"/>
                    <a:pt x="100" y="298"/>
                  </a:cubicBezTo>
                  <a:cubicBezTo>
                    <a:pt x="108" y="291"/>
                    <a:pt x="120" y="291"/>
                    <a:pt x="127" y="281"/>
                  </a:cubicBezTo>
                  <a:cubicBezTo>
                    <a:pt x="126" y="274"/>
                    <a:pt x="125" y="271"/>
                    <a:pt x="132" y="267"/>
                  </a:cubicBezTo>
                  <a:cubicBezTo>
                    <a:pt x="139" y="258"/>
                    <a:pt x="141" y="246"/>
                    <a:pt x="127" y="243"/>
                  </a:cubicBezTo>
                  <a:cubicBezTo>
                    <a:pt x="119" y="233"/>
                    <a:pt x="117" y="233"/>
                    <a:pt x="129" y="231"/>
                  </a:cubicBezTo>
                  <a:cubicBezTo>
                    <a:pt x="144" y="224"/>
                    <a:pt x="146" y="218"/>
                    <a:pt x="165" y="217"/>
                  </a:cubicBezTo>
                  <a:cubicBezTo>
                    <a:pt x="174" y="202"/>
                    <a:pt x="165" y="220"/>
                    <a:pt x="165" y="208"/>
                  </a:cubicBezTo>
                  <a:cubicBezTo>
                    <a:pt x="165" y="202"/>
                    <a:pt x="168" y="191"/>
                    <a:pt x="168" y="191"/>
                  </a:cubicBezTo>
                  <a:cubicBezTo>
                    <a:pt x="167" y="179"/>
                    <a:pt x="175" y="170"/>
                    <a:pt x="188" y="167"/>
                  </a:cubicBezTo>
                  <a:cubicBezTo>
                    <a:pt x="196" y="162"/>
                    <a:pt x="203" y="158"/>
                    <a:pt x="211" y="153"/>
                  </a:cubicBezTo>
                  <a:cubicBezTo>
                    <a:pt x="213" y="150"/>
                    <a:pt x="213" y="146"/>
                    <a:pt x="215" y="144"/>
                  </a:cubicBezTo>
                  <a:cubicBezTo>
                    <a:pt x="221" y="137"/>
                    <a:pt x="237" y="129"/>
                    <a:pt x="246" y="124"/>
                  </a:cubicBezTo>
                  <a:cubicBezTo>
                    <a:pt x="252" y="115"/>
                    <a:pt x="264" y="117"/>
                    <a:pt x="269" y="126"/>
                  </a:cubicBezTo>
                  <a:cubicBezTo>
                    <a:pt x="271" y="146"/>
                    <a:pt x="282" y="158"/>
                    <a:pt x="303" y="161"/>
                  </a:cubicBezTo>
                  <a:cubicBezTo>
                    <a:pt x="310" y="166"/>
                    <a:pt x="317" y="171"/>
                    <a:pt x="325" y="176"/>
                  </a:cubicBezTo>
                  <a:cubicBezTo>
                    <a:pt x="328" y="180"/>
                    <a:pt x="334" y="188"/>
                    <a:pt x="334" y="188"/>
                  </a:cubicBezTo>
                  <a:cubicBezTo>
                    <a:pt x="336" y="196"/>
                    <a:pt x="333" y="201"/>
                    <a:pt x="329" y="208"/>
                  </a:cubicBezTo>
                  <a:cubicBezTo>
                    <a:pt x="332" y="213"/>
                    <a:pt x="334" y="215"/>
                    <a:pt x="340" y="217"/>
                  </a:cubicBezTo>
                  <a:cubicBezTo>
                    <a:pt x="345" y="226"/>
                    <a:pt x="349" y="225"/>
                    <a:pt x="360" y="226"/>
                  </a:cubicBezTo>
                  <a:cubicBezTo>
                    <a:pt x="366" y="231"/>
                    <a:pt x="370" y="236"/>
                    <a:pt x="378" y="238"/>
                  </a:cubicBezTo>
                  <a:cubicBezTo>
                    <a:pt x="390" y="245"/>
                    <a:pt x="386" y="261"/>
                    <a:pt x="401" y="264"/>
                  </a:cubicBezTo>
                  <a:cubicBezTo>
                    <a:pt x="426" y="295"/>
                    <a:pt x="464" y="286"/>
                    <a:pt x="501" y="291"/>
                  </a:cubicBezTo>
                  <a:cubicBezTo>
                    <a:pt x="505" y="292"/>
                    <a:pt x="509" y="292"/>
                    <a:pt x="512" y="294"/>
                  </a:cubicBezTo>
                  <a:cubicBezTo>
                    <a:pt x="517" y="297"/>
                    <a:pt x="517" y="301"/>
                    <a:pt x="524" y="302"/>
                  </a:cubicBezTo>
                  <a:cubicBezTo>
                    <a:pt x="534" y="310"/>
                    <a:pt x="544" y="306"/>
                    <a:pt x="556" y="304"/>
                  </a:cubicBezTo>
                  <a:cubicBezTo>
                    <a:pt x="563" y="300"/>
                    <a:pt x="572" y="303"/>
                    <a:pt x="579" y="299"/>
                  </a:cubicBezTo>
                  <a:cubicBezTo>
                    <a:pt x="596" y="289"/>
                    <a:pt x="602" y="284"/>
                    <a:pt x="623" y="282"/>
                  </a:cubicBezTo>
                  <a:cubicBezTo>
                    <a:pt x="630" y="276"/>
                    <a:pt x="650" y="275"/>
                    <a:pt x="650" y="275"/>
                  </a:cubicBezTo>
                  <a:cubicBezTo>
                    <a:pt x="656" y="273"/>
                    <a:pt x="660" y="271"/>
                    <a:pt x="664" y="266"/>
                  </a:cubicBezTo>
                  <a:cubicBezTo>
                    <a:pt x="666" y="257"/>
                    <a:pt x="666" y="253"/>
                    <a:pt x="664" y="244"/>
                  </a:cubicBezTo>
                  <a:cubicBezTo>
                    <a:pt x="666" y="229"/>
                    <a:pt x="663" y="225"/>
                    <a:pt x="676" y="222"/>
                  </a:cubicBezTo>
                  <a:cubicBezTo>
                    <a:pt x="681" y="225"/>
                    <a:pt x="683" y="229"/>
                    <a:pt x="688" y="232"/>
                  </a:cubicBezTo>
                  <a:cubicBezTo>
                    <a:pt x="695" y="232"/>
                    <a:pt x="702" y="233"/>
                    <a:pt x="709" y="231"/>
                  </a:cubicBezTo>
                  <a:cubicBezTo>
                    <a:pt x="711" y="230"/>
                    <a:pt x="710" y="227"/>
                    <a:pt x="711" y="225"/>
                  </a:cubicBezTo>
                  <a:cubicBezTo>
                    <a:pt x="712" y="223"/>
                    <a:pt x="718" y="222"/>
                    <a:pt x="720" y="222"/>
                  </a:cubicBezTo>
                  <a:cubicBezTo>
                    <a:pt x="722" y="213"/>
                    <a:pt x="729" y="212"/>
                    <a:pt x="737" y="211"/>
                  </a:cubicBezTo>
                  <a:cubicBezTo>
                    <a:pt x="743" y="207"/>
                    <a:pt x="748" y="200"/>
                    <a:pt x="753" y="194"/>
                  </a:cubicBezTo>
                  <a:cubicBezTo>
                    <a:pt x="762" y="198"/>
                    <a:pt x="767" y="192"/>
                    <a:pt x="775" y="190"/>
                  </a:cubicBezTo>
                  <a:cubicBezTo>
                    <a:pt x="782" y="186"/>
                    <a:pt x="798" y="182"/>
                    <a:pt x="807" y="180"/>
                  </a:cubicBezTo>
                  <a:cubicBezTo>
                    <a:pt x="817" y="173"/>
                    <a:pt x="812" y="166"/>
                    <a:pt x="802" y="164"/>
                  </a:cubicBezTo>
                  <a:cubicBezTo>
                    <a:pt x="795" y="160"/>
                    <a:pt x="792" y="154"/>
                    <a:pt x="785" y="150"/>
                  </a:cubicBezTo>
                  <a:cubicBezTo>
                    <a:pt x="776" y="138"/>
                    <a:pt x="769" y="155"/>
                    <a:pt x="759" y="158"/>
                  </a:cubicBezTo>
                  <a:cubicBezTo>
                    <a:pt x="753" y="157"/>
                    <a:pt x="738" y="158"/>
                    <a:pt x="743" y="149"/>
                  </a:cubicBezTo>
                  <a:cubicBezTo>
                    <a:pt x="744" y="142"/>
                    <a:pt x="748" y="141"/>
                    <a:pt x="744" y="135"/>
                  </a:cubicBezTo>
                  <a:cubicBezTo>
                    <a:pt x="741" y="119"/>
                    <a:pt x="749" y="110"/>
                    <a:pt x="759" y="100"/>
                  </a:cubicBezTo>
                  <a:cubicBezTo>
                    <a:pt x="766" y="101"/>
                    <a:pt x="771" y="105"/>
                    <a:pt x="778" y="108"/>
                  </a:cubicBezTo>
                  <a:cubicBezTo>
                    <a:pt x="789" y="105"/>
                    <a:pt x="793" y="96"/>
                    <a:pt x="804" y="94"/>
                  </a:cubicBezTo>
                  <a:cubicBezTo>
                    <a:pt x="806" y="85"/>
                    <a:pt x="812" y="78"/>
                    <a:pt x="822" y="76"/>
                  </a:cubicBezTo>
                  <a:cubicBezTo>
                    <a:pt x="823" y="66"/>
                    <a:pt x="824" y="60"/>
                    <a:pt x="826" y="51"/>
                  </a:cubicBezTo>
                  <a:cubicBezTo>
                    <a:pt x="825" y="32"/>
                    <a:pt x="815" y="29"/>
                    <a:pt x="834" y="19"/>
                  </a:cubicBezTo>
                  <a:cubicBezTo>
                    <a:pt x="836" y="9"/>
                    <a:pt x="842" y="7"/>
                    <a:pt x="851" y="6"/>
                  </a:cubicBezTo>
                  <a:cubicBezTo>
                    <a:pt x="859" y="0"/>
                    <a:pt x="861" y="1"/>
                    <a:pt x="872" y="3"/>
                  </a:cubicBezTo>
                  <a:cubicBezTo>
                    <a:pt x="877" y="7"/>
                    <a:pt x="880" y="9"/>
                    <a:pt x="886" y="10"/>
                  </a:cubicBezTo>
                  <a:cubicBezTo>
                    <a:pt x="896" y="18"/>
                    <a:pt x="901" y="24"/>
                    <a:pt x="914" y="25"/>
                  </a:cubicBezTo>
                  <a:cubicBezTo>
                    <a:pt x="918" y="31"/>
                    <a:pt x="923" y="35"/>
                    <a:pt x="927" y="41"/>
                  </a:cubicBezTo>
                  <a:cubicBezTo>
                    <a:pt x="928" y="49"/>
                    <a:pt x="929" y="58"/>
                    <a:pt x="936" y="62"/>
                  </a:cubicBezTo>
                  <a:cubicBezTo>
                    <a:pt x="939" y="67"/>
                    <a:pt x="940" y="71"/>
                    <a:pt x="942" y="76"/>
                  </a:cubicBezTo>
                  <a:cubicBezTo>
                    <a:pt x="944" y="85"/>
                    <a:pt x="948" y="90"/>
                    <a:pt x="957" y="92"/>
                  </a:cubicBezTo>
                  <a:cubicBezTo>
                    <a:pt x="964" y="91"/>
                    <a:pt x="965" y="88"/>
                    <a:pt x="971" y="91"/>
                  </a:cubicBezTo>
                  <a:cubicBezTo>
                    <a:pt x="975" y="97"/>
                    <a:pt x="980" y="102"/>
                    <a:pt x="986" y="106"/>
                  </a:cubicBezTo>
                  <a:cubicBezTo>
                    <a:pt x="988" y="114"/>
                    <a:pt x="988" y="116"/>
                    <a:pt x="995" y="120"/>
                  </a:cubicBezTo>
                  <a:cubicBezTo>
                    <a:pt x="1003" y="130"/>
                    <a:pt x="991" y="145"/>
                    <a:pt x="1006" y="147"/>
                  </a:cubicBezTo>
                  <a:cubicBezTo>
                    <a:pt x="1008" y="149"/>
                    <a:pt x="1012" y="152"/>
                    <a:pt x="1015" y="152"/>
                  </a:cubicBezTo>
                  <a:cubicBezTo>
                    <a:pt x="1020" y="152"/>
                    <a:pt x="1030" y="149"/>
                    <a:pt x="1030" y="149"/>
                  </a:cubicBezTo>
                  <a:cubicBezTo>
                    <a:pt x="1039" y="143"/>
                    <a:pt x="1045" y="140"/>
                    <a:pt x="1056" y="136"/>
                  </a:cubicBezTo>
                  <a:cubicBezTo>
                    <a:pt x="1061" y="132"/>
                    <a:pt x="1060" y="138"/>
                    <a:pt x="1066" y="135"/>
                  </a:cubicBezTo>
                  <a:cubicBezTo>
                    <a:pt x="1072" y="126"/>
                    <a:pt x="1072" y="133"/>
                    <a:pt x="1076" y="141"/>
                  </a:cubicBezTo>
                  <a:cubicBezTo>
                    <a:pt x="1074" y="154"/>
                    <a:pt x="1078" y="158"/>
                    <a:pt x="1066" y="165"/>
                  </a:cubicBezTo>
                  <a:cubicBezTo>
                    <a:pt x="1063" y="170"/>
                    <a:pt x="1063" y="175"/>
                    <a:pt x="1060" y="180"/>
                  </a:cubicBezTo>
                  <a:cubicBezTo>
                    <a:pt x="1057" y="195"/>
                    <a:pt x="1044" y="210"/>
                    <a:pt x="1031" y="218"/>
                  </a:cubicBezTo>
                  <a:cubicBezTo>
                    <a:pt x="1020" y="216"/>
                    <a:pt x="1017" y="219"/>
                    <a:pt x="1009" y="225"/>
                  </a:cubicBezTo>
                  <a:cubicBezTo>
                    <a:pt x="1006" y="239"/>
                    <a:pt x="1008" y="257"/>
                    <a:pt x="1001" y="270"/>
                  </a:cubicBezTo>
                  <a:cubicBezTo>
                    <a:pt x="992" y="263"/>
                    <a:pt x="995" y="267"/>
                    <a:pt x="990" y="260"/>
                  </a:cubicBezTo>
                  <a:cubicBezTo>
                    <a:pt x="985" y="270"/>
                    <a:pt x="987" y="277"/>
                    <a:pt x="975" y="279"/>
                  </a:cubicBezTo>
                  <a:cubicBezTo>
                    <a:pt x="970" y="282"/>
                    <a:pt x="967" y="287"/>
                    <a:pt x="962" y="290"/>
                  </a:cubicBezTo>
                  <a:cubicBezTo>
                    <a:pt x="959" y="296"/>
                    <a:pt x="958" y="298"/>
                    <a:pt x="952" y="299"/>
                  </a:cubicBezTo>
                  <a:cubicBezTo>
                    <a:pt x="938" y="297"/>
                    <a:pt x="947" y="296"/>
                    <a:pt x="937" y="290"/>
                  </a:cubicBezTo>
                  <a:cubicBezTo>
                    <a:pt x="928" y="297"/>
                    <a:pt x="935" y="305"/>
                    <a:pt x="922" y="308"/>
                  </a:cubicBezTo>
                  <a:cubicBezTo>
                    <a:pt x="918" y="314"/>
                    <a:pt x="917" y="320"/>
                    <a:pt x="914" y="326"/>
                  </a:cubicBezTo>
                  <a:cubicBezTo>
                    <a:pt x="911" y="332"/>
                    <a:pt x="905" y="337"/>
                    <a:pt x="902" y="343"/>
                  </a:cubicBezTo>
                  <a:cubicBezTo>
                    <a:pt x="900" y="352"/>
                    <a:pt x="886" y="351"/>
                    <a:pt x="878" y="352"/>
                  </a:cubicBezTo>
                  <a:cubicBezTo>
                    <a:pt x="871" y="354"/>
                    <a:pt x="863" y="356"/>
                    <a:pt x="855" y="358"/>
                  </a:cubicBezTo>
                  <a:cubicBezTo>
                    <a:pt x="851" y="363"/>
                    <a:pt x="848" y="366"/>
                    <a:pt x="842" y="369"/>
                  </a:cubicBezTo>
                  <a:cubicBezTo>
                    <a:pt x="839" y="354"/>
                    <a:pt x="841" y="353"/>
                    <a:pt x="851" y="343"/>
                  </a:cubicBezTo>
                  <a:cubicBezTo>
                    <a:pt x="852" y="337"/>
                    <a:pt x="854" y="332"/>
                    <a:pt x="855" y="326"/>
                  </a:cubicBezTo>
                  <a:cubicBezTo>
                    <a:pt x="848" y="323"/>
                    <a:pt x="843" y="321"/>
                    <a:pt x="835" y="323"/>
                  </a:cubicBezTo>
                  <a:cubicBezTo>
                    <a:pt x="832" y="328"/>
                    <a:pt x="832" y="335"/>
                    <a:pt x="828" y="339"/>
                  </a:cubicBezTo>
                  <a:cubicBezTo>
                    <a:pt x="821" y="346"/>
                    <a:pt x="810" y="353"/>
                    <a:pt x="802" y="358"/>
                  </a:cubicBezTo>
                  <a:cubicBezTo>
                    <a:pt x="798" y="365"/>
                    <a:pt x="792" y="366"/>
                    <a:pt x="784" y="367"/>
                  </a:cubicBezTo>
                  <a:cubicBezTo>
                    <a:pt x="779" y="370"/>
                    <a:pt x="776" y="372"/>
                    <a:pt x="773" y="377"/>
                  </a:cubicBezTo>
                  <a:cubicBezTo>
                    <a:pt x="775" y="389"/>
                    <a:pt x="779" y="409"/>
                    <a:pt x="793" y="411"/>
                  </a:cubicBezTo>
                  <a:cubicBezTo>
                    <a:pt x="805" y="410"/>
                    <a:pt x="808" y="406"/>
                    <a:pt x="817" y="399"/>
                  </a:cubicBezTo>
                  <a:cubicBezTo>
                    <a:pt x="839" y="403"/>
                    <a:pt x="829" y="403"/>
                    <a:pt x="846" y="401"/>
                  </a:cubicBezTo>
                  <a:cubicBezTo>
                    <a:pt x="852" y="402"/>
                    <a:pt x="871" y="408"/>
                    <a:pt x="858" y="418"/>
                  </a:cubicBezTo>
                  <a:cubicBezTo>
                    <a:pt x="855" y="420"/>
                    <a:pt x="850" y="420"/>
                    <a:pt x="846" y="421"/>
                  </a:cubicBezTo>
                  <a:cubicBezTo>
                    <a:pt x="838" y="427"/>
                    <a:pt x="833" y="432"/>
                    <a:pt x="823" y="434"/>
                  </a:cubicBezTo>
                  <a:cubicBezTo>
                    <a:pt x="821" y="446"/>
                    <a:pt x="810" y="454"/>
                    <a:pt x="805" y="465"/>
                  </a:cubicBezTo>
                  <a:cubicBezTo>
                    <a:pt x="808" y="476"/>
                    <a:pt x="811" y="488"/>
                    <a:pt x="816" y="498"/>
                  </a:cubicBezTo>
                  <a:cubicBezTo>
                    <a:pt x="819" y="514"/>
                    <a:pt x="828" y="523"/>
                    <a:pt x="837" y="536"/>
                  </a:cubicBezTo>
                  <a:cubicBezTo>
                    <a:pt x="832" y="537"/>
                    <a:pt x="826" y="535"/>
                    <a:pt x="822" y="538"/>
                  </a:cubicBezTo>
                  <a:cubicBezTo>
                    <a:pt x="812" y="544"/>
                    <a:pt x="830" y="545"/>
                    <a:pt x="837" y="547"/>
                  </a:cubicBezTo>
                  <a:cubicBezTo>
                    <a:pt x="845" y="554"/>
                    <a:pt x="845" y="562"/>
                    <a:pt x="838" y="570"/>
                  </a:cubicBezTo>
                  <a:cubicBezTo>
                    <a:pt x="841" y="578"/>
                    <a:pt x="842" y="576"/>
                    <a:pt x="849" y="579"/>
                  </a:cubicBezTo>
                  <a:cubicBezTo>
                    <a:pt x="853" y="586"/>
                    <a:pt x="850" y="597"/>
                    <a:pt x="843" y="600"/>
                  </a:cubicBezTo>
                  <a:cubicBezTo>
                    <a:pt x="839" y="607"/>
                    <a:pt x="840" y="609"/>
                    <a:pt x="846" y="614"/>
                  </a:cubicBezTo>
                  <a:cubicBezTo>
                    <a:pt x="843" y="619"/>
                    <a:pt x="839" y="621"/>
                    <a:pt x="834" y="624"/>
                  </a:cubicBezTo>
                  <a:cubicBezTo>
                    <a:pt x="830" y="633"/>
                    <a:pt x="830" y="635"/>
                    <a:pt x="822" y="641"/>
                  </a:cubicBezTo>
                  <a:cubicBezTo>
                    <a:pt x="818" y="651"/>
                    <a:pt x="818" y="653"/>
                    <a:pt x="808" y="658"/>
                  </a:cubicBezTo>
                  <a:cubicBezTo>
                    <a:pt x="807" y="665"/>
                    <a:pt x="807" y="670"/>
                    <a:pt x="810" y="676"/>
                  </a:cubicBezTo>
                  <a:cubicBezTo>
                    <a:pt x="808" y="681"/>
                    <a:pt x="802" y="690"/>
                    <a:pt x="802" y="690"/>
                  </a:cubicBezTo>
                  <a:cubicBezTo>
                    <a:pt x="799" y="701"/>
                    <a:pt x="793" y="701"/>
                    <a:pt x="782" y="703"/>
                  </a:cubicBezTo>
                  <a:cubicBezTo>
                    <a:pt x="778" y="709"/>
                    <a:pt x="781" y="713"/>
                    <a:pt x="773" y="715"/>
                  </a:cubicBezTo>
                  <a:cubicBezTo>
                    <a:pt x="763" y="720"/>
                    <a:pt x="775" y="713"/>
                    <a:pt x="767" y="723"/>
                  </a:cubicBezTo>
                  <a:cubicBezTo>
                    <a:pt x="765" y="726"/>
                    <a:pt x="756" y="730"/>
                    <a:pt x="753" y="732"/>
                  </a:cubicBezTo>
                  <a:cubicBezTo>
                    <a:pt x="749" y="751"/>
                    <a:pt x="727" y="746"/>
                    <a:pt x="711" y="747"/>
                  </a:cubicBezTo>
                  <a:cubicBezTo>
                    <a:pt x="697" y="755"/>
                    <a:pt x="688" y="767"/>
                    <a:pt x="671" y="770"/>
                  </a:cubicBezTo>
                  <a:cubicBezTo>
                    <a:pt x="664" y="773"/>
                    <a:pt x="663" y="780"/>
                    <a:pt x="656" y="784"/>
                  </a:cubicBezTo>
                  <a:cubicBezTo>
                    <a:pt x="653" y="789"/>
                    <a:pt x="649" y="790"/>
                    <a:pt x="644" y="793"/>
                  </a:cubicBezTo>
                  <a:cubicBezTo>
                    <a:pt x="640" y="792"/>
                    <a:pt x="635" y="793"/>
                    <a:pt x="633" y="790"/>
                  </a:cubicBezTo>
                  <a:cubicBezTo>
                    <a:pt x="631" y="786"/>
                    <a:pt x="633" y="780"/>
                    <a:pt x="630" y="776"/>
                  </a:cubicBezTo>
                  <a:cubicBezTo>
                    <a:pt x="629" y="775"/>
                    <a:pt x="628" y="773"/>
                    <a:pt x="627" y="772"/>
                  </a:cubicBezTo>
                  <a:cubicBezTo>
                    <a:pt x="622" y="773"/>
                    <a:pt x="617" y="775"/>
                    <a:pt x="612" y="775"/>
                  </a:cubicBezTo>
                  <a:cubicBezTo>
                    <a:pt x="606" y="775"/>
                    <a:pt x="601" y="770"/>
                    <a:pt x="595" y="769"/>
                  </a:cubicBezTo>
                  <a:cubicBezTo>
                    <a:pt x="590" y="762"/>
                    <a:pt x="586" y="754"/>
                    <a:pt x="579" y="749"/>
                  </a:cubicBezTo>
                  <a:cubicBezTo>
                    <a:pt x="575" y="743"/>
                    <a:pt x="569" y="741"/>
                    <a:pt x="562" y="738"/>
                  </a:cubicBezTo>
                  <a:cubicBezTo>
                    <a:pt x="557" y="740"/>
                    <a:pt x="552" y="741"/>
                    <a:pt x="547" y="743"/>
                  </a:cubicBezTo>
                  <a:cubicBezTo>
                    <a:pt x="538" y="742"/>
                    <a:pt x="528" y="738"/>
                    <a:pt x="519" y="740"/>
                  </a:cubicBezTo>
                  <a:cubicBezTo>
                    <a:pt x="513" y="741"/>
                    <a:pt x="511" y="748"/>
                    <a:pt x="500" y="750"/>
                  </a:cubicBezTo>
                  <a:cubicBezTo>
                    <a:pt x="497" y="758"/>
                    <a:pt x="499" y="772"/>
                    <a:pt x="497" y="781"/>
                  </a:cubicBezTo>
                  <a:cubicBezTo>
                    <a:pt x="493" y="780"/>
                    <a:pt x="490" y="775"/>
                    <a:pt x="487" y="775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4" name="Freeform 151"/>
            <p:cNvSpPr>
              <a:spLocks/>
            </p:cNvSpPr>
            <p:nvPr/>
          </p:nvSpPr>
          <p:spPr bwMode="auto">
            <a:xfrm>
              <a:off x="7065963" y="3432175"/>
              <a:ext cx="274637" cy="255588"/>
            </a:xfrm>
            <a:custGeom>
              <a:avLst/>
              <a:gdLst>
                <a:gd name="T0" fmla="*/ 142875 w 173"/>
                <a:gd name="T1" fmla="*/ 254000 h 161"/>
                <a:gd name="T2" fmla="*/ 133350 w 173"/>
                <a:gd name="T3" fmla="*/ 228600 h 161"/>
                <a:gd name="T4" fmla="*/ 130175 w 173"/>
                <a:gd name="T5" fmla="*/ 209550 h 161"/>
                <a:gd name="T6" fmla="*/ 100012 w 173"/>
                <a:gd name="T7" fmla="*/ 200025 h 161"/>
                <a:gd name="T8" fmla="*/ 114300 w 173"/>
                <a:gd name="T9" fmla="*/ 171450 h 161"/>
                <a:gd name="T10" fmla="*/ 130175 w 173"/>
                <a:gd name="T11" fmla="*/ 134938 h 161"/>
                <a:gd name="T12" fmla="*/ 96837 w 173"/>
                <a:gd name="T13" fmla="*/ 130175 h 161"/>
                <a:gd name="T14" fmla="*/ 73025 w 173"/>
                <a:gd name="T15" fmla="*/ 138113 h 161"/>
                <a:gd name="T16" fmla="*/ 30162 w 173"/>
                <a:gd name="T17" fmla="*/ 95250 h 161"/>
                <a:gd name="T18" fmla="*/ 15875 w 173"/>
                <a:gd name="T19" fmla="*/ 76200 h 161"/>
                <a:gd name="T20" fmla="*/ 6350 w 173"/>
                <a:gd name="T21" fmla="*/ 52388 h 161"/>
                <a:gd name="T22" fmla="*/ 14287 w 173"/>
                <a:gd name="T23" fmla="*/ 28575 h 161"/>
                <a:gd name="T24" fmla="*/ 38100 w 173"/>
                <a:gd name="T25" fmla="*/ 30163 h 161"/>
                <a:gd name="T26" fmla="*/ 61912 w 173"/>
                <a:gd name="T27" fmla="*/ 49213 h 161"/>
                <a:gd name="T28" fmla="*/ 100012 w 173"/>
                <a:gd name="T29" fmla="*/ 58738 h 161"/>
                <a:gd name="T30" fmla="*/ 120650 w 173"/>
                <a:gd name="T31" fmla="*/ 49213 h 161"/>
                <a:gd name="T32" fmla="*/ 123825 w 173"/>
                <a:gd name="T33" fmla="*/ 42863 h 161"/>
                <a:gd name="T34" fmla="*/ 125412 w 173"/>
                <a:gd name="T35" fmla="*/ 23813 h 161"/>
                <a:gd name="T36" fmla="*/ 157162 w 173"/>
                <a:gd name="T37" fmla="*/ 9525 h 161"/>
                <a:gd name="T38" fmla="*/ 185737 w 173"/>
                <a:gd name="T39" fmla="*/ 0 h 161"/>
                <a:gd name="T40" fmla="*/ 211137 w 173"/>
                <a:gd name="T41" fmla="*/ 14288 h 161"/>
                <a:gd name="T42" fmla="*/ 239712 w 173"/>
                <a:gd name="T43" fmla="*/ 20638 h 161"/>
                <a:gd name="T44" fmla="*/ 266700 w 173"/>
                <a:gd name="T45" fmla="*/ 39688 h 161"/>
                <a:gd name="T46" fmla="*/ 249237 w 173"/>
                <a:gd name="T47" fmla="*/ 68263 h 161"/>
                <a:gd name="T48" fmla="*/ 225425 w 173"/>
                <a:gd name="T49" fmla="*/ 77788 h 161"/>
                <a:gd name="T50" fmla="*/ 204787 w 173"/>
                <a:gd name="T51" fmla="*/ 114300 h 161"/>
                <a:gd name="T52" fmla="*/ 177800 w 173"/>
                <a:gd name="T53" fmla="*/ 144463 h 161"/>
                <a:gd name="T54" fmla="*/ 163512 w 173"/>
                <a:gd name="T55" fmla="*/ 177800 h 161"/>
                <a:gd name="T56" fmla="*/ 157162 w 173"/>
                <a:gd name="T57" fmla="*/ 211138 h 161"/>
                <a:gd name="T58" fmla="*/ 144462 w 173"/>
                <a:gd name="T59" fmla="*/ 247650 h 161"/>
                <a:gd name="T60" fmla="*/ 142875 w 173"/>
                <a:gd name="T61" fmla="*/ 254000 h 16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73"/>
                <a:gd name="T94" fmla="*/ 0 h 161"/>
                <a:gd name="T95" fmla="*/ 173 w 173"/>
                <a:gd name="T96" fmla="*/ 161 h 16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73" h="161">
                  <a:moveTo>
                    <a:pt x="90" y="160"/>
                  </a:moveTo>
                  <a:cubicBezTo>
                    <a:pt x="81" y="155"/>
                    <a:pt x="82" y="154"/>
                    <a:pt x="84" y="144"/>
                  </a:cubicBezTo>
                  <a:cubicBezTo>
                    <a:pt x="83" y="140"/>
                    <a:pt x="85" y="134"/>
                    <a:pt x="82" y="132"/>
                  </a:cubicBezTo>
                  <a:cubicBezTo>
                    <a:pt x="64" y="121"/>
                    <a:pt x="57" y="138"/>
                    <a:pt x="63" y="126"/>
                  </a:cubicBezTo>
                  <a:cubicBezTo>
                    <a:pt x="64" y="120"/>
                    <a:pt x="69" y="114"/>
                    <a:pt x="72" y="108"/>
                  </a:cubicBezTo>
                  <a:cubicBezTo>
                    <a:pt x="73" y="101"/>
                    <a:pt x="76" y="89"/>
                    <a:pt x="82" y="85"/>
                  </a:cubicBezTo>
                  <a:cubicBezTo>
                    <a:pt x="80" y="73"/>
                    <a:pt x="70" y="80"/>
                    <a:pt x="61" y="82"/>
                  </a:cubicBezTo>
                  <a:cubicBezTo>
                    <a:pt x="56" y="84"/>
                    <a:pt x="51" y="85"/>
                    <a:pt x="46" y="87"/>
                  </a:cubicBezTo>
                  <a:cubicBezTo>
                    <a:pt x="17" y="82"/>
                    <a:pt x="48" y="66"/>
                    <a:pt x="19" y="60"/>
                  </a:cubicBezTo>
                  <a:cubicBezTo>
                    <a:pt x="16" y="55"/>
                    <a:pt x="12" y="53"/>
                    <a:pt x="10" y="48"/>
                  </a:cubicBezTo>
                  <a:cubicBezTo>
                    <a:pt x="9" y="42"/>
                    <a:pt x="7" y="38"/>
                    <a:pt x="4" y="33"/>
                  </a:cubicBezTo>
                  <a:cubicBezTo>
                    <a:pt x="3" y="26"/>
                    <a:pt x="0" y="20"/>
                    <a:pt x="9" y="18"/>
                  </a:cubicBezTo>
                  <a:cubicBezTo>
                    <a:pt x="15" y="15"/>
                    <a:pt x="18" y="18"/>
                    <a:pt x="24" y="19"/>
                  </a:cubicBezTo>
                  <a:cubicBezTo>
                    <a:pt x="28" y="26"/>
                    <a:pt x="31" y="29"/>
                    <a:pt x="39" y="31"/>
                  </a:cubicBezTo>
                  <a:cubicBezTo>
                    <a:pt x="46" y="34"/>
                    <a:pt x="55" y="35"/>
                    <a:pt x="63" y="37"/>
                  </a:cubicBezTo>
                  <a:cubicBezTo>
                    <a:pt x="67" y="34"/>
                    <a:pt x="71" y="33"/>
                    <a:pt x="76" y="31"/>
                  </a:cubicBezTo>
                  <a:cubicBezTo>
                    <a:pt x="77" y="30"/>
                    <a:pt x="78" y="28"/>
                    <a:pt x="78" y="27"/>
                  </a:cubicBezTo>
                  <a:cubicBezTo>
                    <a:pt x="79" y="23"/>
                    <a:pt x="78" y="19"/>
                    <a:pt x="79" y="15"/>
                  </a:cubicBezTo>
                  <a:cubicBezTo>
                    <a:pt x="81" y="11"/>
                    <a:pt x="95" y="7"/>
                    <a:pt x="99" y="6"/>
                  </a:cubicBezTo>
                  <a:cubicBezTo>
                    <a:pt x="105" y="3"/>
                    <a:pt x="111" y="1"/>
                    <a:pt x="117" y="0"/>
                  </a:cubicBezTo>
                  <a:cubicBezTo>
                    <a:pt x="131" y="2"/>
                    <a:pt x="124" y="3"/>
                    <a:pt x="133" y="9"/>
                  </a:cubicBezTo>
                  <a:cubicBezTo>
                    <a:pt x="137" y="12"/>
                    <a:pt x="147" y="12"/>
                    <a:pt x="151" y="13"/>
                  </a:cubicBezTo>
                  <a:cubicBezTo>
                    <a:pt x="158" y="16"/>
                    <a:pt x="161" y="21"/>
                    <a:pt x="168" y="25"/>
                  </a:cubicBezTo>
                  <a:cubicBezTo>
                    <a:pt x="173" y="34"/>
                    <a:pt x="166" y="41"/>
                    <a:pt x="157" y="43"/>
                  </a:cubicBezTo>
                  <a:cubicBezTo>
                    <a:pt x="152" y="47"/>
                    <a:pt x="148" y="48"/>
                    <a:pt x="142" y="49"/>
                  </a:cubicBezTo>
                  <a:cubicBezTo>
                    <a:pt x="133" y="56"/>
                    <a:pt x="139" y="67"/>
                    <a:pt x="129" y="72"/>
                  </a:cubicBezTo>
                  <a:cubicBezTo>
                    <a:pt x="123" y="79"/>
                    <a:pt x="120" y="86"/>
                    <a:pt x="112" y="91"/>
                  </a:cubicBezTo>
                  <a:cubicBezTo>
                    <a:pt x="111" y="100"/>
                    <a:pt x="114" y="110"/>
                    <a:pt x="103" y="112"/>
                  </a:cubicBezTo>
                  <a:cubicBezTo>
                    <a:pt x="91" y="110"/>
                    <a:pt x="95" y="125"/>
                    <a:pt x="99" y="133"/>
                  </a:cubicBezTo>
                  <a:cubicBezTo>
                    <a:pt x="101" y="143"/>
                    <a:pt x="100" y="151"/>
                    <a:pt x="91" y="156"/>
                  </a:cubicBezTo>
                  <a:cubicBezTo>
                    <a:pt x="88" y="161"/>
                    <a:pt x="86" y="160"/>
                    <a:pt x="90" y="16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5" name="Freeform 153"/>
            <p:cNvSpPr>
              <a:spLocks/>
            </p:cNvSpPr>
            <p:nvPr/>
          </p:nvSpPr>
          <p:spPr bwMode="auto">
            <a:xfrm>
              <a:off x="7062788" y="3513138"/>
              <a:ext cx="152400" cy="196850"/>
            </a:xfrm>
            <a:custGeom>
              <a:avLst/>
              <a:gdLst>
                <a:gd name="T0" fmla="*/ 138113 w 96"/>
                <a:gd name="T1" fmla="*/ 196850 h 124"/>
                <a:gd name="T2" fmla="*/ 130175 w 96"/>
                <a:gd name="T3" fmla="*/ 169863 h 124"/>
                <a:gd name="T4" fmla="*/ 111125 w 96"/>
                <a:gd name="T5" fmla="*/ 136525 h 124"/>
                <a:gd name="T6" fmla="*/ 92075 w 96"/>
                <a:gd name="T7" fmla="*/ 122238 h 124"/>
                <a:gd name="T8" fmla="*/ 42862 w 96"/>
                <a:gd name="T9" fmla="*/ 163513 h 124"/>
                <a:gd name="T10" fmla="*/ 38100 w 96"/>
                <a:gd name="T11" fmla="*/ 136525 h 124"/>
                <a:gd name="T12" fmla="*/ 0 w 96"/>
                <a:gd name="T13" fmla="*/ 53975 h 124"/>
                <a:gd name="T14" fmla="*/ 19050 w 96"/>
                <a:gd name="T15" fmla="*/ 36513 h 124"/>
                <a:gd name="T16" fmla="*/ 15875 w 96"/>
                <a:gd name="T17" fmla="*/ 7938 h 124"/>
                <a:gd name="T18" fmla="*/ 52388 w 96"/>
                <a:gd name="T19" fmla="*/ 20638 h 124"/>
                <a:gd name="T20" fmla="*/ 71438 w 96"/>
                <a:gd name="T21" fmla="*/ 55563 h 124"/>
                <a:gd name="T22" fmla="*/ 96837 w 96"/>
                <a:gd name="T23" fmla="*/ 53975 h 124"/>
                <a:gd name="T24" fmla="*/ 119063 w 96"/>
                <a:gd name="T25" fmla="*/ 49213 h 124"/>
                <a:gd name="T26" fmla="*/ 111125 w 96"/>
                <a:gd name="T27" fmla="*/ 92075 h 124"/>
                <a:gd name="T28" fmla="*/ 104775 w 96"/>
                <a:gd name="T29" fmla="*/ 120650 h 124"/>
                <a:gd name="T30" fmla="*/ 138113 w 96"/>
                <a:gd name="T31" fmla="*/ 131763 h 124"/>
                <a:gd name="T32" fmla="*/ 152400 w 96"/>
                <a:gd name="T33" fmla="*/ 174625 h 124"/>
                <a:gd name="T34" fmla="*/ 138113 w 96"/>
                <a:gd name="T35" fmla="*/ 196850 h 1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6"/>
                <a:gd name="T55" fmla="*/ 0 h 124"/>
                <a:gd name="T56" fmla="*/ 96 w 96"/>
                <a:gd name="T57" fmla="*/ 124 h 1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6" h="124">
                  <a:moveTo>
                    <a:pt x="87" y="124"/>
                  </a:moveTo>
                  <a:cubicBezTo>
                    <a:pt x="77" y="120"/>
                    <a:pt x="80" y="116"/>
                    <a:pt x="82" y="107"/>
                  </a:cubicBezTo>
                  <a:cubicBezTo>
                    <a:pt x="81" y="97"/>
                    <a:pt x="79" y="91"/>
                    <a:pt x="70" y="86"/>
                  </a:cubicBezTo>
                  <a:cubicBezTo>
                    <a:pt x="66" y="81"/>
                    <a:pt x="64" y="79"/>
                    <a:pt x="58" y="77"/>
                  </a:cubicBezTo>
                  <a:cubicBezTo>
                    <a:pt x="45" y="94"/>
                    <a:pt x="50" y="98"/>
                    <a:pt x="27" y="103"/>
                  </a:cubicBezTo>
                  <a:cubicBezTo>
                    <a:pt x="11" y="112"/>
                    <a:pt x="21" y="93"/>
                    <a:pt x="24" y="86"/>
                  </a:cubicBezTo>
                  <a:cubicBezTo>
                    <a:pt x="20" y="67"/>
                    <a:pt x="12" y="50"/>
                    <a:pt x="0" y="34"/>
                  </a:cubicBezTo>
                  <a:cubicBezTo>
                    <a:pt x="1" y="27"/>
                    <a:pt x="6" y="26"/>
                    <a:pt x="12" y="23"/>
                  </a:cubicBezTo>
                  <a:cubicBezTo>
                    <a:pt x="18" y="15"/>
                    <a:pt x="16" y="14"/>
                    <a:pt x="10" y="5"/>
                  </a:cubicBezTo>
                  <a:cubicBezTo>
                    <a:pt x="19" y="0"/>
                    <a:pt x="25" y="8"/>
                    <a:pt x="33" y="13"/>
                  </a:cubicBezTo>
                  <a:cubicBezTo>
                    <a:pt x="38" y="20"/>
                    <a:pt x="36" y="33"/>
                    <a:pt x="45" y="35"/>
                  </a:cubicBezTo>
                  <a:cubicBezTo>
                    <a:pt x="50" y="35"/>
                    <a:pt x="56" y="35"/>
                    <a:pt x="61" y="34"/>
                  </a:cubicBezTo>
                  <a:cubicBezTo>
                    <a:pt x="66" y="33"/>
                    <a:pt x="75" y="31"/>
                    <a:pt x="75" y="31"/>
                  </a:cubicBezTo>
                  <a:cubicBezTo>
                    <a:pt x="91" y="33"/>
                    <a:pt x="75" y="50"/>
                    <a:pt x="70" y="58"/>
                  </a:cubicBezTo>
                  <a:cubicBezTo>
                    <a:pt x="69" y="64"/>
                    <a:pt x="67" y="70"/>
                    <a:pt x="66" y="76"/>
                  </a:cubicBezTo>
                  <a:cubicBezTo>
                    <a:pt x="70" y="82"/>
                    <a:pt x="87" y="83"/>
                    <a:pt x="87" y="83"/>
                  </a:cubicBezTo>
                  <a:cubicBezTo>
                    <a:pt x="89" y="93"/>
                    <a:pt x="85" y="108"/>
                    <a:pt x="96" y="110"/>
                  </a:cubicBezTo>
                  <a:cubicBezTo>
                    <a:pt x="94" y="120"/>
                    <a:pt x="96" y="124"/>
                    <a:pt x="87" y="12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6" name="Freeform 154"/>
            <p:cNvSpPr>
              <a:spLocks/>
            </p:cNvSpPr>
            <p:nvPr/>
          </p:nvSpPr>
          <p:spPr bwMode="auto">
            <a:xfrm>
              <a:off x="6834188" y="3376613"/>
              <a:ext cx="246062" cy="128587"/>
            </a:xfrm>
            <a:custGeom>
              <a:avLst/>
              <a:gdLst>
                <a:gd name="T0" fmla="*/ 246062 w 155"/>
                <a:gd name="T1" fmla="*/ 123825 h 81"/>
                <a:gd name="T2" fmla="*/ 214312 w 155"/>
                <a:gd name="T3" fmla="*/ 128587 h 81"/>
                <a:gd name="T4" fmla="*/ 176212 w 155"/>
                <a:gd name="T5" fmla="*/ 122237 h 81"/>
                <a:gd name="T6" fmla="*/ 142875 w 155"/>
                <a:gd name="T7" fmla="*/ 119062 h 81"/>
                <a:gd name="T8" fmla="*/ 109537 w 155"/>
                <a:gd name="T9" fmla="*/ 93662 h 81"/>
                <a:gd name="T10" fmla="*/ 76200 w 155"/>
                <a:gd name="T11" fmla="*/ 80962 h 81"/>
                <a:gd name="T12" fmla="*/ 33337 w 155"/>
                <a:gd name="T13" fmla="*/ 55562 h 81"/>
                <a:gd name="T14" fmla="*/ 55562 w 155"/>
                <a:gd name="T15" fmla="*/ 0 h 81"/>
                <a:gd name="T16" fmla="*/ 93662 w 155"/>
                <a:gd name="T17" fmla="*/ 22225 h 81"/>
                <a:gd name="T18" fmla="*/ 122237 w 155"/>
                <a:gd name="T19" fmla="*/ 26987 h 81"/>
                <a:gd name="T20" fmla="*/ 236537 w 155"/>
                <a:gd name="T21" fmla="*/ 84137 h 81"/>
                <a:gd name="T22" fmla="*/ 246062 w 155"/>
                <a:gd name="T23" fmla="*/ 123825 h 8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5"/>
                <a:gd name="T37" fmla="*/ 0 h 81"/>
                <a:gd name="T38" fmla="*/ 155 w 155"/>
                <a:gd name="T39" fmla="*/ 81 h 8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5" h="81">
                  <a:moveTo>
                    <a:pt x="155" y="78"/>
                  </a:moveTo>
                  <a:cubicBezTo>
                    <a:pt x="147" y="76"/>
                    <a:pt x="142" y="80"/>
                    <a:pt x="135" y="81"/>
                  </a:cubicBezTo>
                  <a:cubicBezTo>
                    <a:pt x="126" y="80"/>
                    <a:pt x="120" y="78"/>
                    <a:pt x="111" y="77"/>
                  </a:cubicBezTo>
                  <a:cubicBezTo>
                    <a:pt x="103" y="71"/>
                    <a:pt x="99" y="73"/>
                    <a:pt x="90" y="75"/>
                  </a:cubicBezTo>
                  <a:cubicBezTo>
                    <a:pt x="80" y="73"/>
                    <a:pt x="82" y="61"/>
                    <a:pt x="69" y="59"/>
                  </a:cubicBezTo>
                  <a:cubicBezTo>
                    <a:pt x="65" y="53"/>
                    <a:pt x="48" y="51"/>
                    <a:pt x="48" y="51"/>
                  </a:cubicBezTo>
                  <a:cubicBezTo>
                    <a:pt x="40" y="45"/>
                    <a:pt x="31" y="37"/>
                    <a:pt x="21" y="35"/>
                  </a:cubicBezTo>
                  <a:cubicBezTo>
                    <a:pt x="0" y="19"/>
                    <a:pt x="17" y="5"/>
                    <a:pt x="35" y="0"/>
                  </a:cubicBezTo>
                  <a:cubicBezTo>
                    <a:pt x="44" y="3"/>
                    <a:pt x="49" y="12"/>
                    <a:pt x="59" y="14"/>
                  </a:cubicBezTo>
                  <a:cubicBezTo>
                    <a:pt x="65" y="15"/>
                    <a:pt x="77" y="17"/>
                    <a:pt x="77" y="17"/>
                  </a:cubicBezTo>
                  <a:cubicBezTo>
                    <a:pt x="101" y="41"/>
                    <a:pt x="112" y="50"/>
                    <a:pt x="149" y="53"/>
                  </a:cubicBezTo>
                  <a:cubicBezTo>
                    <a:pt x="150" y="62"/>
                    <a:pt x="155" y="70"/>
                    <a:pt x="155" y="7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6824663" y="4084638"/>
              <a:ext cx="68262" cy="128587"/>
            </a:xfrm>
            <a:custGeom>
              <a:avLst/>
              <a:gdLst>
                <a:gd name="T0" fmla="*/ 36512 w 43"/>
                <a:gd name="T1" fmla="*/ 128587 h 81"/>
                <a:gd name="T2" fmla="*/ 9525 w 43"/>
                <a:gd name="T3" fmla="*/ 114300 h 81"/>
                <a:gd name="T4" fmla="*/ 0 w 43"/>
                <a:gd name="T5" fmla="*/ 63500 h 81"/>
                <a:gd name="T6" fmla="*/ 12700 w 43"/>
                <a:gd name="T7" fmla="*/ 38100 h 81"/>
                <a:gd name="T8" fmla="*/ 12700 w 43"/>
                <a:gd name="T9" fmla="*/ 15875 h 81"/>
                <a:gd name="T10" fmla="*/ 26987 w 43"/>
                <a:gd name="T11" fmla="*/ 14287 h 81"/>
                <a:gd name="T12" fmla="*/ 50800 w 43"/>
                <a:gd name="T13" fmla="*/ 58737 h 81"/>
                <a:gd name="T14" fmla="*/ 65087 w 43"/>
                <a:gd name="T15" fmla="*/ 77787 h 81"/>
                <a:gd name="T16" fmla="*/ 57150 w 43"/>
                <a:gd name="T17" fmla="*/ 109537 h 81"/>
                <a:gd name="T18" fmla="*/ 50800 w 43"/>
                <a:gd name="T19" fmla="*/ 125412 h 81"/>
                <a:gd name="T20" fmla="*/ 36512 w 43"/>
                <a:gd name="T21" fmla="*/ 128587 h 8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3"/>
                <a:gd name="T34" fmla="*/ 0 h 81"/>
                <a:gd name="T35" fmla="*/ 43 w 43"/>
                <a:gd name="T36" fmla="*/ 81 h 8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3" h="81">
                  <a:moveTo>
                    <a:pt x="23" y="81"/>
                  </a:moveTo>
                  <a:cubicBezTo>
                    <a:pt x="14" y="79"/>
                    <a:pt x="10" y="80"/>
                    <a:pt x="6" y="72"/>
                  </a:cubicBezTo>
                  <a:cubicBezTo>
                    <a:pt x="4" y="60"/>
                    <a:pt x="5" y="52"/>
                    <a:pt x="0" y="40"/>
                  </a:cubicBezTo>
                  <a:cubicBezTo>
                    <a:pt x="2" y="34"/>
                    <a:pt x="5" y="30"/>
                    <a:pt x="8" y="24"/>
                  </a:cubicBezTo>
                  <a:cubicBezTo>
                    <a:pt x="9" y="17"/>
                    <a:pt x="12" y="17"/>
                    <a:pt x="8" y="10"/>
                  </a:cubicBezTo>
                  <a:cubicBezTo>
                    <a:pt x="9" y="0"/>
                    <a:pt x="13" y="2"/>
                    <a:pt x="17" y="9"/>
                  </a:cubicBezTo>
                  <a:cubicBezTo>
                    <a:pt x="19" y="20"/>
                    <a:pt x="27" y="27"/>
                    <a:pt x="32" y="37"/>
                  </a:cubicBezTo>
                  <a:cubicBezTo>
                    <a:pt x="33" y="44"/>
                    <a:pt x="37" y="44"/>
                    <a:pt x="41" y="49"/>
                  </a:cubicBezTo>
                  <a:cubicBezTo>
                    <a:pt x="43" y="57"/>
                    <a:pt x="40" y="62"/>
                    <a:pt x="36" y="69"/>
                  </a:cubicBezTo>
                  <a:cubicBezTo>
                    <a:pt x="36" y="72"/>
                    <a:pt x="36" y="77"/>
                    <a:pt x="32" y="79"/>
                  </a:cubicBezTo>
                  <a:cubicBezTo>
                    <a:pt x="29" y="80"/>
                    <a:pt x="23" y="81"/>
                    <a:pt x="23" y="8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6529388" y="3157538"/>
              <a:ext cx="566737" cy="984250"/>
            </a:xfrm>
            <a:custGeom>
              <a:avLst/>
              <a:gdLst>
                <a:gd name="T0" fmla="*/ 207962 w 357"/>
                <a:gd name="T1" fmla="*/ 928688 h 620"/>
                <a:gd name="T2" fmla="*/ 176212 w 357"/>
                <a:gd name="T3" fmla="*/ 842963 h 620"/>
                <a:gd name="T4" fmla="*/ 152400 w 357"/>
                <a:gd name="T5" fmla="*/ 746125 h 620"/>
                <a:gd name="T6" fmla="*/ 123825 w 357"/>
                <a:gd name="T7" fmla="*/ 641350 h 620"/>
                <a:gd name="T8" fmla="*/ 127000 w 357"/>
                <a:gd name="T9" fmla="*/ 552450 h 620"/>
                <a:gd name="T10" fmla="*/ 109537 w 357"/>
                <a:gd name="T11" fmla="*/ 498475 h 620"/>
                <a:gd name="T12" fmla="*/ 66675 w 357"/>
                <a:gd name="T13" fmla="*/ 552450 h 620"/>
                <a:gd name="T14" fmla="*/ 19050 w 357"/>
                <a:gd name="T15" fmla="*/ 504825 h 620"/>
                <a:gd name="T16" fmla="*/ 66675 w 357"/>
                <a:gd name="T17" fmla="*/ 474663 h 620"/>
                <a:gd name="T18" fmla="*/ 19050 w 357"/>
                <a:gd name="T19" fmla="*/ 469900 h 620"/>
                <a:gd name="T20" fmla="*/ 23812 w 357"/>
                <a:gd name="T21" fmla="*/ 419100 h 620"/>
                <a:gd name="T22" fmla="*/ 52387 w 357"/>
                <a:gd name="T23" fmla="*/ 384175 h 620"/>
                <a:gd name="T24" fmla="*/ 26987 w 357"/>
                <a:gd name="T25" fmla="*/ 338137 h 620"/>
                <a:gd name="T26" fmla="*/ 104775 w 357"/>
                <a:gd name="T27" fmla="*/ 252412 h 620"/>
                <a:gd name="T28" fmla="*/ 138112 w 357"/>
                <a:gd name="T29" fmla="*/ 219075 h 620"/>
                <a:gd name="T30" fmla="*/ 147637 w 357"/>
                <a:gd name="T31" fmla="*/ 155575 h 620"/>
                <a:gd name="T32" fmla="*/ 119062 w 357"/>
                <a:gd name="T33" fmla="*/ 100012 h 620"/>
                <a:gd name="T34" fmla="*/ 160337 w 357"/>
                <a:gd name="T35" fmla="*/ 61912 h 620"/>
                <a:gd name="T36" fmla="*/ 228600 w 357"/>
                <a:gd name="T37" fmla="*/ 17462 h 620"/>
                <a:gd name="T38" fmla="*/ 280987 w 357"/>
                <a:gd name="T39" fmla="*/ 9525 h 620"/>
                <a:gd name="T40" fmla="*/ 271462 w 357"/>
                <a:gd name="T41" fmla="*/ 66675 h 620"/>
                <a:gd name="T42" fmla="*/ 279400 w 357"/>
                <a:gd name="T43" fmla="*/ 133350 h 620"/>
                <a:gd name="T44" fmla="*/ 331787 w 357"/>
                <a:gd name="T45" fmla="*/ 214313 h 620"/>
                <a:gd name="T46" fmla="*/ 323850 w 357"/>
                <a:gd name="T47" fmla="*/ 246063 h 620"/>
                <a:gd name="T48" fmla="*/ 341312 w 357"/>
                <a:gd name="T49" fmla="*/ 271462 h 620"/>
                <a:gd name="T50" fmla="*/ 433387 w 357"/>
                <a:gd name="T51" fmla="*/ 331787 h 620"/>
                <a:gd name="T52" fmla="*/ 495300 w 357"/>
                <a:gd name="T53" fmla="*/ 350837 h 620"/>
                <a:gd name="T54" fmla="*/ 560387 w 357"/>
                <a:gd name="T55" fmla="*/ 385762 h 620"/>
                <a:gd name="T56" fmla="*/ 552450 w 357"/>
                <a:gd name="T57" fmla="*/ 428625 h 620"/>
                <a:gd name="T58" fmla="*/ 557212 w 357"/>
                <a:gd name="T59" fmla="*/ 508000 h 620"/>
                <a:gd name="T60" fmla="*/ 512762 w 357"/>
                <a:gd name="T61" fmla="*/ 542925 h 620"/>
                <a:gd name="T62" fmla="*/ 457200 w 357"/>
                <a:gd name="T63" fmla="*/ 603250 h 620"/>
                <a:gd name="T64" fmla="*/ 374650 w 357"/>
                <a:gd name="T65" fmla="*/ 674687 h 620"/>
                <a:gd name="T66" fmla="*/ 338137 w 357"/>
                <a:gd name="T67" fmla="*/ 709612 h 620"/>
                <a:gd name="T68" fmla="*/ 317500 w 357"/>
                <a:gd name="T69" fmla="*/ 731837 h 620"/>
                <a:gd name="T70" fmla="*/ 312737 w 357"/>
                <a:gd name="T71" fmla="*/ 823913 h 620"/>
                <a:gd name="T72" fmla="*/ 303212 w 357"/>
                <a:gd name="T73" fmla="*/ 895350 h 620"/>
                <a:gd name="T74" fmla="*/ 246062 w 357"/>
                <a:gd name="T75" fmla="*/ 984250 h 62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57"/>
                <a:gd name="T115" fmla="*/ 0 h 620"/>
                <a:gd name="T116" fmla="*/ 357 w 357"/>
                <a:gd name="T117" fmla="*/ 620 h 62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57" h="620">
                  <a:moveTo>
                    <a:pt x="153" y="617"/>
                  </a:moveTo>
                  <a:cubicBezTo>
                    <a:pt x="145" y="611"/>
                    <a:pt x="136" y="594"/>
                    <a:pt x="131" y="585"/>
                  </a:cubicBezTo>
                  <a:cubicBezTo>
                    <a:pt x="133" y="570"/>
                    <a:pt x="127" y="567"/>
                    <a:pt x="120" y="555"/>
                  </a:cubicBezTo>
                  <a:cubicBezTo>
                    <a:pt x="119" y="545"/>
                    <a:pt x="116" y="539"/>
                    <a:pt x="111" y="531"/>
                  </a:cubicBezTo>
                  <a:cubicBezTo>
                    <a:pt x="110" y="524"/>
                    <a:pt x="108" y="517"/>
                    <a:pt x="105" y="510"/>
                  </a:cubicBezTo>
                  <a:cubicBezTo>
                    <a:pt x="103" y="497"/>
                    <a:pt x="104" y="481"/>
                    <a:pt x="96" y="470"/>
                  </a:cubicBezTo>
                  <a:cubicBezTo>
                    <a:pt x="94" y="461"/>
                    <a:pt x="87" y="455"/>
                    <a:pt x="84" y="447"/>
                  </a:cubicBezTo>
                  <a:cubicBezTo>
                    <a:pt x="83" y="432"/>
                    <a:pt x="85" y="417"/>
                    <a:pt x="78" y="404"/>
                  </a:cubicBezTo>
                  <a:cubicBezTo>
                    <a:pt x="81" y="392"/>
                    <a:pt x="79" y="384"/>
                    <a:pt x="72" y="374"/>
                  </a:cubicBezTo>
                  <a:cubicBezTo>
                    <a:pt x="74" y="363"/>
                    <a:pt x="76" y="358"/>
                    <a:pt x="80" y="348"/>
                  </a:cubicBezTo>
                  <a:cubicBezTo>
                    <a:pt x="78" y="342"/>
                    <a:pt x="78" y="337"/>
                    <a:pt x="75" y="332"/>
                  </a:cubicBezTo>
                  <a:cubicBezTo>
                    <a:pt x="74" y="324"/>
                    <a:pt x="74" y="320"/>
                    <a:pt x="69" y="314"/>
                  </a:cubicBezTo>
                  <a:cubicBezTo>
                    <a:pt x="64" y="320"/>
                    <a:pt x="65" y="328"/>
                    <a:pt x="60" y="335"/>
                  </a:cubicBezTo>
                  <a:cubicBezTo>
                    <a:pt x="56" y="341"/>
                    <a:pt x="48" y="345"/>
                    <a:pt x="42" y="348"/>
                  </a:cubicBezTo>
                  <a:cubicBezTo>
                    <a:pt x="31" y="346"/>
                    <a:pt x="29" y="333"/>
                    <a:pt x="20" y="326"/>
                  </a:cubicBezTo>
                  <a:cubicBezTo>
                    <a:pt x="18" y="323"/>
                    <a:pt x="12" y="322"/>
                    <a:pt x="12" y="318"/>
                  </a:cubicBezTo>
                  <a:cubicBezTo>
                    <a:pt x="12" y="315"/>
                    <a:pt x="24" y="311"/>
                    <a:pt x="26" y="311"/>
                  </a:cubicBezTo>
                  <a:cubicBezTo>
                    <a:pt x="32" y="307"/>
                    <a:pt x="37" y="305"/>
                    <a:pt x="42" y="299"/>
                  </a:cubicBezTo>
                  <a:cubicBezTo>
                    <a:pt x="40" y="287"/>
                    <a:pt x="39" y="292"/>
                    <a:pt x="30" y="294"/>
                  </a:cubicBezTo>
                  <a:cubicBezTo>
                    <a:pt x="23" y="297"/>
                    <a:pt x="20" y="297"/>
                    <a:pt x="12" y="296"/>
                  </a:cubicBezTo>
                  <a:cubicBezTo>
                    <a:pt x="6" y="293"/>
                    <a:pt x="3" y="290"/>
                    <a:pt x="0" y="285"/>
                  </a:cubicBezTo>
                  <a:cubicBezTo>
                    <a:pt x="3" y="261"/>
                    <a:pt x="1" y="274"/>
                    <a:pt x="15" y="264"/>
                  </a:cubicBezTo>
                  <a:cubicBezTo>
                    <a:pt x="23" y="267"/>
                    <a:pt x="30" y="267"/>
                    <a:pt x="35" y="260"/>
                  </a:cubicBezTo>
                  <a:cubicBezTo>
                    <a:pt x="36" y="253"/>
                    <a:pt x="36" y="248"/>
                    <a:pt x="33" y="242"/>
                  </a:cubicBezTo>
                  <a:cubicBezTo>
                    <a:pt x="32" y="235"/>
                    <a:pt x="24" y="235"/>
                    <a:pt x="18" y="231"/>
                  </a:cubicBezTo>
                  <a:cubicBezTo>
                    <a:pt x="23" y="221"/>
                    <a:pt x="23" y="222"/>
                    <a:pt x="17" y="213"/>
                  </a:cubicBezTo>
                  <a:cubicBezTo>
                    <a:pt x="19" y="198"/>
                    <a:pt x="26" y="192"/>
                    <a:pt x="41" y="189"/>
                  </a:cubicBezTo>
                  <a:cubicBezTo>
                    <a:pt x="54" y="179"/>
                    <a:pt x="46" y="163"/>
                    <a:pt x="66" y="159"/>
                  </a:cubicBezTo>
                  <a:cubicBezTo>
                    <a:pt x="75" y="155"/>
                    <a:pt x="79" y="160"/>
                    <a:pt x="83" y="152"/>
                  </a:cubicBezTo>
                  <a:cubicBezTo>
                    <a:pt x="84" y="147"/>
                    <a:pt x="86" y="143"/>
                    <a:pt x="87" y="138"/>
                  </a:cubicBezTo>
                  <a:cubicBezTo>
                    <a:pt x="85" y="127"/>
                    <a:pt x="85" y="120"/>
                    <a:pt x="95" y="114"/>
                  </a:cubicBezTo>
                  <a:cubicBezTo>
                    <a:pt x="100" y="108"/>
                    <a:pt x="97" y="104"/>
                    <a:pt x="93" y="98"/>
                  </a:cubicBezTo>
                  <a:cubicBezTo>
                    <a:pt x="92" y="92"/>
                    <a:pt x="88" y="85"/>
                    <a:pt x="83" y="81"/>
                  </a:cubicBezTo>
                  <a:cubicBezTo>
                    <a:pt x="80" y="64"/>
                    <a:pt x="84" y="69"/>
                    <a:pt x="75" y="63"/>
                  </a:cubicBezTo>
                  <a:cubicBezTo>
                    <a:pt x="68" y="54"/>
                    <a:pt x="74" y="49"/>
                    <a:pt x="83" y="47"/>
                  </a:cubicBezTo>
                  <a:cubicBezTo>
                    <a:pt x="89" y="44"/>
                    <a:pt x="95" y="43"/>
                    <a:pt x="101" y="39"/>
                  </a:cubicBezTo>
                  <a:cubicBezTo>
                    <a:pt x="105" y="34"/>
                    <a:pt x="107" y="33"/>
                    <a:pt x="114" y="32"/>
                  </a:cubicBezTo>
                  <a:cubicBezTo>
                    <a:pt x="125" y="25"/>
                    <a:pt x="134" y="19"/>
                    <a:pt x="144" y="11"/>
                  </a:cubicBezTo>
                  <a:cubicBezTo>
                    <a:pt x="147" y="5"/>
                    <a:pt x="151" y="4"/>
                    <a:pt x="156" y="0"/>
                  </a:cubicBezTo>
                  <a:cubicBezTo>
                    <a:pt x="164" y="1"/>
                    <a:pt x="171" y="1"/>
                    <a:pt x="177" y="6"/>
                  </a:cubicBezTo>
                  <a:cubicBezTo>
                    <a:pt x="180" y="14"/>
                    <a:pt x="181" y="19"/>
                    <a:pt x="177" y="27"/>
                  </a:cubicBezTo>
                  <a:cubicBezTo>
                    <a:pt x="176" y="33"/>
                    <a:pt x="175" y="37"/>
                    <a:pt x="171" y="42"/>
                  </a:cubicBezTo>
                  <a:cubicBezTo>
                    <a:pt x="169" y="52"/>
                    <a:pt x="166" y="57"/>
                    <a:pt x="170" y="68"/>
                  </a:cubicBezTo>
                  <a:cubicBezTo>
                    <a:pt x="171" y="74"/>
                    <a:pt x="172" y="79"/>
                    <a:pt x="176" y="84"/>
                  </a:cubicBezTo>
                  <a:cubicBezTo>
                    <a:pt x="178" y="96"/>
                    <a:pt x="177" y="123"/>
                    <a:pt x="191" y="126"/>
                  </a:cubicBezTo>
                  <a:cubicBezTo>
                    <a:pt x="197" y="129"/>
                    <a:pt x="202" y="134"/>
                    <a:pt x="209" y="135"/>
                  </a:cubicBezTo>
                  <a:cubicBezTo>
                    <a:pt x="215" y="138"/>
                    <a:pt x="222" y="138"/>
                    <a:pt x="213" y="143"/>
                  </a:cubicBezTo>
                  <a:cubicBezTo>
                    <a:pt x="209" y="148"/>
                    <a:pt x="206" y="149"/>
                    <a:pt x="204" y="155"/>
                  </a:cubicBezTo>
                  <a:cubicBezTo>
                    <a:pt x="205" y="158"/>
                    <a:pt x="204" y="161"/>
                    <a:pt x="206" y="164"/>
                  </a:cubicBezTo>
                  <a:cubicBezTo>
                    <a:pt x="208" y="167"/>
                    <a:pt x="215" y="171"/>
                    <a:pt x="215" y="171"/>
                  </a:cubicBezTo>
                  <a:cubicBezTo>
                    <a:pt x="224" y="186"/>
                    <a:pt x="239" y="188"/>
                    <a:pt x="254" y="194"/>
                  </a:cubicBezTo>
                  <a:cubicBezTo>
                    <a:pt x="262" y="197"/>
                    <a:pt x="265" y="206"/>
                    <a:pt x="273" y="209"/>
                  </a:cubicBezTo>
                  <a:cubicBezTo>
                    <a:pt x="281" y="212"/>
                    <a:pt x="291" y="212"/>
                    <a:pt x="299" y="213"/>
                  </a:cubicBezTo>
                  <a:cubicBezTo>
                    <a:pt x="304" y="219"/>
                    <a:pt x="306" y="218"/>
                    <a:pt x="312" y="221"/>
                  </a:cubicBezTo>
                  <a:cubicBezTo>
                    <a:pt x="322" y="220"/>
                    <a:pt x="346" y="213"/>
                    <a:pt x="348" y="227"/>
                  </a:cubicBezTo>
                  <a:cubicBezTo>
                    <a:pt x="347" y="235"/>
                    <a:pt x="346" y="238"/>
                    <a:pt x="353" y="243"/>
                  </a:cubicBezTo>
                  <a:cubicBezTo>
                    <a:pt x="346" y="247"/>
                    <a:pt x="342" y="249"/>
                    <a:pt x="339" y="257"/>
                  </a:cubicBezTo>
                  <a:cubicBezTo>
                    <a:pt x="341" y="263"/>
                    <a:pt x="343" y="266"/>
                    <a:pt x="348" y="270"/>
                  </a:cubicBezTo>
                  <a:cubicBezTo>
                    <a:pt x="352" y="279"/>
                    <a:pt x="352" y="290"/>
                    <a:pt x="356" y="299"/>
                  </a:cubicBezTo>
                  <a:cubicBezTo>
                    <a:pt x="357" y="308"/>
                    <a:pt x="356" y="312"/>
                    <a:pt x="351" y="320"/>
                  </a:cubicBezTo>
                  <a:cubicBezTo>
                    <a:pt x="350" y="331"/>
                    <a:pt x="347" y="334"/>
                    <a:pt x="336" y="336"/>
                  </a:cubicBezTo>
                  <a:cubicBezTo>
                    <a:pt x="331" y="338"/>
                    <a:pt x="327" y="339"/>
                    <a:pt x="323" y="342"/>
                  </a:cubicBezTo>
                  <a:cubicBezTo>
                    <a:pt x="316" y="354"/>
                    <a:pt x="325" y="338"/>
                    <a:pt x="318" y="359"/>
                  </a:cubicBezTo>
                  <a:cubicBezTo>
                    <a:pt x="316" y="367"/>
                    <a:pt x="295" y="376"/>
                    <a:pt x="288" y="380"/>
                  </a:cubicBezTo>
                  <a:cubicBezTo>
                    <a:pt x="278" y="393"/>
                    <a:pt x="271" y="412"/>
                    <a:pt x="254" y="414"/>
                  </a:cubicBezTo>
                  <a:cubicBezTo>
                    <a:pt x="247" y="417"/>
                    <a:pt x="243" y="422"/>
                    <a:pt x="236" y="425"/>
                  </a:cubicBezTo>
                  <a:cubicBezTo>
                    <a:pt x="232" y="433"/>
                    <a:pt x="233" y="442"/>
                    <a:pt x="222" y="444"/>
                  </a:cubicBezTo>
                  <a:cubicBezTo>
                    <a:pt x="219" y="445"/>
                    <a:pt x="215" y="445"/>
                    <a:pt x="213" y="447"/>
                  </a:cubicBezTo>
                  <a:cubicBezTo>
                    <a:pt x="212" y="448"/>
                    <a:pt x="213" y="450"/>
                    <a:pt x="212" y="452"/>
                  </a:cubicBezTo>
                  <a:cubicBezTo>
                    <a:pt x="210" y="457"/>
                    <a:pt x="204" y="458"/>
                    <a:pt x="200" y="461"/>
                  </a:cubicBezTo>
                  <a:cubicBezTo>
                    <a:pt x="194" y="474"/>
                    <a:pt x="198" y="488"/>
                    <a:pt x="192" y="501"/>
                  </a:cubicBezTo>
                  <a:cubicBezTo>
                    <a:pt x="194" y="507"/>
                    <a:pt x="194" y="513"/>
                    <a:pt x="197" y="519"/>
                  </a:cubicBezTo>
                  <a:cubicBezTo>
                    <a:pt x="199" y="530"/>
                    <a:pt x="194" y="536"/>
                    <a:pt x="189" y="545"/>
                  </a:cubicBezTo>
                  <a:cubicBezTo>
                    <a:pt x="188" y="552"/>
                    <a:pt x="188" y="558"/>
                    <a:pt x="191" y="564"/>
                  </a:cubicBezTo>
                  <a:cubicBezTo>
                    <a:pt x="194" y="580"/>
                    <a:pt x="182" y="580"/>
                    <a:pt x="177" y="593"/>
                  </a:cubicBezTo>
                  <a:cubicBezTo>
                    <a:pt x="176" y="597"/>
                    <a:pt x="159" y="618"/>
                    <a:pt x="155" y="620"/>
                  </a:cubicBezTo>
                  <a:cubicBezTo>
                    <a:pt x="150" y="615"/>
                    <a:pt x="148" y="613"/>
                    <a:pt x="150" y="606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49" name="Freeform 157"/>
            <p:cNvSpPr>
              <a:spLocks/>
            </p:cNvSpPr>
            <p:nvPr/>
          </p:nvSpPr>
          <p:spPr bwMode="auto">
            <a:xfrm>
              <a:off x="6330950" y="3127375"/>
              <a:ext cx="428625" cy="473075"/>
            </a:xfrm>
            <a:custGeom>
              <a:avLst/>
              <a:gdLst>
                <a:gd name="T0" fmla="*/ 196850 w 270"/>
                <a:gd name="T1" fmla="*/ 471488 h 298"/>
                <a:gd name="T2" fmla="*/ 188912 w 270"/>
                <a:gd name="T3" fmla="*/ 463550 h 298"/>
                <a:gd name="T4" fmla="*/ 179387 w 270"/>
                <a:gd name="T5" fmla="*/ 461963 h 298"/>
                <a:gd name="T6" fmla="*/ 160337 w 270"/>
                <a:gd name="T7" fmla="*/ 442913 h 298"/>
                <a:gd name="T8" fmla="*/ 141287 w 270"/>
                <a:gd name="T9" fmla="*/ 428625 h 298"/>
                <a:gd name="T10" fmla="*/ 130175 w 270"/>
                <a:gd name="T11" fmla="*/ 406400 h 298"/>
                <a:gd name="T12" fmla="*/ 93662 w 270"/>
                <a:gd name="T13" fmla="*/ 415925 h 298"/>
                <a:gd name="T14" fmla="*/ 65087 w 270"/>
                <a:gd name="T15" fmla="*/ 415925 h 298"/>
                <a:gd name="T16" fmla="*/ 31750 w 270"/>
                <a:gd name="T17" fmla="*/ 420688 h 298"/>
                <a:gd name="T18" fmla="*/ 6350 w 270"/>
                <a:gd name="T19" fmla="*/ 425450 h 298"/>
                <a:gd name="T20" fmla="*/ 6350 w 270"/>
                <a:gd name="T21" fmla="*/ 404812 h 298"/>
                <a:gd name="T22" fmla="*/ 11112 w 270"/>
                <a:gd name="T23" fmla="*/ 382587 h 298"/>
                <a:gd name="T24" fmla="*/ 25400 w 270"/>
                <a:gd name="T25" fmla="*/ 371475 h 298"/>
                <a:gd name="T26" fmla="*/ 53975 w 270"/>
                <a:gd name="T27" fmla="*/ 357187 h 298"/>
                <a:gd name="T28" fmla="*/ 69850 w 270"/>
                <a:gd name="T29" fmla="*/ 339725 h 298"/>
                <a:gd name="T30" fmla="*/ 58737 w 270"/>
                <a:gd name="T31" fmla="*/ 325437 h 298"/>
                <a:gd name="T32" fmla="*/ 55562 w 270"/>
                <a:gd name="T33" fmla="*/ 311150 h 298"/>
                <a:gd name="T34" fmla="*/ 22225 w 270"/>
                <a:gd name="T35" fmla="*/ 268287 h 298"/>
                <a:gd name="T36" fmla="*/ 20637 w 270"/>
                <a:gd name="T37" fmla="*/ 242887 h 298"/>
                <a:gd name="T38" fmla="*/ 77787 w 270"/>
                <a:gd name="T39" fmla="*/ 244475 h 298"/>
                <a:gd name="T40" fmla="*/ 122237 w 270"/>
                <a:gd name="T41" fmla="*/ 228600 h 298"/>
                <a:gd name="T42" fmla="*/ 149225 w 270"/>
                <a:gd name="T43" fmla="*/ 200025 h 298"/>
                <a:gd name="T44" fmla="*/ 168275 w 270"/>
                <a:gd name="T45" fmla="*/ 185737 h 298"/>
                <a:gd name="T46" fmla="*/ 169862 w 270"/>
                <a:gd name="T47" fmla="*/ 166687 h 298"/>
                <a:gd name="T48" fmla="*/ 188912 w 270"/>
                <a:gd name="T49" fmla="*/ 149225 h 298"/>
                <a:gd name="T50" fmla="*/ 225425 w 270"/>
                <a:gd name="T51" fmla="*/ 133350 h 298"/>
                <a:gd name="T52" fmla="*/ 227012 w 270"/>
                <a:gd name="T53" fmla="*/ 125412 h 298"/>
                <a:gd name="T54" fmla="*/ 234950 w 270"/>
                <a:gd name="T55" fmla="*/ 120650 h 298"/>
                <a:gd name="T56" fmla="*/ 217487 w 270"/>
                <a:gd name="T57" fmla="*/ 90487 h 298"/>
                <a:gd name="T58" fmla="*/ 249237 w 270"/>
                <a:gd name="T59" fmla="*/ 76200 h 298"/>
                <a:gd name="T60" fmla="*/ 258762 w 270"/>
                <a:gd name="T61" fmla="*/ 38100 h 298"/>
                <a:gd name="T62" fmla="*/ 287337 w 270"/>
                <a:gd name="T63" fmla="*/ 14288 h 298"/>
                <a:gd name="T64" fmla="*/ 317500 w 270"/>
                <a:gd name="T65" fmla="*/ 4762 h 298"/>
                <a:gd name="T66" fmla="*/ 360362 w 270"/>
                <a:gd name="T67" fmla="*/ 1588 h 298"/>
                <a:gd name="T68" fmla="*/ 420688 w 270"/>
                <a:gd name="T69" fmla="*/ 33337 h 298"/>
                <a:gd name="T70" fmla="*/ 403225 w 270"/>
                <a:gd name="T71" fmla="*/ 52388 h 298"/>
                <a:gd name="T72" fmla="*/ 331787 w 270"/>
                <a:gd name="T73" fmla="*/ 96837 h 298"/>
                <a:gd name="T74" fmla="*/ 307975 w 270"/>
                <a:gd name="T75" fmla="*/ 119062 h 298"/>
                <a:gd name="T76" fmla="*/ 320675 w 270"/>
                <a:gd name="T77" fmla="*/ 139700 h 298"/>
                <a:gd name="T78" fmla="*/ 334962 w 270"/>
                <a:gd name="T79" fmla="*/ 166687 h 298"/>
                <a:gd name="T80" fmla="*/ 349250 w 270"/>
                <a:gd name="T81" fmla="*/ 196850 h 298"/>
                <a:gd name="T82" fmla="*/ 336550 w 270"/>
                <a:gd name="T83" fmla="*/ 220663 h 298"/>
                <a:gd name="T84" fmla="*/ 307975 w 270"/>
                <a:gd name="T85" fmla="*/ 276225 h 298"/>
                <a:gd name="T86" fmla="*/ 284162 w 270"/>
                <a:gd name="T87" fmla="*/ 290512 h 298"/>
                <a:gd name="T88" fmla="*/ 241300 w 270"/>
                <a:gd name="T89" fmla="*/ 334962 h 298"/>
                <a:gd name="T90" fmla="*/ 222250 w 270"/>
                <a:gd name="T91" fmla="*/ 358775 h 298"/>
                <a:gd name="T92" fmla="*/ 225425 w 270"/>
                <a:gd name="T93" fmla="*/ 387350 h 298"/>
                <a:gd name="T94" fmla="*/ 249237 w 270"/>
                <a:gd name="T95" fmla="*/ 433388 h 298"/>
                <a:gd name="T96" fmla="*/ 217487 w 270"/>
                <a:gd name="T97" fmla="*/ 449263 h 298"/>
                <a:gd name="T98" fmla="*/ 196850 w 270"/>
                <a:gd name="T99" fmla="*/ 458788 h 298"/>
                <a:gd name="T100" fmla="*/ 196850 w 270"/>
                <a:gd name="T101" fmla="*/ 471488 h 29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70"/>
                <a:gd name="T154" fmla="*/ 0 h 298"/>
                <a:gd name="T155" fmla="*/ 270 w 270"/>
                <a:gd name="T156" fmla="*/ 298 h 29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70" h="298">
                  <a:moveTo>
                    <a:pt x="124" y="297"/>
                  </a:moveTo>
                  <a:cubicBezTo>
                    <a:pt x="122" y="295"/>
                    <a:pt x="121" y="293"/>
                    <a:pt x="119" y="292"/>
                  </a:cubicBezTo>
                  <a:cubicBezTo>
                    <a:pt x="117" y="291"/>
                    <a:pt x="114" y="292"/>
                    <a:pt x="113" y="291"/>
                  </a:cubicBezTo>
                  <a:cubicBezTo>
                    <a:pt x="98" y="277"/>
                    <a:pt x="113" y="281"/>
                    <a:pt x="101" y="279"/>
                  </a:cubicBezTo>
                  <a:cubicBezTo>
                    <a:pt x="96" y="276"/>
                    <a:pt x="92" y="275"/>
                    <a:pt x="89" y="270"/>
                  </a:cubicBezTo>
                  <a:cubicBezTo>
                    <a:pt x="88" y="264"/>
                    <a:pt x="86" y="261"/>
                    <a:pt x="82" y="256"/>
                  </a:cubicBezTo>
                  <a:cubicBezTo>
                    <a:pt x="73" y="259"/>
                    <a:pt x="70" y="261"/>
                    <a:pt x="59" y="262"/>
                  </a:cubicBezTo>
                  <a:cubicBezTo>
                    <a:pt x="51" y="268"/>
                    <a:pt x="49" y="267"/>
                    <a:pt x="41" y="262"/>
                  </a:cubicBezTo>
                  <a:cubicBezTo>
                    <a:pt x="32" y="264"/>
                    <a:pt x="28" y="268"/>
                    <a:pt x="20" y="265"/>
                  </a:cubicBezTo>
                  <a:cubicBezTo>
                    <a:pt x="12" y="268"/>
                    <a:pt x="12" y="271"/>
                    <a:pt x="4" y="268"/>
                  </a:cubicBezTo>
                  <a:cubicBezTo>
                    <a:pt x="0" y="263"/>
                    <a:pt x="1" y="261"/>
                    <a:pt x="4" y="255"/>
                  </a:cubicBezTo>
                  <a:cubicBezTo>
                    <a:pt x="5" y="250"/>
                    <a:pt x="3" y="244"/>
                    <a:pt x="7" y="241"/>
                  </a:cubicBezTo>
                  <a:cubicBezTo>
                    <a:pt x="10" y="239"/>
                    <a:pt x="16" y="234"/>
                    <a:pt x="16" y="234"/>
                  </a:cubicBezTo>
                  <a:cubicBezTo>
                    <a:pt x="18" y="226"/>
                    <a:pt x="26" y="226"/>
                    <a:pt x="34" y="225"/>
                  </a:cubicBezTo>
                  <a:cubicBezTo>
                    <a:pt x="39" y="221"/>
                    <a:pt x="43" y="221"/>
                    <a:pt x="44" y="214"/>
                  </a:cubicBezTo>
                  <a:cubicBezTo>
                    <a:pt x="42" y="211"/>
                    <a:pt x="38" y="209"/>
                    <a:pt x="37" y="205"/>
                  </a:cubicBezTo>
                  <a:cubicBezTo>
                    <a:pt x="36" y="202"/>
                    <a:pt x="37" y="199"/>
                    <a:pt x="35" y="196"/>
                  </a:cubicBezTo>
                  <a:cubicBezTo>
                    <a:pt x="29" y="187"/>
                    <a:pt x="20" y="179"/>
                    <a:pt x="14" y="169"/>
                  </a:cubicBezTo>
                  <a:cubicBezTo>
                    <a:pt x="13" y="163"/>
                    <a:pt x="10" y="159"/>
                    <a:pt x="13" y="153"/>
                  </a:cubicBezTo>
                  <a:cubicBezTo>
                    <a:pt x="23" y="161"/>
                    <a:pt x="38" y="157"/>
                    <a:pt x="49" y="154"/>
                  </a:cubicBezTo>
                  <a:cubicBezTo>
                    <a:pt x="61" y="158"/>
                    <a:pt x="69" y="154"/>
                    <a:pt x="77" y="144"/>
                  </a:cubicBezTo>
                  <a:cubicBezTo>
                    <a:pt x="81" y="133"/>
                    <a:pt x="82" y="128"/>
                    <a:pt x="94" y="126"/>
                  </a:cubicBezTo>
                  <a:cubicBezTo>
                    <a:pt x="98" y="120"/>
                    <a:pt x="99" y="118"/>
                    <a:pt x="106" y="117"/>
                  </a:cubicBezTo>
                  <a:cubicBezTo>
                    <a:pt x="112" y="114"/>
                    <a:pt x="110" y="111"/>
                    <a:pt x="107" y="105"/>
                  </a:cubicBezTo>
                  <a:cubicBezTo>
                    <a:pt x="110" y="99"/>
                    <a:pt x="114" y="98"/>
                    <a:pt x="119" y="94"/>
                  </a:cubicBezTo>
                  <a:cubicBezTo>
                    <a:pt x="138" y="97"/>
                    <a:pt x="135" y="98"/>
                    <a:pt x="142" y="84"/>
                  </a:cubicBezTo>
                  <a:cubicBezTo>
                    <a:pt x="142" y="82"/>
                    <a:pt x="142" y="80"/>
                    <a:pt x="143" y="79"/>
                  </a:cubicBezTo>
                  <a:cubicBezTo>
                    <a:pt x="144" y="77"/>
                    <a:pt x="147" y="78"/>
                    <a:pt x="148" y="76"/>
                  </a:cubicBezTo>
                  <a:cubicBezTo>
                    <a:pt x="149" y="72"/>
                    <a:pt x="139" y="61"/>
                    <a:pt x="137" y="57"/>
                  </a:cubicBezTo>
                  <a:cubicBezTo>
                    <a:pt x="145" y="54"/>
                    <a:pt x="150" y="53"/>
                    <a:pt x="157" y="48"/>
                  </a:cubicBezTo>
                  <a:cubicBezTo>
                    <a:pt x="159" y="40"/>
                    <a:pt x="158" y="31"/>
                    <a:pt x="163" y="24"/>
                  </a:cubicBezTo>
                  <a:cubicBezTo>
                    <a:pt x="165" y="13"/>
                    <a:pt x="171" y="11"/>
                    <a:pt x="181" y="9"/>
                  </a:cubicBezTo>
                  <a:cubicBezTo>
                    <a:pt x="188" y="4"/>
                    <a:pt x="191" y="4"/>
                    <a:pt x="200" y="3"/>
                  </a:cubicBezTo>
                  <a:cubicBezTo>
                    <a:pt x="210" y="1"/>
                    <a:pt x="217" y="0"/>
                    <a:pt x="227" y="1"/>
                  </a:cubicBezTo>
                  <a:cubicBezTo>
                    <a:pt x="241" y="6"/>
                    <a:pt x="252" y="13"/>
                    <a:pt x="265" y="21"/>
                  </a:cubicBezTo>
                  <a:cubicBezTo>
                    <a:pt x="270" y="28"/>
                    <a:pt x="260" y="29"/>
                    <a:pt x="254" y="33"/>
                  </a:cubicBezTo>
                  <a:cubicBezTo>
                    <a:pt x="245" y="45"/>
                    <a:pt x="223" y="59"/>
                    <a:pt x="209" y="61"/>
                  </a:cubicBezTo>
                  <a:cubicBezTo>
                    <a:pt x="202" y="66"/>
                    <a:pt x="199" y="67"/>
                    <a:pt x="194" y="75"/>
                  </a:cubicBezTo>
                  <a:cubicBezTo>
                    <a:pt x="196" y="81"/>
                    <a:pt x="199" y="82"/>
                    <a:pt x="202" y="88"/>
                  </a:cubicBezTo>
                  <a:cubicBezTo>
                    <a:pt x="203" y="97"/>
                    <a:pt x="203" y="100"/>
                    <a:pt x="211" y="105"/>
                  </a:cubicBezTo>
                  <a:cubicBezTo>
                    <a:pt x="212" y="112"/>
                    <a:pt x="217" y="117"/>
                    <a:pt x="220" y="124"/>
                  </a:cubicBezTo>
                  <a:cubicBezTo>
                    <a:pt x="218" y="130"/>
                    <a:pt x="215" y="134"/>
                    <a:pt x="212" y="139"/>
                  </a:cubicBezTo>
                  <a:cubicBezTo>
                    <a:pt x="210" y="154"/>
                    <a:pt x="210" y="170"/>
                    <a:pt x="194" y="174"/>
                  </a:cubicBezTo>
                  <a:cubicBezTo>
                    <a:pt x="189" y="177"/>
                    <a:pt x="184" y="180"/>
                    <a:pt x="179" y="183"/>
                  </a:cubicBezTo>
                  <a:cubicBezTo>
                    <a:pt x="170" y="196"/>
                    <a:pt x="170" y="207"/>
                    <a:pt x="152" y="211"/>
                  </a:cubicBezTo>
                  <a:cubicBezTo>
                    <a:pt x="146" y="214"/>
                    <a:pt x="143" y="220"/>
                    <a:pt x="140" y="226"/>
                  </a:cubicBezTo>
                  <a:cubicBezTo>
                    <a:pt x="138" y="235"/>
                    <a:pt x="136" y="236"/>
                    <a:pt x="142" y="244"/>
                  </a:cubicBezTo>
                  <a:cubicBezTo>
                    <a:pt x="144" y="256"/>
                    <a:pt x="153" y="261"/>
                    <a:pt x="157" y="273"/>
                  </a:cubicBezTo>
                  <a:cubicBezTo>
                    <a:pt x="154" y="285"/>
                    <a:pt x="150" y="282"/>
                    <a:pt x="137" y="283"/>
                  </a:cubicBezTo>
                  <a:cubicBezTo>
                    <a:pt x="132" y="285"/>
                    <a:pt x="128" y="286"/>
                    <a:pt x="124" y="289"/>
                  </a:cubicBezTo>
                  <a:cubicBezTo>
                    <a:pt x="122" y="298"/>
                    <a:pt x="119" y="297"/>
                    <a:pt x="124" y="29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0" name="Freeform 158"/>
            <p:cNvSpPr>
              <a:spLocks/>
            </p:cNvSpPr>
            <p:nvPr/>
          </p:nvSpPr>
          <p:spPr bwMode="auto">
            <a:xfrm>
              <a:off x="6557963" y="2871788"/>
              <a:ext cx="288925" cy="147637"/>
            </a:xfrm>
            <a:custGeom>
              <a:avLst/>
              <a:gdLst>
                <a:gd name="T0" fmla="*/ 98425 w 182"/>
                <a:gd name="T1" fmla="*/ 147637 h 93"/>
                <a:gd name="T2" fmla="*/ 31750 w 182"/>
                <a:gd name="T3" fmla="*/ 146050 h 93"/>
                <a:gd name="T4" fmla="*/ 0 w 182"/>
                <a:gd name="T5" fmla="*/ 136525 h 93"/>
                <a:gd name="T6" fmla="*/ 28575 w 182"/>
                <a:gd name="T7" fmla="*/ 122237 h 93"/>
                <a:gd name="T8" fmla="*/ 69850 w 182"/>
                <a:gd name="T9" fmla="*/ 109537 h 93"/>
                <a:gd name="T10" fmla="*/ 80962 w 182"/>
                <a:gd name="T11" fmla="*/ 90487 h 93"/>
                <a:gd name="T12" fmla="*/ 61913 w 182"/>
                <a:gd name="T13" fmla="*/ 79375 h 93"/>
                <a:gd name="T14" fmla="*/ 38100 w 182"/>
                <a:gd name="T15" fmla="*/ 66675 h 93"/>
                <a:gd name="T16" fmla="*/ 14288 w 182"/>
                <a:gd name="T17" fmla="*/ 60325 h 93"/>
                <a:gd name="T18" fmla="*/ 36512 w 182"/>
                <a:gd name="T19" fmla="*/ 46037 h 93"/>
                <a:gd name="T20" fmla="*/ 55563 w 182"/>
                <a:gd name="T21" fmla="*/ 22225 h 93"/>
                <a:gd name="T22" fmla="*/ 93662 w 182"/>
                <a:gd name="T23" fmla="*/ 31750 h 93"/>
                <a:gd name="T24" fmla="*/ 131763 w 182"/>
                <a:gd name="T25" fmla="*/ 12700 h 93"/>
                <a:gd name="T26" fmla="*/ 188912 w 182"/>
                <a:gd name="T27" fmla="*/ 7937 h 93"/>
                <a:gd name="T28" fmla="*/ 241300 w 182"/>
                <a:gd name="T29" fmla="*/ 9525 h 93"/>
                <a:gd name="T30" fmla="*/ 269875 w 182"/>
                <a:gd name="T31" fmla="*/ 19050 h 93"/>
                <a:gd name="T32" fmla="*/ 288925 w 182"/>
                <a:gd name="T33" fmla="*/ 31750 h 93"/>
                <a:gd name="T34" fmla="*/ 261938 w 182"/>
                <a:gd name="T35" fmla="*/ 46037 h 93"/>
                <a:gd name="T36" fmla="*/ 247650 w 182"/>
                <a:gd name="T37" fmla="*/ 57150 h 93"/>
                <a:gd name="T38" fmla="*/ 204788 w 182"/>
                <a:gd name="T39" fmla="*/ 76200 h 93"/>
                <a:gd name="T40" fmla="*/ 180975 w 182"/>
                <a:gd name="T41" fmla="*/ 107950 h 93"/>
                <a:gd name="T42" fmla="*/ 150812 w 182"/>
                <a:gd name="T43" fmla="*/ 127000 h 93"/>
                <a:gd name="T44" fmla="*/ 128588 w 182"/>
                <a:gd name="T45" fmla="*/ 119062 h 93"/>
                <a:gd name="T46" fmla="*/ 109538 w 182"/>
                <a:gd name="T47" fmla="*/ 136525 h 93"/>
                <a:gd name="T48" fmla="*/ 98425 w 182"/>
                <a:gd name="T49" fmla="*/ 147637 h 9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82"/>
                <a:gd name="T76" fmla="*/ 0 h 93"/>
                <a:gd name="T77" fmla="*/ 182 w 182"/>
                <a:gd name="T78" fmla="*/ 93 h 9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82" h="93">
                  <a:moveTo>
                    <a:pt x="62" y="93"/>
                  </a:moveTo>
                  <a:cubicBezTo>
                    <a:pt x="45" y="92"/>
                    <a:pt x="35" y="89"/>
                    <a:pt x="20" y="92"/>
                  </a:cubicBezTo>
                  <a:cubicBezTo>
                    <a:pt x="11" y="90"/>
                    <a:pt x="8" y="88"/>
                    <a:pt x="0" y="86"/>
                  </a:cubicBezTo>
                  <a:cubicBezTo>
                    <a:pt x="4" y="76"/>
                    <a:pt x="7" y="78"/>
                    <a:pt x="18" y="77"/>
                  </a:cubicBezTo>
                  <a:cubicBezTo>
                    <a:pt x="29" y="70"/>
                    <a:pt x="27" y="71"/>
                    <a:pt x="44" y="69"/>
                  </a:cubicBezTo>
                  <a:cubicBezTo>
                    <a:pt x="49" y="65"/>
                    <a:pt x="50" y="63"/>
                    <a:pt x="51" y="57"/>
                  </a:cubicBezTo>
                  <a:cubicBezTo>
                    <a:pt x="47" y="52"/>
                    <a:pt x="45" y="51"/>
                    <a:pt x="39" y="50"/>
                  </a:cubicBezTo>
                  <a:cubicBezTo>
                    <a:pt x="30" y="39"/>
                    <a:pt x="36" y="41"/>
                    <a:pt x="24" y="42"/>
                  </a:cubicBezTo>
                  <a:cubicBezTo>
                    <a:pt x="22" y="53"/>
                    <a:pt x="16" y="39"/>
                    <a:pt x="9" y="38"/>
                  </a:cubicBezTo>
                  <a:cubicBezTo>
                    <a:pt x="14" y="35"/>
                    <a:pt x="18" y="33"/>
                    <a:pt x="23" y="29"/>
                  </a:cubicBezTo>
                  <a:cubicBezTo>
                    <a:pt x="25" y="20"/>
                    <a:pt x="26" y="16"/>
                    <a:pt x="35" y="14"/>
                  </a:cubicBezTo>
                  <a:cubicBezTo>
                    <a:pt x="51" y="15"/>
                    <a:pt x="48" y="16"/>
                    <a:pt x="59" y="20"/>
                  </a:cubicBezTo>
                  <a:cubicBezTo>
                    <a:pt x="67" y="16"/>
                    <a:pt x="74" y="10"/>
                    <a:pt x="83" y="8"/>
                  </a:cubicBezTo>
                  <a:cubicBezTo>
                    <a:pt x="96" y="9"/>
                    <a:pt x="107" y="7"/>
                    <a:pt x="119" y="5"/>
                  </a:cubicBezTo>
                  <a:cubicBezTo>
                    <a:pt x="129" y="0"/>
                    <a:pt x="141" y="4"/>
                    <a:pt x="152" y="6"/>
                  </a:cubicBezTo>
                  <a:cubicBezTo>
                    <a:pt x="159" y="10"/>
                    <a:pt x="162" y="11"/>
                    <a:pt x="170" y="12"/>
                  </a:cubicBezTo>
                  <a:cubicBezTo>
                    <a:pt x="176" y="15"/>
                    <a:pt x="178" y="14"/>
                    <a:pt x="182" y="20"/>
                  </a:cubicBezTo>
                  <a:cubicBezTo>
                    <a:pt x="177" y="23"/>
                    <a:pt x="170" y="25"/>
                    <a:pt x="165" y="29"/>
                  </a:cubicBezTo>
                  <a:cubicBezTo>
                    <a:pt x="162" y="31"/>
                    <a:pt x="156" y="36"/>
                    <a:pt x="156" y="36"/>
                  </a:cubicBezTo>
                  <a:cubicBezTo>
                    <a:pt x="152" y="43"/>
                    <a:pt x="138" y="47"/>
                    <a:pt x="129" y="48"/>
                  </a:cubicBezTo>
                  <a:cubicBezTo>
                    <a:pt x="120" y="52"/>
                    <a:pt x="121" y="62"/>
                    <a:pt x="114" y="68"/>
                  </a:cubicBezTo>
                  <a:cubicBezTo>
                    <a:pt x="109" y="73"/>
                    <a:pt x="101" y="76"/>
                    <a:pt x="95" y="80"/>
                  </a:cubicBezTo>
                  <a:cubicBezTo>
                    <a:pt x="91" y="73"/>
                    <a:pt x="89" y="74"/>
                    <a:pt x="81" y="75"/>
                  </a:cubicBezTo>
                  <a:cubicBezTo>
                    <a:pt x="76" y="79"/>
                    <a:pt x="74" y="83"/>
                    <a:pt x="69" y="86"/>
                  </a:cubicBezTo>
                  <a:cubicBezTo>
                    <a:pt x="68" y="87"/>
                    <a:pt x="62" y="93"/>
                    <a:pt x="62" y="9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1" name="Freeform 159"/>
            <p:cNvSpPr>
              <a:spLocks/>
            </p:cNvSpPr>
            <p:nvPr/>
          </p:nvSpPr>
          <p:spPr bwMode="auto">
            <a:xfrm>
              <a:off x="6492875" y="2960688"/>
              <a:ext cx="195263" cy="192087"/>
            </a:xfrm>
            <a:custGeom>
              <a:avLst/>
              <a:gdLst>
                <a:gd name="T0" fmla="*/ 93663 w 123"/>
                <a:gd name="T1" fmla="*/ 25400 h 121"/>
                <a:gd name="T2" fmla="*/ 92075 w 123"/>
                <a:gd name="T3" fmla="*/ 11112 h 121"/>
                <a:gd name="T4" fmla="*/ 73025 w 123"/>
                <a:gd name="T5" fmla="*/ 11112 h 121"/>
                <a:gd name="T6" fmla="*/ 50800 w 123"/>
                <a:gd name="T7" fmla="*/ 6350 h 121"/>
                <a:gd name="T8" fmla="*/ 41275 w 123"/>
                <a:gd name="T9" fmla="*/ 34925 h 121"/>
                <a:gd name="T10" fmla="*/ 3175 w 123"/>
                <a:gd name="T11" fmla="*/ 66675 h 121"/>
                <a:gd name="T12" fmla="*/ 20638 w 123"/>
                <a:gd name="T13" fmla="*/ 90487 h 121"/>
                <a:gd name="T14" fmla="*/ 20638 w 123"/>
                <a:gd name="T15" fmla="*/ 133350 h 121"/>
                <a:gd name="T16" fmla="*/ 44450 w 123"/>
                <a:gd name="T17" fmla="*/ 138112 h 121"/>
                <a:gd name="T18" fmla="*/ 68263 w 123"/>
                <a:gd name="T19" fmla="*/ 134937 h 121"/>
                <a:gd name="T20" fmla="*/ 69850 w 123"/>
                <a:gd name="T21" fmla="*/ 173037 h 121"/>
                <a:gd name="T22" fmla="*/ 92075 w 123"/>
                <a:gd name="T23" fmla="*/ 192087 h 121"/>
                <a:gd name="T24" fmla="*/ 130175 w 123"/>
                <a:gd name="T25" fmla="*/ 180975 h 121"/>
                <a:gd name="T26" fmla="*/ 163513 w 123"/>
                <a:gd name="T27" fmla="*/ 171450 h 121"/>
                <a:gd name="T28" fmla="*/ 187325 w 123"/>
                <a:gd name="T29" fmla="*/ 161925 h 121"/>
                <a:gd name="T30" fmla="*/ 187325 w 123"/>
                <a:gd name="T31" fmla="*/ 125412 h 121"/>
                <a:gd name="T32" fmla="*/ 174625 w 123"/>
                <a:gd name="T33" fmla="*/ 90487 h 121"/>
                <a:gd name="T34" fmla="*/ 158750 w 123"/>
                <a:gd name="T35" fmla="*/ 68262 h 121"/>
                <a:gd name="T36" fmla="*/ 117475 w 123"/>
                <a:gd name="T37" fmla="*/ 57150 h 121"/>
                <a:gd name="T38" fmla="*/ 65088 w 123"/>
                <a:gd name="T39" fmla="*/ 44450 h 121"/>
                <a:gd name="T40" fmla="*/ 96838 w 123"/>
                <a:gd name="T41" fmla="*/ 23812 h 121"/>
                <a:gd name="T42" fmla="*/ 93663 w 123"/>
                <a:gd name="T43" fmla="*/ 25400 h 12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3"/>
                <a:gd name="T67" fmla="*/ 0 h 121"/>
                <a:gd name="T68" fmla="*/ 123 w 123"/>
                <a:gd name="T69" fmla="*/ 121 h 12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3" h="121">
                  <a:moveTo>
                    <a:pt x="59" y="16"/>
                  </a:moveTo>
                  <a:cubicBezTo>
                    <a:pt x="66" y="12"/>
                    <a:pt x="64" y="10"/>
                    <a:pt x="58" y="7"/>
                  </a:cubicBezTo>
                  <a:cubicBezTo>
                    <a:pt x="55" y="0"/>
                    <a:pt x="51" y="3"/>
                    <a:pt x="46" y="7"/>
                  </a:cubicBezTo>
                  <a:cubicBezTo>
                    <a:pt x="40" y="6"/>
                    <a:pt x="39" y="3"/>
                    <a:pt x="32" y="4"/>
                  </a:cubicBezTo>
                  <a:cubicBezTo>
                    <a:pt x="28" y="10"/>
                    <a:pt x="29" y="16"/>
                    <a:pt x="26" y="22"/>
                  </a:cubicBezTo>
                  <a:cubicBezTo>
                    <a:pt x="23" y="37"/>
                    <a:pt x="16" y="39"/>
                    <a:pt x="2" y="42"/>
                  </a:cubicBezTo>
                  <a:cubicBezTo>
                    <a:pt x="0" y="52"/>
                    <a:pt x="5" y="52"/>
                    <a:pt x="13" y="57"/>
                  </a:cubicBezTo>
                  <a:cubicBezTo>
                    <a:pt x="20" y="66"/>
                    <a:pt x="15" y="74"/>
                    <a:pt x="13" y="84"/>
                  </a:cubicBezTo>
                  <a:cubicBezTo>
                    <a:pt x="18" y="93"/>
                    <a:pt x="19" y="89"/>
                    <a:pt x="28" y="87"/>
                  </a:cubicBezTo>
                  <a:cubicBezTo>
                    <a:pt x="34" y="84"/>
                    <a:pt x="37" y="84"/>
                    <a:pt x="43" y="85"/>
                  </a:cubicBezTo>
                  <a:cubicBezTo>
                    <a:pt x="48" y="94"/>
                    <a:pt x="51" y="100"/>
                    <a:pt x="44" y="109"/>
                  </a:cubicBezTo>
                  <a:cubicBezTo>
                    <a:pt x="42" y="119"/>
                    <a:pt x="50" y="120"/>
                    <a:pt x="58" y="121"/>
                  </a:cubicBezTo>
                  <a:cubicBezTo>
                    <a:pt x="66" y="117"/>
                    <a:pt x="74" y="115"/>
                    <a:pt x="82" y="114"/>
                  </a:cubicBezTo>
                  <a:cubicBezTo>
                    <a:pt x="89" y="112"/>
                    <a:pt x="96" y="109"/>
                    <a:pt x="103" y="108"/>
                  </a:cubicBezTo>
                  <a:cubicBezTo>
                    <a:pt x="108" y="105"/>
                    <a:pt x="112" y="103"/>
                    <a:pt x="118" y="102"/>
                  </a:cubicBezTo>
                  <a:cubicBezTo>
                    <a:pt x="120" y="92"/>
                    <a:pt x="120" y="89"/>
                    <a:pt x="118" y="79"/>
                  </a:cubicBezTo>
                  <a:cubicBezTo>
                    <a:pt x="123" y="72"/>
                    <a:pt x="119" y="58"/>
                    <a:pt x="110" y="57"/>
                  </a:cubicBezTo>
                  <a:cubicBezTo>
                    <a:pt x="104" y="52"/>
                    <a:pt x="104" y="49"/>
                    <a:pt x="100" y="43"/>
                  </a:cubicBezTo>
                  <a:cubicBezTo>
                    <a:pt x="96" y="37"/>
                    <a:pt x="80" y="37"/>
                    <a:pt x="74" y="36"/>
                  </a:cubicBezTo>
                  <a:cubicBezTo>
                    <a:pt x="62" y="33"/>
                    <a:pt x="48" y="40"/>
                    <a:pt x="41" y="28"/>
                  </a:cubicBezTo>
                  <a:cubicBezTo>
                    <a:pt x="45" y="20"/>
                    <a:pt x="53" y="17"/>
                    <a:pt x="61" y="15"/>
                  </a:cubicBezTo>
                  <a:cubicBezTo>
                    <a:pt x="67" y="11"/>
                    <a:pt x="66" y="11"/>
                    <a:pt x="59" y="1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2" name="Freeform 160"/>
            <p:cNvSpPr>
              <a:spLocks/>
            </p:cNvSpPr>
            <p:nvPr/>
          </p:nvSpPr>
          <p:spPr bwMode="auto">
            <a:xfrm>
              <a:off x="6183313" y="2790825"/>
              <a:ext cx="444500" cy="319088"/>
            </a:xfrm>
            <a:custGeom>
              <a:avLst/>
              <a:gdLst>
                <a:gd name="T0" fmla="*/ 325437 w 280"/>
                <a:gd name="T1" fmla="*/ 309563 h 201"/>
                <a:gd name="T2" fmla="*/ 303212 w 280"/>
                <a:gd name="T3" fmla="*/ 319088 h 201"/>
                <a:gd name="T4" fmla="*/ 274637 w 280"/>
                <a:gd name="T5" fmla="*/ 300038 h 201"/>
                <a:gd name="T6" fmla="*/ 292100 w 280"/>
                <a:gd name="T7" fmla="*/ 284163 h 201"/>
                <a:gd name="T8" fmla="*/ 274637 w 280"/>
                <a:gd name="T9" fmla="*/ 265113 h 201"/>
                <a:gd name="T10" fmla="*/ 231775 w 280"/>
                <a:gd name="T11" fmla="*/ 255588 h 201"/>
                <a:gd name="T12" fmla="*/ 212725 w 280"/>
                <a:gd name="T13" fmla="*/ 238125 h 201"/>
                <a:gd name="T14" fmla="*/ 188912 w 280"/>
                <a:gd name="T15" fmla="*/ 214313 h 201"/>
                <a:gd name="T16" fmla="*/ 179387 w 280"/>
                <a:gd name="T17" fmla="*/ 193675 h 201"/>
                <a:gd name="T18" fmla="*/ 155575 w 280"/>
                <a:gd name="T19" fmla="*/ 165100 h 201"/>
                <a:gd name="T20" fmla="*/ 112712 w 280"/>
                <a:gd name="T21" fmla="*/ 174625 h 201"/>
                <a:gd name="T22" fmla="*/ 101600 w 280"/>
                <a:gd name="T23" fmla="*/ 157163 h 201"/>
                <a:gd name="T24" fmla="*/ 84137 w 280"/>
                <a:gd name="T25" fmla="*/ 131763 h 201"/>
                <a:gd name="T26" fmla="*/ 65087 w 280"/>
                <a:gd name="T27" fmla="*/ 103188 h 201"/>
                <a:gd name="T28" fmla="*/ 46037 w 280"/>
                <a:gd name="T29" fmla="*/ 119063 h 201"/>
                <a:gd name="T30" fmla="*/ 26988 w 280"/>
                <a:gd name="T31" fmla="*/ 136525 h 201"/>
                <a:gd name="T32" fmla="*/ 15875 w 280"/>
                <a:gd name="T33" fmla="*/ 26988 h 201"/>
                <a:gd name="T34" fmla="*/ 34925 w 280"/>
                <a:gd name="T35" fmla="*/ 7938 h 201"/>
                <a:gd name="T36" fmla="*/ 55563 w 280"/>
                <a:gd name="T37" fmla="*/ 0 h 201"/>
                <a:gd name="T38" fmla="*/ 96837 w 280"/>
                <a:gd name="T39" fmla="*/ 14288 h 201"/>
                <a:gd name="T40" fmla="*/ 125412 w 280"/>
                <a:gd name="T41" fmla="*/ 28575 h 201"/>
                <a:gd name="T42" fmla="*/ 150812 w 280"/>
                <a:gd name="T43" fmla="*/ 46038 h 201"/>
                <a:gd name="T44" fmla="*/ 163512 w 280"/>
                <a:gd name="T45" fmla="*/ 80963 h 201"/>
                <a:gd name="T46" fmla="*/ 184150 w 280"/>
                <a:gd name="T47" fmla="*/ 100013 h 201"/>
                <a:gd name="T48" fmla="*/ 227012 w 280"/>
                <a:gd name="T49" fmla="*/ 109538 h 201"/>
                <a:gd name="T50" fmla="*/ 244475 w 280"/>
                <a:gd name="T51" fmla="*/ 117475 h 201"/>
                <a:gd name="T52" fmla="*/ 265112 w 280"/>
                <a:gd name="T53" fmla="*/ 131763 h 201"/>
                <a:gd name="T54" fmla="*/ 303212 w 280"/>
                <a:gd name="T55" fmla="*/ 152400 h 201"/>
                <a:gd name="T56" fmla="*/ 330200 w 280"/>
                <a:gd name="T57" fmla="*/ 160338 h 201"/>
                <a:gd name="T58" fmla="*/ 363537 w 280"/>
                <a:gd name="T59" fmla="*/ 146050 h 201"/>
                <a:gd name="T60" fmla="*/ 392112 w 280"/>
                <a:gd name="T61" fmla="*/ 127000 h 201"/>
                <a:gd name="T62" fmla="*/ 398462 w 280"/>
                <a:gd name="T63" fmla="*/ 128588 h 201"/>
                <a:gd name="T64" fmla="*/ 425450 w 280"/>
                <a:gd name="T65" fmla="*/ 155575 h 201"/>
                <a:gd name="T66" fmla="*/ 444500 w 280"/>
                <a:gd name="T67" fmla="*/ 176213 h 201"/>
                <a:gd name="T68" fmla="*/ 422275 w 280"/>
                <a:gd name="T69" fmla="*/ 188913 h 201"/>
                <a:gd name="T70" fmla="*/ 406400 w 280"/>
                <a:gd name="T71" fmla="*/ 171450 h 201"/>
                <a:gd name="T72" fmla="*/ 341312 w 280"/>
                <a:gd name="T73" fmla="*/ 195263 h 201"/>
                <a:gd name="T74" fmla="*/ 322262 w 280"/>
                <a:gd name="T75" fmla="*/ 223838 h 201"/>
                <a:gd name="T76" fmla="*/ 307975 w 280"/>
                <a:gd name="T77" fmla="*/ 242888 h 201"/>
                <a:gd name="T78" fmla="*/ 325437 w 280"/>
                <a:gd name="T79" fmla="*/ 260350 h 201"/>
                <a:gd name="T80" fmla="*/ 327025 w 280"/>
                <a:gd name="T81" fmla="*/ 290513 h 201"/>
                <a:gd name="T82" fmla="*/ 325437 w 280"/>
                <a:gd name="T83" fmla="*/ 309563 h 20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80"/>
                <a:gd name="T127" fmla="*/ 0 h 201"/>
                <a:gd name="T128" fmla="*/ 280 w 280"/>
                <a:gd name="T129" fmla="*/ 201 h 20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80" h="201">
                  <a:moveTo>
                    <a:pt x="205" y="195"/>
                  </a:moveTo>
                  <a:cubicBezTo>
                    <a:pt x="200" y="198"/>
                    <a:pt x="197" y="200"/>
                    <a:pt x="191" y="201"/>
                  </a:cubicBezTo>
                  <a:cubicBezTo>
                    <a:pt x="186" y="196"/>
                    <a:pt x="180" y="192"/>
                    <a:pt x="173" y="189"/>
                  </a:cubicBezTo>
                  <a:cubicBezTo>
                    <a:pt x="176" y="183"/>
                    <a:pt x="177" y="180"/>
                    <a:pt x="184" y="179"/>
                  </a:cubicBezTo>
                  <a:cubicBezTo>
                    <a:pt x="186" y="170"/>
                    <a:pt x="181" y="169"/>
                    <a:pt x="173" y="167"/>
                  </a:cubicBezTo>
                  <a:cubicBezTo>
                    <a:pt x="164" y="160"/>
                    <a:pt x="159" y="162"/>
                    <a:pt x="146" y="161"/>
                  </a:cubicBezTo>
                  <a:cubicBezTo>
                    <a:pt x="141" y="157"/>
                    <a:pt x="139" y="153"/>
                    <a:pt x="134" y="150"/>
                  </a:cubicBezTo>
                  <a:cubicBezTo>
                    <a:pt x="130" y="144"/>
                    <a:pt x="125" y="139"/>
                    <a:pt x="119" y="135"/>
                  </a:cubicBezTo>
                  <a:cubicBezTo>
                    <a:pt x="116" y="131"/>
                    <a:pt x="115" y="127"/>
                    <a:pt x="113" y="122"/>
                  </a:cubicBezTo>
                  <a:cubicBezTo>
                    <a:pt x="111" y="113"/>
                    <a:pt x="108" y="106"/>
                    <a:pt x="98" y="104"/>
                  </a:cubicBezTo>
                  <a:cubicBezTo>
                    <a:pt x="79" y="105"/>
                    <a:pt x="84" y="105"/>
                    <a:pt x="71" y="110"/>
                  </a:cubicBezTo>
                  <a:cubicBezTo>
                    <a:pt x="64" y="108"/>
                    <a:pt x="61" y="107"/>
                    <a:pt x="64" y="99"/>
                  </a:cubicBezTo>
                  <a:cubicBezTo>
                    <a:pt x="62" y="89"/>
                    <a:pt x="61" y="88"/>
                    <a:pt x="53" y="83"/>
                  </a:cubicBezTo>
                  <a:cubicBezTo>
                    <a:pt x="51" y="74"/>
                    <a:pt x="51" y="67"/>
                    <a:pt x="41" y="65"/>
                  </a:cubicBezTo>
                  <a:cubicBezTo>
                    <a:pt x="36" y="68"/>
                    <a:pt x="34" y="72"/>
                    <a:pt x="29" y="75"/>
                  </a:cubicBezTo>
                  <a:cubicBezTo>
                    <a:pt x="19" y="73"/>
                    <a:pt x="19" y="77"/>
                    <a:pt x="17" y="86"/>
                  </a:cubicBezTo>
                  <a:cubicBezTo>
                    <a:pt x="0" y="82"/>
                    <a:pt x="3" y="30"/>
                    <a:pt x="10" y="17"/>
                  </a:cubicBezTo>
                  <a:cubicBezTo>
                    <a:pt x="12" y="9"/>
                    <a:pt x="14" y="7"/>
                    <a:pt x="22" y="5"/>
                  </a:cubicBezTo>
                  <a:cubicBezTo>
                    <a:pt x="26" y="3"/>
                    <a:pt x="31" y="2"/>
                    <a:pt x="35" y="0"/>
                  </a:cubicBezTo>
                  <a:cubicBezTo>
                    <a:pt x="45" y="2"/>
                    <a:pt x="52" y="7"/>
                    <a:pt x="61" y="9"/>
                  </a:cubicBezTo>
                  <a:cubicBezTo>
                    <a:pt x="68" y="12"/>
                    <a:pt x="72" y="17"/>
                    <a:pt x="79" y="18"/>
                  </a:cubicBezTo>
                  <a:cubicBezTo>
                    <a:pt x="85" y="22"/>
                    <a:pt x="88" y="26"/>
                    <a:pt x="95" y="29"/>
                  </a:cubicBezTo>
                  <a:cubicBezTo>
                    <a:pt x="100" y="36"/>
                    <a:pt x="101" y="43"/>
                    <a:pt x="103" y="51"/>
                  </a:cubicBezTo>
                  <a:cubicBezTo>
                    <a:pt x="104" y="61"/>
                    <a:pt x="106" y="62"/>
                    <a:pt x="116" y="63"/>
                  </a:cubicBezTo>
                  <a:cubicBezTo>
                    <a:pt x="125" y="66"/>
                    <a:pt x="134" y="68"/>
                    <a:pt x="143" y="69"/>
                  </a:cubicBezTo>
                  <a:cubicBezTo>
                    <a:pt x="146" y="77"/>
                    <a:pt x="147" y="71"/>
                    <a:pt x="154" y="74"/>
                  </a:cubicBezTo>
                  <a:cubicBezTo>
                    <a:pt x="158" y="78"/>
                    <a:pt x="162" y="80"/>
                    <a:pt x="167" y="83"/>
                  </a:cubicBezTo>
                  <a:cubicBezTo>
                    <a:pt x="172" y="92"/>
                    <a:pt x="181" y="95"/>
                    <a:pt x="191" y="96"/>
                  </a:cubicBezTo>
                  <a:cubicBezTo>
                    <a:pt x="199" y="101"/>
                    <a:pt x="198" y="102"/>
                    <a:pt x="208" y="101"/>
                  </a:cubicBezTo>
                  <a:cubicBezTo>
                    <a:pt x="215" y="97"/>
                    <a:pt x="222" y="96"/>
                    <a:pt x="229" y="92"/>
                  </a:cubicBezTo>
                  <a:cubicBezTo>
                    <a:pt x="233" y="85"/>
                    <a:pt x="238" y="81"/>
                    <a:pt x="247" y="80"/>
                  </a:cubicBezTo>
                  <a:cubicBezTo>
                    <a:pt x="250" y="78"/>
                    <a:pt x="262" y="79"/>
                    <a:pt x="251" y="81"/>
                  </a:cubicBezTo>
                  <a:cubicBezTo>
                    <a:pt x="242" y="96"/>
                    <a:pt x="256" y="95"/>
                    <a:pt x="268" y="98"/>
                  </a:cubicBezTo>
                  <a:cubicBezTo>
                    <a:pt x="277" y="105"/>
                    <a:pt x="275" y="100"/>
                    <a:pt x="280" y="111"/>
                  </a:cubicBezTo>
                  <a:cubicBezTo>
                    <a:pt x="275" y="114"/>
                    <a:pt x="271" y="116"/>
                    <a:pt x="266" y="119"/>
                  </a:cubicBezTo>
                  <a:cubicBezTo>
                    <a:pt x="261" y="116"/>
                    <a:pt x="260" y="113"/>
                    <a:pt x="256" y="108"/>
                  </a:cubicBezTo>
                  <a:cubicBezTo>
                    <a:pt x="209" y="111"/>
                    <a:pt x="226" y="101"/>
                    <a:pt x="215" y="123"/>
                  </a:cubicBezTo>
                  <a:cubicBezTo>
                    <a:pt x="212" y="135"/>
                    <a:pt x="215" y="139"/>
                    <a:pt x="203" y="141"/>
                  </a:cubicBezTo>
                  <a:cubicBezTo>
                    <a:pt x="198" y="144"/>
                    <a:pt x="197" y="148"/>
                    <a:pt x="194" y="153"/>
                  </a:cubicBezTo>
                  <a:cubicBezTo>
                    <a:pt x="197" y="159"/>
                    <a:pt x="199" y="161"/>
                    <a:pt x="205" y="164"/>
                  </a:cubicBezTo>
                  <a:cubicBezTo>
                    <a:pt x="210" y="171"/>
                    <a:pt x="210" y="176"/>
                    <a:pt x="206" y="183"/>
                  </a:cubicBezTo>
                  <a:cubicBezTo>
                    <a:pt x="205" y="186"/>
                    <a:pt x="207" y="193"/>
                    <a:pt x="205" y="19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3" name="Freeform 161"/>
            <p:cNvSpPr>
              <a:spLocks/>
            </p:cNvSpPr>
            <p:nvPr/>
          </p:nvSpPr>
          <p:spPr bwMode="auto">
            <a:xfrm>
              <a:off x="6313488" y="3094038"/>
              <a:ext cx="274637" cy="282575"/>
            </a:xfrm>
            <a:custGeom>
              <a:avLst/>
              <a:gdLst>
                <a:gd name="T0" fmla="*/ 34925 w 173"/>
                <a:gd name="T1" fmla="*/ 276225 h 178"/>
                <a:gd name="T2" fmla="*/ 47625 w 173"/>
                <a:gd name="T3" fmla="*/ 247650 h 178"/>
                <a:gd name="T4" fmla="*/ 61912 w 173"/>
                <a:gd name="T5" fmla="*/ 228600 h 178"/>
                <a:gd name="T6" fmla="*/ 30162 w 173"/>
                <a:gd name="T7" fmla="*/ 209550 h 178"/>
                <a:gd name="T8" fmla="*/ 15875 w 173"/>
                <a:gd name="T9" fmla="*/ 173037 h 178"/>
                <a:gd name="T10" fmla="*/ 6350 w 173"/>
                <a:gd name="T11" fmla="*/ 149225 h 178"/>
                <a:gd name="T12" fmla="*/ 33337 w 173"/>
                <a:gd name="T13" fmla="*/ 90487 h 178"/>
                <a:gd name="T14" fmla="*/ 49212 w 173"/>
                <a:gd name="T15" fmla="*/ 73025 h 178"/>
                <a:gd name="T16" fmla="*/ 106362 w 173"/>
                <a:gd name="T17" fmla="*/ 39687 h 178"/>
                <a:gd name="T18" fmla="*/ 133350 w 173"/>
                <a:gd name="T19" fmla="*/ 0 h 178"/>
                <a:gd name="T20" fmla="*/ 176212 w 173"/>
                <a:gd name="T21" fmla="*/ 15875 h 178"/>
                <a:gd name="T22" fmla="*/ 204787 w 173"/>
                <a:gd name="T23" fmla="*/ 9525 h 178"/>
                <a:gd name="T24" fmla="*/ 242887 w 173"/>
                <a:gd name="T25" fmla="*/ 11112 h 178"/>
                <a:gd name="T26" fmla="*/ 261937 w 173"/>
                <a:gd name="T27" fmla="*/ 58738 h 178"/>
                <a:gd name="T28" fmla="*/ 268287 w 173"/>
                <a:gd name="T29" fmla="*/ 87312 h 178"/>
                <a:gd name="T30" fmla="*/ 242887 w 173"/>
                <a:gd name="T31" fmla="*/ 115888 h 178"/>
                <a:gd name="T32" fmla="*/ 242887 w 173"/>
                <a:gd name="T33" fmla="*/ 149225 h 178"/>
                <a:gd name="T34" fmla="*/ 220662 w 173"/>
                <a:gd name="T35" fmla="*/ 182562 h 178"/>
                <a:gd name="T36" fmla="*/ 185737 w 173"/>
                <a:gd name="T37" fmla="*/ 187325 h 178"/>
                <a:gd name="T38" fmla="*/ 168275 w 173"/>
                <a:gd name="T39" fmla="*/ 215900 h 178"/>
                <a:gd name="T40" fmla="*/ 144462 w 173"/>
                <a:gd name="T41" fmla="*/ 242888 h 178"/>
                <a:gd name="T42" fmla="*/ 87312 w 173"/>
                <a:gd name="T43" fmla="*/ 277813 h 178"/>
                <a:gd name="T44" fmla="*/ 44450 w 173"/>
                <a:gd name="T45" fmla="*/ 276225 h 178"/>
                <a:gd name="T46" fmla="*/ 34925 w 173"/>
                <a:gd name="T47" fmla="*/ 276225 h 17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73"/>
                <a:gd name="T73" fmla="*/ 0 h 178"/>
                <a:gd name="T74" fmla="*/ 173 w 173"/>
                <a:gd name="T75" fmla="*/ 178 h 17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73" h="178">
                  <a:moveTo>
                    <a:pt x="22" y="174"/>
                  </a:moveTo>
                  <a:cubicBezTo>
                    <a:pt x="8" y="167"/>
                    <a:pt x="20" y="158"/>
                    <a:pt x="30" y="156"/>
                  </a:cubicBezTo>
                  <a:cubicBezTo>
                    <a:pt x="35" y="152"/>
                    <a:pt x="36" y="149"/>
                    <a:pt x="39" y="144"/>
                  </a:cubicBezTo>
                  <a:cubicBezTo>
                    <a:pt x="35" y="134"/>
                    <a:pt x="29" y="133"/>
                    <a:pt x="19" y="132"/>
                  </a:cubicBezTo>
                  <a:cubicBezTo>
                    <a:pt x="17" y="124"/>
                    <a:pt x="14" y="116"/>
                    <a:pt x="10" y="109"/>
                  </a:cubicBezTo>
                  <a:cubicBezTo>
                    <a:pt x="9" y="103"/>
                    <a:pt x="7" y="100"/>
                    <a:pt x="4" y="94"/>
                  </a:cubicBezTo>
                  <a:cubicBezTo>
                    <a:pt x="0" y="72"/>
                    <a:pt x="5" y="67"/>
                    <a:pt x="21" y="57"/>
                  </a:cubicBezTo>
                  <a:cubicBezTo>
                    <a:pt x="24" y="52"/>
                    <a:pt x="26" y="49"/>
                    <a:pt x="31" y="46"/>
                  </a:cubicBezTo>
                  <a:cubicBezTo>
                    <a:pt x="59" y="51"/>
                    <a:pt x="50" y="33"/>
                    <a:pt x="67" y="25"/>
                  </a:cubicBezTo>
                  <a:cubicBezTo>
                    <a:pt x="77" y="12"/>
                    <a:pt x="66" y="3"/>
                    <a:pt x="84" y="0"/>
                  </a:cubicBezTo>
                  <a:cubicBezTo>
                    <a:pt x="95" y="1"/>
                    <a:pt x="101" y="8"/>
                    <a:pt x="111" y="10"/>
                  </a:cubicBezTo>
                  <a:cubicBezTo>
                    <a:pt x="118" y="9"/>
                    <a:pt x="122" y="7"/>
                    <a:pt x="129" y="6"/>
                  </a:cubicBezTo>
                  <a:cubicBezTo>
                    <a:pt x="137" y="7"/>
                    <a:pt x="145" y="6"/>
                    <a:pt x="153" y="7"/>
                  </a:cubicBezTo>
                  <a:cubicBezTo>
                    <a:pt x="159" y="17"/>
                    <a:pt x="148" y="34"/>
                    <a:pt x="165" y="37"/>
                  </a:cubicBezTo>
                  <a:cubicBezTo>
                    <a:pt x="172" y="43"/>
                    <a:pt x="173" y="47"/>
                    <a:pt x="169" y="55"/>
                  </a:cubicBezTo>
                  <a:cubicBezTo>
                    <a:pt x="167" y="66"/>
                    <a:pt x="164" y="71"/>
                    <a:pt x="153" y="73"/>
                  </a:cubicBezTo>
                  <a:cubicBezTo>
                    <a:pt x="141" y="78"/>
                    <a:pt x="147" y="86"/>
                    <a:pt x="153" y="94"/>
                  </a:cubicBezTo>
                  <a:cubicBezTo>
                    <a:pt x="151" y="104"/>
                    <a:pt x="150" y="113"/>
                    <a:pt x="139" y="115"/>
                  </a:cubicBezTo>
                  <a:cubicBezTo>
                    <a:pt x="131" y="114"/>
                    <a:pt x="124" y="113"/>
                    <a:pt x="117" y="118"/>
                  </a:cubicBezTo>
                  <a:cubicBezTo>
                    <a:pt x="114" y="126"/>
                    <a:pt x="116" y="134"/>
                    <a:pt x="106" y="136"/>
                  </a:cubicBezTo>
                  <a:cubicBezTo>
                    <a:pt x="101" y="142"/>
                    <a:pt x="98" y="149"/>
                    <a:pt x="91" y="153"/>
                  </a:cubicBezTo>
                  <a:cubicBezTo>
                    <a:pt x="77" y="172"/>
                    <a:pt x="84" y="173"/>
                    <a:pt x="55" y="175"/>
                  </a:cubicBezTo>
                  <a:cubicBezTo>
                    <a:pt x="46" y="178"/>
                    <a:pt x="37" y="176"/>
                    <a:pt x="28" y="174"/>
                  </a:cubicBezTo>
                  <a:cubicBezTo>
                    <a:pt x="23" y="172"/>
                    <a:pt x="25" y="171"/>
                    <a:pt x="22" y="17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4" name="Freeform 162"/>
            <p:cNvSpPr>
              <a:spLocks/>
            </p:cNvSpPr>
            <p:nvPr/>
          </p:nvSpPr>
          <p:spPr bwMode="auto">
            <a:xfrm>
              <a:off x="6091238" y="2905125"/>
              <a:ext cx="371475" cy="263525"/>
            </a:xfrm>
            <a:custGeom>
              <a:avLst/>
              <a:gdLst>
                <a:gd name="T0" fmla="*/ 265113 w 234"/>
                <a:gd name="T1" fmla="*/ 260350 h 166"/>
                <a:gd name="T2" fmla="*/ 255588 w 234"/>
                <a:gd name="T3" fmla="*/ 219075 h 166"/>
                <a:gd name="T4" fmla="*/ 241300 w 234"/>
                <a:gd name="T5" fmla="*/ 198437 h 166"/>
                <a:gd name="T6" fmla="*/ 228600 w 234"/>
                <a:gd name="T7" fmla="*/ 184150 h 166"/>
                <a:gd name="T8" fmla="*/ 204788 w 234"/>
                <a:gd name="T9" fmla="*/ 185737 h 166"/>
                <a:gd name="T10" fmla="*/ 157163 w 234"/>
                <a:gd name="T11" fmla="*/ 165100 h 166"/>
                <a:gd name="T12" fmla="*/ 114300 w 234"/>
                <a:gd name="T13" fmla="*/ 155575 h 166"/>
                <a:gd name="T14" fmla="*/ 76200 w 234"/>
                <a:gd name="T15" fmla="*/ 165100 h 166"/>
                <a:gd name="T16" fmla="*/ 57150 w 234"/>
                <a:gd name="T17" fmla="*/ 185737 h 166"/>
                <a:gd name="T18" fmla="*/ 38100 w 234"/>
                <a:gd name="T19" fmla="*/ 185737 h 166"/>
                <a:gd name="T20" fmla="*/ 38100 w 234"/>
                <a:gd name="T21" fmla="*/ 127000 h 166"/>
                <a:gd name="T22" fmla="*/ 26988 w 234"/>
                <a:gd name="T23" fmla="*/ 104775 h 166"/>
                <a:gd name="T24" fmla="*/ 3175 w 234"/>
                <a:gd name="T25" fmla="*/ 95250 h 166"/>
                <a:gd name="T26" fmla="*/ 12700 w 234"/>
                <a:gd name="T27" fmla="*/ 71437 h 166"/>
                <a:gd name="T28" fmla="*/ 26988 w 234"/>
                <a:gd name="T29" fmla="*/ 61913 h 166"/>
                <a:gd name="T30" fmla="*/ 50800 w 234"/>
                <a:gd name="T31" fmla="*/ 65088 h 166"/>
                <a:gd name="T32" fmla="*/ 36513 w 234"/>
                <a:gd name="T33" fmla="*/ 19050 h 166"/>
                <a:gd name="T34" fmla="*/ 50800 w 234"/>
                <a:gd name="T35" fmla="*/ 7938 h 166"/>
                <a:gd name="T36" fmla="*/ 76200 w 234"/>
                <a:gd name="T37" fmla="*/ 26988 h 166"/>
                <a:gd name="T38" fmla="*/ 123825 w 234"/>
                <a:gd name="T39" fmla="*/ 23812 h 166"/>
                <a:gd name="T40" fmla="*/ 155575 w 234"/>
                <a:gd name="T41" fmla="*/ 0 h 166"/>
                <a:gd name="T42" fmla="*/ 179388 w 234"/>
                <a:gd name="T43" fmla="*/ 19050 h 166"/>
                <a:gd name="T44" fmla="*/ 193675 w 234"/>
                <a:gd name="T45" fmla="*/ 47625 h 166"/>
                <a:gd name="T46" fmla="*/ 214313 w 234"/>
                <a:gd name="T47" fmla="*/ 60325 h 166"/>
                <a:gd name="T48" fmla="*/ 257175 w 234"/>
                <a:gd name="T49" fmla="*/ 61913 h 166"/>
                <a:gd name="T50" fmla="*/ 269875 w 234"/>
                <a:gd name="T51" fmla="*/ 84137 h 166"/>
                <a:gd name="T52" fmla="*/ 322263 w 234"/>
                <a:gd name="T53" fmla="*/ 142875 h 166"/>
                <a:gd name="T54" fmla="*/ 350838 w 234"/>
                <a:gd name="T55" fmla="*/ 152400 h 166"/>
                <a:gd name="T56" fmla="*/ 371475 w 234"/>
                <a:gd name="T57" fmla="*/ 166687 h 166"/>
                <a:gd name="T58" fmla="*/ 338138 w 234"/>
                <a:gd name="T59" fmla="*/ 188912 h 166"/>
                <a:gd name="T60" fmla="*/ 309563 w 234"/>
                <a:gd name="T61" fmla="*/ 227013 h 166"/>
                <a:gd name="T62" fmla="*/ 295275 w 234"/>
                <a:gd name="T63" fmla="*/ 250825 h 166"/>
                <a:gd name="T64" fmla="*/ 265113 w 234"/>
                <a:gd name="T65" fmla="*/ 260350 h 1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4"/>
                <a:gd name="T100" fmla="*/ 0 h 166"/>
                <a:gd name="T101" fmla="*/ 234 w 234"/>
                <a:gd name="T102" fmla="*/ 166 h 16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4" h="166">
                  <a:moveTo>
                    <a:pt x="167" y="164"/>
                  </a:moveTo>
                  <a:cubicBezTo>
                    <a:pt x="171" y="157"/>
                    <a:pt x="170" y="142"/>
                    <a:pt x="161" y="138"/>
                  </a:cubicBezTo>
                  <a:cubicBezTo>
                    <a:pt x="158" y="133"/>
                    <a:pt x="156" y="129"/>
                    <a:pt x="152" y="125"/>
                  </a:cubicBezTo>
                  <a:cubicBezTo>
                    <a:pt x="150" y="118"/>
                    <a:pt x="152" y="113"/>
                    <a:pt x="144" y="116"/>
                  </a:cubicBezTo>
                  <a:cubicBezTo>
                    <a:pt x="138" y="113"/>
                    <a:pt x="135" y="116"/>
                    <a:pt x="129" y="117"/>
                  </a:cubicBezTo>
                  <a:cubicBezTo>
                    <a:pt x="116" y="111"/>
                    <a:pt x="113" y="105"/>
                    <a:pt x="99" y="104"/>
                  </a:cubicBezTo>
                  <a:cubicBezTo>
                    <a:pt x="90" y="100"/>
                    <a:pt x="82" y="99"/>
                    <a:pt x="72" y="98"/>
                  </a:cubicBezTo>
                  <a:cubicBezTo>
                    <a:pt x="62" y="99"/>
                    <a:pt x="57" y="102"/>
                    <a:pt x="48" y="104"/>
                  </a:cubicBezTo>
                  <a:cubicBezTo>
                    <a:pt x="41" y="108"/>
                    <a:pt x="41" y="111"/>
                    <a:pt x="36" y="117"/>
                  </a:cubicBezTo>
                  <a:cubicBezTo>
                    <a:pt x="34" y="126"/>
                    <a:pt x="30" y="120"/>
                    <a:pt x="24" y="117"/>
                  </a:cubicBezTo>
                  <a:cubicBezTo>
                    <a:pt x="25" y="106"/>
                    <a:pt x="34" y="86"/>
                    <a:pt x="24" y="80"/>
                  </a:cubicBezTo>
                  <a:cubicBezTo>
                    <a:pt x="23" y="74"/>
                    <a:pt x="22" y="70"/>
                    <a:pt x="17" y="66"/>
                  </a:cubicBezTo>
                  <a:cubicBezTo>
                    <a:pt x="11" y="54"/>
                    <a:pt x="22" y="73"/>
                    <a:pt x="2" y="60"/>
                  </a:cubicBezTo>
                  <a:cubicBezTo>
                    <a:pt x="0" y="58"/>
                    <a:pt x="7" y="47"/>
                    <a:pt x="8" y="45"/>
                  </a:cubicBezTo>
                  <a:cubicBezTo>
                    <a:pt x="3" y="34"/>
                    <a:pt x="10" y="38"/>
                    <a:pt x="17" y="39"/>
                  </a:cubicBezTo>
                  <a:cubicBezTo>
                    <a:pt x="23" y="46"/>
                    <a:pt x="24" y="43"/>
                    <a:pt x="32" y="41"/>
                  </a:cubicBezTo>
                  <a:cubicBezTo>
                    <a:pt x="33" y="29"/>
                    <a:pt x="36" y="19"/>
                    <a:pt x="23" y="12"/>
                  </a:cubicBezTo>
                  <a:cubicBezTo>
                    <a:pt x="18" y="3"/>
                    <a:pt x="23" y="3"/>
                    <a:pt x="32" y="5"/>
                  </a:cubicBezTo>
                  <a:cubicBezTo>
                    <a:pt x="37" y="11"/>
                    <a:pt x="42" y="13"/>
                    <a:pt x="48" y="17"/>
                  </a:cubicBezTo>
                  <a:cubicBezTo>
                    <a:pt x="58" y="15"/>
                    <a:pt x="70" y="19"/>
                    <a:pt x="78" y="15"/>
                  </a:cubicBezTo>
                  <a:cubicBezTo>
                    <a:pt x="82" y="6"/>
                    <a:pt x="91" y="12"/>
                    <a:pt x="98" y="0"/>
                  </a:cubicBezTo>
                  <a:cubicBezTo>
                    <a:pt x="105" y="4"/>
                    <a:pt x="105" y="10"/>
                    <a:pt x="113" y="12"/>
                  </a:cubicBezTo>
                  <a:cubicBezTo>
                    <a:pt x="114" y="19"/>
                    <a:pt x="116" y="25"/>
                    <a:pt x="122" y="30"/>
                  </a:cubicBezTo>
                  <a:cubicBezTo>
                    <a:pt x="124" y="39"/>
                    <a:pt x="127" y="39"/>
                    <a:pt x="135" y="38"/>
                  </a:cubicBezTo>
                  <a:cubicBezTo>
                    <a:pt x="146" y="34"/>
                    <a:pt x="150" y="38"/>
                    <a:pt x="162" y="39"/>
                  </a:cubicBezTo>
                  <a:cubicBezTo>
                    <a:pt x="165" y="44"/>
                    <a:pt x="167" y="48"/>
                    <a:pt x="170" y="53"/>
                  </a:cubicBezTo>
                  <a:cubicBezTo>
                    <a:pt x="172" y="62"/>
                    <a:pt x="193" y="88"/>
                    <a:pt x="203" y="90"/>
                  </a:cubicBezTo>
                  <a:cubicBezTo>
                    <a:pt x="210" y="94"/>
                    <a:pt x="213" y="95"/>
                    <a:pt x="221" y="96"/>
                  </a:cubicBezTo>
                  <a:cubicBezTo>
                    <a:pt x="226" y="100"/>
                    <a:pt x="230" y="100"/>
                    <a:pt x="234" y="105"/>
                  </a:cubicBezTo>
                  <a:cubicBezTo>
                    <a:pt x="232" y="115"/>
                    <a:pt x="222" y="117"/>
                    <a:pt x="213" y="119"/>
                  </a:cubicBezTo>
                  <a:cubicBezTo>
                    <a:pt x="211" y="130"/>
                    <a:pt x="204" y="137"/>
                    <a:pt x="195" y="143"/>
                  </a:cubicBezTo>
                  <a:cubicBezTo>
                    <a:pt x="194" y="152"/>
                    <a:pt x="194" y="155"/>
                    <a:pt x="186" y="158"/>
                  </a:cubicBezTo>
                  <a:cubicBezTo>
                    <a:pt x="180" y="166"/>
                    <a:pt x="177" y="164"/>
                    <a:pt x="167" y="16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5" name="Freeform 164"/>
            <p:cNvSpPr>
              <a:spLocks/>
            </p:cNvSpPr>
            <p:nvPr/>
          </p:nvSpPr>
          <p:spPr bwMode="auto">
            <a:xfrm>
              <a:off x="5827713" y="3770313"/>
              <a:ext cx="295275" cy="209550"/>
            </a:xfrm>
            <a:custGeom>
              <a:avLst/>
              <a:gdLst>
                <a:gd name="T0" fmla="*/ 52388 w 186"/>
                <a:gd name="T1" fmla="*/ 209550 h 132"/>
                <a:gd name="T2" fmla="*/ 15875 w 186"/>
                <a:gd name="T3" fmla="*/ 195262 h 132"/>
                <a:gd name="T4" fmla="*/ 19050 w 186"/>
                <a:gd name="T5" fmla="*/ 168275 h 132"/>
                <a:gd name="T6" fmla="*/ 4762 w 186"/>
                <a:gd name="T7" fmla="*/ 149225 h 132"/>
                <a:gd name="T8" fmla="*/ 1588 w 186"/>
                <a:gd name="T9" fmla="*/ 115887 h 132"/>
                <a:gd name="T10" fmla="*/ 0 w 186"/>
                <a:gd name="T11" fmla="*/ 77787 h 132"/>
                <a:gd name="T12" fmla="*/ 28575 w 186"/>
                <a:gd name="T13" fmla="*/ 38100 h 132"/>
                <a:gd name="T14" fmla="*/ 95250 w 186"/>
                <a:gd name="T15" fmla="*/ 53975 h 132"/>
                <a:gd name="T16" fmla="*/ 104775 w 186"/>
                <a:gd name="T17" fmla="*/ 92075 h 132"/>
                <a:gd name="T18" fmla="*/ 123825 w 186"/>
                <a:gd name="T19" fmla="*/ 76200 h 132"/>
                <a:gd name="T20" fmla="*/ 138113 w 186"/>
                <a:gd name="T21" fmla="*/ 53975 h 132"/>
                <a:gd name="T22" fmla="*/ 161925 w 186"/>
                <a:gd name="T23" fmla="*/ 28575 h 132"/>
                <a:gd name="T24" fmla="*/ 187325 w 186"/>
                <a:gd name="T25" fmla="*/ 19050 h 132"/>
                <a:gd name="T26" fmla="*/ 219075 w 186"/>
                <a:gd name="T27" fmla="*/ 1588 h 132"/>
                <a:gd name="T28" fmla="*/ 225425 w 186"/>
                <a:gd name="T29" fmla="*/ 4762 h 132"/>
                <a:gd name="T30" fmla="*/ 247650 w 186"/>
                <a:gd name="T31" fmla="*/ 1588 h 132"/>
                <a:gd name="T32" fmla="*/ 261938 w 186"/>
                <a:gd name="T33" fmla="*/ 28575 h 132"/>
                <a:gd name="T34" fmla="*/ 295275 w 186"/>
                <a:gd name="T35" fmla="*/ 68262 h 132"/>
                <a:gd name="T36" fmla="*/ 261938 w 186"/>
                <a:gd name="T37" fmla="*/ 85725 h 132"/>
                <a:gd name="T38" fmla="*/ 239713 w 186"/>
                <a:gd name="T39" fmla="*/ 120650 h 132"/>
                <a:gd name="T40" fmla="*/ 215900 w 186"/>
                <a:gd name="T41" fmla="*/ 130175 h 132"/>
                <a:gd name="T42" fmla="*/ 192087 w 186"/>
                <a:gd name="T43" fmla="*/ 138112 h 132"/>
                <a:gd name="T44" fmla="*/ 134938 w 186"/>
                <a:gd name="T45" fmla="*/ 168275 h 132"/>
                <a:gd name="T46" fmla="*/ 115888 w 186"/>
                <a:gd name="T47" fmla="*/ 182562 h 132"/>
                <a:gd name="T48" fmla="*/ 109538 w 186"/>
                <a:gd name="T49" fmla="*/ 185737 h 132"/>
                <a:gd name="T50" fmla="*/ 77787 w 186"/>
                <a:gd name="T51" fmla="*/ 187325 h 132"/>
                <a:gd name="T52" fmla="*/ 58738 w 186"/>
                <a:gd name="T53" fmla="*/ 206375 h 132"/>
                <a:gd name="T54" fmla="*/ 52388 w 186"/>
                <a:gd name="T55" fmla="*/ 209550 h 13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86"/>
                <a:gd name="T85" fmla="*/ 0 h 132"/>
                <a:gd name="T86" fmla="*/ 186 w 186"/>
                <a:gd name="T87" fmla="*/ 132 h 13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86" h="132">
                  <a:moveTo>
                    <a:pt x="33" y="132"/>
                  </a:moveTo>
                  <a:cubicBezTo>
                    <a:pt x="18" y="130"/>
                    <a:pt x="21" y="129"/>
                    <a:pt x="10" y="123"/>
                  </a:cubicBezTo>
                  <a:cubicBezTo>
                    <a:pt x="6" y="116"/>
                    <a:pt x="8" y="113"/>
                    <a:pt x="12" y="106"/>
                  </a:cubicBezTo>
                  <a:cubicBezTo>
                    <a:pt x="10" y="101"/>
                    <a:pt x="6" y="99"/>
                    <a:pt x="3" y="94"/>
                  </a:cubicBezTo>
                  <a:cubicBezTo>
                    <a:pt x="1" y="86"/>
                    <a:pt x="0" y="81"/>
                    <a:pt x="1" y="73"/>
                  </a:cubicBezTo>
                  <a:cubicBezTo>
                    <a:pt x="0" y="65"/>
                    <a:pt x="1" y="57"/>
                    <a:pt x="0" y="49"/>
                  </a:cubicBezTo>
                  <a:cubicBezTo>
                    <a:pt x="1" y="35"/>
                    <a:pt x="4" y="27"/>
                    <a:pt x="18" y="24"/>
                  </a:cubicBezTo>
                  <a:cubicBezTo>
                    <a:pt x="25" y="33"/>
                    <a:pt x="47" y="32"/>
                    <a:pt x="60" y="34"/>
                  </a:cubicBezTo>
                  <a:cubicBezTo>
                    <a:pt x="62" y="42"/>
                    <a:pt x="64" y="50"/>
                    <a:pt x="66" y="58"/>
                  </a:cubicBezTo>
                  <a:cubicBezTo>
                    <a:pt x="71" y="55"/>
                    <a:pt x="73" y="51"/>
                    <a:pt x="78" y="48"/>
                  </a:cubicBezTo>
                  <a:cubicBezTo>
                    <a:pt x="81" y="43"/>
                    <a:pt x="84" y="39"/>
                    <a:pt x="87" y="34"/>
                  </a:cubicBezTo>
                  <a:cubicBezTo>
                    <a:pt x="88" y="25"/>
                    <a:pt x="93" y="20"/>
                    <a:pt x="102" y="18"/>
                  </a:cubicBezTo>
                  <a:cubicBezTo>
                    <a:pt x="107" y="14"/>
                    <a:pt x="111" y="13"/>
                    <a:pt x="118" y="12"/>
                  </a:cubicBezTo>
                  <a:cubicBezTo>
                    <a:pt x="125" y="8"/>
                    <a:pt x="130" y="4"/>
                    <a:pt x="138" y="1"/>
                  </a:cubicBezTo>
                  <a:cubicBezTo>
                    <a:pt x="139" y="2"/>
                    <a:pt x="141" y="3"/>
                    <a:pt x="142" y="3"/>
                  </a:cubicBezTo>
                  <a:cubicBezTo>
                    <a:pt x="147" y="3"/>
                    <a:pt x="151" y="0"/>
                    <a:pt x="156" y="1"/>
                  </a:cubicBezTo>
                  <a:cubicBezTo>
                    <a:pt x="162" y="2"/>
                    <a:pt x="162" y="12"/>
                    <a:pt x="165" y="18"/>
                  </a:cubicBezTo>
                  <a:cubicBezTo>
                    <a:pt x="170" y="27"/>
                    <a:pt x="177" y="38"/>
                    <a:pt x="186" y="43"/>
                  </a:cubicBezTo>
                  <a:cubicBezTo>
                    <a:pt x="183" y="51"/>
                    <a:pt x="173" y="48"/>
                    <a:pt x="165" y="54"/>
                  </a:cubicBezTo>
                  <a:cubicBezTo>
                    <a:pt x="164" y="64"/>
                    <a:pt x="162" y="74"/>
                    <a:pt x="151" y="76"/>
                  </a:cubicBezTo>
                  <a:cubicBezTo>
                    <a:pt x="146" y="80"/>
                    <a:pt x="142" y="81"/>
                    <a:pt x="136" y="82"/>
                  </a:cubicBezTo>
                  <a:cubicBezTo>
                    <a:pt x="131" y="84"/>
                    <a:pt x="126" y="84"/>
                    <a:pt x="121" y="87"/>
                  </a:cubicBezTo>
                  <a:cubicBezTo>
                    <a:pt x="104" y="96"/>
                    <a:pt x="109" y="104"/>
                    <a:pt x="85" y="106"/>
                  </a:cubicBezTo>
                  <a:cubicBezTo>
                    <a:pt x="81" y="112"/>
                    <a:pt x="80" y="114"/>
                    <a:pt x="73" y="115"/>
                  </a:cubicBezTo>
                  <a:cubicBezTo>
                    <a:pt x="72" y="116"/>
                    <a:pt x="70" y="117"/>
                    <a:pt x="69" y="117"/>
                  </a:cubicBezTo>
                  <a:cubicBezTo>
                    <a:pt x="62" y="118"/>
                    <a:pt x="55" y="116"/>
                    <a:pt x="49" y="118"/>
                  </a:cubicBezTo>
                  <a:cubicBezTo>
                    <a:pt x="44" y="120"/>
                    <a:pt x="42" y="127"/>
                    <a:pt x="37" y="130"/>
                  </a:cubicBezTo>
                  <a:cubicBezTo>
                    <a:pt x="26" y="129"/>
                    <a:pt x="25" y="127"/>
                    <a:pt x="33" y="13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6" name="Freeform 165"/>
            <p:cNvSpPr>
              <a:spLocks/>
            </p:cNvSpPr>
            <p:nvPr/>
          </p:nvSpPr>
          <p:spPr bwMode="auto">
            <a:xfrm>
              <a:off x="6078538" y="3514725"/>
              <a:ext cx="219075" cy="322263"/>
            </a:xfrm>
            <a:custGeom>
              <a:avLst/>
              <a:gdLst>
                <a:gd name="T0" fmla="*/ 49212 w 138"/>
                <a:gd name="T1" fmla="*/ 322263 h 203"/>
                <a:gd name="T2" fmla="*/ 22225 w 138"/>
                <a:gd name="T3" fmla="*/ 298450 h 203"/>
                <a:gd name="T4" fmla="*/ 7937 w 138"/>
                <a:gd name="T5" fmla="*/ 269875 h 203"/>
                <a:gd name="T6" fmla="*/ 34925 w 138"/>
                <a:gd name="T7" fmla="*/ 233363 h 203"/>
                <a:gd name="T8" fmla="*/ 68262 w 138"/>
                <a:gd name="T9" fmla="*/ 217488 h 203"/>
                <a:gd name="T10" fmla="*/ 88900 w 138"/>
                <a:gd name="T11" fmla="*/ 207963 h 203"/>
                <a:gd name="T12" fmla="*/ 96837 w 138"/>
                <a:gd name="T13" fmla="*/ 174625 h 203"/>
                <a:gd name="T14" fmla="*/ 88900 w 138"/>
                <a:gd name="T15" fmla="*/ 109538 h 203"/>
                <a:gd name="T16" fmla="*/ 106363 w 138"/>
                <a:gd name="T17" fmla="*/ 38100 h 203"/>
                <a:gd name="T18" fmla="*/ 112712 w 138"/>
                <a:gd name="T19" fmla="*/ 0 h 203"/>
                <a:gd name="T20" fmla="*/ 130175 w 138"/>
                <a:gd name="T21" fmla="*/ 42863 h 203"/>
                <a:gd name="T22" fmla="*/ 192087 w 138"/>
                <a:gd name="T23" fmla="*/ 90488 h 203"/>
                <a:gd name="T24" fmla="*/ 212725 w 138"/>
                <a:gd name="T25" fmla="*/ 114300 h 203"/>
                <a:gd name="T26" fmla="*/ 201612 w 138"/>
                <a:gd name="T27" fmla="*/ 147638 h 203"/>
                <a:gd name="T28" fmla="*/ 188912 w 138"/>
                <a:gd name="T29" fmla="*/ 185738 h 203"/>
                <a:gd name="T30" fmla="*/ 169862 w 138"/>
                <a:gd name="T31" fmla="*/ 214313 h 203"/>
                <a:gd name="T32" fmla="*/ 146050 w 138"/>
                <a:gd name="T33" fmla="*/ 257175 h 203"/>
                <a:gd name="T34" fmla="*/ 122237 w 138"/>
                <a:gd name="T35" fmla="*/ 284163 h 203"/>
                <a:gd name="T36" fmla="*/ 87312 w 138"/>
                <a:gd name="T37" fmla="*/ 290513 h 203"/>
                <a:gd name="T38" fmla="*/ 65087 w 138"/>
                <a:gd name="T39" fmla="*/ 319088 h 203"/>
                <a:gd name="T40" fmla="*/ 49212 w 138"/>
                <a:gd name="T41" fmla="*/ 322263 h 20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8"/>
                <a:gd name="T64" fmla="*/ 0 h 203"/>
                <a:gd name="T65" fmla="*/ 138 w 138"/>
                <a:gd name="T66" fmla="*/ 203 h 20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8" h="203">
                  <a:moveTo>
                    <a:pt x="31" y="203"/>
                  </a:moveTo>
                  <a:cubicBezTo>
                    <a:pt x="20" y="200"/>
                    <a:pt x="20" y="196"/>
                    <a:pt x="14" y="188"/>
                  </a:cubicBezTo>
                  <a:cubicBezTo>
                    <a:pt x="13" y="182"/>
                    <a:pt x="9" y="175"/>
                    <a:pt x="5" y="170"/>
                  </a:cubicBezTo>
                  <a:cubicBezTo>
                    <a:pt x="1" y="149"/>
                    <a:pt x="0" y="152"/>
                    <a:pt x="22" y="147"/>
                  </a:cubicBezTo>
                  <a:cubicBezTo>
                    <a:pt x="29" y="143"/>
                    <a:pt x="35" y="138"/>
                    <a:pt x="43" y="137"/>
                  </a:cubicBezTo>
                  <a:cubicBezTo>
                    <a:pt x="48" y="135"/>
                    <a:pt x="52" y="134"/>
                    <a:pt x="56" y="131"/>
                  </a:cubicBezTo>
                  <a:cubicBezTo>
                    <a:pt x="59" y="123"/>
                    <a:pt x="55" y="118"/>
                    <a:pt x="61" y="110"/>
                  </a:cubicBezTo>
                  <a:cubicBezTo>
                    <a:pt x="63" y="91"/>
                    <a:pt x="67" y="87"/>
                    <a:pt x="56" y="69"/>
                  </a:cubicBezTo>
                  <a:cubicBezTo>
                    <a:pt x="58" y="56"/>
                    <a:pt x="58" y="33"/>
                    <a:pt x="67" y="24"/>
                  </a:cubicBezTo>
                  <a:cubicBezTo>
                    <a:pt x="69" y="15"/>
                    <a:pt x="66" y="8"/>
                    <a:pt x="71" y="0"/>
                  </a:cubicBezTo>
                  <a:cubicBezTo>
                    <a:pt x="84" y="5"/>
                    <a:pt x="71" y="19"/>
                    <a:pt x="82" y="27"/>
                  </a:cubicBezTo>
                  <a:cubicBezTo>
                    <a:pt x="89" y="39"/>
                    <a:pt x="107" y="54"/>
                    <a:pt x="121" y="57"/>
                  </a:cubicBezTo>
                  <a:cubicBezTo>
                    <a:pt x="127" y="61"/>
                    <a:pt x="128" y="67"/>
                    <a:pt x="134" y="72"/>
                  </a:cubicBezTo>
                  <a:cubicBezTo>
                    <a:pt x="138" y="81"/>
                    <a:pt x="134" y="87"/>
                    <a:pt x="127" y="93"/>
                  </a:cubicBezTo>
                  <a:cubicBezTo>
                    <a:pt x="125" y="105"/>
                    <a:pt x="127" y="110"/>
                    <a:pt x="119" y="117"/>
                  </a:cubicBezTo>
                  <a:cubicBezTo>
                    <a:pt x="117" y="125"/>
                    <a:pt x="113" y="130"/>
                    <a:pt x="107" y="135"/>
                  </a:cubicBezTo>
                  <a:cubicBezTo>
                    <a:pt x="105" y="147"/>
                    <a:pt x="105" y="159"/>
                    <a:pt x="92" y="162"/>
                  </a:cubicBezTo>
                  <a:cubicBezTo>
                    <a:pt x="87" y="168"/>
                    <a:pt x="84" y="175"/>
                    <a:pt x="77" y="179"/>
                  </a:cubicBezTo>
                  <a:cubicBezTo>
                    <a:pt x="68" y="177"/>
                    <a:pt x="62" y="176"/>
                    <a:pt x="55" y="183"/>
                  </a:cubicBezTo>
                  <a:cubicBezTo>
                    <a:pt x="52" y="190"/>
                    <a:pt x="49" y="198"/>
                    <a:pt x="41" y="201"/>
                  </a:cubicBezTo>
                  <a:cubicBezTo>
                    <a:pt x="38" y="202"/>
                    <a:pt x="31" y="203"/>
                    <a:pt x="31" y="20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7" name="Freeform 166"/>
            <p:cNvSpPr>
              <a:spLocks/>
            </p:cNvSpPr>
            <p:nvPr/>
          </p:nvSpPr>
          <p:spPr bwMode="auto">
            <a:xfrm>
              <a:off x="5605463" y="3313113"/>
              <a:ext cx="573087" cy="539750"/>
            </a:xfrm>
            <a:custGeom>
              <a:avLst/>
              <a:gdLst>
                <a:gd name="T0" fmla="*/ 557212 w 361"/>
                <a:gd name="T1" fmla="*/ 304800 h 340"/>
                <a:gd name="T2" fmla="*/ 490537 w 361"/>
                <a:gd name="T3" fmla="*/ 295275 h 340"/>
                <a:gd name="T4" fmla="*/ 461962 w 361"/>
                <a:gd name="T5" fmla="*/ 287337 h 340"/>
                <a:gd name="T6" fmla="*/ 447675 w 361"/>
                <a:gd name="T7" fmla="*/ 244475 h 340"/>
                <a:gd name="T8" fmla="*/ 428625 w 361"/>
                <a:gd name="T9" fmla="*/ 220663 h 340"/>
                <a:gd name="T10" fmla="*/ 423862 w 361"/>
                <a:gd name="T11" fmla="*/ 192087 h 340"/>
                <a:gd name="T12" fmla="*/ 409575 w 361"/>
                <a:gd name="T13" fmla="*/ 163512 h 340"/>
                <a:gd name="T14" fmla="*/ 395287 w 361"/>
                <a:gd name="T15" fmla="*/ 142875 h 340"/>
                <a:gd name="T16" fmla="*/ 365125 w 361"/>
                <a:gd name="T17" fmla="*/ 100012 h 340"/>
                <a:gd name="T18" fmla="*/ 323850 w 361"/>
                <a:gd name="T19" fmla="*/ 82550 h 340"/>
                <a:gd name="T20" fmla="*/ 280987 w 361"/>
                <a:gd name="T21" fmla="*/ 80962 h 340"/>
                <a:gd name="T22" fmla="*/ 241300 w 361"/>
                <a:gd name="T23" fmla="*/ 68262 h 340"/>
                <a:gd name="T24" fmla="*/ 214312 w 361"/>
                <a:gd name="T25" fmla="*/ 47625 h 340"/>
                <a:gd name="T26" fmla="*/ 190500 w 361"/>
                <a:gd name="T27" fmla="*/ 28575 h 340"/>
                <a:gd name="T28" fmla="*/ 138112 w 361"/>
                <a:gd name="T29" fmla="*/ 0 h 340"/>
                <a:gd name="T30" fmla="*/ 85725 w 361"/>
                <a:gd name="T31" fmla="*/ 15875 h 340"/>
                <a:gd name="T32" fmla="*/ 88900 w 361"/>
                <a:gd name="T33" fmla="*/ 38100 h 340"/>
                <a:gd name="T34" fmla="*/ 42862 w 361"/>
                <a:gd name="T35" fmla="*/ 82550 h 340"/>
                <a:gd name="T36" fmla="*/ 36512 w 361"/>
                <a:gd name="T37" fmla="*/ 87312 h 340"/>
                <a:gd name="T38" fmla="*/ 4762 w 361"/>
                <a:gd name="T39" fmla="*/ 90487 h 340"/>
                <a:gd name="T40" fmla="*/ 0 w 361"/>
                <a:gd name="T41" fmla="*/ 106363 h 340"/>
                <a:gd name="T42" fmla="*/ 31750 w 361"/>
                <a:gd name="T43" fmla="*/ 153987 h 340"/>
                <a:gd name="T44" fmla="*/ 55562 w 361"/>
                <a:gd name="T45" fmla="*/ 187325 h 340"/>
                <a:gd name="T46" fmla="*/ 69850 w 361"/>
                <a:gd name="T47" fmla="*/ 209550 h 340"/>
                <a:gd name="T48" fmla="*/ 85725 w 361"/>
                <a:gd name="T49" fmla="*/ 244475 h 340"/>
                <a:gd name="T50" fmla="*/ 107950 w 361"/>
                <a:gd name="T51" fmla="*/ 273050 h 340"/>
                <a:gd name="T52" fmla="*/ 119062 w 361"/>
                <a:gd name="T53" fmla="*/ 320675 h 340"/>
                <a:gd name="T54" fmla="*/ 127000 w 361"/>
                <a:gd name="T55" fmla="*/ 371475 h 340"/>
                <a:gd name="T56" fmla="*/ 161925 w 361"/>
                <a:gd name="T57" fmla="*/ 430213 h 340"/>
                <a:gd name="T58" fmla="*/ 174625 w 361"/>
                <a:gd name="T59" fmla="*/ 452438 h 340"/>
                <a:gd name="T60" fmla="*/ 184150 w 361"/>
                <a:gd name="T61" fmla="*/ 466725 h 340"/>
                <a:gd name="T62" fmla="*/ 188912 w 361"/>
                <a:gd name="T63" fmla="*/ 485775 h 340"/>
                <a:gd name="T64" fmla="*/ 209550 w 361"/>
                <a:gd name="T65" fmla="*/ 511175 h 340"/>
                <a:gd name="T66" fmla="*/ 227012 w 361"/>
                <a:gd name="T67" fmla="*/ 520700 h 340"/>
                <a:gd name="T68" fmla="*/ 238125 w 361"/>
                <a:gd name="T69" fmla="*/ 500063 h 340"/>
                <a:gd name="T70" fmla="*/ 303212 w 361"/>
                <a:gd name="T71" fmla="*/ 511175 h 340"/>
                <a:gd name="T72" fmla="*/ 331787 w 361"/>
                <a:gd name="T73" fmla="*/ 539750 h 340"/>
                <a:gd name="T74" fmla="*/ 355600 w 361"/>
                <a:gd name="T75" fmla="*/ 519113 h 340"/>
                <a:gd name="T76" fmla="*/ 366712 w 361"/>
                <a:gd name="T77" fmla="*/ 500063 h 340"/>
                <a:gd name="T78" fmla="*/ 393700 w 361"/>
                <a:gd name="T79" fmla="*/ 481013 h 340"/>
                <a:gd name="T80" fmla="*/ 431800 w 361"/>
                <a:gd name="T81" fmla="*/ 466725 h 340"/>
                <a:gd name="T82" fmla="*/ 460375 w 361"/>
                <a:gd name="T83" fmla="*/ 458788 h 340"/>
                <a:gd name="T84" fmla="*/ 493712 w 361"/>
                <a:gd name="T85" fmla="*/ 433388 h 340"/>
                <a:gd name="T86" fmla="*/ 541337 w 361"/>
                <a:gd name="T87" fmla="*/ 414338 h 340"/>
                <a:gd name="T88" fmla="*/ 555625 w 361"/>
                <a:gd name="T89" fmla="*/ 396875 h 340"/>
                <a:gd name="T90" fmla="*/ 569912 w 361"/>
                <a:gd name="T91" fmla="*/ 363537 h 340"/>
                <a:gd name="T92" fmla="*/ 557212 w 361"/>
                <a:gd name="T93" fmla="*/ 304800 h 34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61"/>
                <a:gd name="T142" fmla="*/ 0 h 340"/>
                <a:gd name="T143" fmla="*/ 361 w 361"/>
                <a:gd name="T144" fmla="*/ 340 h 34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61" h="340">
                  <a:moveTo>
                    <a:pt x="351" y="192"/>
                  </a:moveTo>
                  <a:cubicBezTo>
                    <a:pt x="336" y="190"/>
                    <a:pt x="325" y="187"/>
                    <a:pt x="309" y="186"/>
                  </a:cubicBezTo>
                  <a:cubicBezTo>
                    <a:pt x="303" y="183"/>
                    <a:pt x="297" y="182"/>
                    <a:pt x="291" y="181"/>
                  </a:cubicBezTo>
                  <a:cubicBezTo>
                    <a:pt x="290" y="171"/>
                    <a:pt x="287" y="163"/>
                    <a:pt x="282" y="154"/>
                  </a:cubicBezTo>
                  <a:cubicBezTo>
                    <a:pt x="285" y="144"/>
                    <a:pt x="279" y="142"/>
                    <a:pt x="270" y="139"/>
                  </a:cubicBezTo>
                  <a:cubicBezTo>
                    <a:pt x="265" y="132"/>
                    <a:pt x="266" y="129"/>
                    <a:pt x="267" y="121"/>
                  </a:cubicBezTo>
                  <a:cubicBezTo>
                    <a:pt x="266" y="108"/>
                    <a:pt x="264" y="112"/>
                    <a:pt x="258" y="103"/>
                  </a:cubicBezTo>
                  <a:cubicBezTo>
                    <a:pt x="257" y="95"/>
                    <a:pt x="256" y="94"/>
                    <a:pt x="249" y="90"/>
                  </a:cubicBezTo>
                  <a:cubicBezTo>
                    <a:pt x="243" y="81"/>
                    <a:pt x="239" y="70"/>
                    <a:pt x="230" y="63"/>
                  </a:cubicBezTo>
                  <a:cubicBezTo>
                    <a:pt x="210" y="66"/>
                    <a:pt x="217" y="57"/>
                    <a:pt x="204" y="52"/>
                  </a:cubicBezTo>
                  <a:cubicBezTo>
                    <a:pt x="193" y="54"/>
                    <a:pt x="188" y="53"/>
                    <a:pt x="177" y="51"/>
                  </a:cubicBezTo>
                  <a:cubicBezTo>
                    <a:pt x="169" y="47"/>
                    <a:pt x="160" y="45"/>
                    <a:pt x="152" y="43"/>
                  </a:cubicBezTo>
                  <a:cubicBezTo>
                    <a:pt x="145" y="38"/>
                    <a:pt x="144" y="32"/>
                    <a:pt x="135" y="30"/>
                  </a:cubicBezTo>
                  <a:cubicBezTo>
                    <a:pt x="128" y="26"/>
                    <a:pt x="128" y="20"/>
                    <a:pt x="120" y="18"/>
                  </a:cubicBezTo>
                  <a:cubicBezTo>
                    <a:pt x="109" y="12"/>
                    <a:pt x="99" y="2"/>
                    <a:pt x="87" y="0"/>
                  </a:cubicBezTo>
                  <a:cubicBezTo>
                    <a:pt x="74" y="1"/>
                    <a:pt x="66" y="8"/>
                    <a:pt x="54" y="10"/>
                  </a:cubicBezTo>
                  <a:cubicBezTo>
                    <a:pt x="50" y="17"/>
                    <a:pt x="53" y="17"/>
                    <a:pt x="56" y="24"/>
                  </a:cubicBezTo>
                  <a:cubicBezTo>
                    <a:pt x="50" y="35"/>
                    <a:pt x="40" y="49"/>
                    <a:pt x="27" y="52"/>
                  </a:cubicBezTo>
                  <a:cubicBezTo>
                    <a:pt x="26" y="53"/>
                    <a:pt x="25" y="55"/>
                    <a:pt x="23" y="55"/>
                  </a:cubicBezTo>
                  <a:cubicBezTo>
                    <a:pt x="16" y="56"/>
                    <a:pt x="9" y="55"/>
                    <a:pt x="3" y="57"/>
                  </a:cubicBezTo>
                  <a:cubicBezTo>
                    <a:pt x="0" y="58"/>
                    <a:pt x="2" y="64"/>
                    <a:pt x="0" y="67"/>
                  </a:cubicBezTo>
                  <a:cubicBezTo>
                    <a:pt x="3" y="80"/>
                    <a:pt x="14" y="85"/>
                    <a:pt x="20" y="97"/>
                  </a:cubicBezTo>
                  <a:cubicBezTo>
                    <a:pt x="22" y="107"/>
                    <a:pt x="26" y="113"/>
                    <a:pt x="35" y="118"/>
                  </a:cubicBezTo>
                  <a:cubicBezTo>
                    <a:pt x="38" y="123"/>
                    <a:pt x="42" y="126"/>
                    <a:pt x="44" y="132"/>
                  </a:cubicBezTo>
                  <a:cubicBezTo>
                    <a:pt x="45" y="140"/>
                    <a:pt x="47" y="149"/>
                    <a:pt x="54" y="154"/>
                  </a:cubicBezTo>
                  <a:cubicBezTo>
                    <a:pt x="58" y="161"/>
                    <a:pt x="62" y="167"/>
                    <a:pt x="68" y="172"/>
                  </a:cubicBezTo>
                  <a:cubicBezTo>
                    <a:pt x="73" y="181"/>
                    <a:pt x="74" y="192"/>
                    <a:pt x="75" y="202"/>
                  </a:cubicBezTo>
                  <a:cubicBezTo>
                    <a:pt x="71" y="221"/>
                    <a:pt x="71" y="216"/>
                    <a:pt x="80" y="234"/>
                  </a:cubicBezTo>
                  <a:cubicBezTo>
                    <a:pt x="81" y="253"/>
                    <a:pt x="88" y="261"/>
                    <a:pt x="102" y="271"/>
                  </a:cubicBezTo>
                  <a:cubicBezTo>
                    <a:pt x="105" y="276"/>
                    <a:pt x="107" y="280"/>
                    <a:pt x="110" y="285"/>
                  </a:cubicBezTo>
                  <a:cubicBezTo>
                    <a:pt x="113" y="301"/>
                    <a:pt x="108" y="282"/>
                    <a:pt x="116" y="294"/>
                  </a:cubicBezTo>
                  <a:cubicBezTo>
                    <a:pt x="118" y="297"/>
                    <a:pt x="117" y="303"/>
                    <a:pt x="119" y="306"/>
                  </a:cubicBezTo>
                  <a:cubicBezTo>
                    <a:pt x="122" y="311"/>
                    <a:pt x="128" y="318"/>
                    <a:pt x="132" y="322"/>
                  </a:cubicBezTo>
                  <a:cubicBezTo>
                    <a:pt x="135" y="329"/>
                    <a:pt x="136" y="331"/>
                    <a:pt x="143" y="328"/>
                  </a:cubicBezTo>
                  <a:cubicBezTo>
                    <a:pt x="144" y="321"/>
                    <a:pt x="145" y="319"/>
                    <a:pt x="150" y="315"/>
                  </a:cubicBezTo>
                  <a:cubicBezTo>
                    <a:pt x="167" y="317"/>
                    <a:pt x="172" y="321"/>
                    <a:pt x="191" y="322"/>
                  </a:cubicBezTo>
                  <a:cubicBezTo>
                    <a:pt x="201" y="327"/>
                    <a:pt x="200" y="335"/>
                    <a:pt x="209" y="340"/>
                  </a:cubicBezTo>
                  <a:cubicBezTo>
                    <a:pt x="218" y="338"/>
                    <a:pt x="220" y="335"/>
                    <a:pt x="224" y="327"/>
                  </a:cubicBezTo>
                  <a:cubicBezTo>
                    <a:pt x="225" y="321"/>
                    <a:pt x="226" y="319"/>
                    <a:pt x="231" y="315"/>
                  </a:cubicBezTo>
                  <a:cubicBezTo>
                    <a:pt x="236" y="306"/>
                    <a:pt x="237" y="304"/>
                    <a:pt x="248" y="303"/>
                  </a:cubicBezTo>
                  <a:cubicBezTo>
                    <a:pt x="258" y="300"/>
                    <a:pt x="261" y="295"/>
                    <a:pt x="272" y="294"/>
                  </a:cubicBezTo>
                  <a:cubicBezTo>
                    <a:pt x="278" y="291"/>
                    <a:pt x="284" y="290"/>
                    <a:pt x="290" y="289"/>
                  </a:cubicBezTo>
                  <a:cubicBezTo>
                    <a:pt x="299" y="285"/>
                    <a:pt x="302" y="275"/>
                    <a:pt x="311" y="273"/>
                  </a:cubicBezTo>
                  <a:cubicBezTo>
                    <a:pt x="319" y="269"/>
                    <a:pt x="332" y="263"/>
                    <a:pt x="341" y="261"/>
                  </a:cubicBezTo>
                  <a:cubicBezTo>
                    <a:pt x="346" y="258"/>
                    <a:pt x="348" y="256"/>
                    <a:pt x="350" y="250"/>
                  </a:cubicBezTo>
                  <a:cubicBezTo>
                    <a:pt x="351" y="241"/>
                    <a:pt x="356" y="237"/>
                    <a:pt x="359" y="229"/>
                  </a:cubicBezTo>
                  <a:cubicBezTo>
                    <a:pt x="354" y="194"/>
                    <a:pt x="361" y="205"/>
                    <a:pt x="351" y="19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8" name="Freeform 167"/>
            <p:cNvSpPr>
              <a:spLocks/>
            </p:cNvSpPr>
            <p:nvPr/>
          </p:nvSpPr>
          <p:spPr bwMode="auto">
            <a:xfrm>
              <a:off x="6065838" y="3532188"/>
              <a:ext cx="123825" cy="77787"/>
            </a:xfrm>
            <a:custGeom>
              <a:avLst/>
              <a:gdLst>
                <a:gd name="T0" fmla="*/ 95250 w 78"/>
                <a:gd name="T1" fmla="*/ 77787 h 49"/>
                <a:gd name="T2" fmla="*/ 28575 w 78"/>
                <a:gd name="T3" fmla="*/ 66675 h 49"/>
                <a:gd name="T4" fmla="*/ 1588 w 78"/>
                <a:gd name="T5" fmla="*/ 53975 h 49"/>
                <a:gd name="T6" fmla="*/ 15875 w 78"/>
                <a:gd name="T7" fmla="*/ 42862 h 49"/>
                <a:gd name="T8" fmla="*/ 49212 w 78"/>
                <a:gd name="T9" fmla="*/ 39687 h 49"/>
                <a:gd name="T10" fmla="*/ 82550 w 78"/>
                <a:gd name="T11" fmla="*/ 23812 h 49"/>
                <a:gd name="T12" fmla="*/ 114300 w 78"/>
                <a:gd name="T13" fmla="*/ 0 h 49"/>
                <a:gd name="T14" fmla="*/ 115888 w 78"/>
                <a:gd name="T15" fmla="*/ 20637 h 49"/>
                <a:gd name="T16" fmla="*/ 106363 w 78"/>
                <a:gd name="T17" fmla="*/ 42862 h 49"/>
                <a:gd name="T18" fmla="*/ 95250 w 78"/>
                <a:gd name="T19" fmla="*/ 77787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8"/>
                <a:gd name="T31" fmla="*/ 0 h 49"/>
                <a:gd name="T32" fmla="*/ 78 w 78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8" h="49">
                  <a:moveTo>
                    <a:pt x="60" y="49"/>
                  </a:moveTo>
                  <a:cubicBezTo>
                    <a:pt x="46" y="47"/>
                    <a:pt x="32" y="43"/>
                    <a:pt x="18" y="42"/>
                  </a:cubicBezTo>
                  <a:cubicBezTo>
                    <a:pt x="10" y="40"/>
                    <a:pt x="4" y="42"/>
                    <a:pt x="1" y="34"/>
                  </a:cubicBezTo>
                  <a:cubicBezTo>
                    <a:pt x="0" y="25"/>
                    <a:pt x="2" y="24"/>
                    <a:pt x="10" y="27"/>
                  </a:cubicBezTo>
                  <a:cubicBezTo>
                    <a:pt x="18" y="24"/>
                    <a:pt x="22" y="24"/>
                    <a:pt x="31" y="25"/>
                  </a:cubicBezTo>
                  <a:cubicBezTo>
                    <a:pt x="42" y="29"/>
                    <a:pt x="41" y="17"/>
                    <a:pt x="52" y="15"/>
                  </a:cubicBezTo>
                  <a:cubicBezTo>
                    <a:pt x="61" y="11"/>
                    <a:pt x="62" y="2"/>
                    <a:pt x="72" y="0"/>
                  </a:cubicBezTo>
                  <a:cubicBezTo>
                    <a:pt x="78" y="4"/>
                    <a:pt x="76" y="7"/>
                    <a:pt x="73" y="13"/>
                  </a:cubicBezTo>
                  <a:cubicBezTo>
                    <a:pt x="72" y="19"/>
                    <a:pt x="69" y="22"/>
                    <a:pt x="67" y="27"/>
                  </a:cubicBezTo>
                  <a:cubicBezTo>
                    <a:pt x="66" y="33"/>
                    <a:pt x="65" y="47"/>
                    <a:pt x="60" y="4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59" name="Freeform 168"/>
            <p:cNvSpPr>
              <a:spLocks/>
            </p:cNvSpPr>
            <p:nvPr/>
          </p:nvSpPr>
          <p:spPr bwMode="auto">
            <a:xfrm>
              <a:off x="6046788" y="3509963"/>
              <a:ext cx="25400" cy="41275"/>
            </a:xfrm>
            <a:custGeom>
              <a:avLst/>
              <a:gdLst>
                <a:gd name="T0" fmla="*/ 1588 w 16"/>
                <a:gd name="T1" fmla="*/ 26988 h 26"/>
                <a:gd name="T2" fmla="*/ 9525 w 16"/>
                <a:gd name="T3" fmla="*/ 0 h 26"/>
                <a:gd name="T4" fmla="*/ 9525 w 16"/>
                <a:gd name="T5" fmla="*/ 41275 h 26"/>
                <a:gd name="T6" fmla="*/ 1588 w 16"/>
                <a:gd name="T7" fmla="*/ 26988 h 2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26"/>
                <a:gd name="T14" fmla="*/ 16 w 16"/>
                <a:gd name="T15" fmla="*/ 26 h 2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26">
                  <a:moveTo>
                    <a:pt x="1" y="17"/>
                  </a:moveTo>
                  <a:cubicBezTo>
                    <a:pt x="0" y="11"/>
                    <a:pt x="6" y="0"/>
                    <a:pt x="6" y="0"/>
                  </a:cubicBezTo>
                  <a:cubicBezTo>
                    <a:pt x="16" y="5"/>
                    <a:pt x="15" y="19"/>
                    <a:pt x="6" y="26"/>
                  </a:cubicBezTo>
                  <a:cubicBezTo>
                    <a:pt x="4" y="23"/>
                    <a:pt x="1" y="17"/>
                    <a:pt x="1" y="1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0" name="Freeform 169"/>
            <p:cNvSpPr>
              <a:spLocks/>
            </p:cNvSpPr>
            <p:nvPr/>
          </p:nvSpPr>
          <p:spPr bwMode="auto">
            <a:xfrm>
              <a:off x="5913438" y="3340100"/>
              <a:ext cx="82550" cy="76200"/>
            </a:xfrm>
            <a:custGeom>
              <a:avLst/>
              <a:gdLst>
                <a:gd name="T0" fmla="*/ 82550 w 52"/>
                <a:gd name="T1" fmla="*/ 12700 h 48"/>
                <a:gd name="T2" fmla="*/ 39688 w 52"/>
                <a:gd name="T3" fmla="*/ 11112 h 48"/>
                <a:gd name="T4" fmla="*/ 25400 w 52"/>
                <a:gd name="T5" fmla="*/ 20637 h 48"/>
                <a:gd name="T6" fmla="*/ 11112 w 52"/>
                <a:gd name="T7" fmla="*/ 39687 h 48"/>
                <a:gd name="T8" fmla="*/ 23812 w 52"/>
                <a:gd name="T9" fmla="*/ 60325 h 48"/>
                <a:gd name="T10" fmla="*/ 53975 w 52"/>
                <a:gd name="T11" fmla="*/ 69850 h 48"/>
                <a:gd name="T12" fmla="*/ 58738 w 52"/>
                <a:gd name="T13" fmla="*/ 49212 h 48"/>
                <a:gd name="T14" fmla="*/ 77788 w 52"/>
                <a:gd name="T15" fmla="*/ 17463 h 48"/>
                <a:gd name="T16" fmla="*/ 82550 w 52"/>
                <a:gd name="T17" fmla="*/ 12700 h 4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2"/>
                <a:gd name="T28" fmla="*/ 0 h 48"/>
                <a:gd name="T29" fmla="*/ 52 w 52"/>
                <a:gd name="T30" fmla="*/ 48 h 4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2" h="48">
                  <a:moveTo>
                    <a:pt x="52" y="8"/>
                  </a:moveTo>
                  <a:cubicBezTo>
                    <a:pt x="43" y="2"/>
                    <a:pt x="35" y="5"/>
                    <a:pt x="25" y="7"/>
                  </a:cubicBezTo>
                  <a:cubicBezTo>
                    <a:pt x="22" y="9"/>
                    <a:pt x="18" y="10"/>
                    <a:pt x="16" y="13"/>
                  </a:cubicBezTo>
                  <a:cubicBezTo>
                    <a:pt x="12" y="20"/>
                    <a:pt x="16" y="21"/>
                    <a:pt x="7" y="25"/>
                  </a:cubicBezTo>
                  <a:cubicBezTo>
                    <a:pt x="0" y="32"/>
                    <a:pt x="7" y="36"/>
                    <a:pt x="15" y="38"/>
                  </a:cubicBezTo>
                  <a:cubicBezTo>
                    <a:pt x="21" y="42"/>
                    <a:pt x="27" y="43"/>
                    <a:pt x="34" y="44"/>
                  </a:cubicBezTo>
                  <a:cubicBezTo>
                    <a:pt x="44" y="48"/>
                    <a:pt x="40" y="37"/>
                    <a:pt x="37" y="31"/>
                  </a:cubicBezTo>
                  <a:cubicBezTo>
                    <a:pt x="39" y="26"/>
                    <a:pt x="45" y="14"/>
                    <a:pt x="49" y="11"/>
                  </a:cubicBezTo>
                  <a:cubicBezTo>
                    <a:pt x="52" y="4"/>
                    <a:pt x="40" y="0"/>
                    <a:pt x="52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1" name="Freeform 170"/>
            <p:cNvSpPr>
              <a:spLocks/>
            </p:cNvSpPr>
            <p:nvPr/>
          </p:nvSpPr>
          <p:spPr bwMode="auto">
            <a:xfrm>
              <a:off x="5722938" y="3092450"/>
              <a:ext cx="263525" cy="300038"/>
            </a:xfrm>
            <a:custGeom>
              <a:avLst/>
              <a:gdLst>
                <a:gd name="T0" fmla="*/ 263525 w 166"/>
                <a:gd name="T1" fmla="*/ 254000 h 189"/>
                <a:gd name="T2" fmla="*/ 257175 w 166"/>
                <a:gd name="T3" fmla="*/ 234950 h 189"/>
                <a:gd name="T4" fmla="*/ 220663 w 166"/>
                <a:gd name="T5" fmla="*/ 179388 h 189"/>
                <a:gd name="T6" fmla="*/ 206375 w 166"/>
                <a:gd name="T7" fmla="*/ 160338 h 189"/>
                <a:gd name="T8" fmla="*/ 182562 w 166"/>
                <a:gd name="T9" fmla="*/ 122238 h 189"/>
                <a:gd name="T10" fmla="*/ 196850 w 166"/>
                <a:gd name="T11" fmla="*/ 82550 h 189"/>
                <a:gd name="T12" fmla="*/ 177800 w 166"/>
                <a:gd name="T13" fmla="*/ 63500 h 189"/>
                <a:gd name="T14" fmla="*/ 153987 w 166"/>
                <a:gd name="T15" fmla="*/ 39688 h 189"/>
                <a:gd name="T16" fmla="*/ 139700 w 166"/>
                <a:gd name="T17" fmla="*/ 15875 h 189"/>
                <a:gd name="T18" fmla="*/ 106363 w 166"/>
                <a:gd name="T19" fmla="*/ 17463 h 189"/>
                <a:gd name="T20" fmla="*/ 82550 w 166"/>
                <a:gd name="T21" fmla="*/ 26988 h 189"/>
                <a:gd name="T22" fmla="*/ 73025 w 166"/>
                <a:gd name="T23" fmla="*/ 55563 h 189"/>
                <a:gd name="T24" fmla="*/ 47625 w 166"/>
                <a:gd name="T25" fmla="*/ 127000 h 189"/>
                <a:gd name="T26" fmla="*/ 28575 w 166"/>
                <a:gd name="T27" fmla="*/ 139700 h 189"/>
                <a:gd name="T28" fmla="*/ 11112 w 166"/>
                <a:gd name="T29" fmla="*/ 155575 h 189"/>
                <a:gd name="T30" fmla="*/ 9525 w 166"/>
                <a:gd name="T31" fmla="*/ 187325 h 189"/>
                <a:gd name="T32" fmla="*/ 61913 w 166"/>
                <a:gd name="T33" fmla="*/ 236538 h 189"/>
                <a:gd name="T34" fmla="*/ 90487 w 166"/>
                <a:gd name="T35" fmla="*/ 254000 h 189"/>
                <a:gd name="T36" fmla="*/ 123825 w 166"/>
                <a:gd name="T37" fmla="*/ 274638 h 189"/>
                <a:gd name="T38" fmla="*/ 161925 w 166"/>
                <a:gd name="T39" fmla="*/ 298450 h 189"/>
                <a:gd name="T40" fmla="*/ 206375 w 166"/>
                <a:gd name="T41" fmla="*/ 284163 h 189"/>
                <a:gd name="T42" fmla="*/ 258763 w 166"/>
                <a:gd name="T43" fmla="*/ 258763 h 189"/>
                <a:gd name="T44" fmla="*/ 263525 w 166"/>
                <a:gd name="T45" fmla="*/ 254000 h 18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66"/>
                <a:gd name="T70" fmla="*/ 0 h 189"/>
                <a:gd name="T71" fmla="*/ 166 w 166"/>
                <a:gd name="T72" fmla="*/ 189 h 18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66" h="189">
                  <a:moveTo>
                    <a:pt x="166" y="160"/>
                  </a:moveTo>
                  <a:cubicBezTo>
                    <a:pt x="161" y="156"/>
                    <a:pt x="159" y="154"/>
                    <a:pt x="162" y="148"/>
                  </a:cubicBezTo>
                  <a:cubicBezTo>
                    <a:pt x="157" y="136"/>
                    <a:pt x="152" y="118"/>
                    <a:pt x="139" y="113"/>
                  </a:cubicBezTo>
                  <a:cubicBezTo>
                    <a:pt x="138" y="106"/>
                    <a:pt x="137" y="104"/>
                    <a:pt x="130" y="101"/>
                  </a:cubicBezTo>
                  <a:cubicBezTo>
                    <a:pt x="128" y="91"/>
                    <a:pt x="119" y="86"/>
                    <a:pt x="115" y="77"/>
                  </a:cubicBezTo>
                  <a:cubicBezTo>
                    <a:pt x="117" y="67"/>
                    <a:pt x="116" y="58"/>
                    <a:pt x="124" y="52"/>
                  </a:cubicBezTo>
                  <a:cubicBezTo>
                    <a:pt x="129" y="43"/>
                    <a:pt x="120" y="41"/>
                    <a:pt x="112" y="40"/>
                  </a:cubicBezTo>
                  <a:cubicBezTo>
                    <a:pt x="105" y="36"/>
                    <a:pt x="102" y="31"/>
                    <a:pt x="97" y="25"/>
                  </a:cubicBezTo>
                  <a:cubicBezTo>
                    <a:pt x="96" y="16"/>
                    <a:pt x="97" y="12"/>
                    <a:pt x="88" y="10"/>
                  </a:cubicBezTo>
                  <a:cubicBezTo>
                    <a:pt x="75" y="0"/>
                    <a:pt x="80" y="8"/>
                    <a:pt x="67" y="11"/>
                  </a:cubicBezTo>
                  <a:cubicBezTo>
                    <a:pt x="61" y="6"/>
                    <a:pt x="61" y="15"/>
                    <a:pt x="52" y="17"/>
                  </a:cubicBezTo>
                  <a:cubicBezTo>
                    <a:pt x="47" y="26"/>
                    <a:pt x="45" y="24"/>
                    <a:pt x="46" y="35"/>
                  </a:cubicBezTo>
                  <a:cubicBezTo>
                    <a:pt x="45" y="49"/>
                    <a:pt x="43" y="70"/>
                    <a:pt x="30" y="80"/>
                  </a:cubicBezTo>
                  <a:cubicBezTo>
                    <a:pt x="26" y="86"/>
                    <a:pt x="24" y="85"/>
                    <a:pt x="18" y="88"/>
                  </a:cubicBezTo>
                  <a:cubicBezTo>
                    <a:pt x="15" y="93"/>
                    <a:pt x="12" y="95"/>
                    <a:pt x="7" y="98"/>
                  </a:cubicBezTo>
                  <a:cubicBezTo>
                    <a:pt x="2" y="107"/>
                    <a:pt x="0" y="108"/>
                    <a:pt x="6" y="118"/>
                  </a:cubicBezTo>
                  <a:cubicBezTo>
                    <a:pt x="7" y="135"/>
                    <a:pt x="22" y="146"/>
                    <a:pt x="39" y="149"/>
                  </a:cubicBezTo>
                  <a:cubicBezTo>
                    <a:pt x="47" y="155"/>
                    <a:pt x="48" y="157"/>
                    <a:pt x="57" y="160"/>
                  </a:cubicBezTo>
                  <a:cubicBezTo>
                    <a:pt x="64" y="166"/>
                    <a:pt x="68" y="171"/>
                    <a:pt x="78" y="173"/>
                  </a:cubicBezTo>
                  <a:cubicBezTo>
                    <a:pt x="84" y="181"/>
                    <a:pt x="92" y="186"/>
                    <a:pt x="102" y="188"/>
                  </a:cubicBezTo>
                  <a:cubicBezTo>
                    <a:pt x="132" y="187"/>
                    <a:pt x="116" y="189"/>
                    <a:pt x="130" y="179"/>
                  </a:cubicBezTo>
                  <a:cubicBezTo>
                    <a:pt x="138" y="163"/>
                    <a:pt x="145" y="164"/>
                    <a:pt x="163" y="163"/>
                  </a:cubicBezTo>
                  <a:cubicBezTo>
                    <a:pt x="166" y="157"/>
                    <a:pt x="166" y="156"/>
                    <a:pt x="166" y="16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2" name="Freeform 171"/>
            <p:cNvSpPr>
              <a:spLocks/>
            </p:cNvSpPr>
            <p:nvPr/>
          </p:nvSpPr>
          <p:spPr bwMode="auto">
            <a:xfrm>
              <a:off x="5634038" y="3094038"/>
              <a:ext cx="180975" cy="201612"/>
            </a:xfrm>
            <a:custGeom>
              <a:avLst/>
              <a:gdLst>
                <a:gd name="T0" fmla="*/ 179388 w 114"/>
                <a:gd name="T1" fmla="*/ 11112 h 127"/>
                <a:gd name="T2" fmla="*/ 157163 w 114"/>
                <a:gd name="T3" fmla="*/ 14287 h 127"/>
                <a:gd name="T4" fmla="*/ 123825 w 114"/>
                <a:gd name="T5" fmla="*/ 20637 h 127"/>
                <a:gd name="T6" fmla="*/ 98425 w 114"/>
                <a:gd name="T7" fmla="*/ 28575 h 127"/>
                <a:gd name="T8" fmla="*/ 50800 w 114"/>
                <a:gd name="T9" fmla="*/ 34925 h 127"/>
                <a:gd name="T10" fmla="*/ 19050 w 114"/>
                <a:gd name="T11" fmla="*/ 58737 h 127"/>
                <a:gd name="T12" fmla="*/ 0 w 114"/>
                <a:gd name="T13" fmla="*/ 73025 h 127"/>
                <a:gd name="T14" fmla="*/ 26988 w 114"/>
                <a:gd name="T15" fmla="*/ 106362 h 127"/>
                <a:gd name="T16" fmla="*/ 41275 w 114"/>
                <a:gd name="T17" fmla="*/ 128587 h 127"/>
                <a:gd name="T18" fmla="*/ 23812 w 114"/>
                <a:gd name="T19" fmla="*/ 142875 h 127"/>
                <a:gd name="T20" fmla="*/ 14288 w 114"/>
                <a:gd name="T21" fmla="*/ 168275 h 127"/>
                <a:gd name="T22" fmla="*/ 36513 w 114"/>
                <a:gd name="T23" fmla="*/ 192087 h 127"/>
                <a:gd name="T24" fmla="*/ 55563 w 114"/>
                <a:gd name="T25" fmla="*/ 200025 h 127"/>
                <a:gd name="T26" fmla="*/ 74613 w 114"/>
                <a:gd name="T27" fmla="*/ 176212 h 127"/>
                <a:gd name="T28" fmla="*/ 104775 w 114"/>
                <a:gd name="T29" fmla="*/ 138112 h 127"/>
                <a:gd name="T30" fmla="*/ 127000 w 114"/>
                <a:gd name="T31" fmla="*/ 125412 h 127"/>
                <a:gd name="T32" fmla="*/ 146050 w 114"/>
                <a:gd name="T33" fmla="*/ 111125 h 127"/>
                <a:gd name="T34" fmla="*/ 160338 w 114"/>
                <a:gd name="T35" fmla="*/ 82550 h 127"/>
                <a:gd name="T36" fmla="*/ 180975 w 114"/>
                <a:gd name="T37" fmla="*/ 19050 h 127"/>
                <a:gd name="T38" fmla="*/ 179388 w 114"/>
                <a:gd name="T39" fmla="*/ 11112 h 12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4"/>
                <a:gd name="T61" fmla="*/ 0 h 127"/>
                <a:gd name="T62" fmla="*/ 114 w 114"/>
                <a:gd name="T63" fmla="*/ 127 h 12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4" h="127">
                  <a:moveTo>
                    <a:pt x="113" y="7"/>
                  </a:moveTo>
                  <a:cubicBezTo>
                    <a:pt x="104" y="0"/>
                    <a:pt x="105" y="4"/>
                    <a:pt x="99" y="9"/>
                  </a:cubicBezTo>
                  <a:cubicBezTo>
                    <a:pt x="95" y="12"/>
                    <a:pt x="83" y="12"/>
                    <a:pt x="78" y="13"/>
                  </a:cubicBezTo>
                  <a:cubicBezTo>
                    <a:pt x="68" y="11"/>
                    <a:pt x="69" y="13"/>
                    <a:pt x="62" y="18"/>
                  </a:cubicBezTo>
                  <a:cubicBezTo>
                    <a:pt x="56" y="22"/>
                    <a:pt x="37" y="22"/>
                    <a:pt x="32" y="22"/>
                  </a:cubicBezTo>
                  <a:cubicBezTo>
                    <a:pt x="25" y="26"/>
                    <a:pt x="19" y="36"/>
                    <a:pt x="12" y="37"/>
                  </a:cubicBezTo>
                  <a:cubicBezTo>
                    <a:pt x="7" y="40"/>
                    <a:pt x="3" y="41"/>
                    <a:pt x="0" y="46"/>
                  </a:cubicBezTo>
                  <a:cubicBezTo>
                    <a:pt x="4" y="56"/>
                    <a:pt x="6" y="65"/>
                    <a:pt x="17" y="67"/>
                  </a:cubicBezTo>
                  <a:cubicBezTo>
                    <a:pt x="22" y="71"/>
                    <a:pt x="24" y="75"/>
                    <a:pt x="26" y="81"/>
                  </a:cubicBezTo>
                  <a:cubicBezTo>
                    <a:pt x="23" y="86"/>
                    <a:pt x="21" y="88"/>
                    <a:pt x="15" y="90"/>
                  </a:cubicBezTo>
                  <a:cubicBezTo>
                    <a:pt x="14" y="96"/>
                    <a:pt x="13" y="101"/>
                    <a:pt x="9" y="106"/>
                  </a:cubicBezTo>
                  <a:cubicBezTo>
                    <a:pt x="6" y="120"/>
                    <a:pt x="8" y="119"/>
                    <a:pt x="23" y="121"/>
                  </a:cubicBezTo>
                  <a:cubicBezTo>
                    <a:pt x="29" y="124"/>
                    <a:pt x="28" y="127"/>
                    <a:pt x="35" y="126"/>
                  </a:cubicBezTo>
                  <a:cubicBezTo>
                    <a:pt x="36" y="119"/>
                    <a:pt x="40" y="112"/>
                    <a:pt x="47" y="111"/>
                  </a:cubicBezTo>
                  <a:cubicBezTo>
                    <a:pt x="55" y="107"/>
                    <a:pt x="60" y="94"/>
                    <a:pt x="66" y="87"/>
                  </a:cubicBezTo>
                  <a:cubicBezTo>
                    <a:pt x="67" y="85"/>
                    <a:pt x="78" y="80"/>
                    <a:pt x="80" y="79"/>
                  </a:cubicBezTo>
                  <a:cubicBezTo>
                    <a:pt x="84" y="74"/>
                    <a:pt x="86" y="72"/>
                    <a:pt x="92" y="70"/>
                  </a:cubicBezTo>
                  <a:cubicBezTo>
                    <a:pt x="96" y="65"/>
                    <a:pt x="97" y="58"/>
                    <a:pt x="101" y="52"/>
                  </a:cubicBezTo>
                  <a:cubicBezTo>
                    <a:pt x="95" y="25"/>
                    <a:pt x="102" y="28"/>
                    <a:pt x="114" y="12"/>
                  </a:cubicBezTo>
                  <a:cubicBezTo>
                    <a:pt x="113" y="6"/>
                    <a:pt x="113" y="4"/>
                    <a:pt x="113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3" name="Freeform 172"/>
            <p:cNvSpPr>
              <a:spLocks/>
            </p:cNvSpPr>
            <p:nvPr/>
          </p:nvSpPr>
          <p:spPr bwMode="auto">
            <a:xfrm>
              <a:off x="5619750" y="3275013"/>
              <a:ext cx="112713" cy="120650"/>
            </a:xfrm>
            <a:custGeom>
              <a:avLst/>
              <a:gdLst>
                <a:gd name="T0" fmla="*/ 0 w 71"/>
                <a:gd name="T1" fmla="*/ 120650 h 76"/>
                <a:gd name="T2" fmla="*/ 12700 w 71"/>
                <a:gd name="T3" fmla="*/ 85725 h 76"/>
                <a:gd name="T4" fmla="*/ 9525 w 71"/>
                <a:gd name="T5" fmla="*/ 44450 h 76"/>
                <a:gd name="T6" fmla="*/ 31750 w 71"/>
                <a:gd name="T7" fmla="*/ 14288 h 76"/>
                <a:gd name="T8" fmla="*/ 76200 w 71"/>
                <a:gd name="T9" fmla="*/ 15875 h 76"/>
                <a:gd name="T10" fmla="*/ 95250 w 71"/>
                <a:gd name="T11" fmla="*/ 0 h 76"/>
                <a:gd name="T12" fmla="*/ 112713 w 71"/>
                <a:gd name="T13" fmla="*/ 28575 h 76"/>
                <a:gd name="T14" fmla="*/ 85725 w 71"/>
                <a:gd name="T15" fmla="*/ 42862 h 76"/>
                <a:gd name="T16" fmla="*/ 66675 w 71"/>
                <a:gd name="T17" fmla="*/ 58738 h 76"/>
                <a:gd name="T18" fmla="*/ 47625 w 71"/>
                <a:gd name="T19" fmla="*/ 95250 h 76"/>
                <a:gd name="T20" fmla="*/ 0 w 71"/>
                <a:gd name="T21" fmla="*/ 120650 h 7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1"/>
                <a:gd name="T34" fmla="*/ 0 h 76"/>
                <a:gd name="T35" fmla="*/ 71 w 71"/>
                <a:gd name="T36" fmla="*/ 76 h 7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1" h="76">
                  <a:moveTo>
                    <a:pt x="0" y="76"/>
                  </a:moveTo>
                  <a:cubicBezTo>
                    <a:pt x="2" y="68"/>
                    <a:pt x="4" y="62"/>
                    <a:pt x="8" y="54"/>
                  </a:cubicBezTo>
                  <a:cubicBezTo>
                    <a:pt x="10" y="45"/>
                    <a:pt x="8" y="37"/>
                    <a:pt x="6" y="28"/>
                  </a:cubicBezTo>
                  <a:cubicBezTo>
                    <a:pt x="8" y="19"/>
                    <a:pt x="11" y="11"/>
                    <a:pt x="20" y="9"/>
                  </a:cubicBezTo>
                  <a:cubicBezTo>
                    <a:pt x="34" y="11"/>
                    <a:pt x="29" y="12"/>
                    <a:pt x="48" y="10"/>
                  </a:cubicBezTo>
                  <a:cubicBezTo>
                    <a:pt x="51" y="5"/>
                    <a:pt x="55" y="3"/>
                    <a:pt x="60" y="0"/>
                  </a:cubicBezTo>
                  <a:cubicBezTo>
                    <a:pt x="66" y="4"/>
                    <a:pt x="68" y="11"/>
                    <a:pt x="71" y="18"/>
                  </a:cubicBezTo>
                  <a:cubicBezTo>
                    <a:pt x="67" y="25"/>
                    <a:pt x="61" y="25"/>
                    <a:pt x="54" y="27"/>
                  </a:cubicBezTo>
                  <a:cubicBezTo>
                    <a:pt x="49" y="30"/>
                    <a:pt x="45" y="32"/>
                    <a:pt x="42" y="37"/>
                  </a:cubicBezTo>
                  <a:cubicBezTo>
                    <a:pt x="41" y="48"/>
                    <a:pt x="39" y="54"/>
                    <a:pt x="30" y="60"/>
                  </a:cubicBezTo>
                  <a:cubicBezTo>
                    <a:pt x="21" y="72"/>
                    <a:pt x="15" y="76"/>
                    <a:pt x="0" y="7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4" name="Freeform 173"/>
            <p:cNvSpPr>
              <a:spLocks/>
            </p:cNvSpPr>
            <p:nvPr/>
          </p:nvSpPr>
          <p:spPr bwMode="auto">
            <a:xfrm>
              <a:off x="5610225" y="3190875"/>
              <a:ext cx="63500" cy="88900"/>
            </a:xfrm>
            <a:custGeom>
              <a:avLst/>
              <a:gdLst>
                <a:gd name="T0" fmla="*/ 47625 w 40"/>
                <a:gd name="T1" fmla="*/ 14288 h 56"/>
                <a:gd name="T2" fmla="*/ 23812 w 40"/>
                <a:gd name="T3" fmla="*/ 41275 h 56"/>
                <a:gd name="T4" fmla="*/ 9525 w 40"/>
                <a:gd name="T5" fmla="*/ 71438 h 56"/>
                <a:gd name="T6" fmla="*/ 12700 w 40"/>
                <a:gd name="T7" fmla="*/ 88900 h 56"/>
                <a:gd name="T8" fmla="*/ 36512 w 40"/>
                <a:gd name="T9" fmla="*/ 71438 h 56"/>
                <a:gd name="T10" fmla="*/ 55563 w 40"/>
                <a:gd name="T11" fmla="*/ 42863 h 56"/>
                <a:gd name="T12" fmla="*/ 57150 w 40"/>
                <a:gd name="T13" fmla="*/ 19050 h 56"/>
                <a:gd name="T14" fmla="*/ 47625 w 40"/>
                <a:gd name="T15" fmla="*/ 14288 h 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56"/>
                <a:gd name="T26" fmla="*/ 40 w 40"/>
                <a:gd name="T27" fmla="*/ 56 h 5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56">
                  <a:moveTo>
                    <a:pt x="30" y="9"/>
                  </a:moveTo>
                  <a:cubicBezTo>
                    <a:pt x="18" y="0"/>
                    <a:pt x="22" y="19"/>
                    <a:pt x="15" y="26"/>
                  </a:cubicBezTo>
                  <a:cubicBezTo>
                    <a:pt x="14" y="34"/>
                    <a:pt x="12" y="40"/>
                    <a:pt x="6" y="45"/>
                  </a:cubicBezTo>
                  <a:cubicBezTo>
                    <a:pt x="5" y="52"/>
                    <a:pt x="0" y="53"/>
                    <a:pt x="8" y="56"/>
                  </a:cubicBezTo>
                  <a:cubicBezTo>
                    <a:pt x="18" y="54"/>
                    <a:pt x="18" y="53"/>
                    <a:pt x="23" y="45"/>
                  </a:cubicBezTo>
                  <a:cubicBezTo>
                    <a:pt x="24" y="35"/>
                    <a:pt x="26" y="32"/>
                    <a:pt x="35" y="27"/>
                  </a:cubicBezTo>
                  <a:cubicBezTo>
                    <a:pt x="36" y="22"/>
                    <a:pt x="40" y="17"/>
                    <a:pt x="36" y="12"/>
                  </a:cubicBezTo>
                  <a:cubicBezTo>
                    <a:pt x="34" y="10"/>
                    <a:pt x="22" y="6"/>
                    <a:pt x="30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5" name="Freeform 174"/>
            <p:cNvSpPr>
              <a:spLocks/>
            </p:cNvSpPr>
            <p:nvPr/>
          </p:nvSpPr>
          <p:spPr bwMode="auto">
            <a:xfrm>
              <a:off x="5595938" y="3271838"/>
              <a:ext cx="58737" cy="139700"/>
            </a:xfrm>
            <a:custGeom>
              <a:avLst/>
              <a:gdLst>
                <a:gd name="T0" fmla="*/ 50800 w 37"/>
                <a:gd name="T1" fmla="*/ 17463 h 88"/>
                <a:gd name="T2" fmla="*/ 28575 w 37"/>
                <a:gd name="T3" fmla="*/ 4762 h 88"/>
                <a:gd name="T4" fmla="*/ 9525 w 37"/>
                <a:gd name="T5" fmla="*/ 41275 h 88"/>
                <a:gd name="T6" fmla="*/ 0 w 37"/>
                <a:gd name="T7" fmla="*/ 69850 h 88"/>
                <a:gd name="T8" fmla="*/ 12700 w 37"/>
                <a:gd name="T9" fmla="*/ 90487 h 88"/>
                <a:gd name="T10" fmla="*/ 9525 w 37"/>
                <a:gd name="T11" fmla="*/ 117475 h 88"/>
                <a:gd name="T12" fmla="*/ 22225 w 37"/>
                <a:gd name="T13" fmla="*/ 123825 h 88"/>
                <a:gd name="T14" fmla="*/ 31750 w 37"/>
                <a:gd name="T15" fmla="*/ 95250 h 88"/>
                <a:gd name="T16" fmla="*/ 41275 w 37"/>
                <a:gd name="T17" fmla="*/ 71437 h 88"/>
                <a:gd name="T18" fmla="*/ 36512 w 37"/>
                <a:gd name="T19" fmla="*/ 47625 h 88"/>
                <a:gd name="T20" fmla="*/ 41275 w 37"/>
                <a:gd name="T21" fmla="*/ 31750 h 88"/>
                <a:gd name="T22" fmla="*/ 50800 w 37"/>
                <a:gd name="T23" fmla="*/ 17463 h 8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7"/>
                <a:gd name="T37" fmla="*/ 0 h 88"/>
                <a:gd name="T38" fmla="*/ 37 w 37"/>
                <a:gd name="T39" fmla="*/ 88 h 8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7" h="88">
                  <a:moveTo>
                    <a:pt x="32" y="11"/>
                  </a:moveTo>
                  <a:cubicBezTo>
                    <a:pt x="27" y="0"/>
                    <a:pt x="30" y="1"/>
                    <a:pt x="18" y="3"/>
                  </a:cubicBezTo>
                  <a:cubicBezTo>
                    <a:pt x="11" y="8"/>
                    <a:pt x="11" y="18"/>
                    <a:pt x="6" y="26"/>
                  </a:cubicBezTo>
                  <a:cubicBezTo>
                    <a:pt x="5" y="33"/>
                    <a:pt x="3" y="38"/>
                    <a:pt x="0" y="44"/>
                  </a:cubicBezTo>
                  <a:cubicBezTo>
                    <a:pt x="2" y="49"/>
                    <a:pt x="6" y="52"/>
                    <a:pt x="8" y="57"/>
                  </a:cubicBezTo>
                  <a:cubicBezTo>
                    <a:pt x="9" y="64"/>
                    <a:pt x="8" y="68"/>
                    <a:pt x="6" y="74"/>
                  </a:cubicBezTo>
                  <a:cubicBezTo>
                    <a:pt x="8" y="80"/>
                    <a:pt x="10" y="88"/>
                    <a:pt x="14" y="78"/>
                  </a:cubicBezTo>
                  <a:cubicBezTo>
                    <a:pt x="15" y="71"/>
                    <a:pt x="17" y="66"/>
                    <a:pt x="20" y="60"/>
                  </a:cubicBezTo>
                  <a:cubicBezTo>
                    <a:pt x="21" y="54"/>
                    <a:pt x="24" y="51"/>
                    <a:pt x="26" y="45"/>
                  </a:cubicBezTo>
                  <a:cubicBezTo>
                    <a:pt x="21" y="38"/>
                    <a:pt x="19" y="38"/>
                    <a:pt x="23" y="30"/>
                  </a:cubicBezTo>
                  <a:cubicBezTo>
                    <a:pt x="24" y="25"/>
                    <a:pt x="23" y="24"/>
                    <a:pt x="26" y="20"/>
                  </a:cubicBezTo>
                  <a:cubicBezTo>
                    <a:pt x="32" y="11"/>
                    <a:pt x="37" y="11"/>
                    <a:pt x="32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6" name="Freeform 175"/>
            <p:cNvSpPr>
              <a:spLocks/>
            </p:cNvSpPr>
            <p:nvPr/>
          </p:nvSpPr>
          <p:spPr bwMode="auto">
            <a:xfrm>
              <a:off x="5321300" y="3298825"/>
              <a:ext cx="317500" cy="361950"/>
            </a:xfrm>
            <a:custGeom>
              <a:avLst/>
              <a:gdLst>
                <a:gd name="T0" fmla="*/ 274638 w 200"/>
                <a:gd name="T1" fmla="*/ 142875 h 228"/>
                <a:gd name="T2" fmla="*/ 282575 w 200"/>
                <a:gd name="T3" fmla="*/ 120650 h 228"/>
                <a:gd name="T4" fmla="*/ 284163 w 200"/>
                <a:gd name="T5" fmla="*/ 87313 h 228"/>
                <a:gd name="T6" fmla="*/ 279400 w 200"/>
                <a:gd name="T7" fmla="*/ 47625 h 228"/>
                <a:gd name="T8" fmla="*/ 268288 w 200"/>
                <a:gd name="T9" fmla="*/ 25400 h 228"/>
                <a:gd name="T10" fmla="*/ 244475 w 200"/>
                <a:gd name="T11" fmla="*/ 33338 h 228"/>
                <a:gd name="T12" fmla="*/ 220663 w 200"/>
                <a:gd name="T13" fmla="*/ 33338 h 228"/>
                <a:gd name="T14" fmla="*/ 198437 w 200"/>
                <a:gd name="T15" fmla="*/ 20638 h 228"/>
                <a:gd name="T16" fmla="*/ 182562 w 200"/>
                <a:gd name="T17" fmla="*/ 33338 h 228"/>
                <a:gd name="T18" fmla="*/ 158750 w 200"/>
                <a:gd name="T19" fmla="*/ 33338 h 228"/>
                <a:gd name="T20" fmla="*/ 130175 w 200"/>
                <a:gd name="T21" fmla="*/ 39688 h 228"/>
                <a:gd name="T22" fmla="*/ 93662 w 200"/>
                <a:gd name="T23" fmla="*/ 34925 h 228"/>
                <a:gd name="T24" fmla="*/ 39688 w 200"/>
                <a:gd name="T25" fmla="*/ 14288 h 228"/>
                <a:gd name="T26" fmla="*/ 17463 w 200"/>
                <a:gd name="T27" fmla="*/ 0 h 228"/>
                <a:gd name="T28" fmla="*/ 17463 w 200"/>
                <a:gd name="T29" fmla="*/ 42863 h 228"/>
                <a:gd name="T30" fmla="*/ 7938 w 200"/>
                <a:gd name="T31" fmla="*/ 61913 h 228"/>
                <a:gd name="T32" fmla="*/ 17463 w 200"/>
                <a:gd name="T33" fmla="*/ 85725 h 228"/>
                <a:gd name="T34" fmla="*/ 12700 w 200"/>
                <a:gd name="T35" fmla="*/ 152400 h 228"/>
                <a:gd name="T36" fmla="*/ 20637 w 200"/>
                <a:gd name="T37" fmla="*/ 204788 h 228"/>
                <a:gd name="T38" fmla="*/ 17463 w 200"/>
                <a:gd name="T39" fmla="*/ 254000 h 228"/>
                <a:gd name="T40" fmla="*/ 22225 w 200"/>
                <a:gd name="T41" fmla="*/ 292100 h 228"/>
                <a:gd name="T42" fmla="*/ 68263 w 200"/>
                <a:gd name="T43" fmla="*/ 349250 h 228"/>
                <a:gd name="T44" fmla="*/ 163512 w 200"/>
                <a:gd name="T45" fmla="*/ 358775 h 228"/>
                <a:gd name="T46" fmla="*/ 196850 w 200"/>
                <a:gd name="T47" fmla="*/ 357188 h 228"/>
                <a:gd name="T48" fmla="*/ 211138 w 200"/>
                <a:gd name="T49" fmla="*/ 354013 h 228"/>
                <a:gd name="T50" fmla="*/ 260350 w 200"/>
                <a:gd name="T51" fmla="*/ 349250 h 228"/>
                <a:gd name="T52" fmla="*/ 287338 w 200"/>
                <a:gd name="T53" fmla="*/ 330200 h 228"/>
                <a:gd name="T54" fmla="*/ 317500 w 200"/>
                <a:gd name="T55" fmla="*/ 304800 h 228"/>
                <a:gd name="T56" fmla="*/ 312738 w 200"/>
                <a:gd name="T57" fmla="*/ 271463 h 228"/>
                <a:gd name="T58" fmla="*/ 311150 w 200"/>
                <a:gd name="T59" fmla="*/ 249238 h 228"/>
                <a:gd name="T60" fmla="*/ 303213 w 200"/>
                <a:gd name="T61" fmla="*/ 247650 h 228"/>
                <a:gd name="T62" fmla="*/ 269875 w 200"/>
                <a:gd name="T63" fmla="*/ 209550 h 228"/>
                <a:gd name="T64" fmla="*/ 246063 w 200"/>
                <a:gd name="T65" fmla="*/ 147638 h 228"/>
                <a:gd name="T66" fmla="*/ 236538 w 200"/>
                <a:gd name="T67" fmla="*/ 119063 h 228"/>
                <a:gd name="T68" fmla="*/ 239713 w 200"/>
                <a:gd name="T69" fmla="*/ 106363 h 228"/>
                <a:gd name="T70" fmla="*/ 255588 w 200"/>
                <a:gd name="T71" fmla="*/ 125413 h 228"/>
                <a:gd name="T72" fmla="*/ 274638 w 200"/>
                <a:gd name="T73" fmla="*/ 142875 h 22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00"/>
                <a:gd name="T112" fmla="*/ 0 h 228"/>
                <a:gd name="T113" fmla="*/ 200 w 200"/>
                <a:gd name="T114" fmla="*/ 228 h 22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00" h="228">
                  <a:moveTo>
                    <a:pt x="173" y="90"/>
                  </a:moveTo>
                  <a:cubicBezTo>
                    <a:pt x="181" y="87"/>
                    <a:pt x="179" y="83"/>
                    <a:pt x="178" y="76"/>
                  </a:cubicBezTo>
                  <a:cubicBezTo>
                    <a:pt x="179" y="67"/>
                    <a:pt x="181" y="65"/>
                    <a:pt x="179" y="55"/>
                  </a:cubicBezTo>
                  <a:cubicBezTo>
                    <a:pt x="182" y="46"/>
                    <a:pt x="182" y="38"/>
                    <a:pt x="176" y="30"/>
                  </a:cubicBezTo>
                  <a:cubicBezTo>
                    <a:pt x="175" y="22"/>
                    <a:pt x="176" y="19"/>
                    <a:pt x="169" y="16"/>
                  </a:cubicBezTo>
                  <a:cubicBezTo>
                    <a:pt x="164" y="18"/>
                    <a:pt x="159" y="19"/>
                    <a:pt x="154" y="21"/>
                  </a:cubicBezTo>
                  <a:cubicBezTo>
                    <a:pt x="148" y="17"/>
                    <a:pt x="145" y="18"/>
                    <a:pt x="139" y="21"/>
                  </a:cubicBezTo>
                  <a:cubicBezTo>
                    <a:pt x="132" y="19"/>
                    <a:pt x="131" y="15"/>
                    <a:pt x="125" y="13"/>
                  </a:cubicBezTo>
                  <a:cubicBezTo>
                    <a:pt x="120" y="15"/>
                    <a:pt x="120" y="19"/>
                    <a:pt x="115" y="21"/>
                  </a:cubicBezTo>
                  <a:cubicBezTo>
                    <a:pt x="109" y="18"/>
                    <a:pt x="106" y="17"/>
                    <a:pt x="100" y="21"/>
                  </a:cubicBezTo>
                  <a:cubicBezTo>
                    <a:pt x="96" y="30"/>
                    <a:pt x="92" y="27"/>
                    <a:pt x="82" y="25"/>
                  </a:cubicBezTo>
                  <a:cubicBezTo>
                    <a:pt x="75" y="16"/>
                    <a:pt x="69" y="20"/>
                    <a:pt x="59" y="22"/>
                  </a:cubicBezTo>
                  <a:cubicBezTo>
                    <a:pt x="45" y="15"/>
                    <a:pt x="41" y="10"/>
                    <a:pt x="25" y="9"/>
                  </a:cubicBezTo>
                  <a:cubicBezTo>
                    <a:pt x="19" y="6"/>
                    <a:pt x="18" y="1"/>
                    <a:pt x="11" y="0"/>
                  </a:cubicBezTo>
                  <a:cubicBezTo>
                    <a:pt x="3" y="6"/>
                    <a:pt x="0" y="22"/>
                    <a:pt x="11" y="27"/>
                  </a:cubicBezTo>
                  <a:cubicBezTo>
                    <a:pt x="14" y="33"/>
                    <a:pt x="9" y="33"/>
                    <a:pt x="5" y="39"/>
                  </a:cubicBezTo>
                  <a:cubicBezTo>
                    <a:pt x="6" y="44"/>
                    <a:pt x="10" y="49"/>
                    <a:pt x="11" y="54"/>
                  </a:cubicBezTo>
                  <a:cubicBezTo>
                    <a:pt x="12" y="67"/>
                    <a:pt x="10" y="83"/>
                    <a:pt x="8" y="96"/>
                  </a:cubicBezTo>
                  <a:cubicBezTo>
                    <a:pt x="9" y="107"/>
                    <a:pt x="10" y="118"/>
                    <a:pt x="13" y="129"/>
                  </a:cubicBezTo>
                  <a:cubicBezTo>
                    <a:pt x="14" y="140"/>
                    <a:pt x="5" y="151"/>
                    <a:pt x="11" y="160"/>
                  </a:cubicBezTo>
                  <a:cubicBezTo>
                    <a:pt x="7" y="168"/>
                    <a:pt x="16" y="176"/>
                    <a:pt x="14" y="184"/>
                  </a:cubicBezTo>
                  <a:cubicBezTo>
                    <a:pt x="16" y="220"/>
                    <a:pt x="13" y="218"/>
                    <a:pt x="43" y="220"/>
                  </a:cubicBezTo>
                  <a:cubicBezTo>
                    <a:pt x="60" y="228"/>
                    <a:pt x="85" y="225"/>
                    <a:pt x="103" y="226"/>
                  </a:cubicBezTo>
                  <a:cubicBezTo>
                    <a:pt x="110" y="226"/>
                    <a:pt x="117" y="226"/>
                    <a:pt x="124" y="225"/>
                  </a:cubicBezTo>
                  <a:cubicBezTo>
                    <a:pt x="127" y="225"/>
                    <a:pt x="130" y="223"/>
                    <a:pt x="133" y="223"/>
                  </a:cubicBezTo>
                  <a:cubicBezTo>
                    <a:pt x="143" y="222"/>
                    <a:pt x="164" y="220"/>
                    <a:pt x="164" y="220"/>
                  </a:cubicBezTo>
                  <a:cubicBezTo>
                    <a:pt x="172" y="218"/>
                    <a:pt x="173" y="211"/>
                    <a:pt x="181" y="208"/>
                  </a:cubicBezTo>
                  <a:cubicBezTo>
                    <a:pt x="183" y="193"/>
                    <a:pt x="183" y="193"/>
                    <a:pt x="200" y="192"/>
                  </a:cubicBezTo>
                  <a:cubicBezTo>
                    <a:pt x="198" y="181"/>
                    <a:pt x="196" y="185"/>
                    <a:pt x="197" y="171"/>
                  </a:cubicBezTo>
                  <a:cubicBezTo>
                    <a:pt x="197" y="166"/>
                    <a:pt x="198" y="161"/>
                    <a:pt x="196" y="157"/>
                  </a:cubicBezTo>
                  <a:cubicBezTo>
                    <a:pt x="195" y="155"/>
                    <a:pt x="192" y="157"/>
                    <a:pt x="191" y="156"/>
                  </a:cubicBezTo>
                  <a:cubicBezTo>
                    <a:pt x="182" y="148"/>
                    <a:pt x="181" y="139"/>
                    <a:pt x="170" y="132"/>
                  </a:cubicBezTo>
                  <a:cubicBezTo>
                    <a:pt x="167" y="115"/>
                    <a:pt x="162" y="108"/>
                    <a:pt x="155" y="93"/>
                  </a:cubicBezTo>
                  <a:cubicBezTo>
                    <a:pt x="154" y="87"/>
                    <a:pt x="152" y="81"/>
                    <a:pt x="149" y="75"/>
                  </a:cubicBezTo>
                  <a:cubicBezTo>
                    <a:pt x="148" y="69"/>
                    <a:pt x="142" y="65"/>
                    <a:pt x="151" y="67"/>
                  </a:cubicBezTo>
                  <a:cubicBezTo>
                    <a:pt x="154" y="72"/>
                    <a:pt x="156" y="75"/>
                    <a:pt x="161" y="79"/>
                  </a:cubicBezTo>
                  <a:cubicBezTo>
                    <a:pt x="166" y="87"/>
                    <a:pt x="185" y="92"/>
                    <a:pt x="173" y="9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7" name="Freeform 177"/>
            <p:cNvSpPr>
              <a:spLocks/>
            </p:cNvSpPr>
            <p:nvPr/>
          </p:nvSpPr>
          <p:spPr bwMode="auto">
            <a:xfrm>
              <a:off x="4846638" y="3105150"/>
              <a:ext cx="115887" cy="227013"/>
            </a:xfrm>
            <a:custGeom>
              <a:avLst/>
              <a:gdLst>
                <a:gd name="T0" fmla="*/ 57150 w 73"/>
                <a:gd name="T1" fmla="*/ 227013 h 143"/>
                <a:gd name="T2" fmla="*/ 42862 w 73"/>
                <a:gd name="T3" fmla="*/ 171450 h 143"/>
                <a:gd name="T4" fmla="*/ 11112 w 73"/>
                <a:gd name="T5" fmla="*/ 150813 h 143"/>
                <a:gd name="T6" fmla="*/ 0 w 73"/>
                <a:gd name="T7" fmla="*/ 128588 h 143"/>
                <a:gd name="T8" fmla="*/ 23812 w 73"/>
                <a:gd name="T9" fmla="*/ 104775 h 143"/>
                <a:gd name="T10" fmla="*/ 38100 w 73"/>
                <a:gd name="T11" fmla="*/ 84138 h 143"/>
                <a:gd name="T12" fmla="*/ 25400 w 73"/>
                <a:gd name="T13" fmla="*/ 47625 h 143"/>
                <a:gd name="T14" fmla="*/ 30162 w 73"/>
                <a:gd name="T15" fmla="*/ 7938 h 143"/>
                <a:gd name="T16" fmla="*/ 57150 w 73"/>
                <a:gd name="T17" fmla="*/ 7938 h 143"/>
                <a:gd name="T18" fmla="*/ 77787 w 73"/>
                <a:gd name="T19" fmla="*/ 0 h 143"/>
                <a:gd name="T20" fmla="*/ 115887 w 73"/>
                <a:gd name="T21" fmla="*/ 17463 h 143"/>
                <a:gd name="T22" fmla="*/ 101600 w 73"/>
                <a:gd name="T23" fmla="*/ 41275 h 143"/>
                <a:gd name="T24" fmla="*/ 111125 w 73"/>
                <a:gd name="T25" fmla="*/ 66675 h 143"/>
                <a:gd name="T26" fmla="*/ 96837 w 73"/>
                <a:gd name="T27" fmla="*/ 104775 h 143"/>
                <a:gd name="T28" fmla="*/ 109537 w 73"/>
                <a:gd name="T29" fmla="*/ 142875 h 143"/>
                <a:gd name="T30" fmla="*/ 87312 w 73"/>
                <a:gd name="T31" fmla="*/ 180975 h 143"/>
                <a:gd name="T32" fmla="*/ 68262 w 73"/>
                <a:gd name="T33" fmla="*/ 207963 h 143"/>
                <a:gd name="T34" fmla="*/ 57150 w 73"/>
                <a:gd name="T35" fmla="*/ 227013 h 14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3"/>
                <a:gd name="T55" fmla="*/ 0 h 143"/>
                <a:gd name="T56" fmla="*/ 73 w 73"/>
                <a:gd name="T57" fmla="*/ 143 h 14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3" h="143">
                  <a:moveTo>
                    <a:pt x="36" y="143"/>
                  </a:moveTo>
                  <a:cubicBezTo>
                    <a:pt x="29" y="131"/>
                    <a:pt x="40" y="114"/>
                    <a:pt x="27" y="108"/>
                  </a:cubicBezTo>
                  <a:cubicBezTo>
                    <a:pt x="14" y="113"/>
                    <a:pt x="20" y="98"/>
                    <a:pt x="7" y="95"/>
                  </a:cubicBezTo>
                  <a:cubicBezTo>
                    <a:pt x="6" y="89"/>
                    <a:pt x="4" y="86"/>
                    <a:pt x="0" y="81"/>
                  </a:cubicBezTo>
                  <a:cubicBezTo>
                    <a:pt x="1" y="68"/>
                    <a:pt x="1" y="68"/>
                    <a:pt x="15" y="66"/>
                  </a:cubicBezTo>
                  <a:cubicBezTo>
                    <a:pt x="18" y="62"/>
                    <a:pt x="21" y="57"/>
                    <a:pt x="24" y="53"/>
                  </a:cubicBezTo>
                  <a:cubicBezTo>
                    <a:pt x="21" y="34"/>
                    <a:pt x="21" y="42"/>
                    <a:pt x="16" y="30"/>
                  </a:cubicBezTo>
                  <a:cubicBezTo>
                    <a:pt x="15" y="22"/>
                    <a:pt x="18" y="14"/>
                    <a:pt x="19" y="5"/>
                  </a:cubicBezTo>
                  <a:cubicBezTo>
                    <a:pt x="26" y="9"/>
                    <a:pt x="29" y="6"/>
                    <a:pt x="36" y="5"/>
                  </a:cubicBezTo>
                  <a:cubicBezTo>
                    <a:pt x="40" y="3"/>
                    <a:pt x="45" y="2"/>
                    <a:pt x="49" y="0"/>
                  </a:cubicBezTo>
                  <a:cubicBezTo>
                    <a:pt x="58" y="3"/>
                    <a:pt x="63" y="8"/>
                    <a:pt x="73" y="11"/>
                  </a:cubicBezTo>
                  <a:cubicBezTo>
                    <a:pt x="72" y="19"/>
                    <a:pt x="71" y="22"/>
                    <a:pt x="64" y="26"/>
                  </a:cubicBezTo>
                  <a:cubicBezTo>
                    <a:pt x="66" y="32"/>
                    <a:pt x="66" y="37"/>
                    <a:pt x="70" y="42"/>
                  </a:cubicBezTo>
                  <a:cubicBezTo>
                    <a:pt x="68" y="50"/>
                    <a:pt x="66" y="59"/>
                    <a:pt x="61" y="66"/>
                  </a:cubicBezTo>
                  <a:cubicBezTo>
                    <a:pt x="64" y="89"/>
                    <a:pt x="63" y="77"/>
                    <a:pt x="69" y="90"/>
                  </a:cubicBezTo>
                  <a:cubicBezTo>
                    <a:pt x="63" y="100"/>
                    <a:pt x="68" y="112"/>
                    <a:pt x="55" y="114"/>
                  </a:cubicBezTo>
                  <a:cubicBezTo>
                    <a:pt x="46" y="119"/>
                    <a:pt x="46" y="122"/>
                    <a:pt x="43" y="131"/>
                  </a:cubicBezTo>
                  <a:cubicBezTo>
                    <a:pt x="42" y="138"/>
                    <a:pt x="39" y="137"/>
                    <a:pt x="36" y="14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8" name="Freeform 179"/>
            <p:cNvSpPr>
              <a:spLocks/>
            </p:cNvSpPr>
            <p:nvPr/>
          </p:nvSpPr>
          <p:spPr bwMode="auto">
            <a:xfrm>
              <a:off x="4318000" y="3151188"/>
              <a:ext cx="293688" cy="317500"/>
            </a:xfrm>
            <a:custGeom>
              <a:avLst/>
              <a:gdLst>
                <a:gd name="T0" fmla="*/ 271463 w 185"/>
                <a:gd name="T1" fmla="*/ 25400 h 200"/>
                <a:gd name="T2" fmla="*/ 254000 w 185"/>
                <a:gd name="T3" fmla="*/ 14288 h 200"/>
                <a:gd name="T4" fmla="*/ 228600 w 185"/>
                <a:gd name="T5" fmla="*/ 15875 h 200"/>
                <a:gd name="T6" fmla="*/ 209550 w 185"/>
                <a:gd name="T7" fmla="*/ 30163 h 200"/>
                <a:gd name="T8" fmla="*/ 185738 w 185"/>
                <a:gd name="T9" fmla="*/ 0 h 200"/>
                <a:gd name="T10" fmla="*/ 166688 w 185"/>
                <a:gd name="T11" fmla="*/ 25400 h 200"/>
                <a:gd name="T12" fmla="*/ 147638 w 185"/>
                <a:gd name="T13" fmla="*/ 61913 h 200"/>
                <a:gd name="T14" fmla="*/ 111125 w 185"/>
                <a:gd name="T15" fmla="*/ 96837 h 200"/>
                <a:gd name="T16" fmla="*/ 90488 w 185"/>
                <a:gd name="T17" fmla="*/ 106363 h 200"/>
                <a:gd name="T18" fmla="*/ 73025 w 185"/>
                <a:gd name="T19" fmla="*/ 123825 h 200"/>
                <a:gd name="T20" fmla="*/ 63500 w 185"/>
                <a:gd name="T21" fmla="*/ 153988 h 200"/>
                <a:gd name="T22" fmla="*/ 66675 w 185"/>
                <a:gd name="T23" fmla="*/ 211138 h 200"/>
                <a:gd name="T24" fmla="*/ 0 w 185"/>
                <a:gd name="T25" fmla="*/ 300038 h 200"/>
                <a:gd name="T26" fmla="*/ 68263 w 185"/>
                <a:gd name="T27" fmla="*/ 311150 h 200"/>
                <a:gd name="T28" fmla="*/ 106363 w 185"/>
                <a:gd name="T29" fmla="*/ 285750 h 200"/>
                <a:gd name="T30" fmla="*/ 109538 w 185"/>
                <a:gd name="T31" fmla="*/ 266700 h 200"/>
                <a:gd name="T32" fmla="*/ 128588 w 185"/>
                <a:gd name="T33" fmla="*/ 242888 h 200"/>
                <a:gd name="T34" fmla="*/ 166688 w 185"/>
                <a:gd name="T35" fmla="*/ 234950 h 200"/>
                <a:gd name="T36" fmla="*/ 233363 w 185"/>
                <a:gd name="T37" fmla="*/ 187325 h 200"/>
                <a:gd name="T38" fmla="*/ 257175 w 185"/>
                <a:gd name="T39" fmla="*/ 158750 h 200"/>
                <a:gd name="T40" fmla="*/ 280988 w 185"/>
                <a:gd name="T41" fmla="*/ 130175 h 200"/>
                <a:gd name="T42" fmla="*/ 282575 w 185"/>
                <a:gd name="T43" fmla="*/ 80962 h 200"/>
                <a:gd name="T44" fmla="*/ 280988 w 185"/>
                <a:gd name="T45" fmla="*/ 58738 h 200"/>
                <a:gd name="T46" fmla="*/ 277813 w 185"/>
                <a:gd name="T47" fmla="*/ 39688 h 200"/>
                <a:gd name="T48" fmla="*/ 273050 w 185"/>
                <a:gd name="T49" fmla="*/ 33338 h 200"/>
                <a:gd name="T50" fmla="*/ 271463 w 185"/>
                <a:gd name="T51" fmla="*/ 25400 h 20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85"/>
                <a:gd name="T79" fmla="*/ 0 h 200"/>
                <a:gd name="T80" fmla="*/ 185 w 185"/>
                <a:gd name="T81" fmla="*/ 200 h 20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85" h="200">
                  <a:moveTo>
                    <a:pt x="171" y="16"/>
                  </a:moveTo>
                  <a:cubicBezTo>
                    <a:pt x="162" y="14"/>
                    <a:pt x="169" y="11"/>
                    <a:pt x="160" y="9"/>
                  </a:cubicBezTo>
                  <a:cubicBezTo>
                    <a:pt x="158" y="20"/>
                    <a:pt x="151" y="15"/>
                    <a:pt x="144" y="10"/>
                  </a:cubicBezTo>
                  <a:cubicBezTo>
                    <a:pt x="140" y="16"/>
                    <a:pt x="138" y="15"/>
                    <a:pt x="132" y="19"/>
                  </a:cubicBezTo>
                  <a:cubicBezTo>
                    <a:pt x="121" y="17"/>
                    <a:pt x="125" y="6"/>
                    <a:pt x="117" y="0"/>
                  </a:cubicBezTo>
                  <a:cubicBezTo>
                    <a:pt x="113" y="6"/>
                    <a:pt x="111" y="11"/>
                    <a:pt x="105" y="16"/>
                  </a:cubicBezTo>
                  <a:cubicBezTo>
                    <a:pt x="100" y="24"/>
                    <a:pt x="98" y="31"/>
                    <a:pt x="93" y="39"/>
                  </a:cubicBezTo>
                  <a:cubicBezTo>
                    <a:pt x="91" y="46"/>
                    <a:pt x="77" y="60"/>
                    <a:pt x="70" y="61"/>
                  </a:cubicBezTo>
                  <a:cubicBezTo>
                    <a:pt x="65" y="63"/>
                    <a:pt x="61" y="64"/>
                    <a:pt x="57" y="67"/>
                  </a:cubicBezTo>
                  <a:cubicBezTo>
                    <a:pt x="53" y="74"/>
                    <a:pt x="50" y="71"/>
                    <a:pt x="46" y="78"/>
                  </a:cubicBezTo>
                  <a:cubicBezTo>
                    <a:pt x="45" y="87"/>
                    <a:pt x="44" y="89"/>
                    <a:pt x="40" y="97"/>
                  </a:cubicBezTo>
                  <a:cubicBezTo>
                    <a:pt x="37" y="110"/>
                    <a:pt x="39" y="120"/>
                    <a:pt x="42" y="133"/>
                  </a:cubicBezTo>
                  <a:cubicBezTo>
                    <a:pt x="36" y="158"/>
                    <a:pt x="20" y="174"/>
                    <a:pt x="0" y="189"/>
                  </a:cubicBezTo>
                  <a:cubicBezTo>
                    <a:pt x="14" y="191"/>
                    <a:pt x="28" y="195"/>
                    <a:pt x="43" y="196"/>
                  </a:cubicBezTo>
                  <a:cubicBezTo>
                    <a:pt x="60" y="195"/>
                    <a:pt x="77" y="200"/>
                    <a:pt x="67" y="180"/>
                  </a:cubicBezTo>
                  <a:cubicBezTo>
                    <a:pt x="66" y="173"/>
                    <a:pt x="62" y="172"/>
                    <a:pt x="69" y="168"/>
                  </a:cubicBezTo>
                  <a:cubicBezTo>
                    <a:pt x="74" y="162"/>
                    <a:pt x="74" y="154"/>
                    <a:pt x="81" y="153"/>
                  </a:cubicBezTo>
                  <a:cubicBezTo>
                    <a:pt x="89" y="149"/>
                    <a:pt x="96" y="149"/>
                    <a:pt x="105" y="148"/>
                  </a:cubicBezTo>
                  <a:cubicBezTo>
                    <a:pt x="118" y="138"/>
                    <a:pt x="132" y="124"/>
                    <a:pt x="147" y="118"/>
                  </a:cubicBezTo>
                  <a:cubicBezTo>
                    <a:pt x="151" y="111"/>
                    <a:pt x="156" y="106"/>
                    <a:pt x="162" y="100"/>
                  </a:cubicBezTo>
                  <a:cubicBezTo>
                    <a:pt x="164" y="91"/>
                    <a:pt x="169" y="86"/>
                    <a:pt x="177" y="82"/>
                  </a:cubicBezTo>
                  <a:cubicBezTo>
                    <a:pt x="185" y="72"/>
                    <a:pt x="184" y="62"/>
                    <a:pt x="178" y="51"/>
                  </a:cubicBezTo>
                  <a:cubicBezTo>
                    <a:pt x="181" y="45"/>
                    <a:pt x="183" y="42"/>
                    <a:pt x="177" y="37"/>
                  </a:cubicBezTo>
                  <a:cubicBezTo>
                    <a:pt x="176" y="33"/>
                    <a:pt x="176" y="29"/>
                    <a:pt x="175" y="25"/>
                  </a:cubicBezTo>
                  <a:cubicBezTo>
                    <a:pt x="175" y="23"/>
                    <a:pt x="173" y="23"/>
                    <a:pt x="172" y="21"/>
                  </a:cubicBezTo>
                  <a:cubicBezTo>
                    <a:pt x="171" y="19"/>
                    <a:pt x="171" y="16"/>
                    <a:pt x="171" y="1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69" name="Freeform 180"/>
            <p:cNvSpPr>
              <a:spLocks/>
            </p:cNvSpPr>
            <p:nvPr/>
          </p:nvSpPr>
          <p:spPr bwMode="auto">
            <a:xfrm>
              <a:off x="4254500" y="3424238"/>
              <a:ext cx="25400" cy="20637"/>
            </a:xfrm>
            <a:custGeom>
              <a:avLst/>
              <a:gdLst>
                <a:gd name="T0" fmla="*/ 15875 w 16"/>
                <a:gd name="T1" fmla="*/ 17462 h 13"/>
                <a:gd name="T2" fmla="*/ 15875 w 16"/>
                <a:gd name="T3" fmla="*/ 0 h 13"/>
                <a:gd name="T4" fmla="*/ 15875 w 16"/>
                <a:gd name="T5" fmla="*/ 17462 h 13"/>
                <a:gd name="T6" fmla="*/ 0 60000 65536"/>
                <a:gd name="T7" fmla="*/ 0 60000 65536"/>
                <a:gd name="T8" fmla="*/ 0 60000 65536"/>
                <a:gd name="T9" fmla="*/ 0 w 16"/>
                <a:gd name="T10" fmla="*/ 0 h 13"/>
                <a:gd name="T11" fmla="*/ 16 w 16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" h="13">
                  <a:moveTo>
                    <a:pt x="10" y="11"/>
                  </a:moveTo>
                  <a:cubicBezTo>
                    <a:pt x="0" y="13"/>
                    <a:pt x="7" y="5"/>
                    <a:pt x="10" y="0"/>
                  </a:cubicBezTo>
                  <a:cubicBezTo>
                    <a:pt x="16" y="3"/>
                    <a:pt x="14" y="7"/>
                    <a:pt x="10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0" name="Freeform 181"/>
            <p:cNvSpPr>
              <a:spLocks/>
            </p:cNvSpPr>
            <p:nvPr/>
          </p:nvSpPr>
          <p:spPr bwMode="auto">
            <a:xfrm>
              <a:off x="4179888" y="3424238"/>
              <a:ext cx="25400" cy="31750"/>
            </a:xfrm>
            <a:custGeom>
              <a:avLst/>
              <a:gdLst>
                <a:gd name="T0" fmla="*/ 15875 w 16"/>
                <a:gd name="T1" fmla="*/ 12700 h 20"/>
                <a:gd name="T2" fmla="*/ 19050 w 16"/>
                <a:gd name="T3" fmla="*/ 7938 h 20"/>
                <a:gd name="T4" fmla="*/ 20637 w 16"/>
                <a:gd name="T5" fmla="*/ 0 h 20"/>
                <a:gd name="T6" fmla="*/ 25400 w 16"/>
                <a:gd name="T7" fmla="*/ 7938 h 20"/>
                <a:gd name="T8" fmla="*/ 15875 w 16"/>
                <a:gd name="T9" fmla="*/ 1270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20"/>
                <a:gd name="T17" fmla="*/ 16 w 16"/>
                <a:gd name="T18" fmla="*/ 20 h 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20">
                  <a:moveTo>
                    <a:pt x="10" y="8"/>
                  </a:moveTo>
                  <a:cubicBezTo>
                    <a:pt x="4" y="20"/>
                    <a:pt x="0" y="7"/>
                    <a:pt x="12" y="5"/>
                  </a:cubicBezTo>
                  <a:cubicBezTo>
                    <a:pt x="12" y="3"/>
                    <a:pt x="11" y="0"/>
                    <a:pt x="13" y="0"/>
                  </a:cubicBezTo>
                  <a:cubicBezTo>
                    <a:pt x="15" y="0"/>
                    <a:pt x="16" y="3"/>
                    <a:pt x="16" y="5"/>
                  </a:cubicBezTo>
                  <a:cubicBezTo>
                    <a:pt x="16" y="6"/>
                    <a:pt x="7" y="17"/>
                    <a:pt x="10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1" name="Freeform 182"/>
            <p:cNvSpPr>
              <a:spLocks/>
            </p:cNvSpPr>
            <p:nvPr/>
          </p:nvSpPr>
          <p:spPr bwMode="auto">
            <a:xfrm>
              <a:off x="4219575" y="3433763"/>
              <a:ext cx="23813" cy="25400"/>
            </a:xfrm>
            <a:custGeom>
              <a:avLst/>
              <a:gdLst>
                <a:gd name="T0" fmla="*/ 9525 w 15"/>
                <a:gd name="T1" fmla="*/ 23812 h 16"/>
                <a:gd name="T2" fmla="*/ 19050 w 15"/>
                <a:gd name="T3" fmla="*/ 3175 h 16"/>
                <a:gd name="T4" fmla="*/ 0 w 15"/>
                <a:gd name="T5" fmla="*/ 12700 h 16"/>
                <a:gd name="T6" fmla="*/ 9525 w 15"/>
                <a:gd name="T7" fmla="*/ 23812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6"/>
                <a:gd name="T14" fmla="*/ 15 w 15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6">
                  <a:moveTo>
                    <a:pt x="6" y="15"/>
                  </a:moveTo>
                  <a:cubicBezTo>
                    <a:pt x="13" y="11"/>
                    <a:pt x="15" y="10"/>
                    <a:pt x="12" y="2"/>
                  </a:cubicBezTo>
                  <a:cubicBezTo>
                    <a:pt x="6" y="3"/>
                    <a:pt x="0" y="0"/>
                    <a:pt x="0" y="8"/>
                  </a:cubicBezTo>
                  <a:cubicBezTo>
                    <a:pt x="0" y="16"/>
                    <a:pt x="9" y="15"/>
                    <a:pt x="6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2" name="Freeform 183"/>
            <p:cNvSpPr>
              <a:spLocks/>
            </p:cNvSpPr>
            <p:nvPr/>
          </p:nvSpPr>
          <p:spPr bwMode="auto">
            <a:xfrm>
              <a:off x="4179888" y="3446463"/>
              <a:ext cx="249237" cy="233362"/>
            </a:xfrm>
            <a:custGeom>
              <a:avLst/>
              <a:gdLst>
                <a:gd name="T0" fmla="*/ 152400 w 157"/>
                <a:gd name="T1" fmla="*/ 0 h 147"/>
                <a:gd name="T2" fmla="*/ 249237 w 157"/>
                <a:gd name="T3" fmla="*/ 4762 h 147"/>
                <a:gd name="T4" fmla="*/ 249237 w 157"/>
                <a:gd name="T5" fmla="*/ 80962 h 147"/>
                <a:gd name="T6" fmla="*/ 157162 w 157"/>
                <a:gd name="T7" fmla="*/ 76200 h 147"/>
                <a:gd name="T8" fmla="*/ 142875 w 157"/>
                <a:gd name="T9" fmla="*/ 85725 h 147"/>
                <a:gd name="T10" fmla="*/ 144462 w 157"/>
                <a:gd name="T11" fmla="*/ 153987 h 147"/>
                <a:gd name="T12" fmla="*/ 128587 w 157"/>
                <a:gd name="T13" fmla="*/ 157162 h 147"/>
                <a:gd name="T14" fmla="*/ 109537 w 157"/>
                <a:gd name="T15" fmla="*/ 173037 h 147"/>
                <a:gd name="T16" fmla="*/ 109537 w 157"/>
                <a:gd name="T17" fmla="*/ 228600 h 147"/>
                <a:gd name="T18" fmla="*/ 0 w 157"/>
                <a:gd name="T19" fmla="*/ 233362 h 147"/>
                <a:gd name="T20" fmla="*/ 0 w 157"/>
                <a:gd name="T21" fmla="*/ 206375 h 147"/>
                <a:gd name="T22" fmla="*/ 14287 w 157"/>
                <a:gd name="T23" fmla="*/ 196850 h 147"/>
                <a:gd name="T24" fmla="*/ 20637 w 157"/>
                <a:gd name="T25" fmla="*/ 177800 h 147"/>
                <a:gd name="T26" fmla="*/ 30162 w 157"/>
                <a:gd name="T27" fmla="*/ 163512 h 147"/>
                <a:gd name="T28" fmla="*/ 49212 w 157"/>
                <a:gd name="T29" fmla="*/ 134937 h 147"/>
                <a:gd name="T30" fmla="*/ 57150 w 157"/>
                <a:gd name="T31" fmla="*/ 111125 h 147"/>
                <a:gd name="T32" fmla="*/ 68262 w 157"/>
                <a:gd name="T33" fmla="*/ 90487 h 147"/>
                <a:gd name="T34" fmla="*/ 82550 w 157"/>
                <a:gd name="T35" fmla="*/ 58737 h 147"/>
                <a:gd name="T36" fmla="*/ 106362 w 157"/>
                <a:gd name="T37" fmla="*/ 34925 h 147"/>
                <a:gd name="T38" fmla="*/ 125412 w 157"/>
                <a:gd name="T39" fmla="*/ 15875 h 147"/>
                <a:gd name="T40" fmla="*/ 152400 w 157"/>
                <a:gd name="T41" fmla="*/ 0 h 1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57"/>
                <a:gd name="T64" fmla="*/ 0 h 147"/>
                <a:gd name="T65" fmla="*/ 157 w 157"/>
                <a:gd name="T66" fmla="*/ 147 h 1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57" h="147">
                  <a:moveTo>
                    <a:pt x="96" y="0"/>
                  </a:moveTo>
                  <a:lnTo>
                    <a:pt x="157" y="3"/>
                  </a:lnTo>
                  <a:lnTo>
                    <a:pt x="157" y="51"/>
                  </a:lnTo>
                  <a:lnTo>
                    <a:pt x="99" y="48"/>
                  </a:lnTo>
                  <a:lnTo>
                    <a:pt x="90" y="54"/>
                  </a:lnTo>
                  <a:lnTo>
                    <a:pt x="91" y="97"/>
                  </a:lnTo>
                  <a:lnTo>
                    <a:pt x="81" y="99"/>
                  </a:lnTo>
                  <a:lnTo>
                    <a:pt x="69" y="109"/>
                  </a:lnTo>
                  <a:lnTo>
                    <a:pt x="69" y="144"/>
                  </a:lnTo>
                  <a:lnTo>
                    <a:pt x="0" y="147"/>
                  </a:lnTo>
                  <a:lnTo>
                    <a:pt x="0" y="130"/>
                  </a:lnTo>
                  <a:lnTo>
                    <a:pt x="9" y="124"/>
                  </a:lnTo>
                  <a:lnTo>
                    <a:pt x="13" y="112"/>
                  </a:lnTo>
                  <a:lnTo>
                    <a:pt x="19" y="103"/>
                  </a:lnTo>
                  <a:lnTo>
                    <a:pt x="31" y="85"/>
                  </a:lnTo>
                  <a:lnTo>
                    <a:pt x="36" y="70"/>
                  </a:lnTo>
                  <a:lnTo>
                    <a:pt x="43" y="57"/>
                  </a:lnTo>
                  <a:lnTo>
                    <a:pt x="52" y="37"/>
                  </a:lnTo>
                  <a:lnTo>
                    <a:pt x="67" y="22"/>
                  </a:lnTo>
                  <a:lnTo>
                    <a:pt x="79" y="1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3" name="Freeform 185"/>
            <p:cNvSpPr>
              <a:spLocks/>
            </p:cNvSpPr>
            <p:nvPr/>
          </p:nvSpPr>
          <p:spPr bwMode="auto">
            <a:xfrm>
              <a:off x="4314825" y="3544888"/>
              <a:ext cx="457200" cy="536575"/>
            </a:xfrm>
            <a:custGeom>
              <a:avLst/>
              <a:gdLst>
                <a:gd name="T0" fmla="*/ 122237 w 288"/>
                <a:gd name="T1" fmla="*/ 536575 h 338"/>
                <a:gd name="T2" fmla="*/ 103188 w 288"/>
                <a:gd name="T3" fmla="*/ 520700 h 338"/>
                <a:gd name="T4" fmla="*/ 76200 w 288"/>
                <a:gd name="T5" fmla="*/ 503238 h 338"/>
                <a:gd name="T6" fmla="*/ 74612 w 288"/>
                <a:gd name="T7" fmla="*/ 477838 h 338"/>
                <a:gd name="T8" fmla="*/ 80962 w 288"/>
                <a:gd name="T9" fmla="*/ 450850 h 338"/>
                <a:gd name="T10" fmla="*/ 42862 w 288"/>
                <a:gd name="T11" fmla="*/ 444500 h 338"/>
                <a:gd name="T12" fmla="*/ 14288 w 288"/>
                <a:gd name="T13" fmla="*/ 431800 h 338"/>
                <a:gd name="T14" fmla="*/ 0 w 288"/>
                <a:gd name="T15" fmla="*/ 384175 h 338"/>
                <a:gd name="T16" fmla="*/ 7937 w 288"/>
                <a:gd name="T17" fmla="*/ 358775 h 338"/>
                <a:gd name="T18" fmla="*/ 28575 w 288"/>
                <a:gd name="T19" fmla="*/ 317500 h 338"/>
                <a:gd name="T20" fmla="*/ 55563 w 288"/>
                <a:gd name="T21" fmla="*/ 320675 h 338"/>
                <a:gd name="T22" fmla="*/ 93662 w 288"/>
                <a:gd name="T23" fmla="*/ 315912 h 338"/>
                <a:gd name="T24" fmla="*/ 188912 w 288"/>
                <a:gd name="T25" fmla="*/ 292100 h 338"/>
                <a:gd name="T26" fmla="*/ 169862 w 288"/>
                <a:gd name="T27" fmla="*/ 250825 h 338"/>
                <a:gd name="T28" fmla="*/ 165100 w 288"/>
                <a:gd name="T29" fmla="*/ 165100 h 338"/>
                <a:gd name="T30" fmla="*/ 166687 w 288"/>
                <a:gd name="T31" fmla="*/ 87312 h 338"/>
                <a:gd name="T32" fmla="*/ 212725 w 288"/>
                <a:gd name="T33" fmla="*/ 12700 h 338"/>
                <a:gd name="T34" fmla="*/ 250825 w 288"/>
                <a:gd name="T35" fmla="*/ 31750 h 338"/>
                <a:gd name="T36" fmla="*/ 279400 w 288"/>
                <a:gd name="T37" fmla="*/ 46037 h 338"/>
                <a:gd name="T38" fmla="*/ 317500 w 288"/>
                <a:gd name="T39" fmla="*/ 68262 h 338"/>
                <a:gd name="T40" fmla="*/ 357187 w 288"/>
                <a:gd name="T41" fmla="*/ 98425 h 338"/>
                <a:gd name="T42" fmla="*/ 384175 w 288"/>
                <a:gd name="T43" fmla="*/ 125413 h 338"/>
                <a:gd name="T44" fmla="*/ 403225 w 288"/>
                <a:gd name="T45" fmla="*/ 150812 h 338"/>
                <a:gd name="T46" fmla="*/ 412750 w 288"/>
                <a:gd name="T47" fmla="*/ 174625 h 338"/>
                <a:gd name="T48" fmla="*/ 446088 w 288"/>
                <a:gd name="T49" fmla="*/ 206375 h 338"/>
                <a:gd name="T50" fmla="*/ 455613 w 288"/>
                <a:gd name="T51" fmla="*/ 236538 h 338"/>
                <a:gd name="T52" fmla="*/ 441325 w 288"/>
                <a:gd name="T53" fmla="*/ 284162 h 338"/>
                <a:gd name="T54" fmla="*/ 422275 w 288"/>
                <a:gd name="T55" fmla="*/ 303212 h 338"/>
                <a:gd name="T56" fmla="*/ 365125 w 288"/>
                <a:gd name="T57" fmla="*/ 322262 h 338"/>
                <a:gd name="T58" fmla="*/ 338137 w 288"/>
                <a:gd name="T59" fmla="*/ 330200 h 338"/>
                <a:gd name="T60" fmla="*/ 314325 w 288"/>
                <a:gd name="T61" fmla="*/ 320675 h 338"/>
                <a:gd name="T62" fmla="*/ 285750 w 288"/>
                <a:gd name="T63" fmla="*/ 334962 h 338"/>
                <a:gd name="T64" fmla="*/ 261937 w 288"/>
                <a:gd name="T65" fmla="*/ 363537 h 338"/>
                <a:gd name="T66" fmla="*/ 231775 w 288"/>
                <a:gd name="T67" fmla="*/ 398462 h 338"/>
                <a:gd name="T68" fmla="*/ 209550 w 288"/>
                <a:gd name="T69" fmla="*/ 412750 h 338"/>
                <a:gd name="T70" fmla="*/ 184150 w 288"/>
                <a:gd name="T71" fmla="*/ 454025 h 338"/>
                <a:gd name="T72" fmla="*/ 176212 w 288"/>
                <a:gd name="T73" fmla="*/ 482600 h 338"/>
                <a:gd name="T74" fmla="*/ 169862 w 288"/>
                <a:gd name="T75" fmla="*/ 515938 h 338"/>
                <a:gd name="T76" fmla="*/ 138112 w 288"/>
                <a:gd name="T77" fmla="*/ 527050 h 338"/>
                <a:gd name="T78" fmla="*/ 122237 w 288"/>
                <a:gd name="T79" fmla="*/ 536575 h 33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88"/>
                <a:gd name="T121" fmla="*/ 0 h 338"/>
                <a:gd name="T122" fmla="*/ 288 w 288"/>
                <a:gd name="T123" fmla="*/ 338 h 33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88" h="338">
                  <a:moveTo>
                    <a:pt x="77" y="338"/>
                  </a:moveTo>
                  <a:cubicBezTo>
                    <a:pt x="74" y="333"/>
                    <a:pt x="70" y="331"/>
                    <a:pt x="65" y="328"/>
                  </a:cubicBezTo>
                  <a:cubicBezTo>
                    <a:pt x="61" y="318"/>
                    <a:pt x="53" y="326"/>
                    <a:pt x="48" y="317"/>
                  </a:cubicBezTo>
                  <a:cubicBezTo>
                    <a:pt x="63" y="314"/>
                    <a:pt x="53" y="309"/>
                    <a:pt x="47" y="301"/>
                  </a:cubicBezTo>
                  <a:cubicBezTo>
                    <a:pt x="48" y="295"/>
                    <a:pt x="50" y="290"/>
                    <a:pt x="51" y="284"/>
                  </a:cubicBezTo>
                  <a:cubicBezTo>
                    <a:pt x="44" y="274"/>
                    <a:pt x="39" y="278"/>
                    <a:pt x="27" y="280"/>
                  </a:cubicBezTo>
                  <a:cubicBezTo>
                    <a:pt x="20" y="278"/>
                    <a:pt x="15" y="275"/>
                    <a:pt x="9" y="272"/>
                  </a:cubicBezTo>
                  <a:cubicBezTo>
                    <a:pt x="2" y="263"/>
                    <a:pt x="6" y="252"/>
                    <a:pt x="0" y="242"/>
                  </a:cubicBezTo>
                  <a:cubicBezTo>
                    <a:pt x="2" y="237"/>
                    <a:pt x="2" y="231"/>
                    <a:pt x="5" y="226"/>
                  </a:cubicBezTo>
                  <a:cubicBezTo>
                    <a:pt x="6" y="218"/>
                    <a:pt x="11" y="205"/>
                    <a:pt x="18" y="200"/>
                  </a:cubicBezTo>
                  <a:cubicBezTo>
                    <a:pt x="24" y="203"/>
                    <a:pt x="28" y="203"/>
                    <a:pt x="35" y="202"/>
                  </a:cubicBezTo>
                  <a:cubicBezTo>
                    <a:pt x="41" y="192"/>
                    <a:pt x="50" y="197"/>
                    <a:pt x="59" y="199"/>
                  </a:cubicBezTo>
                  <a:cubicBezTo>
                    <a:pt x="127" y="196"/>
                    <a:pt x="100" y="209"/>
                    <a:pt x="119" y="184"/>
                  </a:cubicBezTo>
                  <a:cubicBezTo>
                    <a:pt x="116" y="176"/>
                    <a:pt x="108" y="167"/>
                    <a:pt x="107" y="158"/>
                  </a:cubicBezTo>
                  <a:cubicBezTo>
                    <a:pt x="107" y="146"/>
                    <a:pt x="111" y="117"/>
                    <a:pt x="104" y="104"/>
                  </a:cubicBezTo>
                  <a:cubicBezTo>
                    <a:pt x="100" y="86"/>
                    <a:pt x="106" y="74"/>
                    <a:pt x="105" y="55"/>
                  </a:cubicBezTo>
                  <a:cubicBezTo>
                    <a:pt x="104" y="6"/>
                    <a:pt x="93" y="0"/>
                    <a:pt x="134" y="8"/>
                  </a:cubicBezTo>
                  <a:cubicBezTo>
                    <a:pt x="142" y="12"/>
                    <a:pt x="149" y="18"/>
                    <a:pt x="158" y="20"/>
                  </a:cubicBezTo>
                  <a:cubicBezTo>
                    <a:pt x="164" y="23"/>
                    <a:pt x="169" y="28"/>
                    <a:pt x="176" y="29"/>
                  </a:cubicBezTo>
                  <a:cubicBezTo>
                    <a:pt x="184" y="33"/>
                    <a:pt x="192" y="40"/>
                    <a:pt x="200" y="43"/>
                  </a:cubicBezTo>
                  <a:cubicBezTo>
                    <a:pt x="206" y="51"/>
                    <a:pt x="217" y="56"/>
                    <a:pt x="225" y="62"/>
                  </a:cubicBezTo>
                  <a:cubicBezTo>
                    <a:pt x="229" y="69"/>
                    <a:pt x="242" y="79"/>
                    <a:pt x="242" y="79"/>
                  </a:cubicBezTo>
                  <a:cubicBezTo>
                    <a:pt x="244" y="89"/>
                    <a:pt x="244" y="93"/>
                    <a:pt x="254" y="95"/>
                  </a:cubicBezTo>
                  <a:cubicBezTo>
                    <a:pt x="262" y="99"/>
                    <a:pt x="261" y="101"/>
                    <a:pt x="260" y="110"/>
                  </a:cubicBezTo>
                  <a:cubicBezTo>
                    <a:pt x="261" y="130"/>
                    <a:pt x="261" y="127"/>
                    <a:pt x="281" y="130"/>
                  </a:cubicBezTo>
                  <a:cubicBezTo>
                    <a:pt x="282" y="139"/>
                    <a:pt x="283" y="141"/>
                    <a:pt x="287" y="149"/>
                  </a:cubicBezTo>
                  <a:cubicBezTo>
                    <a:pt x="285" y="163"/>
                    <a:pt x="288" y="171"/>
                    <a:pt x="278" y="179"/>
                  </a:cubicBezTo>
                  <a:cubicBezTo>
                    <a:pt x="274" y="189"/>
                    <a:pt x="278" y="190"/>
                    <a:pt x="266" y="191"/>
                  </a:cubicBezTo>
                  <a:cubicBezTo>
                    <a:pt x="242" y="200"/>
                    <a:pt x="274" y="201"/>
                    <a:pt x="230" y="203"/>
                  </a:cubicBezTo>
                  <a:cubicBezTo>
                    <a:pt x="222" y="208"/>
                    <a:pt x="223" y="209"/>
                    <a:pt x="213" y="208"/>
                  </a:cubicBezTo>
                  <a:cubicBezTo>
                    <a:pt x="208" y="205"/>
                    <a:pt x="204" y="203"/>
                    <a:pt x="198" y="202"/>
                  </a:cubicBezTo>
                  <a:cubicBezTo>
                    <a:pt x="185" y="203"/>
                    <a:pt x="189" y="205"/>
                    <a:pt x="180" y="211"/>
                  </a:cubicBezTo>
                  <a:cubicBezTo>
                    <a:pt x="174" y="219"/>
                    <a:pt x="176" y="225"/>
                    <a:pt x="165" y="229"/>
                  </a:cubicBezTo>
                  <a:cubicBezTo>
                    <a:pt x="155" y="242"/>
                    <a:pt x="168" y="238"/>
                    <a:pt x="146" y="251"/>
                  </a:cubicBezTo>
                  <a:cubicBezTo>
                    <a:pt x="141" y="254"/>
                    <a:pt x="132" y="260"/>
                    <a:pt x="132" y="260"/>
                  </a:cubicBezTo>
                  <a:cubicBezTo>
                    <a:pt x="131" y="270"/>
                    <a:pt x="122" y="278"/>
                    <a:pt x="116" y="286"/>
                  </a:cubicBezTo>
                  <a:cubicBezTo>
                    <a:pt x="117" y="294"/>
                    <a:pt x="119" y="299"/>
                    <a:pt x="111" y="304"/>
                  </a:cubicBezTo>
                  <a:cubicBezTo>
                    <a:pt x="110" y="311"/>
                    <a:pt x="108" y="318"/>
                    <a:pt x="107" y="325"/>
                  </a:cubicBezTo>
                  <a:cubicBezTo>
                    <a:pt x="85" y="320"/>
                    <a:pt x="100" y="329"/>
                    <a:pt x="87" y="332"/>
                  </a:cubicBezTo>
                  <a:cubicBezTo>
                    <a:pt x="84" y="338"/>
                    <a:pt x="84" y="338"/>
                    <a:pt x="77" y="33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4" name="Freeform 178"/>
            <p:cNvSpPr>
              <a:spLocks/>
            </p:cNvSpPr>
            <p:nvPr/>
          </p:nvSpPr>
          <p:spPr bwMode="auto">
            <a:xfrm>
              <a:off x="4429125" y="3105150"/>
              <a:ext cx="536575" cy="642938"/>
            </a:xfrm>
            <a:custGeom>
              <a:avLst/>
              <a:gdLst>
                <a:gd name="T0" fmla="*/ 517525 w 338"/>
                <a:gd name="T1" fmla="*/ 514350 h 405"/>
                <a:gd name="T2" fmla="*/ 455613 w 338"/>
                <a:gd name="T3" fmla="*/ 555625 h 405"/>
                <a:gd name="T4" fmla="*/ 423863 w 338"/>
                <a:gd name="T5" fmla="*/ 576263 h 405"/>
                <a:gd name="T6" fmla="*/ 379412 w 338"/>
                <a:gd name="T7" fmla="*/ 603250 h 405"/>
                <a:gd name="T8" fmla="*/ 341312 w 338"/>
                <a:gd name="T9" fmla="*/ 636588 h 405"/>
                <a:gd name="T10" fmla="*/ 298450 w 338"/>
                <a:gd name="T11" fmla="*/ 595313 h 405"/>
                <a:gd name="T12" fmla="*/ 260350 w 338"/>
                <a:gd name="T13" fmla="*/ 561975 h 405"/>
                <a:gd name="T14" fmla="*/ 195262 w 338"/>
                <a:gd name="T15" fmla="*/ 517525 h 405"/>
                <a:gd name="T16" fmla="*/ 150812 w 338"/>
                <a:gd name="T17" fmla="*/ 488950 h 405"/>
                <a:gd name="T18" fmla="*/ 122238 w 338"/>
                <a:gd name="T19" fmla="*/ 469900 h 405"/>
                <a:gd name="T20" fmla="*/ 84137 w 338"/>
                <a:gd name="T21" fmla="*/ 436563 h 405"/>
                <a:gd name="T22" fmla="*/ 26988 w 338"/>
                <a:gd name="T23" fmla="*/ 400050 h 405"/>
                <a:gd name="T24" fmla="*/ 0 w 338"/>
                <a:gd name="T25" fmla="*/ 319088 h 405"/>
                <a:gd name="T26" fmla="*/ 36512 w 338"/>
                <a:gd name="T27" fmla="*/ 290513 h 405"/>
                <a:gd name="T28" fmla="*/ 84137 w 338"/>
                <a:gd name="T29" fmla="*/ 261938 h 405"/>
                <a:gd name="T30" fmla="*/ 141287 w 338"/>
                <a:gd name="T31" fmla="*/ 214313 h 405"/>
                <a:gd name="T32" fmla="*/ 185737 w 338"/>
                <a:gd name="T33" fmla="*/ 166688 h 405"/>
                <a:gd name="T34" fmla="*/ 176212 w 338"/>
                <a:gd name="T35" fmla="*/ 117475 h 405"/>
                <a:gd name="T36" fmla="*/ 165100 w 338"/>
                <a:gd name="T37" fmla="*/ 71438 h 405"/>
                <a:gd name="T38" fmla="*/ 193675 w 338"/>
                <a:gd name="T39" fmla="*/ 46038 h 405"/>
                <a:gd name="T40" fmla="*/ 231775 w 338"/>
                <a:gd name="T41" fmla="*/ 36513 h 405"/>
                <a:gd name="T42" fmla="*/ 298450 w 338"/>
                <a:gd name="T43" fmla="*/ 19050 h 405"/>
                <a:gd name="T44" fmla="*/ 350837 w 338"/>
                <a:gd name="T45" fmla="*/ 9525 h 405"/>
                <a:gd name="T46" fmla="*/ 403225 w 338"/>
                <a:gd name="T47" fmla="*/ 0 h 405"/>
                <a:gd name="T48" fmla="*/ 441325 w 338"/>
                <a:gd name="T49" fmla="*/ 7938 h 405"/>
                <a:gd name="T50" fmla="*/ 452438 w 338"/>
                <a:gd name="T51" fmla="*/ 66675 h 405"/>
                <a:gd name="T52" fmla="*/ 419100 w 338"/>
                <a:gd name="T53" fmla="*/ 107950 h 405"/>
                <a:gd name="T54" fmla="*/ 427038 w 338"/>
                <a:gd name="T55" fmla="*/ 147638 h 405"/>
                <a:gd name="T56" fmla="*/ 465138 w 338"/>
                <a:gd name="T57" fmla="*/ 219075 h 405"/>
                <a:gd name="T58" fmla="*/ 461963 w 338"/>
                <a:gd name="T59" fmla="*/ 252413 h 405"/>
                <a:gd name="T60" fmla="*/ 452438 w 338"/>
                <a:gd name="T61" fmla="*/ 393700 h 405"/>
                <a:gd name="T62" fmla="*/ 465138 w 338"/>
                <a:gd name="T63" fmla="*/ 447675 h 40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38"/>
                <a:gd name="T97" fmla="*/ 0 h 405"/>
                <a:gd name="T98" fmla="*/ 338 w 338"/>
                <a:gd name="T99" fmla="*/ 405 h 40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38" h="405">
                  <a:moveTo>
                    <a:pt x="338" y="309"/>
                  </a:moveTo>
                  <a:lnTo>
                    <a:pt x="326" y="324"/>
                  </a:lnTo>
                  <a:lnTo>
                    <a:pt x="306" y="333"/>
                  </a:lnTo>
                  <a:lnTo>
                    <a:pt x="287" y="350"/>
                  </a:lnTo>
                  <a:lnTo>
                    <a:pt x="275" y="354"/>
                  </a:lnTo>
                  <a:lnTo>
                    <a:pt x="267" y="363"/>
                  </a:lnTo>
                  <a:lnTo>
                    <a:pt x="254" y="372"/>
                  </a:lnTo>
                  <a:lnTo>
                    <a:pt x="239" y="380"/>
                  </a:lnTo>
                  <a:lnTo>
                    <a:pt x="234" y="398"/>
                  </a:lnTo>
                  <a:lnTo>
                    <a:pt x="215" y="401"/>
                  </a:lnTo>
                  <a:lnTo>
                    <a:pt x="191" y="405"/>
                  </a:lnTo>
                  <a:lnTo>
                    <a:pt x="188" y="375"/>
                  </a:lnTo>
                  <a:lnTo>
                    <a:pt x="171" y="369"/>
                  </a:lnTo>
                  <a:lnTo>
                    <a:pt x="164" y="354"/>
                  </a:lnTo>
                  <a:lnTo>
                    <a:pt x="143" y="339"/>
                  </a:lnTo>
                  <a:lnTo>
                    <a:pt x="123" y="326"/>
                  </a:lnTo>
                  <a:lnTo>
                    <a:pt x="108" y="314"/>
                  </a:lnTo>
                  <a:lnTo>
                    <a:pt x="95" y="308"/>
                  </a:lnTo>
                  <a:lnTo>
                    <a:pt x="87" y="297"/>
                  </a:lnTo>
                  <a:lnTo>
                    <a:pt x="77" y="296"/>
                  </a:lnTo>
                  <a:lnTo>
                    <a:pt x="66" y="276"/>
                  </a:lnTo>
                  <a:lnTo>
                    <a:pt x="53" y="275"/>
                  </a:lnTo>
                  <a:lnTo>
                    <a:pt x="30" y="260"/>
                  </a:lnTo>
                  <a:lnTo>
                    <a:pt x="17" y="252"/>
                  </a:lnTo>
                  <a:lnTo>
                    <a:pt x="5" y="239"/>
                  </a:lnTo>
                  <a:lnTo>
                    <a:pt x="0" y="201"/>
                  </a:lnTo>
                  <a:lnTo>
                    <a:pt x="11" y="185"/>
                  </a:lnTo>
                  <a:lnTo>
                    <a:pt x="23" y="183"/>
                  </a:lnTo>
                  <a:lnTo>
                    <a:pt x="42" y="176"/>
                  </a:lnTo>
                  <a:lnTo>
                    <a:pt x="53" y="165"/>
                  </a:lnTo>
                  <a:lnTo>
                    <a:pt x="69" y="156"/>
                  </a:lnTo>
                  <a:lnTo>
                    <a:pt x="89" y="135"/>
                  </a:lnTo>
                  <a:lnTo>
                    <a:pt x="98" y="119"/>
                  </a:lnTo>
                  <a:lnTo>
                    <a:pt x="117" y="105"/>
                  </a:lnTo>
                  <a:lnTo>
                    <a:pt x="110" y="89"/>
                  </a:lnTo>
                  <a:lnTo>
                    <a:pt x="111" y="74"/>
                  </a:lnTo>
                  <a:lnTo>
                    <a:pt x="110" y="57"/>
                  </a:lnTo>
                  <a:lnTo>
                    <a:pt x="104" y="45"/>
                  </a:lnTo>
                  <a:lnTo>
                    <a:pt x="114" y="38"/>
                  </a:lnTo>
                  <a:lnTo>
                    <a:pt x="122" y="29"/>
                  </a:lnTo>
                  <a:lnTo>
                    <a:pt x="137" y="30"/>
                  </a:lnTo>
                  <a:lnTo>
                    <a:pt x="146" y="23"/>
                  </a:lnTo>
                  <a:lnTo>
                    <a:pt x="174" y="9"/>
                  </a:lnTo>
                  <a:lnTo>
                    <a:pt x="188" y="12"/>
                  </a:lnTo>
                  <a:lnTo>
                    <a:pt x="207" y="5"/>
                  </a:lnTo>
                  <a:lnTo>
                    <a:pt x="221" y="6"/>
                  </a:lnTo>
                  <a:lnTo>
                    <a:pt x="236" y="8"/>
                  </a:lnTo>
                  <a:lnTo>
                    <a:pt x="254" y="0"/>
                  </a:lnTo>
                  <a:lnTo>
                    <a:pt x="266" y="9"/>
                  </a:lnTo>
                  <a:lnTo>
                    <a:pt x="278" y="5"/>
                  </a:lnTo>
                  <a:lnTo>
                    <a:pt x="276" y="32"/>
                  </a:lnTo>
                  <a:lnTo>
                    <a:pt x="285" y="42"/>
                  </a:lnTo>
                  <a:lnTo>
                    <a:pt x="281" y="66"/>
                  </a:lnTo>
                  <a:lnTo>
                    <a:pt x="264" y="68"/>
                  </a:lnTo>
                  <a:lnTo>
                    <a:pt x="263" y="78"/>
                  </a:lnTo>
                  <a:lnTo>
                    <a:pt x="269" y="93"/>
                  </a:lnTo>
                  <a:lnTo>
                    <a:pt x="287" y="111"/>
                  </a:lnTo>
                  <a:lnTo>
                    <a:pt x="293" y="138"/>
                  </a:lnTo>
                  <a:lnTo>
                    <a:pt x="296" y="149"/>
                  </a:lnTo>
                  <a:lnTo>
                    <a:pt x="291" y="159"/>
                  </a:lnTo>
                  <a:lnTo>
                    <a:pt x="294" y="237"/>
                  </a:lnTo>
                  <a:lnTo>
                    <a:pt x="285" y="248"/>
                  </a:lnTo>
                  <a:lnTo>
                    <a:pt x="297" y="267"/>
                  </a:lnTo>
                  <a:lnTo>
                    <a:pt x="293" y="282"/>
                  </a:lnTo>
                  <a:lnTo>
                    <a:pt x="338" y="309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5" name="Freeform 186"/>
            <p:cNvSpPr>
              <a:spLocks/>
            </p:cNvSpPr>
            <p:nvPr/>
          </p:nvSpPr>
          <p:spPr bwMode="auto">
            <a:xfrm>
              <a:off x="4171950" y="3824288"/>
              <a:ext cx="150813" cy="176212"/>
            </a:xfrm>
            <a:custGeom>
              <a:avLst/>
              <a:gdLst>
                <a:gd name="T0" fmla="*/ 150813 w 95"/>
                <a:gd name="T1" fmla="*/ 150812 h 111"/>
                <a:gd name="T2" fmla="*/ 146050 w 95"/>
                <a:gd name="T3" fmla="*/ 85725 h 111"/>
                <a:gd name="T4" fmla="*/ 76200 w 95"/>
                <a:gd name="T5" fmla="*/ 0 h 111"/>
                <a:gd name="T6" fmla="*/ 38100 w 95"/>
                <a:gd name="T7" fmla="*/ 14287 h 111"/>
                <a:gd name="T8" fmla="*/ 19050 w 95"/>
                <a:gd name="T9" fmla="*/ 31750 h 111"/>
                <a:gd name="T10" fmla="*/ 0 w 95"/>
                <a:gd name="T11" fmla="*/ 80962 h 111"/>
                <a:gd name="T12" fmla="*/ 7938 w 95"/>
                <a:gd name="T13" fmla="*/ 109537 h 111"/>
                <a:gd name="T14" fmla="*/ 50800 w 95"/>
                <a:gd name="T15" fmla="*/ 114300 h 111"/>
                <a:gd name="T16" fmla="*/ 104775 w 95"/>
                <a:gd name="T17" fmla="*/ 127000 h 111"/>
                <a:gd name="T18" fmla="*/ 57150 w 95"/>
                <a:gd name="T19" fmla="*/ 128587 h 111"/>
                <a:gd name="T20" fmla="*/ 22225 w 95"/>
                <a:gd name="T21" fmla="*/ 142875 h 111"/>
                <a:gd name="T22" fmla="*/ 28575 w 95"/>
                <a:gd name="T23" fmla="*/ 161925 h 111"/>
                <a:gd name="T24" fmla="*/ 65088 w 95"/>
                <a:gd name="T25" fmla="*/ 155575 h 111"/>
                <a:gd name="T26" fmla="*/ 90488 w 95"/>
                <a:gd name="T27" fmla="*/ 152400 h 111"/>
                <a:gd name="T28" fmla="*/ 150813 w 95"/>
                <a:gd name="T29" fmla="*/ 150812 h 11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5"/>
                <a:gd name="T46" fmla="*/ 0 h 111"/>
                <a:gd name="T47" fmla="*/ 95 w 95"/>
                <a:gd name="T48" fmla="*/ 111 h 11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5" h="111">
                  <a:moveTo>
                    <a:pt x="95" y="95"/>
                  </a:moveTo>
                  <a:cubicBezTo>
                    <a:pt x="93" y="79"/>
                    <a:pt x="86" y="71"/>
                    <a:pt x="92" y="54"/>
                  </a:cubicBezTo>
                  <a:cubicBezTo>
                    <a:pt x="86" y="36"/>
                    <a:pt x="66" y="7"/>
                    <a:pt x="48" y="0"/>
                  </a:cubicBezTo>
                  <a:cubicBezTo>
                    <a:pt x="31" y="2"/>
                    <a:pt x="35" y="2"/>
                    <a:pt x="24" y="9"/>
                  </a:cubicBezTo>
                  <a:cubicBezTo>
                    <a:pt x="19" y="15"/>
                    <a:pt x="16" y="13"/>
                    <a:pt x="12" y="20"/>
                  </a:cubicBezTo>
                  <a:cubicBezTo>
                    <a:pt x="11" y="35"/>
                    <a:pt x="6" y="38"/>
                    <a:pt x="0" y="51"/>
                  </a:cubicBezTo>
                  <a:cubicBezTo>
                    <a:pt x="2" y="57"/>
                    <a:pt x="2" y="63"/>
                    <a:pt x="5" y="69"/>
                  </a:cubicBezTo>
                  <a:cubicBezTo>
                    <a:pt x="7" y="83"/>
                    <a:pt x="22" y="74"/>
                    <a:pt x="32" y="72"/>
                  </a:cubicBezTo>
                  <a:cubicBezTo>
                    <a:pt x="36" y="72"/>
                    <a:pt x="71" y="67"/>
                    <a:pt x="66" y="80"/>
                  </a:cubicBezTo>
                  <a:cubicBezTo>
                    <a:pt x="55" y="78"/>
                    <a:pt x="47" y="79"/>
                    <a:pt x="36" y="81"/>
                  </a:cubicBezTo>
                  <a:cubicBezTo>
                    <a:pt x="32" y="88"/>
                    <a:pt x="22" y="89"/>
                    <a:pt x="14" y="90"/>
                  </a:cubicBezTo>
                  <a:cubicBezTo>
                    <a:pt x="10" y="97"/>
                    <a:pt x="12" y="98"/>
                    <a:pt x="18" y="102"/>
                  </a:cubicBezTo>
                  <a:cubicBezTo>
                    <a:pt x="29" y="101"/>
                    <a:pt x="32" y="100"/>
                    <a:pt x="41" y="98"/>
                  </a:cubicBezTo>
                  <a:cubicBezTo>
                    <a:pt x="47" y="95"/>
                    <a:pt x="50" y="95"/>
                    <a:pt x="57" y="96"/>
                  </a:cubicBezTo>
                  <a:cubicBezTo>
                    <a:pt x="67" y="102"/>
                    <a:pt x="95" y="111"/>
                    <a:pt x="95" y="9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6" name="Freeform 184"/>
            <p:cNvSpPr>
              <a:spLocks/>
            </p:cNvSpPr>
            <p:nvPr/>
          </p:nvSpPr>
          <p:spPr bwMode="auto">
            <a:xfrm>
              <a:off x="4186238" y="3481388"/>
              <a:ext cx="342900" cy="417512"/>
            </a:xfrm>
            <a:custGeom>
              <a:avLst/>
              <a:gdLst>
                <a:gd name="T0" fmla="*/ 247650 w 216"/>
                <a:gd name="T1" fmla="*/ 0 h 263"/>
                <a:gd name="T2" fmla="*/ 342900 w 216"/>
                <a:gd name="T3" fmla="*/ 69850 h 263"/>
                <a:gd name="T4" fmla="*/ 285750 w 216"/>
                <a:gd name="T5" fmla="*/ 66675 h 263"/>
                <a:gd name="T6" fmla="*/ 288925 w 216"/>
                <a:gd name="T7" fmla="*/ 100012 h 263"/>
                <a:gd name="T8" fmla="*/ 293688 w 216"/>
                <a:gd name="T9" fmla="*/ 209550 h 263"/>
                <a:gd name="T10" fmla="*/ 303213 w 216"/>
                <a:gd name="T11" fmla="*/ 322262 h 263"/>
                <a:gd name="T12" fmla="*/ 304800 w 216"/>
                <a:gd name="T13" fmla="*/ 341312 h 263"/>
                <a:gd name="T14" fmla="*/ 314325 w 216"/>
                <a:gd name="T15" fmla="*/ 355600 h 263"/>
                <a:gd name="T16" fmla="*/ 300038 w 216"/>
                <a:gd name="T17" fmla="*/ 379412 h 263"/>
                <a:gd name="T18" fmla="*/ 207963 w 216"/>
                <a:gd name="T19" fmla="*/ 376237 h 263"/>
                <a:gd name="T20" fmla="*/ 195262 w 216"/>
                <a:gd name="T21" fmla="*/ 365124 h 263"/>
                <a:gd name="T22" fmla="*/ 185737 w 216"/>
                <a:gd name="T23" fmla="*/ 384174 h 263"/>
                <a:gd name="T24" fmla="*/ 166688 w 216"/>
                <a:gd name="T25" fmla="*/ 385762 h 263"/>
                <a:gd name="T26" fmla="*/ 150813 w 216"/>
                <a:gd name="T27" fmla="*/ 374649 h 263"/>
                <a:gd name="T28" fmla="*/ 146050 w 216"/>
                <a:gd name="T29" fmla="*/ 403224 h 263"/>
                <a:gd name="T30" fmla="*/ 131763 w 216"/>
                <a:gd name="T31" fmla="*/ 417512 h 263"/>
                <a:gd name="T32" fmla="*/ 119063 w 216"/>
                <a:gd name="T33" fmla="*/ 400049 h 263"/>
                <a:gd name="T34" fmla="*/ 100012 w 216"/>
                <a:gd name="T35" fmla="*/ 376237 h 263"/>
                <a:gd name="T36" fmla="*/ 93662 w 216"/>
                <a:gd name="T37" fmla="*/ 360362 h 263"/>
                <a:gd name="T38" fmla="*/ 74613 w 216"/>
                <a:gd name="T39" fmla="*/ 338137 h 263"/>
                <a:gd name="T40" fmla="*/ 33338 w 216"/>
                <a:gd name="T41" fmla="*/ 341312 h 263"/>
                <a:gd name="T42" fmla="*/ 7938 w 216"/>
                <a:gd name="T43" fmla="*/ 361949 h 263"/>
                <a:gd name="T44" fmla="*/ 19050 w 216"/>
                <a:gd name="T45" fmla="*/ 323850 h 263"/>
                <a:gd name="T46" fmla="*/ 17463 w 216"/>
                <a:gd name="T47" fmla="*/ 295275 h 263"/>
                <a:gd name="T48" fmla="*/ 14288 w 216"/>
                <a:gd name="T49" fmla="*/ 279400 h 263"/>
                <a:gd name="T50" fmla="*/ 4763 w 216"/>
                <a:gd name="T51" fmla="*/ 266700 h 263"/>
                <a:gd name="T52" fmla="*/ 14288 w 216"/>
                <a:gd name="T53" fmla="*/ 246062 h 263"/>
                <a:gd name="T54" fmla="*/ 12700 w 216"/>
                <a:gd name="T55" fmla="*/ 222250 h 263"/>
                <a:gd name="T56" fmla="*/ 0 w 216"/>
                <a:gd name="T57" fmla="*/ 204787 h 263"/>
                <a:gd name="T58" fmla="*/ 109538 w 216"/>
                <a:gd name="T59" fmla="*/ 200025 h 263"/>
                <a:gd name="T60" fmla="*/ 109538 w 216"/>
                <a:gd name="T61" fmla="*/ 138112 h 263"/>
                <a:gd name="T62" fmla="*/ 128588 w 216"/>
                <a:gd name="T63" fmla="*/ 127000 h 263"/>
                <a:gd name="T64" fmla="*/ 146050 w 216"/>
                <a:gd name="T65" fmla="*/ 123825 h 263"/>
                <a:gd name="T66" fmla="*/ 146050 w 216"/>
                <a:gd name="T67" fmla="*/ 57150 h 263"/>
                <a:gd name="T68" fmla="*/ 152400 w 216"/>
                <a:gd name="T69" fmla="*/ 42862 h 263"/>
                <a:gd name="T70" fmla="*/ 246063 w 216"/>
                <a:gd name="T71" fmla="*/ 46037 h 263"/>
                <a:gd name="T72" fmla="*/ 247650 w 216"/>
                <a:gd name="T73" fmla="*/ 0 h 26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16"/>
                <a:gd name="T112" fmla="*/ 0 h 263"/>
                <a:gd name="T113" fmla="*/ 216 w 216"/>
                <a:gd name="T114" fmla="*/ 263 h 26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16" h="263">
                  <a:moveTo>
                    <a:pt x="156" y="0"/>
                  </a:moveTo>
                  <a:lnTo>
                    <a:pt x="216" y="44"/>
                  </a:lnTo>
                  <a:lnTo>
                    <a:pt x="180" y="42"/>
                  </a:lnTo>
                  <a:lnTo>
                    <a:pt x="182" y="63"/>
                  </a:lnTo>
                  <a:lnTo>
                    <a:pt x="185" y="132"/>
                  </a:lnTo>
                  <a:lnTo>
                    <a:pt x="191" y="203"/>
                  </a:lnTo>
                  <a:lnTo>
                    <a:pt x="192" y="215"/>
                  </a:lnTo>
                  <a:lnTo>
                    <a:pt x="198" y="224"/>
                  </a:lnTo>
                  <a:lnTo>
                    <a:pt x="189" y="239"/>
                  </a:lnTo>
                  <a:lnTo>
                    <a:pt x="131" y="237"/>
                  </a:lnTo>
                  <a:lnTo>
                    <a:pt x="123" y="230"/>
                  </a:lnTo>
                  <a:lnTo>
                    <a:pt x="117" y="242"/>
                  </a:lnTo>
                  <a:lnTo>
                    <a:pt x="105" y="243"/>
                  </a:lnTo>
                  <a:lnTo>
                    <a:pt x="95" y="236"/>
                  </a:lnTo>
                  <a:lnTo>
                    <a:pt x="92" y="254"/>
                  </a:lnTo>
                  <a:lnTo>
                    <a:pt x="83" y="263"/>
                  </a:lnTo>
                  <a:lnTo>
                    <a:pt x="75" y="252"/>
                  </a:lnTo>
                  <a:lnTo>
                    <a:pt x="63" y="237"/>
                  </a:lnTo>
                  <a:lnTo>
                    <a:pt x="59" y="227"/>
                  </a:lnTo>
                  <a:lnTo>
                    <a:pt x="47" y="213"/>
                  </a:lnTo>
                  <a:lnTo>
                    <a:pt x="21" y="215"/>
                  </a:lnTo>
                  <a:lnTo>
                    <a:pt x="5" y="228"/>
                  </a:lnTo>
                  <a:lnTo>
                    <a:pt x="12" y="204"/>
                  </a:lnTo>
                  <a:lnTo>
                    <a:pt x="11" y="186"/>
                  </a:lnTo>
                  <a:lnTo>
                    <a:pt x="9" y="176"/>
                  </a:lnTo>
                  <a:lnTo>
                    <a:pt x="3" y="168"/>
                  </a:lnTo>
                  <a:lnTo>
                    <a:pt x="9" y="155"/>
                  </a:lnTo>
                  <a:lnTo>
                    <a:pt x="8" y="140"/>
                  </a:lnTo>
                  <a:lnTo>
                    <a:pt x="0" y="129"/>
                  </a:lnTo>
                  <a:lnTo>
                    <a:pt x="69" y="126"/>
                  </a:lnTo>
                  <a:lnTo>
                    <a:pt x="69" y="87"/>
                  </a:lnTo>
                  <a:lnTo>
                    <a:pt x="81" y="80"/>
                  </a:lnTo>
                  <a:lnTo>
                    <a:pt x="92" y="78"/>
                  </a:lnTo>
                  <a:lnTo>
                    <a:pt x="92" y="36"/>
                  </a:lnTo>
                  <a:lnTo>
                    <a:pt x="96" y="27"/>
                  </a:lnTo>
                  <a:lnTo>
                    <a:pt x="155" y="29"/>
                  </a:lnTo>
                  <a:lnTo>
                    <a:pt x="156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7" name="Freeform 187"/>
            <p:cNvSpPr>
              <a:spLocks/>
            </p:cNvSpPr>
            <p:nvPr/>
          </p:nvSpPr>
          <p:spPr bwMode="auto">
            <a:xfrm>
              <a:off x="4198938" y="3971925"/>
              <a:ext cx="76200" cy="66675"/>
            </a:xfrm>
            <a:custGeom>
              <a:avLst/>
              <a:gdLst>
                <a:gd name="T0" fmla="*/ 44450 w 48"/>
                <a:gd name="T1" fmla="*/ 66675 h 42"/>
                <a:gd name="T2" fmla="*/ 52388 w 48"/>
                <a:gd name="T3" fmla="*/ 50800 h 42"/>
                <a:gd name="T4" fmla="*/ 76200 w 48"/>
                <a:gd name="T5" fmla="*/ 19050 h 42"/>
                <a:gd name="T6" fmla="*/ 33338 w 48"/>
                <a:gd name="T7" fmla="*/ 9525 h 42"/>
                <a:gd name="T8" fmla="*/ 0 w 48"/>
                <a:gd name="T9" fmla="*/ 17462 h 42"/>
                <a:gd name="T10" fmla="*/ 28575 w 48"/>
                <a:gd name="T11" fmla="*/ 42862 h 42"/>
                <a:gd name="T12" fmla="*/ 44450 w 48"/>
                <a:gd name="T13" fmla="*/ 66675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8"/>
                <a:gd name="T22" fmla="*/ 0 h 42"/>
                <a:gd name="T23" fmla="*/ 48 w 48"/>
                <a:gd name="T24" fmla="*/ 42 h 4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8" h="42">
                  <a:moveTo>
                    <a:pt x="28" y="42"/>
                  </a:moveTo>
                  <a:cubicBezTo>
                    <a:pt x="21" y="36"/>
                    <a:pt x="26" y="33"/>
                    <a:pt x="33" y="32"/>
                  </a:cubicBezTo>
                  <a:cubicBezTo>
                    <a:pt x="43" y="27"/>
                    <a:pt x="43" y="21"/>
                    <a:pt x="48" y="12"/>
                  </a:cubicBezTo>
                  <a:cubicBezTo>
                    <a:pt x="44" y="0"/>
                    <a:pt x="32" y="5"/>
                    <a:pt x="21" y="6"/>
                  </a:cubicBezTo>
                  <a:cubicBezTo>
                    <a:pt x="14" y="9"/>
                    <a:pt x="7" y="10"/>
                    <a:pt x="0" y="11"/>
                  </a:cubicBezTo>
                  <a:cubicBezTo>
                    <a:pt x="6" y="17"/>
                    <a:pt x="12" y="22"/>
                    <a:pt x="18" y="27"/>
                  </a:cubicBezTo>
                  <a:cubicBezTo>
                    <a:pt x="21" y="32"/>
                    <a:pt x="30" y="38"/>
                    <a:pt x="28" y="4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8" name="Freeform 188"/>
            <p:cNvSpPr>
              <a:spLocks/>
            </p:cNvSpPr>
            <p:nvPr/>
          </p:nvSpPr>
          <p:spPr bwMode="auto">
            <a:xfrm>
              <a:off x="4246563" y="3981450"/>
              <a:ext cx="198437" cy="157163"/>
            </a:xfrm>
            <a:custGeom>
              <a:avLst/>
              <a:gdLst>
                <a:gd name="T0" fmla="*/ 0 w 125"/>
                <a:gd name="T1" fmla="*/ 50800 h 99"/>
                <a:gd name="T2" fmla="*/ 11112 w 125"/>
                <a:gd name="T3" fmla="*/ 74613 h 99"/>
                <a:gd name="T4" fmla="*/ 33337 w 125"/>
                <a:gd name="T5" fmla="*/ 117475 h 99"/>
                <a:gd name="T6" fmla="*/ 52387 w 125"/>
                <a:gd name="T7" fmla="*/ 100013 h 99"/>
                <a:gd name="T8" fmla="*/ 82550 w 125"/>
                <a:gd name="T9" fmla="*/ 84138 h 99"/>
                <a:gd name="T10" fmla="*/ 106362 w 125"/>
                <a:gd name="T11" fmla="*/ 107950 h 99"/>
                <a:gd name="T12" fmla="*/ 119062 w 125"/>
                <a:gd name="T13" fmla="*/ 136525 h 99"/>
                <a:gd name="T14" fmla="*/ 149225 w 125"/>
                <a:gd name="T15" fmla="*/ 142875 h 99"/>
                <a:gd name="T16" fmla="*/ 168275 w 125"/>
                <a:gd name="T17" fmla="*/ 157163 h 99"/>
                <a:gd name="T18" fmla="*/ 185737 w 125"/>
                <a:gd name="T19" fmla="*/ 141288 h 99"/>
                <a:gd name="T20" fmla="*/ 185737 w 125"/>
                <a:gd name="T21" fmla="*/ 119063 h 99"/>
                <a:gd name="T22" fmla="*/ 177800 w 125"/>
                <a:gd name="T23" fmla="*/ 93663 h 99"/>
                <a:gd name="T24" fmla="*/ 147637 w 125"/>
                <a:gd name="T25" fmla="*/ 74613 h 99"/>
                <a:gd name="T26" fmla="*/ 147637 w 125"/>
                <a:gd name="T27" fmla="*/ 57150 h 99"/>
                <a:gd name="T28" fmla="*/ 142875 w 125"/>
                <a:gd name="T29" fmla="*/ 26988 h 99"/>
                <a:gd name="T30" fmla="*/ 111125 w 125"/>
                <a:gd name="T31" fmla="*/ 9525 h 99"/>
                <a:gd name="T32" fmla="*/ 90487 w 125"/>
                <a:gd name="T33" fmla="*/ 0 h 99"/>
                <a:gd name="T34" fmla="*/ 42862 w 125"/>
                <a:gd name="T35" fmla="*/ 4763 h 99"/>
                <a:gd name="T36" fmla="*/ 9525 w 125"/>
                <a:gd name="T37" fmla="*/ 36513 h 99"/>
                <a:gd name="T38" fmla="*/ 0 w 125"/>
                <a:gd name="T39" fmla="*/ 50800 h 9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"/>
                <a:gd name="T61" fmla="*/ 0 h 99"/>
                <a:gd name="T62" fmla="*/ 125 w 125"/>
                <a:gd name="T63" fmla="*/ 99 h 9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" h="99">
                  <a:moveTo>
                    <a:pt x="0" y="32"/>
                  </a:moveTo>
                  <a:cubicBezTo>
                    <a:pt x="1" y="39"/>
                    <a:pt x="4" y="41"/>
                    <a:pt x="7" y="47"/>
                  </a:cubicBezTo>
                  <a:cubicBezTo>
                    <a:pt x="10" y="58"/>
                    <a:pt x="13" y="66"/>
                    <a:pt x="21" y="74"/>
                  </a:cubicBezTo>
                  <a:cubicBezTo>
                    <a:pt x="28" y="72"/>
                    <a:pt x="29" y="69"/>
                    <a:pt x="33" y="63"/>
                  </a:cubicBezTo>
                  <a:cubicBezTo>
                    <a:pt x="35" y="51"/>
                    <a:pt x="40" y="54"/>
                    <a:pt x="52" y="53"/>
                  </a:cubicBezTo>
                  <a:cubicBezTo>
                    <a:pt x="59" y="57"/>
                    <a:pt x="61" y="63"/>
                    <a:pt x="67" y="68"/>
                  </a:cubicBezTo>
                  <a:cubicBezTo>
                    <a:pt x="70" y="74"/>
                    <a:pt x="71" y="80"/>
                    <a:pt x="75" y="86"/>
                  </a:cubicBezTo>
                  <a:cubicBezTo>
                    <a:pt x="83" y="83"/>
                    <a:pt x="88" y="84"/>
                    <a:pt x="94" y="90"/>
                  </a:cubicBezTo>
                  <a:cubicBezTo>
                    <a:pt x="97" y="97"/>
                    <a:pt x="99" y="98"/>
                    <a:pt x="106" y="99"/>
                  </a:cubicBezTo>
                  <a:cubicBezTo>
                    <a:pt x="113" y="95"/>
                    <a:pt x="109" y="91"/>
                    <a:pt x="117" y="89"/>
                  </a:cubicBezTo>
                  <a:cubicBezTo>
                    <a:pt x="125" y="85"/>
                    <a:pt x="124" y="80"/>
                    <a:pt x="117" y="75"/>
                  </a:cubicBezTo>
                  <a:cubicBezTo>
                    <a:pt x="118" y="67"/>
                    <a:pt x="121" y="61"/>
                    <a:pt x="112" y="59"/>
                  </a:cubicBezTo>
                  <a:cubicBezTo>
                    <a:pt x="105" y="54"/>
                    <a:pt x="102" y="48"/>
                    <a:pt x="93" y="47"/>
                  </a:cubicBezTo>
                  <a:cubicBezTo>
                    <a:pt x="85" y="44"/>
                    <a:pt x="90" y="43"/>
                    <a:pt x="93" y="36"/>
                  </a:cubicBezTo>
                  <a:cubicBezTo>
                    <a:pt x="89" y="28"/>
                    <a:pt x="85" y="26"/>
                    <a:pt x="90" y="17"/>
                  </a:cubicBezTo>
                  <a:cubicBezTo>
                    <a:pt x="87" y="7"/>
                    <a:pt x="80" y="8"/>
                    <a:pt x="70" y="6"/>
                  </a:cubicBezTo>
                  <a:cubicBezTo>
                    <a:pt x="66" y="3"/>
                    <a:pt x="62" y="2"/>
                    <a:pt x="57" y="0"/>
                  </a:cubicBezTo>
                  <a:cubicBezTo>
                    <a:pt x="43" y="4"/>
                    <a:pt x="44" y="5"/>
                    <a:pt x="27" y="3"/>
                  </a:cubicBezTo>
                  <a:cubicBezTo>
                    <a:pt x="14" y="6"/>
                    <a:pt x="14" y="13"/>
                    <a:pt x="6" y="23"/>
                  </a:cubicBezTo>
                  <a:cubicBezTo>
                    <a:pt x="4" y="26"/>
                    <a:pt x="0" y="32"/>
                    <a:pt x="0" y="3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79" name="Freeform 189"/>
            <p:cNvSpPr>
              <a:spLocks/>
            </p:cNvSpPr>
            <p:nvPr/>
          </p:nvSpPr>
          <p:spPr bwMode="auto">
            <a:xfrm>
              <a:off x="4275138" y="4065588"/>
              <a:ext cx="87312" cy="119062"/>
            </a:xfrm>
            <a:custGeom>
              <a:avLst/>
              <a:gdLst>
                <a:gd name="T0" fmla="*/ 53975 w 55"/>
                <a:gd name="T1" fmla="*/ 115887 h 75"/>
                <a:gd name="T2" fmla="*/ 76200 w 55"/>
                <a:gd name="T3" fmla="*/ 90487 h 75"/>
                <a:gd name="T4" fmla="*/ 87312 w 55"/>
                <a:gd name="T5" fmla="*/ 63500 h 75"/>
                <a:gd name="T6" fmla="*/ 77787 w 55"/>
                <a:gd name="T7" fmla="*/ 33337 h 75"/>
                <a:gd name="T8" fmla="*/ 58737 w 55"/>
                <a:gd name="T9" fmla="*/ 9525 h 75"/>
                <a:gd name="T10" fmla="*/ 38100 w 55"/>
                <a:gd name="T11" fmla="*/ 0 h 75"/>
                <a:gd name="T12" fmla="*/ 23812 w 55"/>
                <a:gd name="T13" fmla="*/ 19050 h 75"/>
                <a:gd name="T14" fmla="*/ 1587 w 55"/>
                <a:gd name="T15" fmla="*/ 33337 h 75"/>
                <a:gd name="T16" fmla="*/ 9525 w 55"/>
                <a:gd name="T17" fmla="*/ 58737 h 75"/>
                <a:gd name="T18" fmla="*/ 23812 w 55"/>
                <a:gd name="T19" fmla="*/ 92075 h 75"/>
                <a:gd name="T20" fmla="*/ 53975 w 55"/>
                <a:gd name="T21" fmla="*/ 115887 h 7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5"/>
                <a:gd name="T34" fmla="*/ 0 h 75"/>
                <a:gd name="T35" fmla="*/ 55 w 55"/>
                <a:gd name="T36" fmla="*/ 75 h 7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5" h="75">
                  <a:moveTo>
                    <a:pt x="34" y="73"/>
                  </a:moveTo>
                  <a:cubicBezTo>
                    <a:pt x="36" y="63"/>
                    <a:pt x="38" y="59"/>
                    <a:pt x="48" y="57"/>
                  </a:cubicBezTo>
                  <a:cubicBezTo>
                    <a:pt x="52" y="50"/>
                    <a:pt x="54" y="48"/>
                    <a:pt x="55" y="40"/>
                  </a:cubicBezTo>
                  <a:cubicBezTo>
                    <a:pt x="54" y="34"/>
                    <a:pt x="52" y="27"/>
                    <a:pt x="49" y="21"/>
                  </a:cubicBezTo>
                  <a:cubicBezTo>
                    <a:pt x="48" y="14"/>
                    <a:pt x="44" y="7"/>
                    <a:pt x="37" y="6"/>
                  </a:cubicBezTo>
                  <a:cubicBezTo>
                    <a:pt x="32" y="4"/>
                    <a:pt x="28" y="3"/>
                    <a:pt x="24" y="0"/>
                  </a:cubicBezTo>
                  <a:cubicBezTo>
                    <a:pt x="15" y="2"/>
                    <a:pt x="21" y="6"/>
                    <a:pt x="15" y="12"/>
                  </a:cubicBezTo>
                  <a:cubicBezTo>
                    <a:pt x="12" y="15"/>
                    <a:pt x="5" y="19"/>
                    <a:pt x="1" y="21"/>
                  </a:cubicBezTo>
                  <a:cubicBezTo>
                    <a:pt x="0" y="28"/>
                    <a:pt x="2" y="31"/>
                    <a:pt x="6" y="37"/>
                  </a:cubicBezTo>
                  <a:cubicBezTo>
                    <a:pt x="7" y="49"/>
                    <a:pt x="6" y="51"/>
                    <a:pt x="15" y="58"/>
                  </a:cubicBezTo>
                  <a:cubicBezTo>
                    <a:pt x="16" y="64"/>
                    <a:pt x="34" y="75"/>
                    <a:pt x="34" y="7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0" name="Freeform 190"/>
            <p:cNvSpPr>
              <a:spLocks/>
            </p:cNvSpPr>
            <p:nvPr/>
          </p:nvSpPr>
          <p:spPr bwMode="auto">
            <a:xfrm>
              <a:off x="4327525" y="4122738"/>
              <a:ext cx="123825" cy="153987"/>
            </a:xfrm>
            <a:custGeom>
              <a:avLst/>
              <a:gdLst>
                <a:gd name="T0" fmla="*/ 111125 w 78"/>
                <a:gd name="T1" fmla="*/ 149225 h 97"/>
                <a:gd name="T2" fmla="*/ 123825 w 78"/>
                <a:gd name="T3" fmla="*/ 115887 h 97"/>
                <a:gd name="T4" fmla="*/ 111125 w 78"/>
                <a:gd name="T5" fmla="*/ 95250 h 97"/>
                <a:gd name="T6" fmla="*/ 90487 w 78"/>
                <a:gd name="T7" fmla="*/ 63500 h 97"/>
                <a:gd name="T8" fmla="*/ 100012 w 78"/>
                <a:gd name="T9" fmla="*/ 28575 h 97"/>
                <a:gd name="T10" fmla="*/ 76200 w 78"/>
                <a:gd name="T11" fmla="*/ 15875 h 97"/>
                <a:gd name="T12" fmla="*/ 58738 w 78"/>
                <a:gd name="T13" fmla="*/ 0 h 97"/>
                <a:gd name="T14" fmla="*/ 25400 w 78"/>
                <a:gd name="T15" fmla="*/ 20637 h 97"/>
                <a:gd name="T16" fmla="*/ 11112 w 78"/>
                <a:gd name="T17" fmla="*/ 38100 h 97"/>
                <a:gd name="T18" fmla="*/ 14288 w 78"/>
                <a:gd name="T19" fmla="*/ 63500 h 97"/>
                <a:gd name="T20" fmla="*/ 42862 w 78"/>
                <a:gd name="T21" fmla="*/ 92075 h 97"/>
                <a:gd name="T22" fmla="*/ 71437 w 78"/>
                <a:gd name="T23" fmla="*/ 115887 h 97"/>
                <a:gd name="T24" fmla="*/ 115888 w 78"/>
                <a:gd name="T25" fmla="*/ 152400 h 97"/>
                <a:gd name="T26" fmla="*/ 111125 w 78"/>
                <a:gd name="T27" fmla="*/ 149225 h 9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8"/>
                <a:gd name="T43" fmla="*/ 0 h 97"/>
                <a:gd name="T44" fmla="*/ 78 w 78"/>
                <a:gd name="T45" fmla="*/ 97 h 9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8" h="97">
                  <a:moveTo>
                    <a:pt x="70" y="94"/>
                  </a:moveTo>
                  <a:cubicBezTo>
                    <a:pt x="68" y="83"/>
                    <a:pt x="65" y="78"/>
                    <a:pt x="78" y="73"/>
                  </a:cubicBezTo>
                  <a:cubicBezTo>
                    <a:pt x="76" y="68"/>
                    <a:pt x="72" y="65"/>
                    <a:pt x="70" y="60"/>
                  </a:cubicBezTo>
                  <a:cubicBezTo>
                    <a:pt x="68" y="52"/>
                    <a:pt x="65" y="44"/>
                    <a:pt x="57" y="40"/>
                  </a:cubicBezTo>
                  <a:cubicBezTo>
                    <a:pt x="52" y="31"/>
                    <a:pt x="59" y="26"/>
                    <a:pt x="63" y="18"/>
                  </a:cubicBezTo>
                  <a:cubicBezTo>
                    <a:pt x="59" y="11"/>
                    <a:pt x="55" y="13"/>
                    <a:pt x="48" y="10"/>
                  </a:cubicBezTo>
                  <a:cubicBezTo>
                    <a:pt x="44" y="5"/>
                    <a:pt x="41" y="5"/>
                    <a:pt x="37" y="0"/>
                  </a:cubicBezTo>
                  <a:cubicBezTo>
                    <a:pt x="16" y="2"/>
                    <a:pt x="31" y="4"/>
                    <a:pt x="16" y="13"/>
                  </a:cubicBezTo>
                  <a:cubicBezTo>
                    <a:pt x="15" y="20"/>
                    <a:pt x="13" y="21"/>
                    <a:pt x="7" y="24"/>
                  </a:cubicBezTo>
                  <a:cubicBezTo>
                    <a:pt x="3" y="30"/>
                    <a:pt x="0" y="38"/>
                    <a:pt x="9" y="40"/>
                  </a:cubicBezTo>
                  <a:cubicBezTo>
                    <a:pt x="11" y="48"/>
                    <a:pt x="19" y="56"/>
                    <a:pt x="27" y="58"/>
                  </a:cubicBezTo>
                  <a:cubicBezTo>
                    <a:pt x="35" y="64"/>
                    <a:pt x="34" y="71"/>
                    <a:pt x="45" y="73"/>
                  </a:cubicBezTo>
                  <a:cubicBezTo>
                    <a:pt x="47" y="85"/>
                    <a:pt x="65" y="88"/>
                    <a:pt x="73" y="96"/>
                  </a:cubicBezTo>
                  <a:cubicBezTo>
                    <a:pt x="74" y="97"/>
                    <a:pt x="71" y="95"/>
                    <a:pt x="70" y="9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1" name="Freeform 191"/>
            <p:cNvSpPr>
              <a:spLocks/>
            </p:cNvSpPr>
            <p:nvPr/>
          </p:nvSpPr>
          <p:spPr bwMode="auto">
            <a:xfrm>
              <a:off x="4418013" y="4041775"/>
              <a:ext cx="174625" cy="233363"/>
            </a:xfrm>
            <a:custGeom>
              <a:avLst/>
              <a:gdLst>
                <a:gd name="T0" fmla="*/ 25400 w 110"/>
                <a:gd name="T1" fmla="*/ 233363 h 147"/>
                <a:gd name="T2" fmla="*/ 47625 w 110"/>
                <a:gd name="T3" fmla="*/ 219075 h 147"/>
                <a:gd name="T4" fmla="*/ 66675 w 110"/>
                <a:gd name="T5" fmla="*/ 204788 h 147"/>
                <a:gd name="T6" fmla="*/ 101600 w 110"/>
                <a:gd name="T7" fmla="*/ 201613 h 147"/>
                <a:gd name="T8" fmla="*/ 123825 w 110"/>
                <a:gd name="T9" fmla="*/ 211138 h 147"/>
                <a:gd name="T10" fmla="*/ 142875 w 110"/>
                <a:gd name="T11" fmla="*/ 190500 h 147"/>
                <a:gd name="T12" fmla="*/ 147638 w 110"/>
                <a:gd name="T13" fmla="*/ 134938 h 147"/>
                <a:gd name="T14" fmla="*/ 161925 w 110"/>
                <a:gd name="T15" fmla="*/ 90488 h 147"/>
                <a:gd name="T16" fmla="*/ 147638 w 110"/>
                <a:gd name="T17" fmla="*/ 25400 h 147"/>
                <a:gd name="T18" fmla="*/ 125413 w 110"/>
                <a:gd name="T19" fmla="*/ 9525 h 147"/>
                <a:gd name="T20" fmla="*/ 101600 w 110"/>
                <a:gd name="T21" fmla="*/ 11113 h 147"/>
                <a:gd name="T22" fmla="*/ 77788 w 110"/>
                <a:gd name="T23" fmla="*/ 4763 h 147"/>
                <a:gd name="T24" fmla="*/ 42863 w 110"/>
                <a:gd name="T25" fmla="*/ 28575 h 147"/>
                <a:gd name="T26" fmla="*/ 23812 w 110"/>
                <a:gd name="T27" fmla="*/ 44450 h 147"/>
                <a:gd name="T28" fmla="*/ 25400 w 110"/>
                <a:gd name="T29" fmla="*/ 68263 h 147"/>
                <a:gd name="T30" fmla="*/ 9525 w 110"/>
                <a:gd name="T31" fmla="*/ 92075 h 147"/>
                <a:gd name="T32" fmla="*/ 11112 w 110"/>
                <a:gd name="T33" fmla="*/ 114300 h 147"/>
                <a:gd name="T34" fmla="*/ 0 w 110"/>
                <a:gd name="T35" fmla="*/ 138113 h 147"/>
                <a:gd name="T36" fmla="*/ 19050 w 110"/>
                <a:gd name="T37" fmla="*/ 163513 h 147"/>
                <a:gd name="T38" fmla="*/ 33338 w 110"/>
                <a:gd name="T39" fmla="*/ 185738 h 147"/>
                <a:gd name="T40" fmla="*/ 25400 w 110"/>
                <a:gd name="T41" fmla="*/ 233363 h 1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10"/>
                <a:gd name="T64" fmla="*/ 0 h 147"/>
                <a:gd name="T65" fmla="*/ 110 w 110"/>
                <a:gd name="T66" fmla="*/ 147 h 1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10" h="147">
                  <a:moveTo>
                    <a:pt x="16" y="147"/>
                  </a:moveTo>
                  <a:cubicBezTo>
                    <a:pt x="22" y="144"/>
                    <a:pt x="23" y="139"/>
                    <a:pt x="30" y="138"/>
                  </a:cubicBezTo>
                  <a:cubicBezTo>
                    <a:pt x="32" y="130"/>
                    <a:pt x="35" y="130"/>
                    <a:pt x="42" y="129"/>
                  </a:cubicBezTo>
                  <a:cubicBezTo>
                    <a:pt x="50" y="125"/>
                    <a:pt x="54" y="126"/>
                    <a:pt x="64" y="127"/>
                  </a:cubicBezTo>
                  <a:cubicBezTo>
                    <a:pt x="69" y="129"/>
                    <a:pt x="72" y="132"/>
                    <a:pt x="78" y="133"/>
                  </a:cubicBezTo>
                  <a:cubicBezTo>
                    <a:pt x="87" y="138"/>
                    <a:pt x="87" y="126"/>
                    <a:pt x="90" y="120"/>
                  </a:cubicBezTo>
                  <a:cubicBezTo>
                    <a:pt x="87" y="109"/>
                    <a:pt x="82" y="92"/>
                    <a:pt x="93" y="85"/>
                  </a:cubicBezTo>
                  <a:cubicBezTo>
                    <a:pt x="95" y="71"/>
                    <a:pt x="95" y="67"/>
                    <a:pt x="102" y="57"/>
                  </a:cubicBezTo>
                  <a:cubicBezTo>
                    <a:pt x="103" y="43"/>
                    <a:pt x="110" y="22"/>
                    <a:pt x="93" y="16"/>
                  </a:cubicBezTo>
                  <a:cubicBezTo>
                    <a:pt x="87" y="11"/>
                    <a:pt x="87" y="7"/>
                    <a:pt x="79" y="6"/>
                  </a:cubicBezTo>
                  <a:cubicBezTo>
                    <a:pt x="71" y="7"/>
                    <a:pt x="71" y="11"/>
                    <a:pt x="64" y="7"/>
                  </a:cubicBezTo>
                  <a:cubicBezTo>
                    <a:pt x="59" y="0"/>
                    <a:pt x="58" y="1"/>
                    <a:pt x="49" y="3"/>
                  </a:cubicBezTo>
                  <a:cubicBezTo>
                    <a:pt x="40" y="15"/>
                    <a:pt x="46" y="15"/>
                    <a:pt x="27" y="18"/>
                  </a:cubicBezTo>
                  <a:cubicBezTo>
                    <a:pt x="24" y="23"/>
                    <a:pt x="20" y="25"/>
                    <a:pt x="15" y="28"/>
                  </a:cubicBezTo>
                  <a:cubicBezTo>
                    <a:pt x="12" y="34"/>
                    <a:pt x="15" y="36"/>
                    <a:pt x="16" y="43"/>
                  </a:cubicBezTo>
                  <a:cubicBezTo>
                    <a:pt x="15" y="54"/>
                    <a:pt x="14" y="52"/>
                    <a:pt x="6" y="58"/>
                  </a:cubicBezTo>
                  <a:cubicBezTo>
                    <a:pt x="3" y="64"/>
                    <a:pt x="6" y="65"/>
                    <a:pt x="7" y="72"/>
                  </a:cubicBezTo>
                  <a:cubicBezTo>
                    <a:pt x="3" y="77"/>
                    <a:pt x="1" y="80"/>
                    <a:pt x="0" y="87"/>
                  </a:cubicBezTo>
                  <a:cubicBezTo>
                    <a:pt x="7" y="92"/>
                    <a:pt x="6" y="98"/>
                    <a:pt x="12" y="103"/>
                  </a:cubicBezTo>
                  <a:cubicBezTo>
                    <a:pt x="16" y="109"/>
                    <a:pt x="14" y="113"/>
                    <a:pt x="21" y="117"/>
                  </a:cubicBezTo>
                  <a:cubicBezTo>
                    <a:pt x="23" y="127"/>
                    <a:pt x="16" y="134"/>
                    <a:pt x="16" y="14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2" name="Freeform 192"/>
            <p:cNvSpPr>
              <a:spLocks/>
            </p:cNvSpPr>
            <p:nvPr/>
          </p:nvSpPr>
          <p:spPr bwMode="auto">
            <a:xfrm>
              <a:off x="4491038" y="3873500"/>
              <a:ext cx="211137" cy="195263"/>
            </a:xfrm>
            <a:custGeom>
              <a:avLst/>
              <a:gdLst>
                <a:gd name="T0" fmla="*/ 79375 w 133"/>
                <a:gd name="T1" fmla="*/ 187325 h 123"/>
                <a:gd name="T2" fmla="*/ 100012 w 133"/>
                <a:gd name="T3" fmla="*/ 141288 h 123"/>
                <a:gd name="T4" fmla="*/ 136525 w 133"/>
                <a:gd name="T5" fmla="*/ 139700 h 123"/>
                <a:gd name="T6" fmla="*/ 169862 w 133"/>
                <a:gd name="T7" fmla="*/ 141288 h 123"/>
                <a:gd name="T8" fmla="*/ 203200 w 133"/>
                <a:gd name="T9" fmla="*/ 130175 h 123"/>
                <a:gd name="T10" fmla="*/ 190500 w 133"/>
                <a:gd name="T11" fmla="*/ 73025 h 123"/>
                <a:gd name="T12" fmla="*/ 161925 w 133"/>
                <a:gd name="T13" fmla="*/ 25400 h 123"/>
                <a:gd name="T14" fmla="*/ 138112 w 133"/>
                <a:gd name="T15" fmla="*/ 1588 h 123"/>
                <a:gd name="T16" fmla="*/ 117475 w 133"/>
                <a:gd name="T17" fmla="*/ 7938 h 123"/>
                <a:gd name="T18" fmla="*/ 95250 w 133"/>
                <a:gd name="T19" fmla="*/ 31750 h 123"/>
                <a:gd name="T20" fmla="*/ 79375 w 133"/>
                <a:gd name="T21" fmla="*/ 50800 h 123"/>
                <a:gd name="T22" fmla="*/ 60325 w 133"/>
                <a:gd name="T23" fmla="*/ 69850 h 123"/>
                <a:gd name="T24" fmla="*/ 41275 w 133"/>
                <a:gd name="T25" fmla="*/ 87313 h 123"/>
                <a:gd name="T26" fmla="*/ 14287 w 133"/>
                <a:gd name="T27" fmla="*/ 127000 h 123"/>
                <a:gd name="T28" fmla="*/ 12700 w 133"/>
                <a:gd name="T29" fmla="*/ 134938 h 123"/>
                <a:gd name="T30" fmla="*/ 17462 w 133"/>
                <a:gd name="T31" fmla="*/ 141288 h 123"/>
                <a:gd name="T32" fmla="*/ 0 w 133"/>
                <a:gd name="T33" fmla="*/ 168275 h 123"/>
                <a:gd name="T34" fmla="*/ 28575 w 133"/>
                <a:gd name="T35" fmla="*/ 177800 h 123"/>
                <a:gd name="T36" fmla="*/ 69850 w 133"/>
                <a:gd name="T37" fmla="*/ 184150 h 123"/>
                <a:gd name="T38" fmla="*/ 85725 w 133"/>
                <a:gd name="T39" fmla="*/ 192088 h 123"/>
                <a:gd name="T40" fmla="*/ 79375 w 133"/>
                <a:gd name="T41" fmla="*/ 187325 h 12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3"/>
                <a:gd name="T64" fmla="*/ 0 h 123"/>
                <a:gd name="T65" fmla="*/ 133 w 133"/>
                <a:gd name="T66" fmla="*/ 123 h 12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3" h="123">
                  <a:moveTo>
                    <a:pt x="50" y="118"/>
                  </a:moveTo>
                  <a:cubicBezTo>
                    <a:pt x="60" y="106"/>
                    <a:pt x="45" y="98"/>
                    <a:pt x="63" y="89"/>
                  </a:cubicBezTo>
                  <a:cubicBezTo>
                    <a:pt x="74" y="91"/>
                    <a:pt x="76" y="90"/>
                    <a:pt x="86" y="88"/>
                  </a:cubicBezTo>
                  <a:cubicBezTo>
                    <a:pt x="93" y="84"/>
                    <a:pt x="100" y="88"/>
                    <a:pt x="107" y="89"/>
                  </a:cubicBezTo>
                  <a:cubicBezTo>
                    <a:pt x="119" y="88"/>
                    <a:pt x="120" y="89"/>
                    <a:pt x="128" y="82"/>
                  </a:cubicBezTo>
                  <a:cubicBezTo>
                    <a:pt x="133" y="74"/>
                    <a:pt x="129" y="48"/>
                    <a:pt x="120" y="46"/>
                  </a:cubicBezTo>
                  <a:cubicBezTo>
                    <a:pt x="118" y="35"/>
                    <a:pt x="115" y="18"/>
                    <a:pt x="102" y="16"/>
                  </a:cubicBezTo>
                  <a:cubicBezTo>
                    <a:pt x="98" y="9"/>
                    <a:pt x="95" y="2"/>
                    <a:pt x="87" y="1"/>
                  </a:cubicBezTo>
                  <a:cubicBezTo>
                    <a:pt x="81" y="6"/>
                    <a:pt x="80" y="0"/>
                    <a:pt x="74" y="5"/>
                  </a:cubicBezTo>
                  <a:cubicBezTo>
                    <a:pt x="70" y="12"/>
                    <a:pt x="68" y="19"/>
                    <a:pt x="60" y="20"/>
                  </a:cubicBezTo>
                  <a:cubicBezTo>
                    <a:pt x="57" y="25"/>
                    <a:pt x="55" y="28"/>
                    <a:pt x="50" y="32"/>
                  </a:cubicBezTo>
                  <a:cubicBezTo>
                    <a:pt x="52" y="41"/>
                    <a:pt x="46" y="43"/>
                    <a:pt x="38" y="44"/>
                  </a:cubicBezTo>
                  <a:cubicBezTo>
                    <a:pt x="33" y="47"/>
                    <a:pt x="31" y="51"/>
                    <a:pt x="26" y="55"/>
                  </a:cubicBezTo>
                  <a:cubicBezTo>
                    <a:pt x="22" y="64"/>
                    <a:pt x="15" y="72"/>
                    <a:pt x="9" y="80"/>
                  </a:cubicBezTo>
                  <a:cubicBezTo>
                    <a:pt x="9" y="82"/>
                    <a:pt x="8" y="83"/>
                    <a:pt x="8" y="85"/>
                  </a:cubicBezTo>
                  <a:cubicBezTo>
                    <a:pt x="8" y="87"/>
                    <a:pt x="11" y="87"/>
                    <a:pt x="11" y="89"/>
                  </a:cubicBezTo>
                  <a:cubicBezTo>
                    <a:pt x="12" y="94"/>
                    <a:pt x="2" y="101"/>
                    <a:pt x="0" y="106"/>
                  </a:cubicBezTo>
                  <a:cubicBezTo>
                    <a:pt x="7" y="107"/>
                    <a:pt x="12" y="108"/>
                    <a:pt x="18" y="112"/>
                  </a:cubicBezTo>
                  <a:cubicBezTo>
                    <a:pt x="29" y="109"/>
                    <a:pt x="36" y="110"/>
                    <a:pt x="44" y="116"/>
                  </a:cubicBezTo>
                  <a:cubicBezTo>
                    <a:pt x="47" y="118"/>
                    <a:pt x="57" y="123"/>
                    <a:pt x="54" y="121"/>
                  </a:cubicBezTo>
                  <a:cubicBezTo>
                    <a:pt x="53" y="120"/>
                    <a:pt x="51" y="119"/>
                    <a:pt x="50" y="1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3" name="Freeform 193"/>
            <p:cNvSpPr>
              <a:spLocks/>
            </p:cNvSpPr>
            <p:nvPr/>
          </p:nvSpPr>
          <p:spPr bwMode="auto">
            <a:xfrm>
              <a:off x="4557713" y="4019550"/>
              <a:ext cx="123825" cy="228600"/>
            </a:xfrm>
            <a:custGeom>
              <a:avLst/>
              <a:gdLst>
                <a:gd name="T0" fmla="*/ 0 w 78"/>
                <a:gd name="T1" fmla="*/ 228600 h 144"/>
                <a:gd name="T2" fmla="*/ 31750 w 78"/>
                <a:gd name="T3" fmla="*/ 222250 h 144"/>
                <a:gd name="T4" fmla="*/ 55563 w 78"/>
                <a:gd name="T5" fmla="*/ 223838 h 144"/>
                <a:gd name="T6" fmla="*/ 88900 w 78"/>
                <a:gd name="T7" fmla="*/ 207963 h 144"/>
                <a:gd name="T8" fmla="*/ 119063 w 78"/>
                <a:gd name="T9" fmla="*/ 198437 h 144"/>
                <a:gd name="T10" fmla="*/ 114300 w 78"/>
                <a:gd name="T11" fmla="*/ 176212 h 144"/>
                <a:gd name="T12" fmla="*/ 104775 w 78"/>
                <a:gd name="T13" fmla="*/ 141287 h 144"/>
                <a:gd name="T14" fmla="*/ 95250 w 78"/>
                <a:gd name="T15" fmla="*/ 85725 h 144"/>
                <a:gd name="T16" fmla="*/ 100012 w 78"/>
                <a:gd name="T17" fmla="*/ 47625 h 144"/>
                <a:gd name="T18" fmla="*/ 84137 w 78"/>
                <a:gd name="T19" fmla="*/ 0 h 144"/>
                <a:gd name="T20" fmla="*/ 22225 w 78"/>
                <a:gd name="T21" fmla="*/ 3175 h 144"/>
                <a:gd name="T22" fmla="*/ 26988 w 78"/>
                <a:gd name="T23" fmla="*/ 26988 h 144"/>
                <a:gd name="T24" fmla="*/ 28575 w 78"/>
                <a:gd name="T25" fmla="*/ 60325 h 144"/>
                <a:gd name="T26" fmla="*/ 14288 w 78"/>
                <a:gd name="T27" fmla="*/ 138112 h 144"/>
                <a:gd name="T28" fmla="*/ 4762 w 78"/>
                <a:gd name="T29" fmla="*/ 166687 h 144"/>
                <a:gd name="T30" fmla="*/ 0 w 78"/>
                <a:gd name="T31" fmla="*/ 228600 h 14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8"/>
                <a:gd name="T49" fmla="*/ 0 h 144"/>
                <a:gd name="T50" fmla="*/ 78 w 78"/>
                <a:gd name="T51" fmla="*/ 144 h 14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8" h="144">
                  <a:moveTo>
                    <a:pt x="0" y="144"/>
                  </a:moveTo>
                  <a:cubicBezTo>
                    <a:pt x="8" y="142"/>
                    <a:pt x="11" y="141"/>
                    <a:pt x="20" y="140"/>
                  </a:cubicBezTo>
                  <a:cubicBezTo>
                    <a:pt x="26" y="136"/>
                    <a:pt x="29" y="137"/>
                    <a:pt x="35" y="141"/>
                  </a:cubicBezTo>
                  <a:cubicBezTo>
                    <a:pt x="42" y="137"/>
                    <a:pt x="48" y="132"/>
                    <a:pt x="56" y="131"/>
                  </a:cubicBezTo>
                  <a:cubicBezTo>
                    <a:pt x="69" y="125"/>
                    <a:pt x="62" y="126"/>
                    <a:pt x="75" y="125"/>
                  </a:cubicBezTo>
                  <a:cubicBezTo>
                    <a:pt x="78" y="118"/>
                    <a:pt x="75" y="118"/>
                    <a:pt x="72" y="111"/>
                  </a:cubicBezTo>
                  <a:cubicBezTo>
                    <a:pt x="71" y="104"/>
                    <a:pt x="69" y="96"/>
                    <a:pt x="66" y="89"/>
                  </a:cubicBezTo>
                  <a:cubicBezTo>
                    <a:pt x="70" y="72"/>
                    <a:pt x="66" y="69"/>
                    <a:pt x="60" y="54"/>
                  </a:cubicBezTo>
                  <a:cubicBezTo>
                    <a:pt x="59" y="46"/>
                    <a:pt x="62" y="39"/>
                    <a:pt x="63" y="30"/>
                  </a:cubicBezTo>
                  <a:cubicBezTo>
                    <a:pt x="62" y="14"/>
                    <a:pt x="60" y="12"/>
                    <a:pt x="53" y="0"/>
                  </a:cubicBezTo>
                  <a:cubicBezTo>
                    <a:pt x="39" y="2"/>
                    <a:pt x="28" y="0"/>
                    <a:pt x="14" y="2"/>
                  </a:cubicBezTo>
                  <a:cubicBezTo>
                    <a:pt x="11" y="8"/>
                    <a:pt x="14" y="11"/>
                    <a:pt x="17" y="17"/>
                  </a:cubicBezTo>
                  <a:cubicBezTo>
                    <a:pt x="15" y="27"/>
                    <a:pt x="16" y="29"/>
                    <a:pt x="18" y="38"/>
                  </a:cubicBezTo>
                  <a:cubicBezTo>
                    <a:pt x="16" y="61"/>
                    <a:pt x="19" y="66"/>
                    <a:pt x="9" y="87"/>
                  </a:cubicBezTo>
                  <a:cubicBezTo>
                    <a:pt x="8" y="93"/>
                    <a:pt x="6" y="99"/>
                    <a:pt x="3" y="105"/>
                  </a:cubicBezTo>
                  <a:cubicBezTo>
                    <a:pt x="0" y="118"/>
                    <a:pt x="3" y="131"/>
                    <a:pt x="0" y="14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4" name="Freeform 194"/>
            <p:cNvSpPr>
              <a:spLocks/>
            </p:cNvSpPr>
            <p:nvPr/>
          </p:nvSpPr>
          <p:spPr bwMode="auto">
            <a:xfrm>
              <a:off x="4633913" y="4011613"/>
              <a:ext cx="71437" cy="211137"/>
            </a:xfrm>
            <a:custGeom>
              <a:avLst/>
              <a:gdLst>
                <a:gd name="T0" fmla="*/ 46037 w 45"/>
                <a:gd name="T1" fmla="*/ 211137 h 133"/>
                <a:gd name="T2" fmla="*/ 66675 w 45"/>
                <a:gd name="T3" fmla="*/ 198437 h 133"/>
                <a:gd name="T4" fmla="*/ 61912 w 45"/>
                <a:gd name="T5" fmla="*/ 177800 h 133"/>
                <a:gd name="T6" fmla="*/ 61912 w 45"/>
                <a:gd name="T7" fmla="*/ 153987 h 133"/>
                <a:gd name="T8" fmla="*/ 66675 w 45"/>
                <a:gd name="T9" fmla="*/ 127000 h 133"/>
                <a:gd name="T10" fmla="*/ 69850 w 45"/>
                <a:gd name="T11" fmla="*/ 79375 h 133"/>
                <a:gd name="T12" fmla="*/ 60325 w 45"/>
                <a:gd name="T13" fmla="*/ 63500 h 133"/>
                <a:gd name="T14" fmla="*/ 42862 w 45"/>
                <a:gd name="T15" fmla="*/ 30162 h 133"/>
                <a:gd name="T16" fmla="*/ 26987 w 45"/>
                <a:gd name="T17" fmla="*/ 11112 h 133"/>
                <a:gd name="T18" fmla="*/ 31750 w 45"/>
                <a:gd name="T19" fmla="*/ 39687 h 133"/>
                <a:gd name="T20" fmla="*/ 31750 w 45"/>
                <a:gd name="T21" fmla="*/ 115887 h 133"/>
                <a:gd name="T22" fmla="*/ 41275 w 45"/>
                <a:gd name="T23" fmla="*/ 179387 h 133"/>
                <a:gd name="T24" fmla="*/ 46037 w 45"/>
                <a:gd name="T25" fmla="*/ 211137 h 1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5"/>
                <a:gd name="T40" fmla="*/ 0 h 133"/>
                <a:gd name="T41" fmla="*/ 45 w 45"/>
                <a:gd name="T42" fmla="*/ 133 h 1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5" h="133">
                  <a:moveTo>
                    <a:pt x="29" y="133"/>
                  </a:moveTo>
                  <a:cubicBezTo>
                    <a:pt x="34" y="127"/>
                    <a:pt x="36" y="128"/>
                    <a:pt x="42" y="125"/>
                  </a:cubicBezTo>
                  <a:cubicBezTo>
                    <a:pt x="45" y="119"/>
                    <a:pt x="43" y="117"/>
                    <a:pt x="39" y="112"/>
                  </a:cubicBezTo>
                  <a:cubicBezTo>
                    <a:pt x="38" y="105"/>
                    <a:pt x="38" y="107"/>
                    <a:pt x="39" y="97"/>
                  </a:cubicBezTo>
                  <a:cubicBezTo>
                    <a:pt x="40" y="91"/>
                    <a:pt x="42" y="80"/>
                    <a:pt x="42" y="80"/>
                  </a:cubicBezTo>
                  <a:cubicBezTo>
                    <a:pt x="40" y="69"/>
                    <a:pt x="37" y="61"/>
                    <a:pt x="44" y="50"/>
                  </a:cubicBezTo>
                  <a:cubicBezTo>
                    <a:pt x="43" y="46"/>
                    <a:pt x="39" y="44"/>
                    <a:pt x="38" y="40"/>
                  </a:cubicBezTo>
                  <a:cubicBezTo>
                    <a:pt x="33" y="23"/>
                    <a:pt x="41" y="22"/>
                    <a:pt x="27" y="19"/>
                  </a:cubicBezTo>
                  <a:cubicBezTo>
                    <a:pt x="23" y="12"/>
                    <a:pt x="26" y="8"/>
                    <a:pt x="17" y="7"/>
                  </a:cubicBezTo>
                  <a:cubicBezTo>
                    <a:pt x="0" y="0"/>
                    <a:pt x="17" y="18"/>
                    <a:pt x="20" y="25"/>
                  </a:cubicBezTo>
                  <a:cubicBezTo>
                    <a:pt x="16" y="41"/>
                    <a:pt x="14" y="57"/>
                    <a:pt x="20" y="73"/>
                  </a:cubicBezTo>
                  <a:cubicBezTo>
                    <a:pt x="22" y="86"/>
                    <a:pt x="20" y="102"/>
                    <a:pt x="26" y="113"/>
                  </a:cubicBezTo>
                  <a:cubicBezTo>
                    <a:pt x="27" y="121"/>
                    <a:pt x="29" y="125"/>
                    <a:pt x="29" y="13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5" name="Freeform 195"/>
            <p:cNvSpPr>
              <a:spLocks/>
            </p:cNvSpPr>
            <p:nvPr/>
          </p:nvSpPr>
          <p:spPr bwMode="auto">
            <a:xfrm>
              <a:off x="4662488" y="3973513"/>
              <a:ext cx="87312" cy="222250"/>
            </a:xfrm>
            <a:custGeom>
              <a:avLst/>
              <a:gdLst>
                <a:gd name="T0" fmla="*/ 42862 w 55"/>
                <a:gd name="T1" fmla="*/ 222250 h 140"/>
                <a:gd name="T2" fmla="*/ 57150 w 55"/>
                <a:gd name="T3" fmla="*/ 165100 h 140"/>
                <a:gd name="T4" fmla="*/ 69850 w 55"/>
                <a:gd name="T5" fmla="*/ 144462 h 140"/>
                <a:gd name="T6" fmla="*/ 74612 w 55"/>
                <a:gd name="T7" fmla="*/ 111125 h 140"/>
                <a:gd name="T8" fmla="*/ 84137 w 55"/>
                <a:gd name="T9" fmla="*/ 84137 h 140"/>
                <a:gd name="T10" fmla="*/ 76200 w 55"/>
                <a:gd name="T11" fmla="*/ 34925 h 140"/>
                <a:gd name="T12" fmla="*/ 61912 w 55"/>
                <a:gd name="T13" fmla="*/ 11112 h 140"/>
                <a:gd name="T14" fmla="*/ 33337 w 55"/>
                <a:gd name="T15" fmla="*/ 22225 h 140"/>
                <a:gd name="T16" fmla="*/ 14287 w 55"/>
                <a:gd name="T17" fmla="*/ 36512 h 140"/>
                <a:gd name="T18" fmla="*/ 26987 w 55"/>
                <a:gd name="T19" fmla="*/ 63500 h 140"/>
                <a:gd name="T20" fmla="*/ 36512 w 55"/>
                <a:gd name="T21" fmla="*/ 98425 h 140"/>
                <a:gd name="T22" fmla="*/ 46037 w 55"/>
                <a:gd name="T23" fmla="*/ 120650 h 140"/>
                <a:gd name="T24" fmla="*/ 46037 w 55"/>
                <a:gd name="T25" fmla="*/ 169862 h 140"/>
                <a:gd name="T26" fmla="*/ 42862 w 55"/>
                <a:gd name="T27" fmla="*/ 222250 h 14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5"/>
                <a:gd name="T43" fmla="*/ 0 h 140"/>
                <a:gd name="T44" fmla="*/ 55 w 55"/>
                <a:gd name="T45" fmla="*/ 140 h 14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5" h="140">
                  <a:moveTo>
                    <a:pt x="27" y="140"/>
                  </a:moveTo>
                  <a:cubicBezTo>
                    <a:pt x="50" y="138"/>
                    <a:pt x="48" y="124"/>
                    <a:pt x="36" y="104"/>
                  </a:cubicBezTo>
                  <a:cubicBezTo>
                    <a:pt x="39" y="100"/>
                    <a:pt x="42" y="96"/>
                    <a:pt x="44" y="91"/>
                  </a:cubicBezTo>
                  <a:cubicBezTo>
                    <a:pt x="42" y="84"/>
                    <a:pt x="44" y="77"/>
                    <a:pt x="47" y="70"/>
                  </a:cubicBezTo>
                  <a:cubicBezTo>
                    <a:pt x="48" y="62"/>
                    <a:pt x="50" y="60"/>
                    <a:pt x="53" y="53"/>
                  </a:cubicBezTo>
                  <a:cubicBezTo>
                    <a:pt x="55" y="38"/>
                    <a:pt x="55" y="36"/>
                    <a:pt x="48" y="22"/>
                  </a:cubicBezTo>
                  <a:cubicBezTo>
                    <a:pt x="47" y="13"/>
                    <a:pt x="48" y="9"/>
                    <a:pt x="39" y="7"/>
                  </a:cubicBezTo>
                  <a:cubicBezTo>
                    <a:pt x="29" y="0"/>
                    <a:pt x="26" y="7"/>
                    <a:pt x="21" y="14"/>
                  </a:cubicBezTo>
                  <a:cubicBezTo>
                    <a:pt x="19" y="22"/>
                    <a:pt x="16" y="22"/>
                    <a:pt x="9" y="23"/>
                  </a:cubicBezTo>
                  <a:cubicBezTo>
                    <a:pt x="0" y="30"/>
                    <a:pt x="10" y="37"/>
                    <a:pt x="17" y="40"/>
                  </a:cubicBezTo>
                  <a:cubicBezTo>
                    <a:pt x="22" y="47"/>
                    <a:pt x="19" y="55"/>
                    <a:pt x="23" y="62"/>
                  </a:cubicBezTo>
                  <a:cubicBezTo>
                    <a:pt x="24" y="68"/>
                    <a:pt x="27" y="71"/>
                    <a:pt x="29" y="76"/>
                  </a:cubicBezTo>
                  <a:cubicBezTo>
                    <a:pt x="26" y="86"/>
                    <a:pt x="24" y="97"/>
                    <a:pt x="29" y="107"/>
                  </a:cubicBezTo>
                  <a:cubicBezTo>
                    <a:pt x="26" y="130"/>
                    <a:pt x="27" y="119"/>
                    <a:pt x="27" y="14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6" name="Freeform 196"/>
            <p:cNvSpPr>
              <a:spLocks/>
            </p:cNvSpPr>
            <p:nvPr/>
          </p:nvSpPr>
          <p:spPr bwMode="auto">
            <a:xfrm>
              <a:off x="4648200" y="3606800"/>
              <a:ext cx="444500" cy="387350"/>
            </a:xfrm>
            <a:custGeom>
              <a:avLst/>
              <a:gdLst>
                <a:gd name="T0" fmla="*/ 95250 w 280"/>
                <a:gd name="T1" fmla="*/ 379413 h 244"/>
                <a:gd name="T2" fmla="*/ 61912 w 280"/>
                <a:gd name="T3" fmla="*/ 369888 h 244"/>
                <a:gd name="T4" fmla="*/ 52388 w 280"/>
                <a:gd name="T5" fmla="*/ 360363 h 244"/>
                <a:gd name="T6" fmla="*/ 33337 w 280"/>
                <a:gd name="T7" fmla="*/ 336550 h 244"/>
                <a:gd name="T8" fmla="*/ 17462 w 280"/>
                <a:gd name="T9" fmla="*/ 293688 h 244"/>
                <a:gd name="T10" fmla="*/ 4762 w 280"/>
                <a:gd name="T11" fmla="*/ 280988 h 244"/>
                <a:gd name="T12" fmla="*/ 41275 w 280"/>
                <a:gd name="T13" fmla="*/ 265113 h 244"/>
                <a:gd name="T14" fmla="*/ 93662 w 280"/>
                <a:gd name="T15" fmla="*/ 246063 h 244"/>
                <a:gd name="T16" fmla="*/ 112712 w 280"/>
                <a:gd name="T17" fmla="*/ 233363 h 244"/>
                <a:gd name="T18" fmla="*/ 123825 w 280"/>
                <a:gd name="T19" fmla="*/ 214313 h 244"/>
                <a:gd name="T20" fmla="*/ 119062 w 280"/>
                <a:gd name="T21" fmla="*/ 150813 h 244"/>
                <a:gd name="T22" fmla="*/ 152400 w 280"/>
                <a:gd name="T23" fmla="*/ 138113 h 244"/>
                <a:gd name="T24" fmla="*/ 193675 w 280"/>
                <a:gd name="T25" fmla="*/ 90488 h 244"/>
                <a:gd name="T26" fmla="*/ 212725 w 280"/>
                <a:gd name="T27" fmla="*/ 74613 h 244"/>
                <a:gd name="T28" fmla="*/ 238125 w 280"/>
                <a:gd name="T29" fmla="*/ 57150 h 244"/>
                <a:gd name="T30" fmla="*/ 265112 w 280"/>
                <a:gd name="T31" fmla="*/ 41275 h 244"/>
                <a:gd name="T32" fmla="*/ 319087 w 280"/>
                <a:gd name="T33" fmla="*/ 0 h 244"/>
                <a:gd name="T34" fmla="*/ 374650 w 280"/>
                <a:gd name="T35" fmla="*/ 23813 h 244"/>
                <a:gd name="T36" fmla="*/ 407988 w 280"/>
                <a:gd name="T37" fmla="*/ 23813 h 244"/>
                <a:gd name="T38" fmla="*/ 422275 w 280"/>
                <a:gd name="T39" fmla="*/ 71438 h 244"/>
                <a:gd name="T40" fmla="*/ 436563 w 280"/>
                <a:gd name="T41" fmla="*/ 100012 h 244"/>
                <a:gd name="T42" fmla="*/ 423863 w 280"/>
                <a:gd name="T43" fmla="*/ 119063 h 244"/>
                <a:gd name="T44" fmla="*/ 385762 w 280"/>
                <a:gd name="T45" fmla="*/ 285750 h 244"/>
                <a:gd name="T46" fmla="*/ 361950 w 280"/>
                <a:gd name="T47" fmla="*/ 319088 h 244"/>
                <a:gd name="T48" fmla="*/ 298450 w 280"/>
                <a:gd name="T49" fmla="*/ 333375 h 244"/>
                <a:gd name="T50" fmla="*/ 261937 w 280"/>
                <a:gd name="T51" fmla="*/ 341313 h 244"/>
                <a:gd name="T52" fmla="*/ 223837 w 280"/>
                <a:gd name="T53" fmla="*/ 331788 h 244"/>
                <a:gd name="T54" fmla="*/ 198437 w 280"/>
                <a:gd name="T55" fmla="*/ 341313 h 244"/>
                <a:gd name="T56" fmla="*/ 152400 w 280"/>
                <a:gd name="T57" fmla="*/ 317500 h 244"/>
                <a:gd name="T58" fmla="*/ 128587 w 280"/>
                <a:gd name="T59" fmla="*/ 319088 h 244"/>
                <a:gd name="T60" fmla="*/ 109538 w 280"/>
                <a:gd name="T61" fmla="*/ 347663 h 244"/>
                <a:gd name="T62" fmla="*/ 95250 w 280"/>
                <a:gd name="T63" fmla="*/ 376238 h 244"/>
                <a:gd name="T64" fmla="*/ 95250 w 280"/>
                <a:gd name="T65" fmla="*/ 379413 h 24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80"/>
                <a:gd name="T100" fmla="*/ 0 h 244"/>
                <a:gd name="T101" fmla="*/ 280 w 280"/>
                <a:gd name="T102" fmla="*/ 244 h 24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80" h="244">
                  <a:moveTo>
                    <a:pt x="60" y="239"/>
                  </a:moveTo>
                  <a:cubicBezTo>
                    <a:pt x="53" y="237"/>
                    <a:pt x="46" y="234"/>
                    <a:pt x="39" y="233"/>
                  </a:cubicBezTo>
                  <a:cubicBezTo>
                    <a:pt x="36" y="220"/>
                    <a:pt x="41" y="235"/>
                    <a:pt x="33" y="227"/>
                  </a:cubicBezTo>
                  <a:cubicBezTo>
                    <a:pt x="27" y="221"/>
                    <a:pt x="32" y="214"/>
                    <a:pt x="21" y="212"/>
                  </a:cubicBezTo>
                  <a:cubicBezTo>
                    <a:pt x="19" y="201"/>
                    <a:pt x="20" y="192"/>
                    <a:pt x="11" y="185"/>
                  </a:cubicBezTo>
                  <a:cubicBezTo>
                    <a:pt x="9" y="182"/>
                    <a:pt x="4" y="181"/>
                    <a:pt x="3" y="177"/>
                  </a:cubicBezTo>
                  <a:cubicBezTo>
                    <a:pt x="0" y="168"/>
                    <a:pt x="21" y="168"/>
                    <a:pt x="26" y="167"/>
                  </a:cubicBezTo>
                  <a:cubicBezTo>
                    <a:pt x="30" y="165"/>
                    <a:pt x="54" y="156"/>
                    <a:pt x="59" y="155"/>
                  </a:cubicBezTo>
                  <a:cubicBezTo>
                    <a:pt x="65" y="152"/>
                    <a:pt x="67" y="153"/>
                    <a:pt x="71" y="147"/>
                  </a:cubicBezTo>
                  <a:cubicBezTo>
                    <a:pt x="73" y="137"/>
                    <a:pt x="76" y="144"/>
                    <a:pt x="78" y="135"/>
                  </a:cubicBezTo>
                  <a:cubicBezTo>
                    <a:pt x="79" y="117"/>
                    <a:pt x="82" y="109"/>
                    <a:pt x="75" y="95"/>
                  </a:cubicBezTo>
                  <a:cubicBezTo>
                    <a:pt x="80" y="87"/>
                    <a:pt x="87" y="90"/>
                    <a:pt x="96" y="87"/>
                  </a:cubicBezTo>
                  <a:cubicBezTo>
                    <a:pt x="103" y="73"/>
                    <a:pt x="106" y="63"/>
                    <a:pt x="122" y="57"/>
                  </a:cubicBezTo>
                  <a:cubicBezTo>
                    <a:pt x="125" y="50"/>
                    <a:pt x="127" y="48"/>
                    <a:pt x="134" y="47"/>
                  </a:cubicBezTo>
                  <a:cubicBezTo>
                    <a:pt x="139" y="43"/>
                    <a:pt x="144" y="39"/>
                    <a:pt x="150" y="36"/>
                  </a:cubicBezTo>
                  <a:cubicBezTo>
                    <a:pt x="154" y="31"/>
                    <a:pt x="161" y="27"/>
                    <a:pt x="167" y="26"/>
                  </a:cubicBezTo>
                  <a:cubicBezTo>
                    <a:pt x="174" y="15"/>
                    <a:pt x="189" y="6"/>
                    <a:pt x="201" y="0"/>
                  </a:cubicBezTo>
                  <a:cubicBezTo>
                    <a:pt x="213" y="4"/>
                    <a:pt x="224" y="13"/>
                    <a:pt x="236" y="15"/>
                  </a:cubicBezTo>
                  <a:cubicBezTo>
                    <a:pt x="244" y="14"/>
                    <a:pt x="253" y="9"/>
                    <a:pt x="257" y="15"/>
                  </a:cubicBezTo>
                  <a:cubicBezTo>
                    <a:pt x="259" y="24"/>
                    <a:pt x="261" y="38"/>
                    <a:pt x="266" y="45"/>
                  </a:cubicBezTo>
                  <a:cubicBezTo>
                    <a:pt x="267" y="51"/>
                    <a:pt x="271" y="58"/>
                    <a:pt x="275" y="63"/>
                  </a:cubicBezTo>
                  <a:cubicBezTo>
                    <a:pt x="273" y="68"/>
                    <a:pt x="270" y="70"/>
                    <a:pt x="267" y="75"/>
                  </a:cubicBezTo>
                  <a:cubicBezTo>
                    <a:pt x="273" y="122"/>
                    <a:pt x="280" y="151"/>
                    <a:pt x="243" y="180"/>
                  </a:cubicBezTo>
                  <a:cubicBezTo>
                    <a:pt x="237" y="190"/>
                    <a:pt x="239" y="195"/>
                    <a:pt x="228" y="201"/>
                  </a:cubicBezTo>
                  <a:cubicBezTo>
                    <a:pt x="219" y="217"/>
                    <a:pt x="212" y="209"/>
                    <a:pt x="188" y="210"/>
                  </a:cubicBezTo>
                  <a:cubicBezTo>
                    <a:pt x="180" y="211"/>
                    <a:pt x="172" y="212"/>
                    <a:pt x="165" y="215"/>
                  </a:cubicBezTo>
                  <a:cubicBezTo>
                    <a:pt x="156" y="213"/>
                    <a:pt x="149" y="211"/>
                    <a:pt x="141" y="209"/>
                  </a:cubicBezTo>
                  <a:cubicBezTo>
                    <a:pt x="136" y="212"/>
                    <a:pt x="130" y="212"/>
                    <a:pt x="125" y="215"/>
                  </a:cubicBezTo>
                  <a:cubicBezTo>
                    <a:pt x="115" y="211"/>
                    <a:pt x="107" y="202"/>
                    <a:pt x="96" y="200"/>
                  </a:cubicBezTo>
                  <a:cubicBezTo>
                    <a:pt x="90" y="197"/>
                    <a:pt x="87" y="200"/>
                    <a:pt x="81" y="201"/>
                  </a:cubicBezTo>
                  <a:cubicBezTo>
                    <a:pt x="77" y="207"/>
                    <a:pt x="73" y="213"/>
                    <a:pt x="69" y="219"/>
                  </a:cubicBezTo>
                  <a:cubicBezTo>
                    <a:pt x="68" y="225"/>
                    <a:pt x="64" y="232"/>
                    <a:pt x="60" y="237"/>
                  </a:cubicBezTo>
                  <a:cubicBezTo>
                    <a:pt x="59" y="243"/>
                    <a:pt x="58" y="244"/>
                    <a:pt x="60" y="23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7" name="Freeform 197"/>
            <p:cNvSpPr>
              <a:spLocks/>
            </p:cNvSpPr>
            <p:nvPr/>
          </p:nvSpPr>
          <p:spPr bwMode="auto">
            <a:xfrm>
              <a:off x="5027613" y="3603625"/>
              <a:ext cx="309562" cy="552450"/>
            </a:xfrm>
            <a:custGeom>
              <a:avLst/>
              <a:gdLst>
                <a:gd name="T0" fmla="*/ 95250 w 195"/>
                <a:gd name="T1" fmla="*/ 542925 h 348"/>
                <a:gd name="T2" fmla="*/ 68262 w 195"/>
                <a:gd name="T3" fmla="*/ 533400 h 348"/>
                <a:gd name="T4" fmla="*/ 49212 w 195"/>
                <a:gd name="T5" fmla="*/ 552450 h 348"/>
                <a:gd name="T6" fmla="*/ 39687 w 195"/>
                <a:gd name="T7" fmla="*/ 525463 h 348"/>
                <a:gd name="T8" fmla="*/ 25400 w 195"/>
                <a:gd name="T9" fmla="*/ 495300 h 348"/>
                <a:gd name="T10" fmla="*/ 47625 w 195"/>
                <a:gd name="T11" fmla="*/ 463550 h 348"/>
                <a:gd name="T12" fmla="*/ 44450 w 195"/>
                <a:gd name="T13" fmla="*/ 438150 h 348"/>
                <a:gd name="T14" fmla="*/ 39687 w 195"/>
                <a:gd name="T15" fmla="*/ 376237 h 348"/>
                <a:gd name="T16" fmla="*/ 25400 w 195"/>
                <a:gd name="T17" fmla="*/ 354012 h 348"/>
                <a:gd name="T18" fmla="*/ 6350 w 195"/>
                <a:gd name="T19" fmla="*/ 319087 h 348"/>
                <a:gd name="T20" fmla="*/ 38100 w 195"/>
                <a:gd name="T21" fmla="*/ 266700 h 348"/>
                <a:gd name="T22" fmla="*/ 47625 w 195"/>
                <a:gd name="T23" fmla="*/ 242888 h 348"/>
                <a:gd name="T24" fmla="*/ 58737 w 195"/>
                <a:gd name="T25" fmla="*/ 111125 h 348"/>
                <a:gd name="T26" fmla="*/ 49212 w 195"/>
                <a:gd name="T27" fmla="*/ 87312 h 348"/>
                <a:gd name="T28" fmla="*/ 39687 w 195"/>
                <a:gd name="T29" fmla="*/ 57150 h 348"/>
                <a:gd name="T30" fmla="*/ 30162 w 195"/>
                <a:gd name="T31" fmla="*/ 23812 h 348"/>
                <a:gd name="T32" fmla="*/ 61912 w 195"/>
                <a:gd name="T33" fmla="*/ 0 h 348"/>
                <a:gd name="T34" fmla="*/ 138112 w 195"/>
                <a:gd name="T35" fmla="*/ 34925 h 348"/>
                <a:gd name="T36" fmla="*/ 166687 w 195"/>
                <a:gd name="T37" fmla="*/ 53975 h 348"/>
                <a:gd name="T38" fmla="*/ 209550 w 195"/>
                <a:gd name="T39" fmla="*/ 80962 h 348"/>
                <a:gd name="T40" fmla="*/ 287337 w 195"/>
                <a:gd name="T41" fmla="*/ 133350 h 348"/>
                <a:gd name="T42" fmla="*/ 287337 w 195"/>
                <a:gd name="T43" fmla="*/ 182562 h 348"/>
                <a:gd name="T44" fmla="*/ 258762 w 195"/>
                <a:gd name="T45" fmla="*/ 263525 h 348"/>
                <a:gd name="T46" fmla="*/ 244475 w 195"/>
                <a:gd name="T47" fmla="*/ 300037 h 348"/>
                <a:gd name="T48" fmla="*/ 230187 w 195"/>
                <a:gd name="T49" fmla="*/ 330200 h 348"/>
                <a:gd name="T50" fmla="*/ 215900 w 195"/>
                <a:gd name="T51" fmla="*/ 349250 h 348"/>
                <a:gd name="T52" fmla="*/ 233362 w 195"/>
                <a:gd name="T53" fmla="*/ 363537 h 348"/>
                <a:gd name="T54" fmla="*/ 242887 w 195"/>
                <a:gd name="T55" fmla="*/ 425450 h 348"/>
                <a:gd name="T56" fmla="*/ 215900 w 195"/>
                <a:gd name="T57" fmla="*/ 449263 h 348"/>
                <a:gd name="T58" fmla="*/ 192087 w 195"/>
                <a:gd name="T59" fmla="*/ 473075 h 348"/>
                <a:gd name="T60" fmla="*/ 149225 w 195"/>
                <a:gd name="T61" fmla="*/ 492125 h 348"/>
                <a:gd name="T62" fmla="*/ 142875 w 195"/>
                <a:gd name="T63" fmla="*/ 511175 h 348"/>
                <a:gd name="T64" fmla="*/ 123825 w 195"/>
                <a:gd name="T65" fmla="*/ 533400 h 348"/>
                <a:gd name="T66" fmla="*/ 104775 w 195"/>
                <a:gd name="T67" fmla="*/ 547688 h 348"/>
                <a:gd name="T68" fmla="*/ 95250 w 195"/>
                <a:gd name="T69" fmla="*/ 542925 h 34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95"/>
                <a:gd name="T106" fmla="*/ 0 h 348"/>
                <a:gd name="T107" fmla="*/ 195 w 195"/>
                <a:gd name="T108" fmla="*/ 348 h 34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95" h="348">
                  <a:moveTo>
                    <a:pt x="60" y="342"/>
                  </a:moveTo>
                  <a:cubicBezTo>
                    <a:pt x="53" y="340"/>
                    <a:pt x="49" y="337"/>
                    <a:pt x="43" y="336"/>
                  </a:cubicBezTo>
                  <a:cubicBezTo>
                    <a:pt x="38" y="341"/>
                    <a:pt x="37" y="345"/>
                    <a:pt x="31" y="348"/>
                  </a:cubicBezTo>
                  <a:cubicBezTo>
                    <a:pt x="22" y="344"/>
                    <a:pt x="24" y="341"/>
                    <a:pt x="25" y="331"/>
                  </a:cubicBezTo>
                  <a:cubicBezTo>
                    <a:pt x="24" y="321"/>
                    <a:pt x="26" y="314"/>
                    <a:pt x="16" y="312"/>
                  </a:cubicBezTo>
                  <a:cubicBezTo>
                    <a:pt x="0" y="300"/>
                    <a:pt x="19" y="294"/>
                    <a:pt x="30" y="292"/>
                  </a:cubicBezTo>
                  <a:cubicBezTo>
                    <a:pt x="31" y="286"/>
                    <a:pt x="31" y="282"/>
                    <a:pt x="28" y="276"/>
                  </a:cubicBezTo>
                  <a:cubicBezTo>
                    <a:pt x="25" y="263"/>
                    <a:pt x="31" y="250"/>
                    <a:pt x="25" y="237"/>
                  </a:cubicBezTo>
                  <a:cubicBezTo>
                    <a:pt x="24" y="230"/>
                    <a:pt x="19" y="229"/>
                    <a:pt x="16" y="223"/>
                  </a:cubicBezTo>
                  <a:cubicBezTo>
                    <a:pt x="15" y="213"/>
                    <a:pt x="10" y="209"/>
                    <a:pt x="4" y="201"/>
                  </a:cubicBezTo>
                  <a:cubicBezTo>
                    <a:pt x="0" y="183"/>
                    <a:pt x="9" y="177"/>
                    <a:pt x="24" y="168"/>
                  </a:cubicBezTo>
                  <a:cubicBezTo>
                    <a:pt x="27" y="163"/>
                    <a:pt x="27" y="158"/>
                    <a:pt x="30" y="153"/>
                  </a:cubicBezTo>
                  <a:cubicBezTo>
                    <a:pt x="35" y="125"/>
                    <a:pt x="22" y="96"/>
                    <a:pt x="37" y="70"/>
                  </a:cubicBezTo>
                  <a:cubicBezTo>
                    <a:pt x="36" y="64"/>
                    <a:pt x="34" y="61"/>
                    <a:pt x="31" y="55"/>
                  </a:cubicBezTo>
                  <a:cubicBezTo>
                    <a:pt x="30" y="49"/>
                    <a:pt x="28" y="42"/>
                    <a:pt x="25" y="36"/>
                  </a:cubicBezTo>
                  <a:cubicBezTo>
                    <a:pt x="24" y="29"/>
                    <a:pt x="22" y="21"/>
                    <a:pt x="19" y="15"/>
                  </a:cubicBezTo>
                  <a:cubicBezTo>
                    <a:pt x="17" y="5"/>
                    <a:pt x="30" y="1"/>
                    <a:pt x="39" y="0"/>
                  </a:cubicBezTo>
                  <a:cubicBezTo>
                    <a:pt x="56" y="2"/>
                    <a:pt x="70" y="19"/>
                    <a:pt x="87" y="22"/>
                  </a:cubicBezTo>
                  <a:cubicBezTo>
                    <a:pt x="92" y="28"/>
                    <a:pt x="97" y="32"/>
                    <a:pt x="105" y="34"/>
                  </a:cubicBezTo>
                  <a:cubicBezTo>
                    <a:pt x="113" y="40"/>
                    <a:pt x="122" y="47"/>
                    <a:pt x="132" y="51"/>
                  </a:cubicBezTo>
                  <a:cubicBezTo>
                    <a:pt x="145" y="64"/>
                    <a:pt x="166" y="73"/>
                    <a:pt x="181" y="84"/>
                  </a:cubicBezTo>
                  <a:cubicBezTo>
                    <a:pt x="187" y="96"/>
                    <a:pt x="183" y="86"/>
                    <a:pt x="181" y="115"/>
                  </a:cubicBezTo>
                  <a:cubicBezTo>
                    <a:pt x="177" y="170"/>
                    <a:pt x="195" y="164"/>
                    <a:pt x="163" y="166"/>
                  </a:cubicBezTo>
                  <a:cubicBezTo>
                    <a:pt x="161" y="174"/>
                    <a:pt x="158" y="182"/>
                    <a:pt x="154" y="189"/>
                  </a:cubicBezTo>
                  <a:cubicBezTo>
                    <a:pt x="153" y="196"/>
                    <a:pt x="149" y="202"/>
                    <a:pt x="145" y="208"/>
                  </a:cubicBezTo>
                  <a:cubicBezTo>
                    <a:pt x="144" y="215"/>
                    <a:pt x="140" y="215"/>
                    <a:pt x="136" y="220"/>
                  </a:cubicBezTo>
                  <a:cubicBezTo>
                    <a:pt x="138" y="227"/>
                    <a:pt x="140" y="228"/>
                    <a:pt x="147" y="229"/>
                  </a:cubicBezTo>
                  <a:cubicBezTo>
                    <a:pt x="149" y="239"/>
                    <a:pt x="140" y="265"/>
                    <a:pt x="153" y="268"/>
                  </a:cubicBezTo>
                  <a:cubicBezTo>
                    <a:pt x="149" y="274"/>
                    <a:pt x="136" y="283"/>
                    <a:pt x="136" y="283"/>
                  </a:cubicBezTo>
                  <a:cubicBezTo>
                    <a:pt x="132" y="290"/>
                    <a:pt x="128" y="294"/>
                    <a:pt x="121" y="298"/>
                  </a:cubicBezTo>
                  <a:cubicBezTo>
                    <a:pt x="119" y="309"/>
                    <a:pt x="104" y="308"/>
                    <a:pt x="94" y="310"/>
                  </a:cubicBezTo>
                  <a:cubicBezTo>
                    <a:pt x="90" y="316"/>
                    <a:pt x="85" y="316"/>
                    <a:pt x="90" y="322"/>
                  </a:cubicBezTo>
                  <a:cubicBezTo>
                    <a:pt x="92" y="331"/>
                    <a:pt x="85" y="333"/>
                    <a:pt x="78" y="336"/>
                  </a:cubicBezTo>
                  <a:cubicBezTo>
                    <a:pt x="75" y="341"/>
                    <a:pt x="71" y="342"/>
                    <a:pt x="66" y="345"/>
                  </a:cubicBezTo>
                  <a:cubicBezTo>
                    <a:pt x="64" y="344"/>
                    <a:pt x="46" y="337"/>
                    <a:pt x="60" y="34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8" name="Freeform 198"/>
            <p:cNvSpPr>
              <a:spLocks/>
            </p:cNvSpPr>
            <p:nvPr/>
          </p:nvSpPr>
          <p:spPr bwMode="auto">
            <a:xfrm>
              <a:off x="4732338" y="3927475"/>
              <a:ext cx="320675" cy="339725"/>
            </a:xfrm>
            <a:custGeom>
              <a:avLst/>
              <a:gdLst>
                <a:gd name="T0" fmla="*/ 147638 w 202"/>
                <a:gd name="T1" fmla="*/ 319088 h 214"/>
                <a:gd name="T2" fmla="*/ 134938 w 202"/>
                <a:gd name="T3" fmla="*/ 320675 h 214"/>
                <a:gd name="T4" fmla="*/ 133350 w 202"/>
                <a:gd name="T5" fmla="*/ 328613 h 214"/>
                <a:gd name="T6" fmla="*/ 96837 w 202"/>
                <a:gd name="T7" fmla="*/ 339725 h 214"/>
                <a:gd name="T8" fmla="*/ 73025 w 202"/>
                <a:gd name="T9" fmla="*/ 323850 h 214"/>
                <a:gd name="T10" fmla="*/ 63500 w 202"/>
                <a:gd name="T11" fmla="*/ 300038 h 214"/>
                <a:gd name="T12" fmla="*/ 44450 w 202"/>
                <a:gd name="T13" fmla="*/ 276225 h 214"/>
                <a:gd name="T14" fmla="*/ 15875 w 202"/>
                <a:gd name="T15" fmla="*/ 266700 h 214"/>
                <a:gd name="T16" fmla="*/ 6350 w 202"/>
                <a:gd name="T17" fmla="*/ 242888 h 214"/>
                <a:gd name="T18" fmla="*/ 0 w 202"/>
                <a:gd name="T19" fmla="*/ 220663 h 214"/>
                <a:gd name="T20" fmla="*/ 9525 w 202"/>
                <a:gd name="T21" fmla="*/ 180975 h 214"/>
                <a:gd name="T22" fmla="*/ 23812 w 202"/>
                <a:gd name="T23" fmla="*/ 120650 h 214"/>
                <a:gd name="T24" fmla="*/ 15875 w 202"/>
                <a:gd name="T25" fmla="*/ 85725 h 214"/>
                <a:gd name="T26" fmla="*/ 28575 w 202"/>
                <a:gd name="T27" fmla="*/ 47625 h 214"/>
                <a:gd name="T28" fmla="*/ 44450 w 202"/>
                <a:gd name="T29" fmla="*/ 14288 h 214"/>
                <a:gd name="T30" fmla="*/ 76200 w 202"/>
                <a:gd name="T31" fmla="*/ 6350 h 214"/>
                <a:gd name="T32" fmla="*/ 114300 w 202"/>
                <a:gd name="T33" fmla="*/ 20638 h 214"/>
                <a:gd name="T34" fmla="*/ 144463 w 202"/>
                <a:gd name="T35" fmla="*/ 15875 h 214"/>
                <a:gd name="T36" fmla="*/ 171450 w 202"/>
                <a:gd name="T37" fmla="*/ 20638 h 214"/>
                <a:gd name="T38" fmla="*/ 204788 w 202"/>
                <a:gd name="T39" fmla="*/ 19050 h 214"/>
                <a:gd name="T40" fmla="*/ 271463 w 202"/>
                <a:gd name="T41" fmla="*/ 14288 h 214"/>
                <a:gd name="T42" fmla="*/ 300038 w 202"/>
                <a:gd name="T43" fmla="*/ 0 h 214"/>
                <a:gd name="T44" fmla="*/ 314325 w 202"/>
                <a:gd name="T45" fmla="*/ 25400 h 214"/>
                <a:gd name="T46" fmla="*/ 295275 w 202"/>
                <a:gd name="T47" fmla="*/ 92075 h 214"/>
                <a:gd name="T48" fmla="*/ 277813 w 202"/>
                <a:gd name="T49" fmla="*/ 138113 h 214"/>
                <a:gd name="T50" fmla="*/ 263525 w 202"/>
                <a:gd name="T51" fmla="*/ 163513 h 214"/>
                <a:gd name="T52" fmla="*/ 244475 w 202"/>
                <a:gd name="T53" fmla="*/ 187325 h 214"/>
                <a:gd name="T54" fmla="*/ 230188 w 202"/>
                <a:gd name="T55" fmla="*/ 215900 h 214"/>
                <a:gd name="T56" fmla="*/ 215900 w 202"/>
                <a:gd name="T57" fmla="*/ 238125 h 214"/>
                <a:gd name="T58" fmla="*/ 204788 w 202"/>
                <a:gd name="T59" fmla="*/ 271463 h 214"/>
                <a:gd name="T60" fmla="*/ 182562 w 202"/>
                <a:gd name="T61" fmla="*/ 258763 h 214"/>
                <a:gd name="T62" fmla="*/ 149225 w 202"/>
                <a:gd name="T63" fmla="*/ 273050 h 214"/>
                <a:gd name="T64" fmla="*/ 139700 w 202"/>
                <a:gd name="T65" fmla="*/ 323850 h 214"/>
                <a:gd name="T66" fmla="*/ 147638 w 202"/>
                <a:gd name="T67" fmla="*/ 319088 h 21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02"/>
                <a:gd name="T103" fmla="*/ 0 h 214"/>
                <a:gd name="T104" fmla="*/ 202 w 202"/>
                <a:gd name="T105" fmla="*/ 214 h 21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02" h="214">
                  <a:moveTo>
                    <a:pt x="93" y="201"/>
                  </a:moveTo>
                  <a:cubicBezTo>
                    <a:pt x="90" y="201"/>
                    <a:pt x="87" y="201"/>
                    <a:pt x="85" y="202"/>
                  </a:cubicBezTo>
                  <a:cubicBezTo>
                    <a:pt x="84" y="203"/>
                    <a:pt x="85" y="206"/>
                    <a:pt x="84" y="207"/>
                  </a:cubicBezTo>
                  <a:cubicBezTo>
                    <a:pt x="81" y="210"/>
                    <a:pt x="66" y="213"/>
                    <a:pt x="61" y="214"/>
                  </a:cubicBezTo>
                  <a:cubicBezTo>
                    <a:pt x="53" y="213"/>
                    <a:pt x="51" y="210"/>
                    <a:pt x="46" y="204"/>
                  </a:cubicBezTo>
                  <a:cubicBezTo>
                    <a:pt x="45" y="198"/>
                    <a:pt x="44" y="194"/>
                    <a:pt x="40" y="189"/>
                  </a:cubicBezTo>
                  <a:cubicBezTo>
                    <a:pt x="39" y="182"/>
                    <a:pt x="35" y="175"/>
                    <a:pt x="28" y="174"/>
                  </a:cubicBezTo>
                  <a:cubicBezTo>
                    <a:pt x="22" y="171"/>
                    <a:pt x="16" y="169"/>
                    <a:pt x="10" y="168"/>
                  </a:cubicBezTo>
                  <a:cubicBezTo>
                    <a:pt x="7" y="163"/>
                    <a:pt x="7" y="158"/>
                    <a:pt x="4" y="153"/>
                  </a:cubicBezTo>
                  <a:cubicBezTo>
                    <a:pt x="3" y="148"/>
                    <a:pt x="1" y="144"/>
                    <a:pt x="0" y="139"/>
                  </a:cubicBezTo>
                  <a:cubicBezTo>
                    <a:pt x="1" y="130"/>
                    <a:pt x="2" y="122"/>
                    <a:pt x="6" y="114"/>
                  </a:cubicBezTo>
                  <a:cubicBezTo>
                    <a:pt x="7" y="98"/>
                    <a:pt x="7" y="89"/>
                    <a:pt x="15" y="76"/>
                  </a:cubicBezTo>
                  <a:cubicBezTo>
                    <a:pt x="17" y="67"/>
                    <a:pt x="14" y="62"/>
                    <a:pt x="10" y="54"/>
                  </a:cubicBezTo>
                  <a:cubicBezTo>
                    <a:pt x="8" y="43"/>
                    <a:pt x="13" y="39"/>
                    <a:pt x="18" y="30"/>
                  </a:cubicBezTo>
                  <a:cubicBezTo>
                    <a:pt x="20" y="22"/>
                    <a:pt x="22" y="14"/>
                    <a:pt x="28" y="9"/>
                  </a:cubicBezTo>
                  <a:cubicBezTo>
                    <a:pt x="33" y="0"/>
                    <a:pt x="38" y="3"/>
                    <a:pt x="48" y="4"/>
                  </a:cubicBezTo>
                  <a:cubicBezTo>
                    <a:pt x="56" y="8"/>
                    <a:pt x="64" y="12"/>
                    <a:pt x="72" y="13"/>
                  </a:cubicBezTo>
                  <a:cubicBezTo>
                    <a:pt x="78" y="13"/>
                    <a:pt x="85" y="10"/>
                    <a:pt x="91" y="10"/>
                  </a:cubicBezTo>
                  <a:cubicBezTo>
                    <a:pt x="97" y="10"/>
                    <a:pt x="108" y="13"/>
                    <a:pt x="108" y="13"/>
                  </a:cubicBezTo>
                  <a:cubicBezTo>
                    <a:pt x="114" y="16"/>
                    <a:pt x="129" y="12"/>
                    <a:pt x="129" y="12"/>
                  </a:cubicBezTo>
                  <a:cubicBezTo>
                    <a:pt x="145" y="4"/>
                    <a:pt x="127" y="12"/>
                    <a:pt x="171" y="9"/>
                  </a:cubicBezTo>
                  <a:cubicBezTo>
                    <a:pt x="177" y="9"/>
                    <a:pt x="182" y="1"/>
                    <a:pt x="189" y="0"/>
                  </a:cubicBezTo>
                  <a:cubicBezTo>
                    <a:pt x="195" y="5"/>
                    <a:pt x="195" y="9"/>
                    <a:pt x="198" y="16"/>
                  </a:cubicBezTo>
                  <a:cubicBezTo>
                    <a:pt x="199" y="35"/>
                    <a:pt x="202" y="46"/>
                    <a:pt x="186" y="58"/>
                  </a:cubicBezTo>
                  <a:cubicBezTo>
                    <a:pt x="180" y="67"/>
                    <a:pt x="181" y="77"/>
                    <a:pt x="175" y="87"/>
                  </a:cubicBezTo>
                  <a:cubicBezTo>
                    <a:pt x="174" y="94"/>
                    <a:pt x="173" y="102"/>
                    <a:pt x="166" y="103"/>
                  </a:cubicBezTo>
                  <a:cubicBezTo>
                    <a:pt x="158" y="107"/>
                    <a:pt x="158" y="111"/>
                    <a:pt x="154" y="118"/>
                  </a:cubicBezTo>
                  <a:cubicBezTo>
                    <a:pt x="153" y="125"/>
                    <a:pt x="148" y="130"/>
                    <a:pt x="145" y="136"/>
                  </a:cubicBezTo>
                  <a:cubicBezTo>
                    <a:pt x="144" y="143"/>
                    <a:pt x="139" y="144"/>
                    <a:pt x="136" y="150"/>
                  </a:cubicBezTo>
                  <a:cubicBezTo>
                    <a:pt x="139" y="159"/>
                    <a:pt x="138" y="166"/>
                    <a:pt x="129" y="171"/>
                  </a:cubicBezTo>
                  <a:cubicBezTo>
                    <a:pt x="124" y="169"/>
                    <a:pt x="120" y="166"/>
                    <a:pt x="115" y="163"/>
                  </a:cubicBezTo>
                  <a:cubicBezTo>
                    <a:pt x="105" y="165"/>
                    <a:pt x="100" y="164"/>
                    <a:pt x="94" y="172"/>
                  </a:cubicBezTo>
                  <a:cubicBezTo>
                    <a:pt x="93" y="190"/>
                    <a:pt x="94" y="191"/>
                    <a:pt x="88" y="204"/>
                  </a:cubicBezTo>
                  <a:cubicBezTo>
                    <a:pt x="94" y="205"/>
                    <a:pt x="93" y="207"/>
                    <a:pt x="93" y="20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89" name="Freeform 199"/>
            <p:cNvSpPr>
              <a:spLocks/>
            </p:cNvSpPr>
            <p:nvPr/>
          </p:nvSpPr>
          <p:spPr bwMode="auto">
            <a:xfrm>
              <a:off x="4873625" y="4276725"/>
              <a:ext cx="20638" cy="22225"/>
            </a:xfrm>
            <a:custGeom>
              <a:avLst/>
              <a:gdLst>
                <a:gd name="T0" fmla="*/ 20638 w 13"/>
                <a:gd name="T1" fmla="*/ 14288 h 14"/>
                <a:gd name="T2" fmla="*/ 3175 w 13"/>
                <a:gd name="T3" fmla="*/ 0 h 14"/>
                <a:gd name="T4" fmla="*/ 11113 w 13"/>
                <a:gd name="T5" fmla="*/ 22225 h 14"/>
                <a:gd name="T6" fmla="*/ 20638 w 13"/>
                <a:gd name="T7" fmla="*/ 14288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4"/>
                <a:gd name="T14" fmla="*/ 13 w 13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4">
                  <a:moveTo>
                    <a:pt x="13" y="9"/>
                  </a:moveTo>
                  <a:cubicBezTo>
                    <a:pt x="10" y="4"/>
                    <a:pt x="8" y="2"/>
                    <a:pt x="2" y="0"/>
                  </a:cubicBezTo>
                  <a:cubicBezTo>
                    <a:pt x="1" y="7"/>
                    <a:pt x="0" y="10"/>
                    <a:pt x="7" y="14"/>
                  </a:cubicBezTo>
                  <a:cubicBezTo>
                    <a:pt x="10" y="13"/>
                    <a:pt x="13" y="9"/>
                    <a:pt x="13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0" name="Freeform 202"/>
            <p:cNvSpPr>
              <a:spLocks/>
            </p:cNvSpPr>
            <p:nvPr/>
          </p:nvSpPr>
          <p:spPr bwMode="auto">
            <a:xfrm>
              <a:off x="5243513" y="3608388"/>
              <a:ext cx="469900" cy="671512"/>
            </a:xfrm>
            <a:custGeom>
              <a:avLst/>
              <a:gdLst>
                <a:gd name="T0" fmla="*/ 469900 w 296"/>
                <a:gd name="T1" fmla="*/ 180975 h 423"/>
                <a:gd name="T2" fmla="*/ 466725 w 296"/>
                <a:gd name="T3" fmla="*/ 163512 h 423"/>
                <a:gd name="T4" fmla="*/ 450850 w 296"/>
                <a:gd name="T5" fmla="*/ 153987 h 423"/>
                <a:gd name="T6" fmla="*/ 438150 w 296"/>
                <a:gd name="T7" fmla="*/ 133350 h 423"/>
                <a:gd name="T8" fmla="*/ 441325 w 296"/>
                <a:gd name="T9" fmla="*/ 106362 h 423"/>
                <a:gd name="T10" fmla="*/ 409575 w 296"/>
                <a:gd name="T11" fmla="*/ 30162 h 423"/>
                <a:gd name="T12" fmla="*/ 390525 w 296"/>
                <a:gd name="T13" fmla="*/ 4762 h 423"/>
                <a:gd name="T14" fmla="*/ 384175 w 296"/>
                <a:gd name="T15" fmla="*/ 1587 h 423"/>
                <a:gd name="T16" fmla="*/ 379412 w 296"/>
                <a:gd name="T17" fmla="*/ 9525 h 423"/>
                <a:gd name="T18" fmla="*/ 347662 w 296"/>
                <a:gd name="T19" fmla="*/ 28575 h 423"/>
                <a:gd name="T20" fmla="*/ 284162 w 296"/>
                <a:gd name="T21" fmla="*/ 49212 h 423"/>
                <a:gd name="T22" fmla="*/ 212725 w 296"/>
                <a:gd name="T23" fmla="*/ 57150 h 423"/>
                <a:gd name="T24" fmla="*/ 157162 w 296"/>
                <a:gd name="T25" fmla="*/ 47625 h 423"/>
                <a:gd name="T26" fmla="*/ 104775 w 296"/>
                <a:gd name="T27" fmla="*/ 44450 h 423"/>
                <a:gd name="T28" fmla="*/ 84137 w 296"/>
                <a:gd name="T29" fmla="*/ 106362 h 423"/>
                <a:gd name="T30" fmla="*/ 71437 w 296"/>
                <a:gd name="T31" fmla="*/ 261937 h 423"/>
                <a:gd name="T32" fmla="*/ 47625 w 296"/>
                <a:gd name="T33" fmla="*/ 258762 h 423"/>
                <a:gd name="T34" fmla="*/ 38100 w 296"/>
                <a:gd name="T35" fmla="*/ 287337 h 423"/>
                <a:gd name="T36" fmla="*/ 28575 w 296"/>
                <a:gd name="T37" fmla="*/ 315912 h 423"/>
                <a:gd name="T38" fmla="*/ 7937 w 296"/>
                <a:gd name="T39" fmla="*/ 339725 h 423"/>
                <a:gd name="T40" fmla="*/ 17462 w 296"/>
                <a:gd name="T41" fmla="*/ 358775 h 423"/>
                <a:gd name="T42" fmla="*/ 19050 w 296"/>
                <a:gd name="T43" fmla="*/ 401637 h 423"/>
                <a:gd name="T44" fmla="*/ 36512 w 296"/>
                <a:gd name="T45" fmla="*/ 434975 h 423"/>
                <a:gd name="T46" fmla="*/ 46037 w 296"/>
                <a:gd name="T47" fmla="*/ 461962 h 423"/>
                <a:gd name="T48" fmla="*/ 55563 w 296"/>
                <a:gd name="T49" fmla="*/ 485775 h 423"/>
                <a:gd name="T50" fmla="*/ 76200 w 296"/>
                <a:gd name="T51" fmla="*/ 525462 h 423"/>
                <a:gd name="T52" fmla="*/ 117475 w 296"/>
                <a:gd name="T53" fmla="*/ 552450 h 423"/>
                <a:gd name="T54" fmla="*/ 141287 w 296"/>
                <a:gd name="T55" fmla="*/ 573087 h 423"/>
                <a:gd name="T56" fmla="*/ 160337 w 296"/>
                <a:gd name="T57" fmla="*/ 611187 h 423"/>
                <a:gd name="T58" fmla="*/ 180975 w 296"/>
                <a:gd name="T59" fmla="*/ 633412 h 423"/>
                <a:gd name="T60" fmla="*/ 200025 w 296"/>
                <a:gd name="T61" fmla="*/ 638175 h 423"/>
                <a:gd name="T62" fmla="*/ 241300 w 296"/>
                <a:gd name="T63" fmla="*/ 658812 h 423"/>
                <a:gd name="T64" fmla="*/ 269875 w 296"/>
                <a:gd name="T65" fmla="*/ 671512 h 423"/>
                <a:gd name="T66" fmla="*/ 293687 w 296"/>
                <a:gd name="T67" fmla="*/ 658812 h 423"/>
                <a:gd name="T68" fmla="*/ 314325 w 296"/>
                <a:gd name="T69" fmla="*/ 666750 h 423"/>
                <a:gd name="T70" fmla="*/ 395287 w 296"/>
                <a:gd name="T71" fmla="*/ 644525 h 423"/>
                <a:gd name="T72" fmla="*/ 376237 w 296"/>
                <a:gd name="T73" fmla="*/ 620712 h 423"/>
                <a:gd name="T74" fmla="*/ 357187 w 296"/>
                <a:gd name="T75" fmla="*/ 587375 h 423"/>
                <a:gd name="T76" fmla="*/ 328612 w 296"/>
                <a:gd name="T77" fmla="*/ 557212 h 423"/>
                <a:gd name="T78" fmla="*/ 304800 w 296"/>
                <a:gd name="T79" fmla="*/ 547687 h 423"/>
                <a:gd name="T80" fmla="*/ 327025 w 296"/>
                <a:gd name="T81" fmla="*/ 528637 h 423"/>
                <a:gd name="T82" fmla="*/ 331787 w 296"/>
                <a:gd name="T83" fmla="*/ 492125 h 423"/>
                <a:gd name="T84" fmla="*/ 333375 w 296"/>
                <a:gd name="T85" fmla="*/ 482600 h 423"/>
                <a:gd name="T86" fmla="*/ 341312 w 296"/>
                <a:gd name="T87" fmla="*/ 476250 h 423"/>
                <a:gd name="T88" fmla="*/ 352425 w 296"/>
                <a:gd name="T89" fmla="*/ 428625 h 423"/>
                <a:gd name="T90" fmla="*/ 376237 w 296"/>
                <a:gd name="T91" fmla="*/ 401637 h 423"/>
                <a:gd name="T92" fmla="*/ 393700 w 296"/>
                <a:gd name="T93" fmla="*/ 354012 h 423"/>
                <a:gd name="T94" fmla="*/ 407988 w 296"/>
                <a:gd name="T95" fmla="*/ 325437 h 423"/>
                <a:gd name="T96" fmla="*/ 422275 w 296"/>
                <a:gd name="T97" fmla="*/ 306387 h 423"/>
                <a:gd name="T98" fmla="*/ 417513 w 296"/>
                <a:gd name="T99" fmla="*/ 280987 h 423"/>
                <a:gd name="T100" fmla="*/ 427038 w 296"/>
                <a:gd name="T101" fmla="*/ 238125 h 423"/>
                <a:gd name="T102" fmla="*/ 460375 w 296"/>
                <a:gd name="T103" fmla="*/ 185737 h 423"/>
                <a:gd name="T104" fmla="*/ 469900 w 296"/>
                <a:gd name="T105" fmla="*/ 180975 h 42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296"/>
                <a:gd name="T160" fmla="*/ 0 h 423"/>
                <a:gd name="T161" fmla="*/ 296 w 296"/>
                <a:gd name="T162" fmla="*/ 423 h 42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296" h="423">
                  <a:moveTo>
                    <a:pt x="296" y="114"/>
                  </a:moveTo>
                  <a:cubicBezTo>
                    <a:pt x="295" y="110"/>
                    <a:pt x="296" y="106"/>
                    <a:pt x="294" y="103"/>
                  </a:cubicBezTo>
                  <a:cubicBezTo>
                    <a:pt x="292" y="100"/>
                    <a:pt x="287" y="100"/>
                    <a:pt x="284" y="97"/>
                  </a:cubicBezTo>
                  <a:cubicBezTo>
                    <a:pt x="280" y="93"/>
                    <a:pt x="279" y="88"/>
                    <a:pt x="276" y="84"/>
                  </a:cubicBezTo>
                  <a:cubicBezTo>
                    <a:pt x="275" y="78"/>
                    <a:pt x="276" y="73"/>
                    <a:pt x="278" y="67"/>
                  </a:cubicBezTo>
                  <a:cubicBezTo>
                    <a:pt x="275" y="51"/>
                    <a:pt x="274" y="29"/>
                    <a:pt x="258" y="19"/>
                  </a:cubicBezTo>
                  <a:cubicBezTo>
                    <a:pt x="257" y="12"/>
                    <a:pt x="254" y="5"/>
                    <a:pt x="246" y="3"/>
                  </a:cubicBezTo>
                  <a:cubicBezTo>
                    <a:pt x="245" y="2"/>
                    <a:pt x="243" y="0"/>
                    <a:pt x="242" y="1"/>
                  </a:cubicBezTo>
                  <a:cubicBezTo>
                    <a:pt x="240" y="2"/>
                    <a:pt x="240" y="5"/>
                    <a:pt x="239" y="6"/>
                  </a:cubicBezTo>
                  <a:cubicBezTo>
                    <a:pt x="232" y="13"/>
                    <a:pt x="227" y="14"/>
                    <a:pt x="219" y="18"/>
                  </a:cubicBezTo>
                  <a:cubicBezTo>
                    <a:pt x="216" y="33"/>
                    <a:pt x="190" y="31"/>
                    <a:pt x="179" y="31"/>
                  </a:cubicBezTo>
                  <a:cubicBezTo>
                    <a:pt x="165" y="37"/>
                    <a:pt x="149" y="35"/>
                    <a:pt x="134" y="36"/>
                  </a:cubicBezTo>
                  <a:cubicBezTo>
                    <a:pt x="123" y="33"/>
                    <a:pt x="111" y="31"/>
                    <a:pt x="99" y="30"/>
                  </a:cubicBezTo>
                  <a:cubicBezTo>
                    <a:pt x="88" y="27"/>
                    <a:pt x="77" y="27"/>
                    <a:pt x="66" y="28"/>
                  </a:cubicBezTo>
                  <a:cubicBezTo>
                    <a:pt x="69" y="46"/>
                    <a:pt x="75" y="65"/>
                    <a:pt x="53" y="67"/>
                  </a:cubicBezTo>
                  <a:cubicBezTo>
                    <a:pt x="40" y="89"/>
                    <a:pt x="48" y="138"/>
                    <a:pt x="45" y="165"/>
                  </a:cubicBezTo>
                  <a:cubicBezTo>
                    <a:pt x="39" y="162"/>
                    <a:pt x="36" y="162"/>
                    <a:pt x="30" y="163"/>
                  </a:cubicBezTo>
                  <a:cubicBezTo>
                    <a:pt x="29" y="169"/>
                    <a:pt x="27" y="175"/>
                    <a:pt x="24" y="181"/>
                  </a:cubicBezTo>
                  <a:cubicBezTo>
                    <a:pt x="23" y="187"/>
                    <a:pt x="21" y="193"/>
                    <a:pt x="18" y="199"/>
                  </a:cubicBezTo>
                  <a:cubicBezTo>
                    <a:pt x="16" y="208"/>
                    <a:pt x="12" y="209"/>
                    <a:pt x="5" y="214"/>
                  </a:cubicBezTo>
                  <a:cubicBezTo>
                    <a:pt x="0" y="222"/>
                    <a:pt x="4" y="222"/>
                    <a:pt x="11" y="226"/>
                  </a:cubicBezTo>
                  <a:cubicBezTo>
                    <a:pt x="16" y="235"/>
                    <a:pt x="15" y="243"/>
                    <a:pt x="12" y="253"/>
                  </a:cubicBezTo>
                  <a:cubicBezTo>
                    <a:pt x="14" y="263"/>
                    <a:pt x="14" y="269"/>
                    <a:pt x="23" y="274"/>
                  </a:cubicBezTo>
                  <a:cubicBezTo>
                    <a:pt x="28" y="283"/>
                    <a:pt x="30" y="279"/>
                    <a:pt x="29" y="291"/>
                  </a:cubicBezTo>
                  <a:cubicBezTo>
                    <a:pt x="30" y="297"/>
                    <a:pt x="33" y="300"/>
                    <a:pt x="35" y="306"/>
                  </a:cubicBezTo>
                  <a:cubicBezTo>
                    <a:pt x="36" y="317"/>
                    <a:pt x="39" y="324"/>
                    <a:pt x="48" y="331"/>
                  </a:cubicBezTo>
                  <a:cubicBezTo>
                    <a:pt x="52" y="338"/>
                    <a:pt x="66" y="343"/>
                    <a:pt x="74" y="348"/>
                  </a:cubicBezTo>
                  <a:cubicBezTo>
                    <a:pt x="80" y="356"/>
                    <a:pt x="78" y="359"/>
                    <a:pt x="89" y="361"/>
                  </a:cubicBezTo>
                  <a:cubicBezTo>
                    <a:pt x="94" y="369"/>
                    <a:pt x="95" y="377"/>
                    <a:pt x="101" y="385"/>
                  </a:cubicBezTo>
                  <a:cubicBezTo>
                    <a:pt x="103" y="393"/>
                    <a:pt x="107" y="395"/>
                    <a:pt x="114" y="399"/>
                  </a:cubicBezTo>
                  <a:cubicBezTo>
                    <a:pt x="122" y="391"/>
                    <a:pt x="119" y="397"/>
                    <a:pt x="126" y="402"/>
                  </a:cubicBezTo>
                  <a:cubicBezTo>
                    <a:pt x="141" y="396"/>
                    <a:pt x="140" y="413"/>
                    <a:pt x="152" y="415"/>
                  </a:cubicBezTo>
                  <a:cubicBezTo>
                    <a:pt x="158" y="422"/>
                    <a:pt x="161" y="421"/>
                    <a:pt x="170" y="423"/>
                  </a:cubicBezTo>
                  <a:cubicBezTo>
                    <a:pt x="176" y="421"/>
                    <a:pt x="180" y="418"/>
                    <a:pt x="185" y="415"/>
                  </a:cubicBezTo>
                  <a:cubicBezTo>
                    <a:pt x="189" y="417"/>
                    <a:pt x="194" y="418"/>
                    <a:pt x="198" y="420"/>
                  </a:cubicBezTo>
                  <a:cubicBezTo>
                    <a:pt x="219" y="412"/>
                    <a:pt x="223" y="408"/>
                    <a:pt x="249" y="406"/>
                  </a:cubicBezTo>
                  <a:cubicBezTo>
                    <a:pt x="247" y="386"/>
                    <a:pt x="243" y="406"/>
                    <a:pt x="237" y="391"/>
                  </a:cubicBezTo>
                  <a:cubicBezTo>
                    <a:pt x="235" y="380"/>
                    <a:pt x="232" y="378"/>
                    <a:pt x="225" y="370"/>
                  </a:cubicBezTo>
                  <a:cubicBezTo>
                    <a:pt x="223" y="359"/>
                    <a:pt x="218" y="353"/>
                    <a:pt x="207" y="351"/>
                  </a:cubicBezTo>
                  <a:cubicBezTo>
                    <a:pt x="202" y="347"/>
                    <a:pt x="198" y="346"/>
                    <a:pt x="192" y="345"/>
                  </a:cubicBezTo>
                  <a:cubicBezTo>
                    <a:pt x="181" y="340"/>
                    <a:pt x="201" y="334"/>
                    <a:pt x="206" y="333"/>
                  </a:cubicBezTo>
                  <a:cubicBezTo>
                    <a:pt x="213" y="324"/>
                    <a:pt x="211" y="321"/>
                    <a:pt x="209" y="310"/>
                  </a:cubicBezTo>
                  <a:cubicBezTo>
                    <a:pt x="209" y="308"/>
                    <a:pt x="209" y="306"/>
                    <a:pt x="210" y="304"/>
                  </a:cubicBezTo>
                  <a:cubicBezTo>
                    <a:pt x="211" y="302"/>
                    <a:pt x="215" y="302"/>
                    <a:pt x="215" y="300"/>
                  </a:cubicBezTo>
                  <a:cubicBezTo>
                    <a:pt x="220" y="280"/>
                    <a:pt x="213" y="282"/>
                    <a:pt x="222" y="270"/>
                  </a:cubicBezTo>
                  <a:cubicBezTo>
                    <a:pt x="225" y="258"/>
                    <a:pt x="228" y="260"/>
                    <a:pt x="237" y="253"/>
                  </a:cubicBezTo>
                  <a:cubicBezTo>
                    <a:pt x="242" y="243"/>
                    <a:pt x="237" y="230"/>
                    <a:pt x="248" y="223"/>
                  </a:cubicBezTo>
                  <a:cubicBezTo>
                    <a:pt x="255" y="214"/>
                    <a:pt x="252" y="217"/>
                    <a:pt x="257" y="205"/>
                  </a:cubicBezTo>
                  <a:cubicBezTo>
                    <a:pt x="259" y="201"/>
                    <a:pt x="264" y="198"/>
                    <a:pt x="266" y="193"/>
                  </a:cubicBezTo>
                  <a:cubicBezTo>
                    <a:pt x="267" y="186"/>
                    <a:pt x="264" y="184"/>
                    <a:pt x="263" y="177"/>
                  </a:cubicBezTo>
                  <a:cubicBezTo>
                    <a:pt x="264" y="167"/>
                    <a:pt x="267" y="160"/>
                    <a:pt x="269" y="150"/>
                  </a:cubicBezTo>
                  <a:cubicBezTo>
                    <a:pt x="270" y="131"/>
                    <a:pt x="270" y="121"/>
                    <a:pt x="290" y="117"/>
                  </a:cubicBezTo>
                  <a:cubicBezTo>
                    <a:pt x="295" y="114"/>
                    <a:pt x="292" y="114"/>
                    <a:pt x="296" y="1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1" name="Freeform 176"/>
            <p:cNvSpPr>
              <a:spLocks/>
            </p:cNvSpPr>
            <p:nvPr/>
          </p:nvSpPr>
          <p:spPr bwMode="auto">
            <a:xfrm>
              <a:off x="4879975" y="3251200"/>
              <a:ext cx="468313" cy="481013"/>
            </a:xfrm>
            <a:custGeom>
              <a:avLst/>
              <a:gdLst>
                <a:gd name="T0" fmla="*/ 444500 w 295"/>
                <a:gd name="T1" fmla="*/ 47625 h 303"/>
                <a:gd name="T2" fmla="*/ 452438 w 295"/>
                <a:gd name="T3" fmla="*/ 157163 h 303"/>
                <a:gd name="T4" fmla="*/ 454025 w 295"/>
                <a:gd name="T5" fmla="*/ 287338 h 303"/>
                <a:gd name="T6" fmla="*/ 468313 w 295"/>
                <a:gd name="T7" fmla="*/ 458788 h 303"/>
                <a:gd name="T8" fmla="*/ 439738 w 295"/>
                <a:gd name="T9" fmla="*/ 458788 h 303"/>
                <a:gd name="T10" fmla="*/ 439738 w 295"/>
                <a:gd name="T11" fmla="*/ 481013 h 303"/>
                <a:gd name="T12" fmla="*/ 200025 w 295"/>
                <a:gd name="T13" fmla="*/ 342900 h 303"/>
                <a:gd name="T14" fmla="*/ 144463 w 295"/>
                <a:gd name="T15" fmla="*/ 381000 h 303"/>
                <a:gd name="T16" fmla="*/ 52388 w 295"/>
                <a:gd name="T17" fmla="*/ 320675 h 303"/>
                <a:gd name="T18" fmla="*/ 19050 w 295"/>
                <a:gd name="T19" fmla="*/ 300038 h 303"/>
                <a:gd name="T20" fmla="*/ 28575 w 295"/>
                <a:gd name="T21" fmla="*/ 280988 h 303"/>
                <a:gd name="T22" fmla="*/ 0 w 295"/>
                <a:gd name="T23" fmla="*/ 247650 h 303"/>
                <a:gd name="T24" fmla="*/ 19050 w 295"/>
                <a:gd name="T25" fmla="*/ 230188 h 303"/>
                <a:gd name="T26" fmla="*/ 15875 w 295"/>
                <a:gd name="T27" fmla="*/ 96838 h 303"/>
                <a:gd name="T28" fmla="*/ 39688 w 295"/>
                <a:gd name="T29" fmla="*/ 73025 h 303"/>
                <a:gd name="T30" fmla="*/ 42863 w 295"/>
                <a:gd name="T31" fmla="*/ 39688 h 303"/>
                <a:gd name="T32" fmla="*/ 61913 w 295"/>
                <a:gd name="T33" fmla="*/ 39688 h 303"/>
                <a:gd name="T34" fmla="*/ 76200 w 295"/>
                <a:gd name="T35" fmla="*/ 20638 h 303"/>
                <a:gd name="T36" fmla="*/ 77788 w 295"/>
                <a:gd name="T37" fmla="*/ 0 h 303"/>
                <a:gd name="T38" fmla="*/ 95250 w 295"/>
                <a:gd name="T39" fmla="*/ 9525 h 303"/>
                <a:gd name="T40" fmla="*/ 109538 w 295"/>
                <a:gd name="T41" fmla="*/ 23813 h 303"/>
                <a:gd name="T42" fmla="*/ 125413 w 295"/>
                <a:gd name="T43" fmla="*/ 14288 h 303"/>
                <a:gd name="T44" fmla="*/ 147638 w 295"/>
                <a:gd name="T45" fmla="*/ 25400 h 303"/>
                <a:gd name="T46" fmla="*/ 166688 w 295"/>
                <a:gd name="T47" fmla="*/ 34925 h 303"/>
                <a:gd name="T48" fmla="*/ 206375 w 295"/>
                <a:gd name="T49" fmla="*/ 73025 h 303"/>
                <a:gd name="T50" fmla="*/ 223838 w 295"/>
                <a:gd name="T51" fmla="*/ 77788 h 303"/>
                <a:gd name="T52" fmla="*/ 301625 w 295"/>
                <a:gd name="T53" fmla="*/ 106363 h 303"/>
                <a:gd name="T54" fmla="*/ 325438 w 295"/>
                <a:gd name="T55" fmla="*/ 77788 h 303"/>
                <a:gd name="T56" fmla="*/ 315913 w 295"/>
                <a:gd name="T57" fmla="*/ 57150 h 303"/>
                <a:gd name="T58" fmla="*/ 328613 w 295"/>
                <a:gd name="T59" fmla="*/ 44450 h 303"/>
                <a:gd name="T60" fmla="*/ 366713 w 295"/>
                <a:gd name="T61" fmla="*/ 15875 h 303"/>
                <a:gd name="T62" fmla="*/ 382588 w 295"/>
                <a:gd name="T63" fmla="*/ 23813 h 303"/>
                <a:gd name="T64" fmla="*/ 401638 w 295"/>
                <a:gd name="T65" fmla="*/ 20638 h 303"/>
                <a:gd name="T66" fmla="*/ 414338 w 295"/>
                <a:gd name="T67" fmla="*/ 34925 h 303"/>
                <a:gd name="T68" fmla="*/ 444500 w 295"/>
                <a:gd name="T69" fmla="*/ 47625 h 30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95"/>
                <a:gd name="T106" fmla="*/ 0 h 303"/>
                <a:gd name="T107" fmla="*/ 295 w 295"/>
                <a:gd name="T108" fmla="*/ 303 h 30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95" h="303">
                  <a:moveTo>
                    <a:pt x="280" y="30"/>
                  </a:moveTo>
                  <a:lnTo>
                    <a:pt x="285" y="99"/>
                  </a:lnTo>
                  <a:lnTo>
                    <a:pt x="286" y="181"/>
                  </a:lnTo>
                  <a:lnTo>
                    <a:pt x="295" y="289"/>
                  </a:lnTo>
                  <a:lnTo>
                    <a:pt x="277" y="289"/>
                  </a:lnTo>
                  <a:lnTo>
                    <a:pt x="277" y="303"/>
                  </a:lnTo>
                  <a:lnTo>
                    <a:pt x="126" y="216"/>
                  </a:lnTo>
                  <a:lnTo>
                    <a:pt x="91" y="240"/>
                  </a:lnTo>
                  <a:lnTo>
                    <a:pt x="33" y="202"/>
                  </a:lnTo>
                  <a:lnTo>
                    <a:pt x="12" y="189"/>
                  </a:lnTo>
                  <a:lnTo>
                    <a:pt x="18" y="177"/>
                  </a:lnTo>
                  <a:lnTo>
                    <a:pt x="0" y="156"/>
                  </a:lnTo>
                  <a:lnTo>
                    <a:pt x="12" y="145"/>
                  </a:lnTo>
                  <a:lnTo>
                    <a:pt x="10" y="61"/>
                  </a:lnTo>
                  <a:lnTo>
                    <a:pt x="25" y="46"/>
                  </a:lnTo>
                  <a:lnTo>
                    <a:pt x="27" y="25"/>
                  </a:lnTo>
                  <a:lnTo>
                    <a:pt x="39" y="25"/>
                  </a:lnTo>
                  <a:lnTo>
                    <a:pt x="48" y="13"/>
                  </a:lnTo>
                  <a:lnTo>
                    <a:pt x="49" y="0"/>
                  </a:lnTo>
                  <a:lnTo>
                    <a:pt x="60" y="6"/>
                  </a:lnTo>
                  <a:lnTo>
                    <a:pt x="69" y="15"/>
                  </a:lnTo>
                  <a:lnTo>
                    <a:pt x="79" y="9"/>
                  </a:lnTo>
                  <a:lnTo>
                    <a:pt x="93" y="16"/>
                  </a:lnTo>
                  <a:lnTo>
                    <a:pt x="105" y="22"/>
                  </a:lnTo>
                  <a:lnTo>
                    <a:pt x="130" y="46"/>
                  </a:lnTo>
                  <a:lnTo>
                    <a:pt x="141" y="49"/>
                  </a:lnTo>
                  <a:lnTo>
                    <a:pt x="190" y="67"/>
                  </a:lnTo>
                  <a:lnTo>
                    <a:pt x="205" y="49"/>
                  </a:lnTo>
                  <a:lnTo>
                    <a:pt x="199" y="36"/>
                  </a:lnTo>
                  <a:lnTo>
                    <a:pt x="207" y="28"/>
                  </a:lnTo>
                  <a:lnTo>
                    <a:pt x="231" y="10"/>
                  </a:lnTo>
                  <a:lnTo>
                    <a:pt x="241" y="15"/>
                  </a:lnTo>
                  <a:lnTo>
                    <a:pt x="253" y="13"/>
                  </a:lnTo>
                  <a:lnTo>
                    <a:pt x="261" y="22"/>
                  </a:lnTo>
                  <a:lnTo>
                    <a:pt x="280" y="3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2" name="Freeform 204"/>
            <p:cNvSpPr>
              <a:spLocks/>
            </p:cNvSpPr>
            <p:nvPr/>
          </p:nvSpPr>
          <p:spPr bwMode="auto">
            <a:xfrm>
              <a:off x="5038725" y="4038600"/>
              <a:ext cx="377825" cy="279400"/>
            </a:xfrm>
            <a:custGeom>
              <a:avLst/>
              <a:gdLst>
                <a:gd name="T0" fmla="*/ 360363 w 238"/>
                <a:gd name="T1" fmla="*/ 179387 h 176"/>
                <a:gd name="T2" fmla="*/ 333375 w 238"/>
                <a:gd name="T3" fmla="*/ 146050 h 176"/>
                <a:gd name="T4" fmla="*/ 314325 w 238"/>
                <a:gd name="T5" fmla="*/ 122238 h 176"/>
                <a:gd name="T6" fmla="*/ 274638 w 238"/>
                <a:gd name="T7" fmla="*/ 95250 h 176"/>
                <a:gd name="T8" fmla="*/ 260350 w 238"/>
                <a:gd name="T9" fmla="*/ 76200 h 176"/>
                <a:gd name="T10" fmla="*/ 247650 w 238"/>
                <a:gd name="T11" fmla="*/ 31750 h 176"/>
                <a:gd name="T12" fmla="*/ 223838 w 238"/>
                <a:gd name="T13" fmla="*/ 0 h 176"/>
                <a:gd name="T14" fmla="*/ 207963 w 238"/>
                <a:gd name="T15" fmla="*/ 22225 h 176"/>
                <a:gd name="T16" fmla="*/ 193675 w 238"/>
                <a:gd name="T17" fmla="*/ 33338 h 176"/>
                <a:gd name="T18" fmla="*/ 166688 w 238"/>
                <a:gd name="T19" fmla="*/ 52388 h 176"/>
                <a:gd name="T20" fmla="*/ 141288 w 238"/>
                <a:gd name="T21" fmla="*/ 60325 h 176"/>
                <a:gd name="T22" fmla="*/ 133350 w 238"/>
                <a:gd name="T23" fmla="*/ 84137 h 176"/>
                <a:gd name="T24" fmla="*/ 85725 w 238"/>
                <a:gd name="T25" fmla="*/ 114300 h 176"/>
                <a:gd name="T26" fmla="*/ 50800 w 238"/>
                <a:gd name="T27" fmla="*/ 109538 h 176"/>
                <a:gd name="T28" fmla="*/ 22225 w 238"/>
                <a:gd name="T29" fmla="*/ 123825 h 176"/>
                <a:gd name="T30" fmla="*/ 9525 w 238"/>
                <a:gd name="T31" fmla="*/ 146050 h 176"/>
                <a:gd name="T32" fmla="*/ 0 w 238"/>
                <a:gd name="T33" fmla="*/ 169862 h 176"/>
                <a:gd name="T34" fmla="*/ 7938 w 238"/>
                <a:gd name="T35" fmla="*/ 190500 h 176"/>
                <a:gd name="T36" fmla="*/ 33338 w 238"/>
                <a:gd name="T37" fmla="*/ 233363 h 176"/>
                <a:gd name="T38" fmla="*/ 52388 w 238"/>
                <a:gd name="T39" fmla="*/ 252413 h 176"/>
                <a:gd name="T40" fmla="*/ 61913 w 238"/>
                <a:gd name="T41" fmla="*/ 279400 h 176"/>
                <a:gd name="T42" fmla="*/ 74613 w 238"/>
                <a:gd name="T43" fmla="*/ 260350 h 176"/>
                <a:gd name="T44" fmla="*/ 88900 w 238"/>
                <a:gd name="T45" fmla="*/ 241300 h 176"/>
                <a:gd name="T46" fmla="*/ 119063 w 238"/>
                <a:gd name="T47" fmla="*/ 242888 h 176"/>
                <a:gd name="T48" fmla="*/ 136525 w 238"/>
                <a:gd name="T49" fmla="*/ 204788 h 176"/>
                <a:gd name="T50" fmla="*/ 147638 w 238"/>
                <a:gd name="T51" fmla="*/ 185737 h 176"/>
                <a:gd name="T52" fmla="*/ 190500 w 238"/>
                <a:gd name="T53" fmla="*/ 209550 h 176"/>
                <a:gd name="T54" fmla="*/ 246063 w 238"/>
                <a:gd name="T55" fmla="*/ 207963 h 176"/>
                <a:gd name="T56" fmla="*/ 265113 w 238"/>
                <a:gd name="T57" fmla="*/ 204788 h 176"/>
                <a:gd name="T58" fmla="*/ 293688 w 238"/>
                <a:gd name="T59" fmla="*/ 198437 h 176"/>
                <a:gd name="T60" fmla="*/ 314325 w 238"/>
                <a:gd name="T61" fmla="*/ 180975 h 176"/>
                <a:gd name="T62" fmla="*/ 355600 w 238"/>
                <a:gd name="T63" fmla="*/ 184150 h 176"/>
                <a:gd name="T64" fmla="*/ 360363 w 238"/>
                <a:gd name="T65" fmla="*/ 179387 h 1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8"/>
                <a:gd name="T100" fmla="*/ 0 h 176"/>
                <a:gd name="T101" fmla="*/ 238 w 238"/>
                <a:gd name="T102" fmla="*/ 176 h 1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8" h="176">
                  <a:moveTo>
                    <a:pt x="227" y="113"/>
                  </a:moveTo>
                  <a:cubicBezTo>
                    <a:pt x="224" y="105"/>
                    <a:pt x="219" y="93"/>
                    <a:pt x="210" y="92"/>
                  </a:cubicBezTo>
                  <a:cubicBezTo>
                    <a:pt x="203" y="87"/>
                    <a:pt x="206" y="79"/>
                    <a:pt x="198" y="77"/>
                  </a:cubicBezTo>
                  <a:cubicBezTo>
                    <a:pt x="190" y="73"/>
                    <a:pt x="179" y="66"/>
                    <a:pt x="173" y="60"/>
                  </a:cubicBezTo>
                  <a:cubicBezTo>
                    <a:pt x="169" y="56"/>
                    <a:pt x="169" y="52"/>
                    <a:pt x="164" y="48"/>
                  </a:cubicBezTo>
                  <a:cubicBezTo>
                    <a:pt x="160" y="39"/>
                    <a:pt x="160" y="29"/>
                    <a:pt x="156" y="20"/>
                  </a:cubicBezTo>
                  <a:cubicBezTo>
                    <a:pt x="154" y="10"/>
                    <a:pt x="150" y="5"/>
                    <a:pt x="141" y="0"/>
                  </a:cubicBezTo>
                  <a:cubicBezTo>
                    <a:pt x="136" y="8"/>
                    <a:pt x="139" y="3"/>
                    <a:pt x="131" y="14"/>
                  </a:cubicBezTo>
                  <a:cubicBezTo>
                    <a:pt x="129" y="17"/>
                    <a:pt x="122" y="21"/>
                    <a:pt x="122" y="21"/>
                  </a:cubicBezTo>
                  <a:cubicBezTo>
                    <a:pt x="118" y="27"/>
                    <a:pt x="112" y="32"/>
                    <a:pt x="105" y="33"/>
                  </a:cubicBezTo>
                  <a:cubicBezTo>
                    <a:pt x="100" y="36"/>
                    <a:pt x="94" y="35"/>
                    <a:pt x="89" y="38"/>
                  </a:cubicBezTo>
                  <a:cubicBezTo>
                    <a:pt x="81" y="49"/>
                    <a:pt x="94" y="31"/>
                    <a:pt x="84" y="53"/>
                  </a:cubicBezTo>
                  <a:cubicBezTo>
                    <a:pt x="81" y="61"/>
                    <a:pt x="62" y="71"/>
                    <a:pt x="54" y="72"/>
                  </a:cubicBezTo>
                  <a:cubicBezTo>
                    <a:pt x="43" y="70"/>
                    <a:pt x="46" y="68"/>
                    <a:pt x="32" y="69"/>
                  </a:cubicBezTo>
                  <a:cubicBezTo>
                    <a:pt x="23" y="75"/>
                    <a:pt x="27" y="77"/>
                    <a:pt x="14" y="78"/>
                  </a:cubicBezTo>
                  <a:cubicBezTo>
                    <a:pt x="11" y="83"/>
                    <a:pt x="9" y="87"/>
                    <a:pt x="6" y="92"/>
                  </a:cubicBezTo>
                  <a:cubicBezTo>
                    <a:pt x="5" y="98"/>
                    <a:pt x="2" y="101"/>
                    <a:pt x="0" y="107"/>
                  </a:cubicBezTo>
                  <a:cubicBezTo>
                    <a:pt x="2" y="111"/>
                    <a:pt x="3" y="116"/>
                    <a:pt x="5" y="120"/>
                  </a:cubicBezTo>
                  <a:cubicBezTo>
                    <a:pt x="7" y="129"/>
                    <a:pt x="13" y="141"/>
                    <a:pt x="21" y="147"/>
                  </a:cubicBezTo>
                  <a:cubicBezTo>
                    <a:pt x="24" y="152"/>
                    <a:pt x="33" y="159"/>
                    <a:pt x="33" y="159"/>
                  </a:cubicBezTo>
                  <a:cubicBezTo>
                    <a:pt x="37" y="166"/>
                    <a:pt x="38" y="168"/>
                    <a:pt x="39" y="176"/>
                  </a:cubicBezTo>
                  <a:cubicBezTo>
                    <a:pt x="42" y="169"/>
                    <a:pt x="39" y="166"/>
                    <a:pt x="47" y="164"/>
                  </a:cubicBezTo>
                  <a:cubicBezTo>
                    <a:pt x="50" y="159"/>
                    <a:pt x="54" y="157"/>
                    <a:pt x="56" y="152"/>
                  </a:cubicBezTo>
                  <a:cubicBezTo>
                    <a:pt x="64" y="153"/>
                    <a:pt x="67" y="155"/>
                    <a:pt x="75" y="153"/>
                  </a:cubicBezTo>
                  <a:cubicBezTo>
                    <a:pt x="80" y="144"/>
                    <a:pt x="75" y="133"/>
                    <a:pt x="86" y="129"/>
                  </a:cubicBezTo>
                  <a:cubicBezTo>
                    <a:pt x="87" y="122"/>
                    <a:pt x="87" y="120"/>
                    <a:pt x="93" y="117"/>
                  </a:cubicBezTo>
                  <a:cubicBezTo>
                    <a:pt x="105" y="120"/>
                    <a:pt x="112" y="122"/>
                    <a:pt x="120" y="132"/>
                  </a:cubicBezTo>
                  <a:cubicBezTo>
                    <a:pt x="132" y="130"/>
                    <a:pt x="143" y="132"/>
                    <a:pt x="155" y="131"/>
                  </a:cubicBezTo>
                  <a:cubicBezTo>
                    <a:pt x="160" y="127"/>
                    <a:pt x="162" y="123"/>
                    <a:pt x="167" y="129"/>
                  </a:cubicBezTo>
                  <a:cubicBezTo>
                    <a:pt x="174" y="128"/>
                    <a:pt x="178" y="126"/>
                    <a:pt x="185" y="125"/>
                  </a:cubicBezTo>
                  <a:cubicBezTo>
                    <a:pt x="190" y="121"/>
                    <a:pt x="193" y="117"/>
                    <a:pt x="198" y="114"/>
                  </a:cubicBezTo>
                  <a:cubicBezTo>
                    <a:pt x="208" y="118"/>
                    <a:pt x="213" y="117"/>
                    <a:pt x="224" y="116"/>
                  </a:cubicBezTo>
                  <a:cubicBezTo>
                    <a:pt x="227" y="101"/>
                    <a:pt x="238" y="124"/>
                    <a:pt x="227" y="1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3" name="Freeform 201"/>
            <p:cNvSpPr>
              <a:spLocks/>
            </p:cNvSpPr>
            <p:nvPr/>
          </p:nvSpPr>
          <p:spPr bwMode="auto">
            <a:xfrm>
              <a:off x="4879975" y="3976688"/>
              <a:ext cx="215900" cy="352425"/>
            </a:xfrm>
            <a:custGeom>
              <a:avLst/>
              <a:gdLst>
                <a:gd name="T0" fmla="*/ 39687 w 136"/>
                <a:gd name="T1" fmla="*/ 346075 h 222"/>
                <a:gd name="T2" fmla="*/ 47625 w 136"/>
                <a:gd name="T3" fmla="*/ 323850 h 222"/>
                <a:gd name="T4" fmla="*/ 33337 w 136"/>
                <a:gd name="T5" fmla="*/ 295275 h 222"/>
                <a:gd name="T6" fmla="*/ 15875 w 136"/>
                <a:gd name="T7" fmla="*/ 274638 h 222"/>
                <a:gd name="T8" fmla="*/ 0 w 136"/>
                <a:gd name="T9" fmla="*/ 276225 h 222"/>
                <a:gd name="T10" fmla="*/ 9525 w 136"/>
                <a:gd name="T11" fmla="*/ 255588 h 222"/>
                <a:gd name="T12" fmla="*/ 9525 w 136"/>
                <a:gd name="T13" fmla="*/ 222250 h 222"/>
                <a:gd name="T14" fmla="*/ 33337 w 136"/>
                <a:gd name="T15" fmla="*/ 209550 h 222"/>
                <a:gd name="T16" fmla="*/ 61912 w 136"/>
                <a:gd name="T17" fmla="*/ 223838 h 222"/>
                <a:gd name="T18" fmla="*/ 76200 w 136"/>
                <a:gd name="T19" fmla="*/ 212725 h 222"/>
                <a:gd name="T20" fmla="*/ 76200 w 136"/>
                <a:gd name="T21" fmla="*/ 185737 h 222"/>
                <a:gd name="T22" fmla="*/ 115887 w 136"/>
                <a:gd name="T23" fmla="*/ 119063 h 222"/>
                <a:gd name="T24" fmla="*/ 128587 w 136"/>
                <a:gd name="T25" fmla="*/ 109538 h 222"/>
                <a:gd name="T26" fmla="*/ 138112 w 136"/>
                <a:gd name="T27" fmla="*/ 79375 h 222"/>
                <a:gd name="T28" fmla="*/ 152400 w 136"/>
                <a:gd name="T29" fmla="*/ 60325 h 222"/>
                <a:gd name="T30" fmla="*/ 161925 w 136"/>
                <a:gd name="T31" fmla="*/ 31750 h 222"/>
                <a:gd name="T32" fmla="*/ 168275 w 136"/>
                <a:gd name="T33" fmla="*/ 17463 h 222"/>
                <a:gd name="T34" fmla="*/ 176212 w 136"/>
                <a:gd name="T35" fmla="*/ 0 h 222"/>
                <a:gd name="T36" fmla="*/ 187325 w 136"/>
                <a:gd name="T37" fmla="*/ 31750 h 222"/>
                <a:gd name="T38" fmla="*/ 192087 w 136"/>
                <a:gd name="T39" fmla="*/ 85725 h 222"/>
                <a:gd name="T40" fmla="*/ 163512 w 136"/>
                <a:gd name="T41" fmla="*/ 93662 h 222"/>
                <a:gd name="T42" fmla="*/ 157162 w 136"/>
                <a:gd name="T43" fmla="*/ 117475 h 222"/>
                <a:gd name="T44" fmla="*/ 177800 w 136"/>
                <a:gd name="T45" fmla="*/ 131763 h 222"/>
                <a:gd name="T46" fmla="*/ 182562 w 136"/>
                <a:gd name="T47" fmla="*/ 174625 h 222"/>
                <a:gd name="T48" fmla="*/ 173037 w 136"/>
                <a:gd name="T49" fmla="*/ 195262 h 222"/>
                <a:gd name="T50" fmla="*/ 153987 w 136"/>
                <a:gd name="T51" fmla="*/ 223838 h 222"/>
                <a:gd name="T52" fmla="*/ 182562 w 136"/>
                <a:gd name="T53" fmla="*/ 280988 h 222"/>
                <a:gd name="T54" fmla="*/ 215900 w 136"/>
                <a:gd name="T55" fmla="*/ 317500 h 222"/>
                <a:gd name="T56" fmla="*/ 215900 w 136"/>
                <a:gd name="T57" fmla="*/ 350838 h 222"/>
                <a:gd name="T58" fmla="*/ 176212 w 136"/>
                <a:gd name="T59" fmla="*/ 347663 h 222"/>
                <a:gd name="T60" fmla="*/ 111125 w 136"/>
                <a:gd name="T61" fmla="*/ 338138 h 222"/>
                <a:gd name="T62" fmla="*/ 90487 w 136"/>
                <a:gd name="T63" fmla="*/ 352425 h 222"/>
                <a:gd name="T64" fmla="*/ 39687 w 136"/>
                <a:gd name="T65" fmla="*/ 346075 h 22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36"/>
                <a:gd name="T100" fmla="*/ 0 h 222"/>
                <a:gd name="T101" fmla="*/ 136 w 136"/>
                <a:gd name="T102" fmla="*/ 222 h 22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36" h="222">
                  <a:moveTo>
                    <a:pt x="25" y="218"/>
                  </a:moveTo>
                  <a:lnTo>
                    <a:pt x="30" y="204"/>
                  </a:lnTo>
                  <a:lnTo>
                    <a:pt x="21" y="186"/>
                  </a:lnTo>
                  <a:lnTo>
                    <a:pt x="10" y="173"/>
                  </a:lnTo>
                  <a:lnTo>
                    <a:pt x="0" y="174"/>
                  </a:lnTo>
                  <a:lnTo>
                    <a:pt x="6" y="161"/>
                  </a:lnTo>
                  <a:lnTo>
                    <a:pt x="6" y="140"/>
                  </a:lnTo>
                  <a:lnTo>
                    <a:pt x="21" y="132"/>
                  </a:lnTo>
                  <a:lnTo>
                    <a:pt x="39" y="141"/>
                  </a:lnTo>
                  <a:lnTo>
                    <a:pt x="48" y="134"/>
                  </a:lnTo>
                  <a:lnTo>
                    <a:pt x="48" y="117"/>
                  </a:lnTo>
                  <a:lnTo>
                    <a:pt x="73" y="75"/>
                  </a:lnTo>
                  <a:lnTo>
                    <a:pt x="81" y="69"/>
                  </a:lnTo>
                  <a:lnTo>
                    <a:pt x="87" y="50"/>
                  </a:lnTo>
                  <a:lnTo>
                    <a:pt x="96" y="38"/>
                  </a:lnTo>
                  <a:lnTo>
                    <a:pt x="102" y="20"/>
                  </a:lnTo>
                  <a:lnTo>
                    <a:pt x="106" y="11"/>
                  </a:lnTo>
                  <a:lnTo>
                    <a:pt x="111" y="0"/>
                  </a:lnTo>
                  <a:lnTo>
                    <a:pt x="118" y="20"/>
                  </a:lnTo>
                  <a:lnTo>
                    <a:pt x="121" y="54"/>
                  </a:lnTo>
                  <a:lnTo>
                    <a:pt x="103" y="59"/>
                  </a:lnTo>
                  <a:lnTo>
                    <a:pt x="99" y="74"/>
                  </a:lnTo>
                  <a:lnTo>
                    <a:pt x="112" y="83"/>
                  </a:lnTo>
                  <a:lnTo>
                    <a:pt x="115" y="110"/>
                  </a:lnTo>
                  <a:lnTo>
                    <a:pt x="109" y="123"/>
                  </a:lnTo>
                  <a:lnTo>
                    <a:pt x="97" y="141"/>
                  </a:lnTo>
                  <a:lnTo>
                    <a:pt x="115" y="177"/>
                  </a:lnTo>
                  <a:lnTo>
                    <a:pt x="136" y="200"/>
                  </a:lnTo>
                  <a:lnTo>
                    <a:pt x="136" y="221"/>
                  </a:lnTo>
                  <a:lnTo>
                    <a:pt x="111" y="219"/>
                  </a:lnTo>
                  <a:lnTo>
                    <a:pt x="70" y="213"/>
                  </a:lnTo>
                  <a:lnTo>
                    <a:pt x="57" y="222"/>
                  </a:lnTo>
                  <a:lnTo>
                    <a:pt x="25" y="218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4" name="Freeform 206"/>
            <p:cNvSpPr>
              <a:spLocks/>
            </p:cNvSpPr>
            <p:nvPr/>
          </p:nvSpPr>
          <p:spPr bwMode="auto">
            <a:xfrm>
              <a:off x="5795963" y="3979863"/>
              <a:ext cx="55562" cy="71437"/>
            </a:xfrm>
            <a:custGeom>
              <a:avLst/>
              <a:gdLst>
                <a:gd name="T0" fmla="*/ 47625 w 35"/>
                <a:gd name="T1" fmla="*/ 44450 h 45"/>
                <a:gd name="T2" fmla="*/ 47625 w 35"/>
                <a:gd name="T3" fmla="*/ 28575 h 45"/>
                <a:gd name="T4" fmla="*/ 41275 w 35"/>
                <a:gd name="T5" fmla="*/ 0 h 45"/>
                <a:gd name="T6" fmla="*/ 17462 w 35"/>
                <a:gd name="T7" fmla="*/ 9525 h 45"/>
                <a:gd name="T8" fmla="*/ 0 w 35"/>
                <a:gd name="T9" fmla="*/ 47625 h 45"/>
                <a:gd name="T10" fmla="*/ 47625 w 35"/>
                <a:gd name="T11" fmla="*/ 49212 h 45"/>
                <a:gd name="T12" fmla="*/ 47625 w 35"/>
                <a:gd name="T13" fmla="*/ 44450 h 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5"/>
                <a:gd name="T22" fmla="*/ 0 h 45"/>
                <a:gd name="T23" fmla="*/ 35 w 35"/>
                <a:gd name="T24" fmla="*/ 45 h 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5" h="45">
                  <a:moveTo>
                    <a:pt x="30" y="28"/>
                  </a:moveTo>
                  <a:cubicBezTo>
                    <a:pt x="20" y="26"/>
                    <a:pt x="24" y="22"/>
                    <a:pt x="30" y="18"/>
                  </a:cubicBezTo>
                  <a:cubicBezTo>
                    <a:pt x="35" y="10"/>
                    <a:pt x="33" y="7"/>
                    <a:pt x="26" y="0"/>
                  </a:cubicBezTo>
                  <a:cubicBezTo>
                    <a:pt x="21" y="3"/>
                    <a:pt x="16" y="3"/>
                    <a:pt x="11" y="6"/>
                  </a:cubicBezTo>
                  <a:cubicBezTo>
                    <a:pt x="6" y="13"/>
                    <a:pt x="3" y="22"/>
                    <a:pt x="0" y="30"/>
                  </a:cubicBezTo>
                  <a:cubicBezTo>
                    <a:pt x="4" y="45"/>
                    <a:pt x="21" y="38"/>
                    <a:pt x="30" y="31"/>
                  </a:cubicBezTo>
                  <a:cubicBezTo>
                    <a:pt x="32" y="26"/>
                    <a:pt x="33" y="26"/>
                    <a:pt x="30" y="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5" name="Freeform 203"/>
            <p:cNvSpPr>
              <a:spLocks/>
            </p:cNvSpPr>
            <p:nvPr/>
          </p:nvSpPr>
          <p:spPr bwMode="auto">
            <a:xfrm>
              <a:off x="5649913" y="3795713"/>
              <a:ext cx="192087" cy="193675"/>
            </a:xfrm>
            <a:custGeom>
              <a:avLst/>
              <a:gdLst>
                <a:gd name="T0" fmla="*/ 192087 w 121"/>
                <a:gd name="T1" fmla="*/ 174625 h 122"/>
                <a:gd name="T2" fmla="*/ 169862 w 121"/>
                <a:gd name="T3" fmla="*/ 161925 h 122"/>
                <a:gd name="T4" fmla="*/ 141287 w 121"/>
                <a:gd name="T5" fmla="*/ 123825 h 122"/>
                <a:gd name="T6" fmla="*/ 122237 w 121"/>
                <a:gd name="T7" fmla="*/ 103188 h 122"/>
                <a:gd name="T8" fmla="*/ 87312 w 121"/>
                <a:gd name="T9" fmla="*/ 69850 h 122"/>
                <a:gd name="T10" fmla="*/ 79375 w 121"/>
                <a:gd name="T11" fmla="*/ 36513 h 122"/>
                <a:gd name="T12" fmla="*/ 63500 w 121"/>
                <a:gd name="T13" fmla="*/ 0 h 122"/>
                <a:gd name="T14" fmla="*/ 46037 w 121"/>
                <a:gd name="T15" fmla="*/ 4763 h 122"/>
                <a:gd name="T16" fmla="*/ 26987 w 121"/>
                <a:gd name="T17" fmla="*/ 22225 h 122"/>
                <a:gd name="T18" fmla="*/ 12700 w 121"/>
                <a:gd name="T19" fmla="*/ 71438 h 122"/>
                <a:gd name="T20" fmla="*/ 36512 w 121"/>
                <a:gd name="T21" fmla="*/ 127000 h 122"/>
                <a:gd name="T22" fmla="*/ 55562 w 121"/>
                <a:gd name="T23" fmla="*/ 112713 h 122"/>
                <a:gd name="T24" fmla="*/ 92075 w 121"/>
                <a:gd name="T25" fmla="*/ 128588 h 122"/>
                <a:gd name="T26" fmla="*/ 115887 w 121"/>
                <a:gd name="T27" fmla="*/ 138113 h 122"/>
                <a:gd name="T28" fmla="*/ 153987 w 121"/>
                <a:gd name="T29" fmla="*/ 174625 h 122"/>
                <a:gd name="T30" fmla="*/ 177800 w 121"/>
                <a:gd name="T31" fmla="*/ 193675 h 122"/>
                <a:gd name="T32" fmla="*/ 192087 w 121"/>
                <a:gd name="T33" fmla="*/ 174625 h 12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1"/>
                <a:gd name="T52" fmla="*/ 0 h 122"/>
                <a:gd name="T53" fmla="*/ 121 w 121"/>
                <a:gd name="T54" fmla="*/ 122 h 12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1" h="122">
                  <a:moveTo>
                    <a:pt x="121" y="110"/>
                  </a:moveTo>
                  <a:cubicBezTo>
                    <a:pt x="114" y="108"/>
                    <a:pt x="111" y="109"/>
                    <a:pt x="107" y="102"/>
                  </a:cubicBezTo>
                  <a:cubicBezTo>
                    <a:pt x="106" y="92"/>
                    <a:pt x="100" y="82"/>
                    <a:pt x="89" y="78"/>
                  </a:cubicBezTo>
                  <a:cubicBezTo>
                    <a:pt x="87" y="69"/>
                    <a:pt x="86" y="67"/>
                    <a:pt x="77" y="65"/>
                  </a:cubicBezTo>
                  <a:cubicBezTo>
                    <a:pt x="71" y="55"/>
                    <a:pt x="62" y="53"/>
                    <a:pt x="55" y="44"/>
                  </a:cubicBezTo>
                  <a:cubicBezTo>
                    <a:pt x="53" y="37"/>
                    <a:pt x="53" y="30"/>
                    <a:pt x="50" y="23"/>
                  </a:cubicBezTo>
                  <a:cubicBezTo>
                    <a:pt x="49" y="14"/>
                    <a:pt x="48" y="6"/>
                    <a:pt x="40" y="0"/>
                  </a:cubicBezTo>
                  <a:cubicBezTo>
                    <a:pt x="36" y="1"/>
                    <a:pt x="32" y="1"/>
                    <a:pt x="29" y="3"/>
                  </a:cubicBezTo>
                  <a:cubicBezTo>
                    <a:pt x="24" y="7"/>
                    <a:pt x="24" y="11"/>
                    <a:pt x="17" y="14"/>
                  </a:cubicBezTo>
                  <a:cubicBezTo>
                    <a:pt x="15" y="25"/>
                    <a:pt x="17" y="38"/>
                    <a:pt x="8" y="45"/>
                  </a:cubicBezTo>
                  <a:cubicBezTo>
                    <a:pt x="13" y="67"/>
                    <a:pt x="0" y="74"/>
                    <a:pt x="23" y="80"/>
                  </a:cubicBezTo>
                  <a:cubicBezTo>
                    <a:pt x="29" y="78"/>
                    <a:pt x="30" y="75"/>
                    <a:pt x="35" y="71"/>
                  </a:cubicBezTo>
                  <a:cubicBezTo>
                    <a:pt x="47" y="73"/>
                    <a:pt x="41" y="79"/>
                    <a:pt x="58" y="81"/>
                  </a:cubicBezTo>
                  <a:cubicBezTo>
                    <a:pt x="64" y="91"/>
                    <a:pt x="57" y="83"/>
                    <a:pt x="73" y="87"/>
                  </a:cubicBezTo>
                  <a:cubicBezTo>
                    <a:pt x="83" y="89"/>
                    <a:pt x="92" y="102"/>
                    <a:pt x="97" y="110"/>
                  </a:cubicBezTo>
                  <a:cubicBezTo>
                    <a:pt x="98" y="118"/>
                    <a:pt x="105" y="118"/>
                    <a:pt x="112" y="122"/>
                  </a:cubicBezTo>
                  <a:cubicBezTo>
                    <a:pt x="121" y="115"/>
                    <a:pt x="108" y="106"/>
                    <a:pt x="121" y="1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6" name="Freeform 207"/>
            <p:cNvSpPr>
              <a:spLocks/>
            </p:cNvSpPr>
            <p:nvPr/>
          </p:nvSpPr>
          <p:spPr bwMode="auto">
            <a:xfrm>
              <a:off x="5780088" y="4014788"/>
              <a:ext cx="277812" cy="423862"/>
            </a:xfrm>
            <a:custGeom>
              <a:avLst/>
              <a:gdLst>
                <a:gd name="T0" fmla="*/ 49212 w 175"/>
                <a:gd name="T1" fmla="*/ 36512 h 267"/>
                <a:gd name="T2" fmla="*/ 66675 w 175"/>
                <a:gd name="T3" fmla="*/ 17462 h 267"/>
                <a:gd name="T4" fmla="*/ 85725 w 175"/>
                <a:gd name="T5" fmla="*/ 33337 h 267"/>
                <a:gd name="T6" fmla="*/ 119062 w 175"/>
                <a:gd name="T7" fmla="*/ 31750 h 267"/>
                <a:gd name="T8" fmla="*/ 166687 w 175"/>
                <a:gd name="T9" fmla="*/ 31750 h 267"/>
                <a:gd name="T10" fmla="*/ 200025 w 175"/>
                <a:gd name="T11" fmla="*/ 22225 h 267"/>
                <a:gd name="T12" fmla="*/ 223837 w 175"/>
                <a:gd name="T13" fmla="*/ 17462 h 267"/>
                <a:gd name="T14" fmla="*/ 247650 w 175"/>
                <a:gd name="T15" fmla="*/ 12700 h 267"/>
                <a:gd name="T16" fmla="*/ 268287 w 175"/>
                <a:gd name="T17" fmla="*/ 0 h 267"/>
                <a:gd name="T18" fmla="*/ 277812 w 175"/>
                <a:gd name="T19" fmla="*/ 22225 h 267"/>
                <a:gd name="T20" fmla="*/ 261937 w 175"/>
                <a:gd name="T21" fmla="*/ 52387 h 267"/>
                <a:gd name="T22" fmla="*/ 254000 w 175"/>
                <a:gd name="T23" fmla="*/ 107950 h 267"/>
                <a:gd name="T24" fmla="*/ 239712 w 175"/>
                <a:gd name="T25" fmla="*/ 138112 h 267"/>
                <a:gd name="T26" fmla="*/ 225425 w 175"/>
                <a:gd name="T27" fmla="*/ 174625 h 267"/>
                <a:gd name="T28" fmla="*/ 215900 w 175"/>
                <a:gd name="T29" fmla="*/ 198437 h 267"/>
                <a:gd name="T30" fmla="*/ 201612 w 175"/>
                <a:gd name="T31" fmla="*/ 231775 h 267"/>
                <a:gd name="T32" fmla="*/ 177800 w 175"/>
                <a:gd name="T33" fmla="*/ 261937 h 267"/>
                <a:gd name="T34" fmla="*/ 153987 w 175"/>
                <a:gd name="T35" fmla="*/ 295275 h 267"/>
                <a:gd name="T36" fmla="*/ 96837 w 175"/>
                <a:gd name="T37" fmla="*/ 352425 h 267"/>
                <a:gd name="T38" fmla="*/ 63500 w 175"/>
                <a:gd name="T39" fmla="*/ 385762 h 267"/>
                <a:gd name="T40" fmla="*/ 30162 w 175"/>
                <a:gd name="T41" fmla="*/ 423862 h 267"/>
                <a:gd name="T42" fmla="*/ 20637 w 175"/>
                <a:gd name="T43" fmla="*/ 393699 h 267"/>
                <a:gd name="T44" fmla="*/ 6350 w 175"/>
                <a:gd name="T45" fmla="*/ 369887 h 267"/>
                <a:gd name="T46" fmla="*/ 0 w 175"/>
                <a:gd name="T47" fmla="*/ 312737 h 267"/>
                <a:gd name="T48" fmla="*/ 23812 w 175"/>
                <a:gd name="T49" fmla="*/ 293687 h 267"/>
                <a:gd name="T50" fmla="*/ 47625 w 175"/>
                <a:gd name="T51" fmla="*/ 250825 h 267"/>
                <a:gd name="T52" fmla="*/ 76200 w 175"/>
                <a:gd name="T53" fmla="*/ 241300 h 267"/>
                <a:gd name="T54" fmla="*/ 115887 w 175"/>
                <a:gd name="T55" fmla="*/ 227012 h 267"/>
                <a:gd name="T56" fmla="*/ 142875 w 175"/>
                <a:gd name="T57" fmla="*/ 204787 h 267"/>
                <a:gd name="T58" fmla="*/ 158750 w 175"/>
                <a:gd name="T59" fmla="*/ 185737 h 267"/>
                <a:gd name="T60" fmla="*/ 185737 w 175"/>
                <a:gd name="T61" fmla="*/ 142875 h 267"/>
                <a:gd name="T62" fmla="*/ 168275 w 175"/>
                <a:gd name="T63" fmla="*/ 117475 h 267"/>
                <a:gd name="T64" fmla="*/ 120650 w 175"/>
                <a:gd name="T65" fmla="*/ 98425 h 267"/>
                <a:gd name="T66" fmla="*/ 77787 w 175"/>
                <a:gd name="T67" fmla="*/ 79375 h 267"/>
                <a:gd name="T68" fmla="*/ 61912 w 175"/>
                <a:gd name="T69" fmla="*/ 65087 h 267"/>
                <a:gd name="T70" fmla="*/ 49212 w 175"/>
                <a:gd name="T71" fmla="*/ 36512 h 2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75"/>
                <a:gd name="T109" fmla="*/ 0 h 267"/>
                <a:gd name="T110" fmla="*/ 175 w 175"/>
                <a:gd name="T111" fmla="*/ 267 h 26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75" h="267">
                  <a:moveTo>
                    <a:pt x="31" y="23"/>
                  </a:moveTo>
                  <a:cubicBezTo>
                    <a:pt x="34" y="17"/>
                    <a:pt x="36" y="14"/>
                    <a:pt x="42" y="11"/>
                  </a:cubicBezTo>
                  <a:cubicBezTo>
                    <a:pt x="50" y="21"/>
                    <a:pt x="45" y="19"/>
                    <a:pt x="54" y="21"/>
                  </a:cubicBezTo>
                  <a:cubicBezTo>
                    <a:pt x="60" y="24"/>
                    <a:pt x="75" y="20"/>
                    <a:pt x="75" y="20"/>
                  </a:cubicBezTo>
                  <a:cubicBezTo>
                    <a:pt x="88" y="21"/>
                    <a:pt x="93" y="22"/>
                    <a:pt x="105" y="20"/>
                  </a:cubicBezTo>
                  <a:cubicBezTo>
                    <a:pt x="112" y="14"/>
                    <a:pt x="116" y="15"/>
                    <a:pt x="126" y="14"/>
                  </a:cubicBezTo>
                  <a:cubicBezTo>
                    <a:pt x="134" y="4"/>
                    <a:pt x="126" y="12"/>
                    <a:pt x="141" y="11"/>
                  </a:cubicBezTo>
                  <a:cubicBezTo>
                    <a:pt x="146" y="11"/>
                    <a:pt x="156" y="8"/>
                    <a:pt x="156" y="8"/>
                  </a:cubicBezTo>
                  <a:cubicBezTo>
                    <a:pt x="160" y="1"/>
                    <a:pt x="163" y="3"/>
                    <a:pt x="169" y="0"/>
                  </a:cubicBezTo>
                  <a:cubicBezTo>
                    <a:pt x="172" y="5"/>
                    <a:pt x="174" y="8"/>
                    <a:pt x="175" y="14"/>
                  </a:cubicBezTo>
                  <a:cubicBezTo>
                    <a:pt x="174" y="21"/>
                    <a:pt x="170" y="28"/>
                    <a:pt x="165" y="33"/>
                  </a:cubicBezTo>
                  <a:cubicBezTo>
                    <a:pt x="160" y="44"/>
                    <a:pt x="165" y="57"/>
                    <a:pt x="160" y="68"/>
                  </a:cubicBezTo>
                  <a:cubicBezTo>
                    <a:pt x="159" y="75"/>
                    <a:pt x="155" y="81"/>
                    <a:pt x="151" y="87"/>
                  </a:cubicBezTo>
                  <a:cubicBezTo>
                    <a:pt x="149" y="96"/>
                    <a:pt x="145" y="102"/>
                    <a:pt x="142" y="110"/>
                  </a:cubicBezTo>
                  <a:cubicBezTo>
                    <a:pt x="141" y="116"/>
                    <a:pt x="139" y="119"/>
                    <a:pt x="136" y="125"/>
                  </a:cubicBezTo>
                  <a:cubicBezTo>
                    <a:pt x="135" y="132"/>
                    <a:pt x="130" y="139"/>
                    <a:pt x="127" y="146"/>
                  </a:cubicBezTo>
                  <a:cubicBezTo>
                    <a:pt x="125" y="155"/>
                    <a:pt x="122" y="163"/>
                    <a:pt x="112" y="165"/>
                  </a:cubicBezTo>
                  <a:cubicBezTo>
                    <a:pt x="106" y="175"/>
                    <a:pt x="108" y="180"/>
                    <a:pt x="97" y="186"/>
                  </a:cubicBezTo>
                  <a:cubicBezTo>
                    <a:pt x="86" y="200"/>
                    <a:pt x="76" y="213"/>
                    <a:pt x="61" y="222"/>
                  </a:cubicBezTo>
                  <a:cubicBezTo>
                    <a:pt x="55" y="229"/>
                    <a:pt x="48" y="237"/>
                    <a:pt x="40" y="243"/>
                  </a:cubicBezTo>
                  <a:cubicBezTo>
                    <a:pt x="35" y="252"/>
                    <a:pt x="28" y="262"/>
                    <a:pt x="19" y="267"/>
                  </a:cubicBezTo>
                  <a:cubicBezTo>
                    <a:pt x="11" y="261"/>
                    <a:pt x="12" y="260"/>
                    <a:pt x="13" y="248"/>
                  </a:cubicBezTo>
                  <a:cubicBezTo>
                    <a:pt x="5" y="237"/>
                    <a:pt x="7" y="243"/>
                    <a:pt x="4" y="233"/>
                  </a:cubicBezTo>
                  <a:cubicBezTo>
                    <a:pt x="3" y="221"/>
                    <a:pt x="1" y="210"/>
                    <a:pt x="0" y="197"/>
                  </a:cubicBezTo>
                  <a:cubicBezTo>
                    <a:pt x="1" y="185"/>
                    <a:pt x="3" y="186"/>
                    <a:pt x="15" y="185"/>
                  </a:cubicBezTo>
                  <a:cubicBezTo>
                    <a:pt x="24" y="178"/>
                    <a:pt x="19" y="160"/>
                    <a:pt x="30" y="158"/>
                  </a:cubicBezTo>
                  <a:cubicBezTo>
                    <a:pt x="36" y="155"/>
                    <a:pt x="42" y="153"/>
                    <a:pt x="48" y="152"/>
                  </a:cubicBezTo>
                  <a:cubicBezTo>
                    <a:pt x="56" y="146"/>
                    <a:pt x="63" y="144"/>
                    <a:pt x="73" y="143"/>
                  </a:cubicBezTo>
                  <a:cubicBezTo>
                    <a:pt x="81" y="140"/>
                    <a:pt x="83" y="133"/>
                    <a:pt x="90" y="129"/>
                  </a:cubicBezTo>
                  <a:cubicBezTo>
                    <a:pt x="93" y="124"/>
                    <a:pt x="95" y="120"/>
                    <a:pt x="100" y="117"/>
                  </a:cubicBezTo>
                  <a:cubicBezTo>
                    <a:pt x="105" y="107"/>
                    <a:pt x="112" y="99"/>
                    <a:pt x="117" y="90"/>
                  </a:cubicBezTo>
                  <a:cubicBezTo>
                    <a:pt x="119" y="79"/>
                    <a:pt x="117" y="76"/>
                    <a:pt x="106" y="74"/>
                  </a:cubicBezTo>
                  <a:cubicBezTo>
                    <a:pt x="97" y="70"/>
                    <a:pt x="85" y="64"/>
                    <a:pt x="76" y="62"/>
                  </a:cubicBezTo>
                  <a:cubicBezTo>
                    <a:pt x="68" y="58"/>
                    <a:pt x="58" y="52"/>
                    <a:pt x="49" y="50"/>
                  </a:cubicBezTo>
                  <a:cubicBezTo>
                    <a:pt x="44" y="48"/>
                    <a:pt x="43" y="44"/>
                    <a:pt x="39" y="41"/>
                  </a:cubicBezTo>
                  <a:cubicBezTo>
                    <a:pt x="36" y="33"/>
                    <a:pt x="30" y="31"/>
                    <a:pt x="31" y="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7" name="Freeform 205"/>
            <p:cNvSpPr>
              <a:spLocks/>
            </p:cNvSpPr>
            <p:nvPr/>
          </p:nvSpPr>
          <p:spPr bwMode="auto">
            <a:xfrm>
              <a:off x="5557838" y="3917950"/>
              <a:ext cx="409575" cy="354013"/>
            </a:xfrm>
            <a:custGeom>
              <a:avLst/>
              <a:gdLst>
                <a:gd name="T0" fmla="*/ 350837 w 258"/>
                <a:gd name="T1" fmla="*/ 323850 h 223"/>
                <a:gd name="T2" fmla="*/ 409575 w 258"/>
                <a:gd name="T3" fmla="*/ 230188 h 223"/>
                <a:gd name="T4" fmla="*/ 369887 w 258"/>
                <a:gd name="T5" fmla="*/ 214313 h 223"/>
                <a:gd name="T6" fmla="*/ 333375 w 258"/>
                <a:gd name="T7" fmla="*/ 195263 h 223"/>
                <a:gd name="T8" fmla="*/ 309562 w 258"/>
                <a:gd name="T9" fmla="*/ 185738 h 223"/>
                <a:gd name="T10" fmla="*/ 280987 w 258"/>
                <a:gd name="T11" fmla="*/ 166688 h 223"/>
                <a:gd name="T12" fmla="*/ 261937 w 258"/>
                <a:gd name="T13" fmla="*/ 144463 h 223"/>
                <a:gd name="T14" fmla="*/ 241300 w 258"/>
                <a:gd name="T15" fmla="*/ 119063 h 223"/>
                <a:gd name="T16" fmla="*/ 246062 w 258"/>
                <a:gd name="T17" fmla="*/ 92075 h 223"/>
                <a:gd name="T18" fmla="*/ 185737 w 258"/>
                <a:gd name="T19" fmla="*/ 15875 h 223"/>
                <a:gd name="T20" fmla="*/ 157162 w 258"/>
                <a:gd name="T21" fmla="*/ 0 h 223"/>
                <a:gd name="T22" fmla="*/ 128587 w 258"/>
                <a:gd name="T23" fmla="*/ 6350 h 223"/>
                <a:gd name="T24" fmla="*/ 103187 w 258"/>
                <a:gd name="T25" fmla="*/ 11113 h 223"/>
                <a:gd name="T26" fmla="*/ 66675 w 258"/>
                <a:gd name="T27" fmla="*/ 68263 h 223"/>
                <a:gd name="T28" fmla="*/ 57150 w 258"/>
                <a:gd name="T29" fmla="*/ 90488 h 223"/>
                <a:gd name="T30" fmla="*/ 33337 w 258"/>
                <a:gd name="T31" fmla="*/ 134938 h 223"/>
                <a:gd name="T32" fmla="*/ 19050 w 258"/>
                <a:gd name="T33" fmla="*/ 180975 h 223"/>
                <a:gd name="T34" fmla="*/ 0 w 258"/>
                <a:gd name="T35" fmla="*/ 234950 h 223"/>
                <a:gd name="T36" fmla="*/ 22225 w 258"/>
                <a:gd name="T37" fmla="*/ 249238 h 223"/>
                <a:gd name="T38" fmla="*/ 28575 w 258"/>
                <a:gd name="T39" fmla="*/ 254000 h 223"/>
                <a:gd name="T40" fmla="*/ 84137 w 258"/>
                <a:gd name="T41" fmla="*/ 333375 h 223"/>
                <a:gd name="T42" fmla="*/ 98425 w 258"/>
                <a:gd name="T43" fmla="*/ 354013 h 223"/>
                <a:gd name="T44" fmla="*/ 123825 w 258"/>
                <a:gd name="T45" fmla="*/ 352425 h 223"/>
                <a:gd name="T46" fmla="*/ 160337 w 258"/>
                <a:gd name="T47" fmla="*/ 354013 h 223"/>
                <a:gd name="T48" fmla="*/ 227012 w 258"/>
                <a:gd name="T49" fmla="*/ 333375 h 223"/>
                <a:gd name="T50" fmla="*/ 246062 w 258"/>
                <a:gd name="T51" fmla="*/ 347663 h 223"/>
                <a:gd name="T52" fmla="*/ 274637 w 258"/>
                <a:gd name="T53" fmla="*/ 338138 h 223"/>
                <a:gd name="T54" fmla="*/ 307975 w 258"/>
                <a:gd name="T55" fmla="*/ 325438 h 223"/>
                <a:gd name="T56" fmla="*/ 350837 w 258"/>
                <a:gd name="T57" fmla="*/ 323850 h 22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58"/>
                <a:gd name="T88" fmla="*/ 0 h 223"/>
                <a:gd name="T89" fmla="*/ 258 w 258"/>
                <a:gd name="T90" fmla="*/ 223 h 22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58" h="223">
                  <a:moveTo>
                    <a:pt x="221" y="204"/>
                  </a:moveTo>
                  <a:cubicBezTo>
                    <a:pt x="233" y="184"/>
                    <a:pt x="246" y="165"/>
                    <a:pt x="258" y="145"/>
                  </a:cubicBezTo>
                  <a:cubicBezTo>
                    <a:pt x="250" y="137"/>
                    <a:pt x="245" y="136"/>
                    <a:pt x="233" y="135"/>
                  </a:cubicBezTo>
                  <a:cubicBezTo>
                    <a:pt x="225" y="132"/>
                    <a:pt x="219" y="125"/>
                    <a:pt x="210" y="123"/>
                  </a:cubicBezTo>
                  <a:cubicBezTo>
                    <a:pt x="205" y="120"/>
                    <a:pt x="201" y="118"/>
                    <a:pt x="195" y="117"/>
                  </a:cubicBezTo>
                  <a:cubicBezTo>
                    <a:pt x="189" y="113"/>
                    <a:pt x="177" y="105"/>
                    <a:pt x="177" y="105"/>
                  </a:cubicBezTo>
                  <a:cubicBezTo>
                    <a:pt x="174" y="100"/>
                    <a:pt x="165" y="91"/>
                    <a:pt x="165" y="91"/>
                  </a:cubicBezTo>
                  <a:cubicBezTo>
                    <a:pt x="170" y="76"/>
                    <a:pt x="171" y="78"/>
                    <a:pt x="152" y="75"/>
                  </a:cubicBezTo>
                  <a:cubicBezTo>
                    <a:pt x="142" y="71"/>
                    <a:pt x="151" y="64"/>
                    <a:pt x="155" y="58"/>
                  </a:cubicBezTo>
                  <a:cubicBezTo>
                    <a:pt x="160" y="30"/>
                    <a:pt x="140" y="18"/>
                    <a:pt x="117" y="10"/>
                  </a:cubicBezTo>
                  <a:cubicBezTo>
                    <a:pt x="111" y="6"/>
                    <a:pt x="106" y="1"/>
                    <a:pt x="99" y="0"/>
                  </a:cubicBezTo>
                  <a:cubicBezTo>
                    <a:pt x="92" y="1"/>
                    <a:pt x="88" y="3"/>
                    <a:pt x="81" y="4"/>
                  </a:cubicBezTo>
                  <a:cubicBezTo>
                    <a:pt x="74" y="3"/>
                    <a:pt x="71" y="3"/>
                    <a:pt x="65" y="7"/>
                  </a:cubicBezTo>
                  <a:cubicBezTo>
                    <a:pt x="60" y="20"/>
                    <a:pt x="48" y="30"/>
                    <a:pt x="42" y="43"/>
                  </a:cubicBezTo>
                  <a:cubicBezTo>
                    <a:pt x="41" y="49"/>
                    <a:pt x="39" y="52"/>
                    <a:pt x="36" y="57"/>
                  </a:cubicBezTo>
                  <a:cubicBezTo>
                    <a:pt x="34" y="68"/>
                    <a:pt x="26" y="75"/>
                    <a:pt x="21" y="85"/>
                  </a:cubicBezTo>
                  <a:cubicBezTo>
                    <a:pt x="19" y="95"/>
                    <a:pt x="17" y="105"/>
                    <a:pt x="12" y="114"/>
                  </a:cubicBezTo>
                  <a:cubicBezTo>
                    <a:pt x="11" y="128"/>
                    <a:pt x="6" y="136"/>
                    <a:pt x="0" y="148"/>
                  </a:cubicBezTo>
                  <a:cubicBezTo>
                    <a:pt x="9" y="151"/>
                    <a:pt x="3" y="149"/>
                    <a:pt x="14" y="157"/>
                  </a:cubicBezTo>
                  <a:cubicBezTo>
                    <a:pt x="15" y="158"/>
                    <a:pt x="18" y="160"/>
                    <a:pt x="18" y="160"/>
                  </a:cubicBezTo>
                  <a:cubicBezTo>
                    <a:pt x="28" y="177"/>
                    <a:pt x="45" y="191"/>
                    <a:pt x="53" y="210"/>
                  </a:cubicBezTo>
                  <a:cubicBezTo>
                    <a:pt x="54" y="218"/>
                    <a:pt x="58" y="217"/>
                    <a:pt x="62" y="223"/>
                  </a:cubicBezTo>
                  <a:cubicBezTo>
                    <a:pt x="70" y="222"/>
                    <a:pt x="71" y="220"/>
                    <a:pt x="78" y="222"/>
                  </a:cubicBezTo>
                  <a:cubicBezTo>
                    <a:pt x="85" y="220"/>
                    <a:pt x="101" y="223"/>
                    <a:pt x="101" y="223"/>
                  </a:cubicBezTo>
                  <a:cubicBezTo>
                    <a:pt x="129" y="222"/>
                    <a:pt x="123" y="214"/>
                    <a:pt x="143" y="210"/>
                  </a:cubicBezTo>
                  <a:cubicBezTo>
                    <a:pt x="147" y="215"/>
                    <a:pt x="150" y="216"/>
                    <a:pt x="155" y="219"/>
                  </a:cubicBezTo>
                  <a:cubicBezTo>
                    <a:pt x="162" y="217"/>
                    <a:pt x="166" y="214"/>
                    <a:pt x="173" y="213"/>
                  </a:cubicBezTo>
                  <a:cubicBezTo>
                    <a:pt x="190" y="216"/>
                    <a:pt x="184" y="206"/>
                    <a:pt x="194" y="205"/>
                  </a:cubicBezTo>
                  <a:cubicBezTo>
                    <a:pt x="203" y="204"/>
                    <a:pt x="212" y="204"/>
                    <a:pt x="221" y="20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8" name="Freeform 208"/>
            <p:cNvSpPr>
              <a:spLocks/>
            </p:cNvSpPr>
            <p:nvPr/>
          </p:nvSpPr>
          <p:spPr bwMode="auto">
            <a:xfrm>
              <a:off x="6108700" y="3986213"/>
              <a:ext cx="41275" cy="17462"/>
            </a:xfrm>
            <a:custGeom>
              <a:avLst/>
              <a:gdLst>
                <a:gd name="T0" fmla="*/ 19050 w 26"/>
                <a:gd name="T1" fmla="*/ 17462 h 11"/>
                <a:gd name="T2" fmla="*/ 23812 w 26"/>
                <a:gd name="T3" fmla="*/ 0 h 11"/>
                <a:gd name="T4" fmla="*/ 19050 w 26"/>
                <a:gd name="T5" fmla="*/ 17462 h 11"/>
                <a:gd name="T6" fmla="*/ 0 60000 65536"/>
                <a:gd name="T7" fmla="*/ 0 60000 65536"/>
                <a:gd name="T8" fmla="*/ 0 60000 65536"/>
                <a:gd name="T9" fmla="*/ 0 w 26"/>
                <a:gd name="T10" fmla="*/ 0 h 11"/>
                <a:gd name="T11" fmla="*/ 26 w 26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6" h="11">
                  <a:moveTo>
                    <a:pt x="12" y="11"/>
                  </a:moveTo>
                  <a:cubicBezTo>
                    <a:pt x="26" y="8"/>
                    <a:pt x="26" y="6"/>
                    <a:pt x="15" y="0"/>
                  </a:cubicBezTo>
                  <a:cubicBezTo>
                    <a:pt x="9" y="2"/>
                    <a:pt x="0" y="11"/>
                    <a:pt x="12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199" name="Freeform 209"/>
            <p:cNvSpPr>
              <a:spLocks/>
            </p:cNvSpPr>
            <p:nvPr/>
          </p:nvSpPr>
          <p:spPr bwMode="auto">
            <a:xfrm>
              <a:off x="4910138" y="4321175"/>
              <a:ext cx="65087" cy="44450"/>
            </a:xfrm>
            <a:custGeom>
              <a:avLst/>
              <a:gdLst>
                <a:gd name="T0" fmla="*/ 4762 w 41"/>
                <a:gd name="T1" fmla="*/ 3175 h 28"/>
                <a:gd name="T2" fmla="*/ 0 w 41"/>
                <a:gd name="T3" fmla="*/ 36513 h 28"/>
                <a:gd name="T4" fmla="*/ 50800 w 41"/>
                <a:gd name="T5" fmla="*/ 39688 h 28"/>
                <a:gd name="T6" fmla="*/ 47625 w 41"/>
                <a:gd name="T7" fmla="*/ 6350 h 28"/>
                <a:gd name="T8" fmla="*/ 4762 w 41"/>
                <a:gd name="T9" fmla="*/ 317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1"/>
                <a:gd name="T16" fmla="*/ 0 h 28"/>
                <a:gd name="T17" fmla="*/ 41 w 41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1" h="28">
                  <a:moveTo>
                    <a:pt x="3" y="2"/>
                  </a:moveTo>
                  <a:cubicBezTo>
                    <a:pt x="6" y="9"/>
                    <a:pt x="3" y="16"/>
                    <a:pt x="0" y="23"/>
                  </a:cubicBezTo>
                  <a:cubicBezTo>
                    <a:pt x="11" y="28"/>
                    <a:pt x="18" y="26"/>
                    <a:pt x="32" y="25"/>
                  </a:cubicBezTo>
                  <a:cubicBezTo>
                    <a:pt x="38" y="18"/>
                    <a:pt x="41" y="6"/>
                    <a:pt x="30" y="4"/>
                  </a:cubicBezTo>
                  <a:cubicBezTo>
                    <a:pt x="21" y="0"/>
                    <a:pt x="12" y="5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0" name="Freeform 211"/>
            <p:cNvSpPr>
              <a:spLocks/>
            </p:cNvSpPr>
            <p:nvPr/>
          </p:nvSpPr>
          <p:spPr bwMode="auto">
            <a:xfrm>
              <a:off x="4956175" y="4281488"/>
              <a:ext cx="209550" cy="287337"/>
            </a:xfrm>
            <a:custGeom>
              <a:avLst/>
              <a:gdLst>
                <a:gd name="T0" fmla="*/ 0 w 132"/>
                <a:gd name="T1" fmla="*/ 261937 h 181"/>
                <a:gd name="T2" fmla="*/ 25400 w 132"/>
                <a:gd name="T3" fmla="*/ 284162 h 181"/>
                <a:gd name="T4" fmla="*/ 80962 w 132"/>
                <a:gd name="T5" fmla="*/ 269875 h 181"/>
                <a:gd name="T6" fmla="*/ 100012 w 132"/>
                <a:gd name="T7" fmla="*/ 271462 h 181"/>
                <a:gd name="T8" fmla="*/ 123825 w 132"/>
                <a:gd name="T9" fmla="*/ 271462 h 181"/>
                <a:gd name="T10" fmla="*/ 138112 w 132"/>
                <a:gd name="T11" fmla="*/ 260350 h 181"/>
                <a:gd name="T12" fmla="*/ 153987 w 132"/>
                <a:gd name="T13" fmla="*/ 241300 h 181"/>
                <a:gd name="T14" fmla="*/ 153987 w 132"/>
                <a:gd name="T15" fmla="*/ 207962 h 181"/>
                <a:gd name="T16" fmla="*/ 158750 w 132"/>
                <a:gd name="T17" fmla="*/ 185737 h 181"/>
                <a:gd name="T18" fmla="*/ 173037 w 132"/>
                <a:gd name="T19" fmla="*/ 174625 h 181"/>
                <a:gd name="T20" fmla="*/ 185737 w 132"/>
                <a:gd name="T21" fmla="*/ 128587 h 181"/>
                <a:gd name="T22" fmla="*/ 195262 w 132"/>
                <a:gd name="T23" fmla="*/ 98425 h 181"/>
                <a:gd name="T24" fmla="*/ 187325 w 132"/>
                <a:gd name="T25" fmla="*/ 76200 h 181"/>
                <a:gd name="T26" fmla="*/ 209550 w 132"/>
                <a:gd name="T27" fmla="*/ 19050 h 181"/>
                <a:gd name="T28" fmla="*/ 180975 w 132"/>
                <a:gd name="T29" fmla="*/ 0 h 181"/>
                <a:gd name="T30" fmla="*/ 147637 w 132"/>
                <a:gd name="T31" fmla="*/ 31750 h 181"/>
                <a:gd name="T32" fmla="*/ 142875 w 132"/>
                <a:gd name="T33" fmla="*/ 50800 h 181"/>
                <a:gd name="T34" fmla="*/ 85725 w 132"/>
                <a:gd name="T35" fmla="*/ 46037 h 181"/>
                <a:gd name="T36" fmla="*/ 85725 w 132"/>
                <a:gd name="T37" fmla="*/ 61912 h 181"/>
                <a:gd name="T38" fmla="*/ 96837 w 132"/>
                <a:gd name="T39" fmla="*/ 79375 h 181"/>
                <a:gd name="T40" fmla="*/ 80962 w 132"/>
                <a:gd name="T41" fmla="*/ 98425 h 181"/>
                <a:gd name="T42" fmla="*/ 85725 w 132"/>
                <a:gd name="T43" fmla="*/ 150812 h 181"/>
                <a:gd name="T44" fmla="*/ 95250 w 132"/>
                <a:gd name="T45" fmla="*/ 174625 h 181"/>
                <a:gd name="T46" fmla="*/ 92075 w 132"/>
                <a:gd name="T47" fmla="*/ 204787 h 181"/>
                <a:gd name="T48" fmla="*/ 58737 w 132"/>
                <a:gd name="T49" fmla="*/ 203200 h 181"/>
                <a:gd name="T50" fmla="*/ 23812 w 132"/>
                <a:gd name="T51" fmla="*/ 217487 h 181"/>
                <a:gd name="T52" fmla="*/ 11112 w 132"/>
                <a:gd name="T53" fmla="*/ 252412 h 181"/>
                <a:gd name="T54" fmla="*/ 0 w 132"/>
                <a:gd name="T55" fmla="*/ 261937 h 18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32"/>
                <a:gd name="T85" fmla="*/ 0 h 181"/>
                <a:gd name="T86" fmla="*/ 132 w 132"/>
                <a:gd name="T87" fmla="*/ 181 h 18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32" h="181">
                  <a:moveTo>
                    <a:pt x="0" y="165"/>
                  </a:moveTo>
                  <a:cubicBezTo>
                    <a:pt x="5" y="173"/>
                    <a:pt x="9" y="174"/>
                    <a:pt x="16" y="179"/>
                  </a:cubicBezTo>
                  <a:cubicBezTo>
                    <a:pt x="35" y="168"/>
                    <a:pt x="9" y="172"/>
                    <a:pt x="51" y="170"/>
                  </a:cubicBezTo>
                  <a:cubicBezTo>
                    <a:pt x="55" y="163"/>
                    <a:pt x="58" y="165"/>
                    <a:pt x="63" y="171"/>
                  </a:cubicBezTo>
                  <a:cubicBezTo>
                    <a:pt x="65" y="181"/>
                    <a:pt x="71" y="175"/>
                    <a:pt x="78" y="171"/>
                  </a:cubicBezTo>
                  <a:cubicBezTo>
                    <a:pt x="81" y="169"/>
                    <a:pt x="87" y="164"/>
                    <a:pt x="87" y="164"/>
                  </a:cubicBezTo>
                  <a:cubicBezTo>
                    <a:pt x="90" y="159"/>
                    <a:pt x="92" y="156"/>
                    <a:pt x="97" y="152"/>
                  </a:cubicBezTo>
                  <a:cubicBezTo>
                    <a:pt x="100" y="144"/>
                    <a:pt x="101" y="139"/>
                    <a:pt x="97" y="131"/>
                  </a:cubicBezTo>
                  <a:cubicBezTo>
                    <a:pt x="98" y="126"/>
                    <a:pt x="97" y="121"/>
                    <a:pt x="100" y="117"/>
                  </a:cubicBezTo>
                  <a:cubicBezTo>
                    <a:pt x="102" y="114"/>
                    <a:pt x="109" y="110"/>
                    <a:pt x="109" y="110"/>
                  </a:cubicBezTo>
                  <a:cubicBezTo>
                    <a:pt x="113" y="100"/>
                    <a:pt x="113" y="91"/>
                    <a:pt x="117" y="81"/>
                  </a:cubicBezTo>
                  <a:cubicBezTo>
                    <a:pt x="118" y="75"/>
                    <a:pt x="120" y="68"/>
                    <a:pt x="123" y="62"/>
                  </a:cubicBezTo>
                  <a:cubicBezTo>
                    <a:pt x="124" y="55"/>
                    <a:pt x="121" y="54"/>
                    <a:pt x="118" y="48"/>
                  </a:cubicBezTo>
                  <a:cubicBezTo>
                    <a:pt x="121" y="30"/>
                    <a:pt x="126" y="27"/>
                    <a:pt x="132" y="12"/>
                  </a:cubicBezTo>
                  <a:cubicBezTo>
                    <a:pt x="128" y="1"/>
                    <a:pt x="126" y="2"/>
                    <a:pt x="114" y="0"/>
                  </a:cubicBezTo>
                  <a:cubicBezTo>
                    <a:pt x="104" y="3"/>
                    <a:pt x="98" y="11"/>
                    <a:pt x="93" y="20"/>
                  </a:cubicBezTo>
                  <a:cubicBezTo>
                    <a:pt x="92" y="24"/>
                    <a:pt x="94" y="32"/>
                    <a:pt x="90" y="32"/>
                  </a:cubicBezTo>
                  <a:cubicBezTo>
                    <a:pt x="78" y="33"/>
                    <a:pt x="54" y="29"/>
                    <a:pt x="54" y="29"/>
                  </a:cubicBezTo>
                  <a:cubicBezTo>
                    <a:pt x="41" y="31"/>
                    <a:pt x="44" y="37"/>
                    <a:pt x="54" y="39"/>
                  </a:cubicBezTo>
                  <a:cubicBezTo>
                    <a:pt x="60" y="42"/>
                    <a:pt x="60" y="44"/>
                    <a:pt x="61" y="50"/>
                  </a:cubicBezTo>
                  <a:cubicBezTo>
                    <a:pt x="60" y="62"/>
                    <a:pt x="60" y="58"/>
                    <a:pt x="51" y="62"/>
                  </a:cubicBezTo>
                  <a:cubicBezTo>
                    <a:pt x="43" y="73"/>
                    <a:pt x="48" y="84"/>
                    <a:pt x="54" y="95"/>
                  </a:cubicBezTo>
                  <a:cubicBezTo>
                    <a:pt x="55" y="101"/>
                    <a:pt x="57" y="104"/>
                    <a:pt x="60" y="110"/>
                  </a:cubicBezTo>
                  <a:cubicBezTo>
                    <a:pt x="61" y="117"/>
                    <a:pt x="61" y="123"/>
                    <a:pt x="58" y="129"/>
                  </a:cubicBezTo>
                  <a:cubicBezTo>
                    <a:pt x="56" y="141"/>
                    <a:pt x="45" y="129"/>
                    <a:pt x="37" y="128"/>
                  </a:cubicBezTo>
                  <a:cubicBezTo>
                    <a:pt x="25" y="129"/>
                    <a:pt x="17" y="125"/>
                    <a:pt x="15" y="137"/>
                  </a:cubicBezTo>
                  <a:cubicBezTo>
                    <a:pt x="17" y="147"/>
                    <a:pt x="16" y="153"/>
                    <a:pt x="7" y="159"/>
                  </a:cubicBezTo>
                  <a:cubicBezTo>
                    <a:pt x="3" y="165"/>
                    <a:pt x="6" y="164"/>
                    <a:pt x="0" y="16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1" name="Freeform 210"/>
            <p:cNvSpPr>
              <a:spLocks/>
            </p:cNvSpPr>
            <p:nvPr/>
          </p:nvSpPr>
          <p:spPr bwMode="auto">
            <a:xfrm>
              <a:off x="4900613" y="4318000"/>
              <a:ext cx="155575" cy="220663"/>
            </a:xfrm>
            <a:custGeom>
              <a:avLst/>
              <a:gdLst>
                <a:gd name="T0" fmla="*/ 69850 w 98"/>
                <a:gd name="T1" fmla="*/ 6350 h 139"/>
                <a:gd name="T2" fmla="*/ 69850 w 98"/>
                <a:gd name="T3" fmla="*/ 42863 h 139"/>
                <a:gd name="T4" fmla="*/ 12700 w 98"/>
                <a:gd name="T5" fmla="*/ 39688 h 139"/>
                <a:gd name="T6" fmla="*/ 17463 w 98"/>
                <a:gd name="T7" fmla="*/ 66675 h 139"/>
                <a:gd name="T8" fmla="*/ 3175 w 98"/>
                <a:gd name="T9" fmla="*/ 82550 h 139"/>
                <a:gd name="T10" fmla="*/ 4763 w 98"/>
                <a:gd name="T11" fmla="*/ 100013 h 139"/>
                <a:gd name="T12" fmla="*/ 0 w 98"/>
                <a:gd name="T13" fmla="*/ 120650 h 139"/>
                <a:gd name="T14" fmla="*/ 4763 w 98"/>
                <a:gd name="T15" fmla="*/ 152400 h 139"/>
                <a:gd name="T16" fmla="*/ 38100 w 98"/>
                <a:gd name="T17" fmla="*/ 196850 h 139"/>
                <a:gd name="T18" fmla="*/ 55563 w 98"/>
                <a:gd name="T19" fmla="*/ 220663 h 139"/>
                <a:gd name="T20" fmla="*/ 76200 w 98"/>
                <a:gd name="T21" fmla="*/ 209550 h 139"/>
                <a:gd name="T22" fmla="*/ 76200 w 98"/>
                <a:gd name="T23" fmla="*/ 180975 h 139"/>
                <a:gd name="T24" fmla="*/ 93662 w 98"/>
                <a:gd name="T25" fmla="*/ 163513 h 139"/>
                <a:gd name="T26" fmla="*/ 112713 w 98"/>
                <a:gd name="T27" fmla="*/ 158750 h 139"/>
                <a:gd name="T28" fmla="*/ 128588 w 98"/>
                <a:gd name="T29" fmla="*/ 161925 h 139"/>
                <a:gd name="T30" fmla="*/ 147638 w 98"/>
                <a:gd name="T31" fmla="*/ 176213 h 139"/>
                <a:gd name="T32" fmla="*/ 155575 w 98"/>
                <a:gd name="T33" fmla="*/ 149225 h 139"/>
                <a:gd name="T34" fmla="*/ 141288 w 98"/>
                <a:gd name="T35" fmla="*/ 120650 h 139"/>
                <a:gd name="T36" fmla="*/ 123825 w 98"/>
                <a:gd name="T37" fmla="*/ 77788 h 139"/>
                <a:gd name="T38" fmla="*/ 136525 w 98"/>
                <a:gd name="T39" fmla="*/ 57150 h 139"/>
                <a:gd name="T40" fmla="*/ 152400 w 98"/>
                <a:gd name="T41" fmla="*/ 53975 h 139"/>
                <a:gd name="T42" fmla="*/ 152400 w 98"/>
                <a:gd name="T43" fmla="*/ 28575 h 139"/>
                <a:gd name="T44" fmla="*/ 122238 w 98"/>
                <a:gd name="T45" fmla="*/ 28575 h 139"/>
                <a:gd name="T46" fmla="*/ 119063 w 98"/>
                <a:gd name="T47" fmla="*/ 4763 h 139"/>
                <a:gd name="T48" fmla="*/ 93662 w 98"/>
                <a:gd name="T49" fmla="*/ 0 h 139"/>
                <a:gd name="T50" fmla="*/ 69850 w 98"/>
                <a:gd name="T51" fmla="*/ 6350 h 13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98"/>
                <a:gd name="T79" fmla="*/ 0 h 139"/>
                <a:gd name="T80" fmla="*/ 98 w 98"/>
                <a:gd name="T81" fmla="*/ 139 h 13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98" h="139">
                  <a:moveTo>
                    <a:pt x="44" y="4"/>
                  </a:moveTo>
                  <a:lnTo>
                    <a:pt x="44" y="27"/>
                  </a:lnTo>
                  <a:lnTo>
                    <a:pt x="8" y="25"/>
                  </a:lnTo>
                  <a:lnTo>
                    <a:pt x="11" y="42"/>
                  </a:lnTo>
                  <a:lnTo>
                    <a:pt x="2" y="52"/>
                  </a:lnTo>
                  <a:lnTo>
                    <a:pt x="3" y="63"/>
                  </a:lnTo>
                  <a:lnTo>
                    <a:pt x="0" y="76"/>
                  </a:lnTo>
                  <a:lnTo>
                    <a:pt x="3" y="96"/>
                  </a:lnTo>
                  <a:lnTo>
                    <a:pt x="24" y="124"/>
                  </a:lnTo>
                  <a:lnTo>
                    <a:pt x="35" y="139"/>
                  </a:lnTo>
                  <a:lnTo>
                    <a:pt x="48" y="132"/>
                  </a:lnTo>
                  <a:lnTo>
                    <a:pt x="48" y="114"/>
                  </a:lnTo>
                  <a:lnTo>
                    <a:pt x="59" y="103"/>
                  </a:lnTo>
                  <a:lnTo>
                    <a:pt x="71" y="100"/>
                  </a:lnTo>
                  <a:lnTo>
                    <a:pt x="81" y="102"/>
                  </a:lnTo>
                  <a:lnTo>
                    <a:pt x="93" y="111"/>
                  </a:lnTo>
                  <a:lnTo>
                    <a:pt x="98" y="94"/>
                  </a:lnTo>
                  <a:lnTo>
                    <a:pt x="89" y="76"/>
                  </a:lnTo>
                  <a:lnTo>
                    <a:pt x="78" y="49"/>
                  </a:lnTo>
                  <a:lnTo>
                    <a:pt x="86" y="36"/>
                  </a:lnTo>
                  <a:lnTo>
                    <a:pt x="96" y="34"/>
                  </a:lnTo>
                  <a:lnTo>
                    <a:pt x="96" y="18"/>
                  </a:lnTo>
                  <a:lnTo>
                    <a:pt x="77" y="18"/>
                  </a:lnTo>
                  <a:lnTo>
                    <a:pt x="75" y="3"/>
                  </a:lnTo>
                  <a:lnTo>
                    <a:pt x="59" y="0"/>
                  </a:lnTo>
                  <a:lnTo>
                    <a:pt x="44" y="4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2" name="Freeform 213"/>
            <p:cNvSpPr>
              <a:spLocks/>
            </p:cNvSpPr>
            <p:nvPr/>
          </p:nvSpPr>
          <p:spPr bwMode="auto">
            <a:xfrm>
              <a:off x="4972050" y="4221163"/>
              <a:ext cx="549275" cy="636587"/>
            </a:xfrm>
            <a:custGeom>
              <a:avLst/>
              <a:gdLst>
                <a:gd name="T0" fmla="*/ 0 w 346"/>
                <a:gd name="T1" fmla="*/ 346075 h 401"/>
                <a:gd name="T2" fmla="*/ 57150 w 346"/>
                <a:gd name="T3" fmla="*/ 330200 h 401"/>
                <a:gd name="T4" fmla="*/ 76200 w 346"/>
                <a:gd name="T5" fmla="*/ 330200 h 401"/>
                <a:gd name="T6" fmla="*/ 90487 w 346"/>
                <a:gd name="T7" fmla="*/ 341312 h 401"/>
                <a:gd name="T8" fmla="*/ 122238 w 346"/>
                <a:gd name="T9" fmla="*/ 327025 h 401"/>
                <a:gd name="T10" fmla="*/ 136525 w 346"/>
                <a:gd name="T11" fmla="*/ 315912 h 401"/>
                <a:gd name="T12" fmla="*/ 155575 w 346"/>
                <a:gd name="T13" fmla="*/ 236537 h 401"/>
                <a:gd name="T14" fmla="*/ 165100 w 346"/>
                <a:gd name="T15" fmla="*/ 212725 h 401"/>
                <a:gd name="T16" fmla="*/ 176212 w 346"/>
                <a:gd name="T17" fmla="*/ 169862 h 401"/>
                <a:gd name="T18" fmla="*/ 179387 w 346"/>
                <a:gd name="T19" fmla="*/ 125412 h 401"/>
                <a:gd name="T20" fmla="*/ 188912 w 346"/>
                <a:gd name="T21" fmla="*/ 96837 h 401"/>
                <a:gd name="T22" fmla="*/ 198437 w 346"/>
                <a:gd name="T23" fmla="*/ 41275 h 401"/>
                <a:gd name="T24" fmla="*/ 222250 w 346"/>
                <a:gd name="T25" fmla="*/ 6350 h 401"/>
                <a:gd name="T26" fmla="*/ 269875 w 346"/>
                <a:gd name="T27" fmla="*/ 26987 h 401"/>
                <a:gd name="T28" fmla="*/ 347662 w 346"/>
                <a:gd name="T29" fmla="*/ 20637 h 401"/>
                <a:gd name="T30" fmla="*/ 388937 w 346"/>
                <a:gd name="T31" fmla="*/ 6350 h 401"/>
                <a:gd name="T32" fmla="*/ 427038 w 346"/>
                <a:gd name="T33" fmla="*/ 7937 h 401"/>
                <a:gd name="T34" fmla="*/ 484188 w 346"/>
                <a:gd name="T35" fmla="*/ 31750 h 401"/>
                <a:gd name="T36" fmla="*/ 541338 w 346"/>
                <a:gd name="T37" fmla="*/ 63500 h 401"/>
                <a:gd name="T38" fmla="*/ 538163 w 346"/>
                <a:gd name="T39" fmla="*/ 98425 h 401"/>
                <a:gd name="T40" fmla="*/ 536575 w 346"/>
                <a:gd name="T41" fmla="*/ 127000 h 401"/>
                <a:gd name="T42" fmla="*/ 490538 w 346"/>
                <a:gd name="T43" fmla="*/ 184150 h 401"/>
                <a:gd name="T44" fmla="*/ 481013 w 346"/>
                <a:gd name="T45" fmla="*/ 212725 h 401"/>
                <a:gd name="T46" fmla="*/ 471488 w 346"/>
                <a:gd name="T47" fmla="*/ 246062 h 401"/>
                <a:gd name="T48" fmla="*/ 461963 w 346"/>
                <a:gd name="T49" fmla="*/ 292100 h 401"/>
                <a:gd name="T50" fmla="*/ 479425 w 346"/>
                <a:gd name="T51" fmla="*/ 312737 h 401"/>
                <a:gd name="T52" fmla="*/ 485775 w 346"/>
                <a:gd name="T53" fmla="*/ 334962 h 401"/>
                <a:gd name="T54" fmla="*/ 485775 w 346"/>
                <a:gd name="T55" fmla="*/ 393700 h 401"/>
                <a:gd name="T56" fmla="*/ 517525 w 346"/>
                <a:gd name="T57" fmla="*/ 434975 h 401"/>
                <a:gd name="T58" fmla="*/ 528638 w 346"/>
                <a:gd name="T59" fmla="*/ 473075 h 401"/>
                <a:gd name="T60" fmla="*/ 495300 w 346"/>
                <a:gd name="T61" fmla="*/ 484187 h 401"/>
                <a:gd name="T62" fmla="*/ 452438 w 346"/>
                <a:gd name="T63" fmla="*/ 511175 h 401"/>
                <a:gd name="T64" fmla="*/ 452438 w 346"/>
                <a:gd name="T65" fmla="*/ 565150 h 401"/>
                <a:gd name="T66" fmla="*/ 500063 w 346"/>
                <a:gd name="T67" fmla="*/ 606425 h 401"/>
                <a:gd name="T68" fmla="*/ 485775 w 346"/>
                <a:gd name="T69" fmla="*/ 636587 h 401"/>
                <a:gd name="T70" fmla="*/ 452438 w 346"/>
                <a:gd name="T71" fmla="*/ 608012 h 401"/>
                <a:gd name="T72" fmla="*/ 436563 w 346"/>
                <a:gd name="T73" fmla="*/ 587375 h 401"/>
                <a:gd name="T74" fmla="*/ 400050 w 346"/>
                <a:gd name="T75" fmla="*/ 593725 h 401"/>
                <a:gd name="T76" fmla="*/ 376237 w 346"/>
                <a:gd name="T77" fmla="*/ 577850 h 401"/>
                <a:gd name="T78" fmla="*/ 360362 w 346"/>
                <a:gd name="T79" fmla="*/ 563562 h 401"/>
                <a:gd name="T80" fmla="*/ 333375 w 346"/>
                <a:gd name="T81" fmla="*/ 560387 h 401"/>
                <a:gd name="T82" fmla="*/ 300037 w 346"/>
                <a:gd name="T83" fmla="*/ 560387 h 401"/>
                <a:gd name="T84" fmla="*/ 290512 w 346"/>
                <a:gd name="T85" fmla="*/ 539750 h 401"/>
                <a:gd name="T86" fmla="*/ 290512 w 346"/>
                <a:gd name="T87" fmla="*/ 498475 h 401"/>
                <a:gd name="T88" fmla="*/ 276225 w 346"/>
                <a:gd name="T89" fmla="*/ 458787 h 401"/>
                <a:gd name="T90" fmla="*/ 250825 w 346"/>
                <a:gd name="T91" fmla="*/ 431800 h 401"/>
                <a:gd name="T92" fmla="*/ 227013 w 346"/>
                <a:gd name="T93" fmla="*/ 422275 h 401"/>
                <a:gd name="T94" fmla="*/ 209550 w 346"/>
                <a:gd name="T95" fmla="*/ 446087 h 401"/>
                <a:gd name="T96" fmla="*/ 188912 w 346"/>
                <a:gd name="T97" fmla="*/ 458787 h 401"/>
                <a:gd name="T98" fmla="*/ 165100 w 346"/>
                <a:gd name="T99" fmla="*/ 444500 h 401"/>
                <a:gd name="T100" fmla="*/ 157162 w 346"/>
                <a:gd name="T101" fmla="*/ 401637 h 401"/>
                <a:gd name="T102" fmla="*/ 138112 w 346"/>
                <a:gd name="T103" fmla="*/ 382587 h 401"/>
                <a:gd name="T104" fmla="*/ 38100 w 346"/>
                <a:gd name="T105" fmla="*/ 388937 h 401"/>
                <a:gd name="T106" fmla="*/ 17462 w 346"/>
                <a:gd name="T107" fmla="*/ 403225 h 401"/>
                <a:gd name="T108" fmla="*/ 4762 w 346"/>
                <a:gd name="T109" fmla="*/ 363537 h 401"/>
                <a:gd name="T110" fmla="*/ 0 w 346"/>
                <a:gd name="T111" fmla="*/ 346075 h 40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46"/>
                <a:gd name="T169" fmla="*/ 0 h 401"/>
                <a:gd name="T170" fmla="*/ 346 w 346"/>
                <a:gd name="T171" fmla="*/ 401 h 401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46" h="401">
                  <a:moveTo>
                    <a:pt x="0" y="218"/>
                  </a:moveTo>
                  <a:cubicBezTo>
                    <a:pt x="11" y="223"/>
                    <a:pt x="24" y="209"/>
                    <a:pt x="36" y="208"/>
                  </a:cubicBezTo>
                  <a:cubicBezTo>
                    <a:pt x="41" y="206"/>
                    <a:pt x="42" y="205"/>
                    <a:pt x="48" y="208"/>
                  </a:cubicBezTo>
                  <a:cubicBezTo>
                    <a:pt x="51" y="210"/>
                    <a:pt x="57" y="215"/>
                    <a:pt x="57" y="215"/>
                  </a:cubicBezTo>
                  <a:cubicBezTo>
                    <a:pt x="64" y="214"/>
                    <a:pt x="71" y="210"/>
                    <a:pt x="77" y="206"/>
                  </a:cubicBezTo>
                  <a:cubicBezTo>
                    <a:pt x="80" y="204"/>
                    <a:pt x="86" y="199"/>
                    <a:pt x="86" y="199"/>
                  </a:cubicBezTo>
                  <a:cubicBezTo>
                    <a:pt x="89" y="182"/>
                    <a:pt x="92" y="165"/>
                    <a:pt x="98" y="149"/>
                  </a:cubicBezTo>
                  <a:cubicBezTo>
                    <a:pt x="99" y="143"/>
                    <a:pt x="101" y="140"/>
                    <a:pt x="104" y="134"/>
                  </a:cubicBezTo>
                  <a:cubicBezTo>
                    <a:pt x="106" y="125"/>
                    <a:pt x="109" y="116"/>
                    <a:pt x="111" y="107"/>
                  </a:cubicBezTo>
                  <a:cubicBezTo>
                    <a:pt x="110" y="95"/>
                    <a:pt x="108" y="89"/>
                    <a:pt x="113" y="79"/>
                  </a:cubicBezTo>
                  <a:cubicBezTo>
                    <a:pt x="116" y="63"/>
                    <a:pt x="113" y="69"/>
                    <a:pt x="119" y="61"/>
                  </a:cubicBezTo>
                  <a:cubicBezTo>
                    <a:pt x="122" y="48"/>
                    <a:pt x="120" y="38"/>
                    <a:pt x="125" y="26"/>
                  </a:cubicBezTo>
                  <a:cubicBezTo>
                    <a:pt x="127" y="16"/>
                    <a:pt x="131" y="9"/>
                    <a:pt x="140" y="4"/>
                  </a:cubicBezTo>
                  <a:cubicBezTo>
                    <a:pt x="153" y="6"/>
                    <a:pt x="156" y="16"/>
                    <a:pt x="170" y="17"/>
                  </a:cubicBezTo>
                  <a:cubicBezTo>
                    <a:pt x="186" y="15"/>
                    <a:pt x="203" y="14"/>
                    <a:pt x="219" y="13"/>
                  </a:cubicBezTo>
                  <a:cubicBezTo>
                    <a:pt x="227" y="10"/>
                    <a:pt x="236" y="5"/>
                    <a:pt x="245" y="4"/>
                  </a:cubicBezTo>
                  <a:cubicBezTo>
                    <a:pt x="253" y="0"/>
                    <a:pt x="261" y="4"/>
                    <a:pt x="269" y="5"/>
                  </a:cubicBezTo>
                  <a:cubicBezTo>
                    <a:pt x="281" y="11"/>
                    <a:pt x="292" y="18"/>
                    <a:pt x="305" y="20"/>
                  </a:cubicBezTo>
                  <a:cubicBezTo>
                    <a:pt x="318" y="26"/>
                    <a:pt x="327" y="35"/>
                    <a:pt x="341" y="40"/>
                  </a:cubicBezTo>
                  <a:cubicBezTo>
                    <a:pt x="346" y="46"/>
                    <a:pt x="342" y="55"/>
                    <a:pt x="339" y="62"/>
                  </a:cubicBezTo>
                  <a:cubicBezTo>
                    <a:pt x="337" y="71"/>
                    <a:pt x="336" y="70"/>
                    <a:pt x="338" y="80"/>
                  </a:cubicBezTo>
                  <a:cubicBezTo>
                    <a:pt x="334" y="93"/>
                    <a:pt x="318" y="104"/>
                    <a:pt x="309" y="116"/>
                  </a:cubicBezTo>
                  <a:cubicBezTo>
                    <a:pt x="306" y="132"/>
                    <a:pt x="309" y="126"/>
                    <a:pt x="303" y="134"/>
                  </a:cubicBezTo>
                  <a:cubicBezTo>
                    <a:pt x="307" y="143"/>
                    <a:pt x="301" y="147"/>
                    <a:pt x="297" y="155"/>
                  </a:cubicBezTo>
                  <a:cubicBezTo>
                    <a:pt x="296" y="177"/>
                    <a:pt x="296" y="170"/>
                    <a:pt x="291" y="184"/>
                  </a:cubicBezTo>
                  <a:cubicBezTo>
                    <a:pt x="297" y="188"/>
                    <a:pt x="298" y="192"/>
                    <a:pt x="302" y="197"/>
                  </a:cubicBezTo>
                  <a:cubicBezTo>
                    <a:pt x="303" y="202"/>
                    <a:pt x="305" y="206"/>
                    <a:pt x="306" y="211"/>
                  </a:cubicBezTo>
                  <a:cubicBezTo>
                    <a:pt x="307" y="222"/>
                    <a:pt x="312" y="237"/>
                    <a:pt x="306" y="248"/>
                  </a:cubicBezTo>
                  <a:cubicBezTo>
                    <a:pt x="309" y="258"/>
                    <a:pt x="317" y="268"/>
                    <a:pt x="326" y="274"/>
                  </a:cubicBezTo>
                  <a:cubicBezTo>
                    <a:pt x="331" y="281"/>
                    <a:pt x="331" y="290"/>
                    <a:pt x="333" y="298"/>
                  </a:cubicBezTo>
                  <a:cubicBezTo>
                    <a:pt x="327" y="302"/>
                    <a:pt x="319" y="304"/>
                    <a:pt x="312" y="305"/>
                  </a:cubicBezTo>
                  <a:cubicBezTo>
                    <a:pt x="302" y="310"/>
                    <a:pt x="293" y="314"/>
                    <a:pt x="285" y="322"/>
                  </a:cubicBezTo>
                  <a:cubicBezTo>
                    <a:pt x="283" y="333"/>
                    <a:pt x="286" y="341"/>
                    <a:pt x="285" y="356"/>
                  </a:cubicBezTo>
                  <a:cubicBezTo>
                    <a:pt x="288" y="364"/>
                    <a:pt x="306" y="379"/>
                    <a:pt x="315" y="382"/>
                  </a:cubicBezTo>
                  <a:cubicBezTo>
                    <a:pt x="321" y="390"/>
                    <a:pt x="314" y="400"/>
                    <a:pt x="306" y="401"/>
                  </a:cubicBezTo>
                  <a:cubicBezTo>
                    <a:pt x="294" y="399"/>
                    <a:pt x="297" y="388"/>
                    <a:pt x="285" y="383"/>
                  </a:cubicBezTo>
                  <a:cubicBezTo>
                    <a:pt x="281" y="379"/>
                    <a:pt x="278" y="375"/>
                    <a:pt x="275" y="370"/>
                  </a:cubicBezTo>
                  <a:cubicBezTo>
                    <a:pt x="266" y="371"/>
                    <a:pt x="261" y="373"/>
                    <a:pt x="252" y="374"/>
                  </a:cubicBezTo>
                  <a:cubicBezTo>
                    <a:pt x="241" y="373"/>
                    <a:pt x="242" y="373"/>
                    <a:pt x="237" y="364"/>
                  </a:cubicBezTo>
                  <a:cubicBezTo>
                    <a:pt x="235" y="354"/>
                    <a:pt x="234" y="362"/>
                    <a:pt x="227" y="355"/>
                  </a:cubicBezTo>
                  <a:cubicBezTo>
                    <a:pt x="224" y="346"/>
                    <a:pt x="218" y="352"/>
                    <a:pt x="210" y="353"/>
                  </a:cubicBezTo>
                  <a:cubicBezTo>
                    <a:pt x="201" y="351"/>
                    <a:pt x="198" y="351"/>
                    <a:pt x="189" y="353"/>
                  </a:cubicBezTo>
                  <a:cubicBezTo>
                    <a:pt x="186" y="349"/>
                    <a:pt x="185" y="345"/>
                    <a:pt x="183" y="340"/>
                  </a:cubicBezTo>
                  <a:cubicBezTo>
                    <a:pt x="187" y="329"/>
                    <a:pt x="190" y="325"/>
                    <a:pt x="183" y="314"/>
                  </a:cubicBezTo>
                  <a:cubicBezTo>
                    <a:pt x="181" y="304"/>
                    <a:pt x="180" y="297"/>
                    <a:pt x="174" y="289"/>
                  </a:cubicBezTo>
                  <a:cubicBezTo>
                    <a:pt x="170" y="271"/>
                    <a:pt x="173" y="276"/>
                    <a:pt x="158" y="272"/>
                  </a:cubicBezTo>
                  <a:cubicBezTo>
                    <a:pt x="153" y="265"/>
                    <a:pt x="151" y="265"/>
                    <a:pt x="143" y="266"/>
                  </a:cubicBezTo>
                  <a:cubicBezTo>
                    <a:pt x="133" y="270"/>
                    <a:pt x="137" y="272"/>
                    <a:pt x="132" y="281"/>
                  </a:cubicBezTo>
                  <a:cubicBezTo>
                    <a:pt x="130" y="285"/>
                    <a:pt x="122" y="287"/>
                    <a:pt x="119" y="289"/>
                  </a:cubicBezTo>
                  <a:cubicBezTo>
                    <a:pt x="111" y="287"/>
                    <a:pt x="109" y="286"/>
                    <a:pt x="104" y="280"/>
                  </a:cubicBezTo>
                  <a:cubicBezTo>
                    <a:pt x="103" y="270"/>
                    <a:pt x="103" y="262"/>
                    <a:pt x="99" y="253"/>
                  </a:cubicBezTo>
                  <a:cubicBezTo>
                    <a:pt x="98" y="242"/>
                    <a:pt x="97" y="243"/>
                    <a:pt x="87" y="241"/>
                  </a:cubicBezTo>
                  <a:cubicBezTo>
                    <a:pt x="66" y="242"/>
                    <a:pt x="45" y="241"/>
                    <a:pt x="24" y="245"/>
                  </a:cubicBezTo>
                  <a:cubicBezTo>
                    <a:pt x="20" y="248"/>
                    <a:pt x="15" y="251"/>
                    <a:pt x="11" y="254"/>
                  </a:cubicBezTo>
                  <a:cubicBezTo>
                    <a:pt x="9" y="240"/>
                    <a:pt x="10" y="238"/>
                    <a:pt x="3" y="229"/>
                  </a:cubicBezTo>
                  <a:cubicBezTo>
                    <a:pt x="2" y="221"/>
                    <a:pt x="3" y="225"/>
                    <a:pt x="0" y="2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3" name="Freeform 215"/>
            <p:cNvSpPr>
              <a:spLocks/>
            </p:cNvSpPr>
            <p:nvPr/>
          </p:nvSpPr>
          <p:spPr bwMode="auto">
            <a:xfrm>
              <a:off x="5448300" y="4262438"/>
              <a:ext cx="166688" cy="225425"/>
            </a:xfrm>
            <a:custGeom>
              <a:avLst/>
              <a:gdLst>
                <a:gd name="T0" fmla="*/ 133350 w 105"/>
                <a:gd name="T1" fmla="*/ 136525 h 142"/>
                <a:gd name="T2" fmla="*/ 150813 w 105"/>
                <a:gd name="T3" fmla="*/ 103188 h 142"/>
                <a:gd name="T4" fmla="*/ 152400 w 105"/>
                <a:gd name="T5" fmla="*/ 61912 h 142"/>
                <a:gd name="T6" fmla="*/ 128588 w 105"/>
                <a:gd name="T7" fmla="*/ 17462 h 142"/>
                <a:gd name="T8" fmla="*/ 66675 w 105"/>
                <a:gd name="T9" fmla="*/ 41275 h 142"/>
                <a:gd name="T10" fmla="*/ 19050 w 105"/>
                <a:gd name="T11" fmla="*/ 147637 h 142"/>
                <a:gd name="T12" fmla="*/ 9525 w 105"/>
                <a:gd name="T13" fmla="*/ 174625 h 142"/>
                <a:gd name="T14" fmla="*/ 0 w 105"/>
                <a:gd name="T15" fmla="*/ 198437 h 142"/>
                <a:gd name="T16" fmla="*/ 17463 w 105"/>
                <a:gd name="T17" fmla="*/ 214313 h 142"/>
                <a:gd name="T18" fmla="*/ 79375 w 105"/>
                <a:gd name="T19" fmla="*/ 214313 h 142"/>
                <a:gd name="T20" fmla="*/ 114300 w 105"/>
                <a:gd name="T21" fmla="*/ 155575 h 142"/>
                <a:gd name="T22" fmla="*/ 136525 w 105"/>
                <a:gd name="T23" fmla="*/ 142875 h 142"/>
                <a:gd name="T24" fmla="*/ 133350 w 105"/>
                <a:gd name="T25" fmla="*/ 136525 h 14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5"/>
                <a:gd name="T40" fmla="*/ 0 h 142"/>
                <a:gd name="T41" fmla="*/ 105 w 105"/>
                <a:gd name="T42" fmla="*/ 142 h 14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5" h="142">
                  <a:moveTo>
                    <a:pt x="84" y="86"/>
                  </a:moveTo>
                  <a:cubicBezTo>
                    <a:pt x="86" y="77"/>
                    <a:pt x="85" y="67"/>
                    <a:pt x="95" y="65"/>
                  </a:cubicBezTo>
                  <a:cubicBezTo>
                    <a:pt x="105" y="58"/>
                    <a:pt x="102" y="49"/>
                    <a:pt x="96" y="39"/>
                  </a:cubicBezTo>
                  <a:cubicBezTo>
                    <a:pt x="94" y="26"/>
                    <a:pt x="96" y="14"/>
                    <a:pt x="81" y="11"/>
                  </a:cubicBezTo>
                  <a:cubicBezTo>
                    <a:pt x="60" y="0"/>
                    <a:pt x="50" y="10"/>
                    <a:pt x="42" y="26"/>
                  </a:cubicBezTo>
                  <a:cubicBezTo>
                    <a:pt x="38" y="51"/>
                    <a:pt x="33" y="76"/>
                    <a:pt x="12" y="93"/>
                  </a:cubicBezTo>
                  <a:cubicBezTo>
                    <a:pt x="9" y="99"/>
                    <a:pt x="8" y="104"/>
                    <a:pt x="6" y="110"/>
                  </a:cubicBezTo>
                  <a:cubicBezTo>
                    <a:pt x="5" y="116"/>
                    <a:pt x="2" y="119"/>
                    <a:pt x="0" y="125"/>
                  </a:cubicBezTo>
                  <a:cubicBezTo>
                    <a:pt x="3" y="131"/>
                    <a:pt x="4" y="134"/>
                    <a:pt x="11" y="135"/>
                  </a:cubicBezTo>
                  <a:cubicBezTo>
                    <a:pt x="24" y="142"/>
                    <a:pt x="36" y="137"/>
                    <a:pt x="50" y="135"/>
                  </a:cubicBezTo>
                  <a:cubicBezTo>
                    <a:pt x="52" y="115"/>
                    <a:pt x="50" y="100"/>
                    <a:pt x="72" y="98"/>
                  </a:cubicBezTo>
                  <a:cubicBezTo>
                    <a:pt x="79" y="95"/>
                    <a:pt x="82" y="97"/>
                    <a:pt x="86" y="90"/>
                  </a:cubicBezTo>
                  <a:cubicBezTo>
                    <a:pt x="87" y="83"/>
                    <a:pt x="89" y="83"/>
                    <a:pt x="84" y="8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4" name="Freeform 216"/>
            <p:cNvSpPr>
              <a:spLocks/>
            </p:cNvSpPr>
            <p:nvPr/>
          </p:nvSpPr>
          <p:spPr bwMode="auto">
            <a:xfrm>
              <a:off x="5440363" y="4473575"/>
              <a:ext cx="69850" cy="58738"/>
            </a:xfrm>
            <a:custGeom>
              <a:avLst/>
              <a:gdLst>
                <a:gd name="T0" fmla="*/ 68263 w 44"/>
                <a:gd name="T1" fmla="*/ 15875 h 37"/>
                <a:gd name="T2" fmla="*/ 49212 w 44"/>
                <a:gd name="T3" fmla="*/ 39688 h 37"/>
                <a:gd name="T4" fmla="*/ 41275 w 44"/>
                <a:gd name="T5" fmla="*/ 44450 h 37"/>
                <a:gd name="T6" fmla="*/ 39687 w 44"/>
                <a:gd name="T7" fmla="*/ 53975 h 37"/>
                <a:gd name="T8" fmla="*/ 17463 w 44"/>
                <a:gd name="T9" fmla="*/ 44450 h 37"/>
                <a:gd name="T10" fmla="*/ 11112 w 44"/>
                <a:gd name="T11" fmla="*/ 26988 h 37"/>
                <a:gd name="T12" fmla="*/ 20637 w 44"/>
                <a:gd name="T13" fmla="*/ 3175 h 37"/>
                <a:gd name="T14" fmla="*/ 44450 w 44"/>
                <a:gd name="T15" fmla="*/ 12700 h 37"/>
                <a:gd name="T16" fmla="*/ 68263 w 44"/>
                <a:gd name="T17" fmla="*/ 17463 h 37"/>
                <a:gd name="T18" fmla="*/ 68263 w 44"/>
                <a:gd name="T19" fmla="*/ 15875 h 3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37"/>
                <a:gd name="T32" fmla="*/ 44 w 44"/>
                <a:gd name="T33" fmla="*/ 37 h 3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37">
                  <a:moveTo>
                    <a:pt x="43" y="10"/>
                  </a:moveTo>
                  <a:cubicBezTo>
                    <a:pt x="41" y="22"/>
                    <a:pt x="43" y="27"/>
                    <a:pt x="31" y="25"/>
                  </a:cubicBezTo>
                  <a:cubicBezTo>
                    <a:pt x="29" y="26"/>
                    <a:pt x="27" y="26"/>
                    <a:pt x="26" y="28"/>
                  </a:cubicBezTo>
                  <a:cubicBezTo>
                    <a:pt x="25" y="30"/>
                    <a:pt x="27" y="33"/>
                    <a:pt x="25" y="34"/>
                  </a:cubicBezTo>
                  <a:cubicBezTo>
                    <a:pt x="24" y="35"/>
                    <a:pt x="13" y="28"/>
                    <a:pt x="11" y="28"/>
                  </a:cubicBezTo>
                  <a:cubicBezTo>
                    <a:pt x="0" y="37"/>
                    <a:pt x="3" y="23"/>
                    <a:pt x="7" y="17"/>
                  </a:cubicBezTo>
                  <a:cubicBezTo>
                    <a:pt x="9" y="6"/>
                    <a:pt x="0" y="0"/>
                    <a:pt x="13" y="2"/>
                  </a:cubicBezTo>
                  <a:cubicBezTo>
                    <a:pt x="18" y="5"/>
                    <a:pt x="22" y="7"/>
                    <a:pt x="28" y="8"/>
                  </a:cubicBezTo>
                  <a:cubicBezTo>
                    <a:pt x="33" y="9"/>
                    <a:pt x="43" y="11"/>
                    <a:pt x="43" y="11"/>
                  </a:cubicBezTo>
                  <a:cubicBezTo>
                    <a:pt x="44" y="18"/>
                    <a:pt x="44" y="18"/>
                    <a:pt x="43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5" name="Freeform 217"/>
            <p:cNvSpPr>
              <a:spLocks/>
            </p:cNvSpPr>
            <p:nvPr/>
          </p:nvSpPr>
          <p:spPr bwMode="auto">
            <a:xfrm>
              <a:off x="5448300" y="4519613"/>
              <a:ext cx="60325" cy="57150"/>
            </a:xfrm>
            <a:custGeom>
              <a:avLst/>
              <a:gdLst>
                <a:gd name="T0" fmla="*/ 46037 w 38"/>
                <a:gd name="T1" fmla="*/ 0 h 36"/>
                <a:gd name="T2" fmla="*/ 60325 w 38"/>
                <a:gd name="T3" fmla="*/ 19050 h 36"/>
                <a:gd name="T4" fmla="*/ 47625 w 38"/>
                <a:gd name="T5" fmla="*/ 41275 h 36"/>
                <a:gd name="T6" fmla="*/ 28575 w 38"/>
                <a:gd name="T7" fmla="*/ 57150 h 36"/>
                <a:gd name="T8" fmla="*/ 9525 w 38"/>
                <a:gd name="T9" fmla="*/ 22225 h 36"/>
                <a:gd name="T10" fmla="*/ 4762 w 38"/>
                <a:gd name="T11" fmla="*/ 7937 h 36"/>
                <a:gd name="T12" fmla="*/ 26988 w 38"/>
                <a:gd name="T13" fmla="*/ 19050 h 36"/>
                <a:gd name="T14" fmla="*/ 46037 w 38"/>
                <a:gd name="T15" fmla="*/ 0 h 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8"/>
                <a:gd name="T25" fmla="*/ 0 h 36"/>
                <a:gd name="T26" fmla="*/ 38 w 38"/>
                <a:gd name="T27" fmla="*/ 36 h 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8" h="36">
                  <a:moveTo>
                    <a:pt x="29" y="0"/>
                  </a:moveTo>
                  <a:cubicBezTo>
                    <a:pt x="30" y="7"/>
                    <a:pt x="34" y="7"/>
                    <a:pt x="38" y="12"/>
                  </a:cubicBezTo>
                  <a:cubicBezTo>
                    <a:pt x="35" y="17"/>
                    <a:pt x="32" y="21"/>
                    <a:pt x="30" y="26"/>
                  </a:cubicBezTo>
                  <a:cubicBezTo>
                    <a:pt x="29" y="34"/>
                    <a:pt x="26" y="35"/>
                    <a:pt x="18" y="36"/>
                  </a:cubicBezTo>
                  <a:cubicBezTo>
                    <a:pt x="6" y="34"/>
                    <a:pt x="9" y="25"/>
                    <a:pt x="6" y="14"/>
                  </a:cubicBezTo>
                  <a:cubicBezTo>
                    <a:pt x="5" y="11"/>
                    <a:pt x="0" y="6"/>
                    <a:pt x="3" y="5"/>
                  </a:cubicBezTo>
                  <a:cubicBezTo>
                    <a:pt x="4" y="5"/>
                    <a:pt x="15" y="12"/>
                    <a:pt x="17" y="12"/>
                  </a:cubicBezTo>
                  <a:cubicBezTo>
                    <a:pt x="20" y="10"/>
                    <a:pt x="29" y="3"/>
                    <a:pt x="29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6" name="Freeform 218"/>
            <p:cNvSpPr>
              <a:spLocks/>
            </p:cNvSpPr>
            <p:nvPr/>
          </p:nvSpPr>
          <p:spPr bwMode="auto">
            <a:xfrm>
              <a:off x="5584825" y="4257675"/>
              <a:ext cx="228600" cy="312738"/>
            </a:xfrm>
            <a:custGeom>
              <a:avLst/>
              <a:gdLst>
                <a:gd name="T0" fmla="*/ 49212 w 144"/>
                <a:gd name="T1" fmla="*/ 0 h 197"/>
                <a:gd name="T2" fmla="*/ 0 w 144"/>
                <a:gd name="T3" fmla="*/ 14288 h 197"/>
                <a:gd name="T4" fmla="*/ 15875 w 144"/>
                <a:gd name="T5" fmla="*/ 33338 h 197"/>
                <a:gd name="T6" fmla="*/ 15875 w 144"/>
                <a:gd name="T7" fmla="*/ 66675 h 197"/>
                <a:gd name="T8" fmla="*/ 28575 w 144"/>
                <a:gd name="T9" fmla="*/ 80963 h 197"/>
                <a:gd name="T10" fmla="*/ 25400 w 144"/>
                <a:gd name="T11" fmla="*/ 103188 h 197"/>
                <a:gd name="T12" fmla="*/ 9525 w 144"/>
                <a:gd name="T13" fmla="*/ 123825 h 197"/>
                <a:gd name="T14" fmla="*/ 4762 w 144"/>
                <a:gd name="T15" fmla="*/ 214313 h 197"/>
                <a:gd name="T16" fmla="*/ 95250 w 144"/>
                <a:gd name="T17" fmla="*/ 252413 h 197"/>
                <a:gd name="T18" fmla="*/ 104775 w 144"/>
                <a:gd name="T19" fmla="*/ 280988 h 197"/>
                <a:gd name="T20" fmla="*/ 149225 w 144"/>
                <a:gd name="T21" fmla="*/ 312738 h 197"/>
                <a:gd name="T22" fmla="*/ 161925 w 144"/>
                <a:gd name="T23" fmla="*/ 290513 h 197"/>
                <a:gd name="T24" fmla="*/ 168275 w 144"/>
                <a:gd name="T25" fmla="*/ 265113 h 197"/>
                <a:gd name="T26" fmla="*/ 187325 w 144"/>
                <a:gd name="T27" fmla="*/ 236538 h 197"/>
                <a:gd name="T28" fmla="*/ 204788 w 144"/>
                <a:gd name="T29" fmla="*/ 228600 h 197"/>
                <a:gd name="T30" fmla="*/ 219075 w 144"/>
                <a:gd name="T31" fmla="*/ 207963 h 197"/>
                <a:gd name="T32" fmla="*/ 228600 w 144"/>
                <a:gd name="T33" fmla="*/ 190500 h 197"/>
                <a:gd name="T34" fmla="*/ 204788 w 144"/>
                <a:gd name="T35" fmla="*/ 171450 h 197"/>
                <a:gd name="T36" fmla="*/ 209550 w 144"/>
                <a:gd name="T37" fmla="*/ 141288 h 197"/>
                <a:gd name="T38" fmla="*/ 192087 w 144"/>
                <a:gd name="T39" fmla="*/ 133350 h 197"/>
                <a:gd name="T40" fmla="*/ 192087 w 144"/>
                <a:gd name="T41" fmla="*/ 47625 h 197"/>
                <a:gd name="T42" fmla="*/ 211138 w 144"/>
                <a:gd name="T43" fmla="*/ 41275 h 197"/>
                <a:gd name="T44" fmla="*/ 220663 w 144"/>
                <a:gd name="T45" fmla="*/ 9525 h 197"/>
                <a:gd name="T46" fmla="*/ 195262 w 144"/>
                <a:gd name="T47" fmla="*/ 0 h 197"/>
                <a:gd name="T48" fmla="*/ 163512 w 144"/>
                <a:gd name="T49" fmla="*/ 19050 h 197"/>
                <a:gd name="T50" fmla="*/ 128587 w 144"/>
                <a:gd name="T51" fmla="*/ 19050 h 197"/>
                <a:gd name="T52" fmla="*/ 109538 w 144"/>
                <a:gd name="T53" fmla="*/ 23813 h 197"/>
                <a:gd name="T54" fmla="*/ 95250 w 144"/>
                <a:gd name="T55" fmla="*/ 17463 h 197"/>
                <a:gd name="T56" fmla="*/ 57150 w 144"/>
                <a:gd name="T57" fmla="*/ 19050 h 197"/>
                <a:gd name="T58" fmla="*/ 49212 w 144"/>
                <a:gd name="T59" fmla="*/ 0 h 19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44"/>
                <a:gd name="T91" fmla="*/ 0 h 197"/>
                <a:gd name="T92" fmla="*/ 144 w 144"/>
                <a:gd name="T93" fmla="*/ 197 h 19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44" h="197">
                  <a:moveTo>
                    <a:pt x="31" y="0"/>
                  </a:moveTo>
                  <a:lnTo>
                    <a:pt x="0" y="9"/>
                  </a:lnTo>
                  <a:lnTo>
                    <a:pt x="10" y="21"/>
                  </a:lnTo>
                  <a:lnTo>
                    <a:pt x="10" y="42"/>
                  </a:lnTo>
                  <a:lnTo>
                    <a:pt x="18" y="51"/>
                  </a:lnTo>
                  <a:lnTo>
                    <a:pt x="16" y="65"/>
                  </a:lnTo>
                  <a:lnTo>
                    <a:pt x="6" y="78"/>
                  </a:lnTo>
                  <a:lnTo>
                    <a:pt x="3" y="135"/>
                  </a:lnTo>
                  <a:lnTo>
                    <a:pt x="60" y="159"/>
                  </a:lnTo>
                  <a:lnTo>
                    <a:pt x="66" y="177"/>
                  </a:lnTo>
                  <a:lnTo>
                    <a:pt x="94" y="197"/>
                  </a:lnTo>
                  <a:lnTo>
                    <a:pt x="102" y="183"/>
                  </a:lnTo>
                  <a:lnTo>
                    <a:pt x="106" y="167"/>
                  </a:lnTo>
                  <a:lnTo>
                    <a:pt x="118" y="149"/>
                  </a:lnTo>
                  <a:lnTo>
                    <a:pt x="129" y="144"/>
                  </a:lnTo>
                  <a:lnTo>
                    <a:pt x="138" y="131"/>
                  </a:lnTo>
                  <a:lnTo>
                    <a:pt x="144" y="120"/>
                  </a:lnTo>
                  <a:lnTo>
                    <a:pt x="129" y="108"/>
                  </a:lnTo>
                  <a:lnTo>
                    <a:pt x="132" y="89"/>
                  </a:lnTo>
                  <a:lnTo>
                    <a:pt x="121" y="84"/>
                  </a:lnTo>
                  <a:lnTo>
                    <a:pt x="121" y="30"/>
                  </a:lnTo>
                  <a:lnTo>
                    <a:pt x="133" y="26"/>
                  </a:lnTo>
                  <a:lnTo>
                    <a:pt x="139" y="6"/>
                  </a:lnTo>
                  <a:lnTo>
                    <a:pt x="123" y="0"/>
                  </a:lnTo>
                  <a:lnTo>
                    <a:pt x="103" y="12"/>
                  </a:lnTo>
                  <a:lnTo>
                    <a:pt x="81" y="12"/>
                  </a:lnTo>
                  <a:lnTo>
                    <a:pt x="69" y="15"/>
                  </a:lnTo>
                  <a:lnTo>
                    <a:pt x="60" y="11"/>
                  </a:lnTo>
                  <a:lnTo>
                    <a:pt x="36" y="1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7" name="Freeform 219"/>
            <p:cNvSpPr>
              <a:spLocks/>
            </p:cNvSpPr>
            <p:nvPr/>
          </p:nvSpPr>
          <p:spPr bwMode="auto">
            <a:xfrm>
              <a:off x="5465763" y="4471988"/>
              <a:ext cx="292100" cy="360362"/>
            </a:xfrm>
            <a:custGeom>
              <a:avLst/>
              <a:gdLst>
                <a:gd name="T0" fmla="*/ 66675 w 184"/>
                <a:gd name="T1" fmla="*/ 7937 h 227"/>
                <a:gd name="T2" fmla="*/ 42862 w 184"/>
                <a:gd name="T3" fmla="*/ 14287 h 227"/>
                <a:gd name="T4" fmla="*/ 44450 w 184"/>
                <a:gd name="T5" fmla="*/ 42862 h 227"/>
                <a:gd name="T6" fmla="*/ 44450 w 184"/>
                <a:gd name="T7" fmla="*/ 71437 h 227"/>
                <a:gd name="T8" fmla="*/ 30163 w 184"/>
                <a:gd name="T9" fmla="*/ 103187 h 227"/>
                <a:gd name="T10" fmla="*/ 0 w 184"/>
                <a:gd name="T11" fmla="*/ 109537 h 227"/>
                <a:gd name="T12" fmla="*/ 1588 w 184"/>
                <a:gd name="T13" fmla="*/ 152400 h 227"/>
                <a:gd name="T14" fmla="*/ 11112 w 184"/>
                <a:gd name="T15" fmla="*/ 171450 h 227"/>
                <a:gd name="T16" fmla="*/ 28575 w 184"/>
                <a:gd name="T17" fmla="*/ 185737 h 227"/>
                <a:gd name="T18" fmla="*/ 34925 w 184"/>
                <a:gd name="T19" fmla="*/ 222250 h 227"/>
                <a:gd name="T20" fmla="*/ 58738 w 184"/>
                <a:gd name="T21" fmla="*/ 238125 h 227"/>
                <a:gd name="T22" fmla="*/ 71438 w 184"/>
                <a:gd name="T23" fmla="*/ 261937 h 227"/>
                <a:gd name="T24" fmla="*/ 95250 w 184"/>
                <a:gd name="T25" fmla="*/ 266700 h 227"/>
                <a:gd name="T26" fmla="*/ 120650 w 184"/>
                <a:gd name="T27" fmla="*/ 266700 h 227"/>
                <a:gd name="T28" fmla="*/ 139700 w 184"/>
                <a:gd name="T29" fmla="*/ 284162 h 227"/>
                <a:gd name="T30" fmla="*/ 139700 w 184"/>
                <a:gd name="T31" fmla="*/ 350837 h 227"/>
                <a:gd name="T32" fmla="*/ 161925 w 184"/>
                <a:gd name="T33" fmla="*/ 341312 h 227"/>
                <a:gd name="T34" fmla="*/ 176212 w 184"/>
                <a:gd name="T35" fmla="*/ 360362 h 227"/>
                <a:gd name="T36" fmla="*/ 200025 w 184"/>
                <a:gd name="T37" fmla="*/ 347662 h 227"/>
                <a:gd name="T38" fmla="*/ 228600 w 184"/>
                <a:gd name="T39" fmla="*/ 342900 h 227"/>
                <a:gd name="T40" fmla="*/ 257175 w 184"/>
                <a:gd name="T41" fmla="*/ 338137 h 227"/>
                <a:gd name="T42" fmla="*/ 276225 w 184"/>
                <a:gd name="T43" fmla="*/ 328612 h 227"/>
                <a:gd name="T44" fmla="*/ 292100 w 184"/>
                <a:gd name="T45" fmla="*/ 314325 h 227"/>
                <a:gd name="T46" fmla="*/ 280988 w 184"/>
                <a:gd name="T47" fmla="*/ 280987 h 227"/>
                <a:gd name="T48" fmla="*/ 271463 w 184"/>
                <a:gd name="T49" fmla="*/ 257175 h 227"/>
                <a:gd name="T50" fmla="*/ 276225 w 184"/>
                <a:gd name="T51" fmla="*/ 228600 h 227"/>
                <a:gd name="T52" fmla="*/ 268288 w 184"/>
                <a:gd name="T53" fmla="*/ 209550 h 227"/>
                <a:gd name="T54" fmla="*/ 277813 w 184"/>
                <a:gd name="T55" fmla="*/ 188912 h 227"/>
                <a:gd name="T56" fmla="*/ 252413 w 184"/>
                <a:gd name="T57" fmla="*/ 165100 h 227"/>
                <a:gd name="T58" fmla="*/ 247650 w 184"/>
                <a:gd name="T59" fmla="*/ 142875 h 227"/>
                <a:gd name="T60" fmla="*/ 261938 w 184"/>
                <a:gd name="T61" fmla="*/ 123825 h 227"/>
                <a:gd name="T62" fmla="*/ 263525 w 184"/>
                <a:gd name="T63" fmla="*/ 93662 h 227"/>
                <a:gd name="T64" fmla="*/ 220663 w 184"/>
                <a:gd name="T65" fmla="*/ 69850 h 227"/>
                <a:gd name="T66" fmla="*/ 206375 w 184"/>
                <a:gd name="T67" fmla="*/ 36512 h 227"/>
                <a:gd name="T68" fmla="*/ 114300 w 184"/>
                <a:gd name="T69" fmla="*/ 0 h 227"/>
                <a:gd name="T70" fmla="*/ 66675 w 184"/>
                <a:gd name="T71" fmla="*/ 7937 h 22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84"/>
                <a:gd name="T109" fmla="*/ 0 h 227"/>
                <a:gd name="T110" fmla="*/ 184 w 184"/>
                <a:gd name="T111" fmla="*/ 227 h 22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84" h="227">
                  <a:moveTo>
                    <a:pt x="42" y="5"/>
                  </a:moveTo>
                  <a:lnTo>
                    <a:pt x="27" y="9"/>
                  </a:lnTo>
                  <a:lnTo>
                    <a:pt x="28" y="27"/>
                  </a:lnTo>
                  <a:lnTo>
                    <a:pt x="28" y="45"/>
                  </a:lnTo>
                  <a:lnTo>
                    <a:pt x="19" y="65"/>
                  </a:lnTo>
                  <a:lnTo>
                    <a:pt x="0" y="69"/>
                  </a:lnTo>
                  <a:lnTo>
                    <a:pt x="1" y="96"/>
                  </a:lnTo>
                  <a:lnTo>
                    <a:pt x="7" y="108"/>
                  </a:lnTo>
                  <a:lnTo>
                    <a:pt x="18" y="117"/>
                  </a:lnTo>
                  <a:lnTo>
                    <a:pt x="22" y="140"/>
                  </a:lnTo>
                  <a:lnTo>
                    <a:pt x="37" y="150"/>
                  </a:lnTo>
                  <a:lnTo>
                    <a:pt x="45" y="165"/>
                  </a:lnTo>
                  <a:lnTo>
                    <a:pt x="60" y="168"/>
                  </a:lnTo>
                  <a:lnTo>
                    <a:pt x="76" y="168"/>
                  </a:lnTo>
                  <a:lnTo>
                    <a:pt x="88" y="179"/>
                  </a:lnTo>
                  <a:lnTo>
                    <a:pt x="88" y="221"/>
                  </a:lnTo>
                  <a:lnTo>
                    <a:pt x="102" y="215"/>
                  </a:lnTo>
                  <a:lnTo>
                    <a:pt x="111" y="227"/>
                  </a:lnTo>
                  <a:lnTo>
                    <a:pt x="126" y="219"/>
                  </a:lnTo>
                  <a:lnTo>
                    <a:pt x="144" y="216"/>
                  </a:lnTo>
                  <a:lnTo>
                    <a:pt x="162" y="213"/>
                  </a:lnTo>
                  <a:lnTo>
                    <a:pt x="174" y="207"/>
                  </a:lnTo>
                  <a:lnTo>
                    <a:pt x="184" y="198"/>
                  </a:lnTo>
                  <a:lnTo>
                    <a:pt x="177" y="177"/>
                  </a:lnTo>
                  <a:lnTo>
                    <a:pt x="171" y="162"/>
                  </a:lnTo>
                  <a:lnTo>
                    <a:pt x="174" y="144"/>
                  </a:lnTo>
                  <a:lnTo>
                    <a:pt x="169" y="132"/>
                  </a:lnTo>
                  <a:lnTo>
                    <a:pt x="175" y="119"/>
                  </a:lnTo>
                  <a:lnTo>
                    <a:pt x="159" y="104"/>
                  </a:lnTo>
                  <a:lnTo>
                    <a:pt x="156" y="90"/>
                  </a:lnTo>
                  <a:lnTo>
                    <a:pt x="165" y="78"/>
                  </a:lnTo>
                  <a:lnTo>
                    <a:pt x="166" y="59"/>
                  </a:lnTo>
                  <a:lnTo>
                    <a:pt x="139" y="44"/>
                  </a:lnTo>
                  <a:lnTo>
                    <a:pt x="130" y="23"/>
                  </a:lnTo>
                  <a:lnTo>
                    <a:pt x="72" y="0"/>
                  </a:lnTo>
                  <a:lnTo>
                    <a:pt x="42" y="5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8" name="Freeform 220"/>
            <p:cNvSpPr>
              <a:spLocks/>
            </p:cNvSpPr>
            <p:nvPr/>
          </p:nvSpPr>
          <p:spPr bwMode="auto">
            <a:xfrm>
              <a:off x="6164263" y="4646613"/>
              <a:ext cx="38100" cy="23812"/>
            </a:xfrm>
            <a:custGeom>
              <a:avLst/>
              <a:gdLst>
                <a:gd name="T0" fmla="*/ 20637 w 24"/>
                <a:gd name="T1" fmla="*/ 23812 h 15"/>
                <a:gd name="T2" fmla="*/ 25400 w 24"/>
                <a:gd name="T3" fmla="*/ 0 h 15"/>
                <a:gd name="T4" fmla="*/ 20637 w 24"/>
                <a:gd name="T5" fmla="*/ 23812 h 15"/>
                <a:gd name="T6" fmla="*/ 0 60000 65536"/>
                <a:gd name="T7" fmla="*/ 0 60000 65536"/>
                <a:gd name="T8" fmla="*/ 0 60000 65536"/>
                <a:gd name="T9" fmla="*/ 0 w 24"/>
                <a:gd name="T10" fmla="*/ 0 h 15"/>
                <a:gd name="T11" fmla="*/ 24 w 24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" h="15">
                  <a:moveTo>
                    <a:pt x="13" y="15"/>
                  </a:moveTo>
                  <a:cubicBezTo>
                    <a:pt x="0" y="11"/>
                    <a:pt x="5" y="2"/>
                    <a:pt x="16" y="0"/>
                  </a:cubicBezTo>
                  <a:cubicBezTo>
                    <a:pt x="23" y="5"/>
                    <a:pt x="24" y="15"/>
                    <a:pt x="13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09" name="Freeform 221"/>
            <p:cNvSpPr>
              <a:spLocks/>
            </p:cNvSpPr>
            <p:nvPr/>
          </p:nvSpPr>
          <p:spPr bwMode="auto">
            <a:xfrm>
              <a:off x="6137275" y="4657725"/>
              <a:ext cx="25400" cy="17463"/>
            </a:xfrm>
            <a:custGeom>
              <a:avLst/>
              <a:gdLst>
                <a:gd name="T0" fmla="*/ 14287 w 16"/>
                <a:gd name="T1" fmla="*/ 17463 h 11"/>
                <a:gd name="T2" fmla="*/ 6350 w 16"/>
                <a:gd name="T3" fmla="*/ 0 h 11"/>
                <a:gd name="T4" fmla="*/ 20637 w 16"/>
                <a:gd name="T5" fmla="*/ 17463 h 11"/>
                <a:gd name="T6" fmla="*/ 14287 w 16"/>
                <a:gd name="T7" fmla="*/ 17463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11"/>
                <a:gd name="T14" fmla="*/ 16 w 16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11">
                  <a:moveTo>
                    <a:pt x="9" y="11"/>
                  </a:moveTo>
                  <a:cubicBezTo>
                    <a:pt x="1" y="8"/>
                    <a:pt x="0" y="7"/>
                    <a:pt x="4" y="0"/>
                  </a:cubicBezTo>
                  <a:cubicBezTo>
                    <a:pt x="11" y="2"/>
                    <a:pt x="16" y="3"/>
                    <a:pt x="13" y="11"/>
                  </a:cubicBezTo>
                  <a:cubicBezTo>
                    <a:pt x="2" y="9"/>
                    <a:pt x="1" y="8"/>
                    <a:pt x="9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0" name="Freeform 224"/>
            <p:cNvSpPr>
              <a:spLocks/>
            </p:cNvSpPr>
            <p:nvPr/>
          </p:nvSpPr>
          <p:spPr bwMode="auto">
            <a:xfrm>
              <a:off x="5249863" y="4699000"/>
              <a:ext cx="323850" cy="328613"/>
            </a:xfrm>
            <a:custGeom>
              <a:avLst/>
              <a:gdLst>
                <a:gd name="T0" fmla="*/ 307975 w 204"/>
                <a:gd name="T1" fmla="*/ 44450 h 207"/>
                <a:gd name="T2" fmla="*/ 284163 w 204"/>
                <a:gd name="T3" fmla="*/ 34925 h 207"/>
                <a:gd name="T4" fmla="*/ 265113 w 204"/>
                <a:gd name="T5" fmla="*/ 19050 h 207"/>
                <a:gd name="T6" fmla="*/ 246063 w 204"/>
                <a:gd name="T7" fmla="*/ 4763 h 207"/>
                <a:gd name="T8" fmla="*/ 217488 w 204"/>
                <a:gd name="T9" fmla="*/ 11113 h 207"/>
                <a:gd name="T10" fmla="*/ 184150 w 204"/>
                <a:gd name="T11" fmla="*/ 33338 h 207"/>
                <a:gd name="T12" fmla="*/ 179387 w 204"/>
                <a:gd name="T13" fmla="*/ 87313 h 207"/>
                <a:gd name="T14" fmla="*/ 196850 w 204"/>
                <a:gd name="T15" fmla="*/ 104775 h 207"/>
                <a:gd name="T16" fmla="*/ 230188 w 204"/>
                <a:gd name="T17" fmla="*/ 120650 h 207"/>
                <a:gd name="T18" fmla="*/ 222250 w 204"/>
                <a:gd name="T19" fmla="*/ 161925 h 207"/>
                <a:gd name="T20" fmla="*/ 215900 w 204"/>
                <a:gd name="T21" fmla="*/ 158750 h 207"/>
                <a:gd name="T22" fmla="*/ 188912 w 204"/>
                <a:gd name="T23" fmla="*/ 157163 h 207"/>
                <a:gd name="T24" fmla="*/ 173037 w 204"/>
                <a:gd name="T25" fmla="*/ 134938 h 207"/>
                <a:gd name="T26" fmla="*/ 144463 w 204"/>
                <a:gd name="T27" fmla="*/ 115888 h 207"/>
                <a:gd name="T28" fmla="*/ 106363 w 204"/>
                <a:gd name="T29" fmla="*/ 119063 h 207"/>
                <a:gd name="T30" fmla="*/ 84137 w 204"/>
                <a:gd name="T31" fmla="*/ 96838 h 207"/>
                <a:gd name="T32" fmla="*/ 63500 w 204"/>
                <a:gd name="T33" fmla="*/ 90488 h 207"/>
                <a:gd name="T34" fmla="*/ 58738 w 204"/>
                <a:gd name="T35" fmla="*/ 144463 h 207"/>
                <a:gd name="T36" fmla="*/ 11112 w 204"/>
                <a:gd name="T37" fmla="*/ 147638 h 207"/>
                <a:gd name="T38" fmla="*/ 3175 w 204"/>
                <a:gd name="T39" fmla="*/ 192088 h 207"/>
                <a:gd name="T40" fmla="*/ 6350 w 204"/>
                <a:gd name="T41" fmla="*/ 285750 h 207"/>
                <a:gd name="T42" fmla="*/ 30163 w 204"/>
                <a:gd name="T43" fmla="*/ 311150 h 207"/>
                <a:gd name="T44" fmla="*/ 50800 w 204"/>
                <a:gd name="T45" fmla="*/ 319088 h 207"/>
                <a:gd name="T46" fmla="*/ 74613 w 204"/>
                <a:gd name="T47" fmla="*/ 311150 h 207"/>
                <a:gd name="T48" fmla="*/ 101600 w 204"/>
                <a:gd name="T49" fmla="*/ 328613 h 207"/>
                <a:gd name="T50" fmla="*/ 165100 w 204"/>
                <a:gd name="T51" fmla="*/ 315913 h 207"/>
                <a:gd name="T52" fmla="*/ 192087 w 204"/>
                <a:gd name="T53" fmla="*/ 277813 h 207"/>
                <a:gd name="T54" fmla="*/ 215900 w 204"/>
                <a:gd name="T55" fmla="*/ 257175 h 207"/>
                <a:gd name="T56" fmla="*/ 234950 w 204"/>
                <a:gd name="T57" fmla="*/ 239713 h 207"/>
                <a:gd name="T58" fmla="*/ 273050 w 204"/>
                <a:gd name="T59" fmla="*/ 209550 h 207"/>
                <a:gd name="T60" fmla="*/ 292100 w 204"/>
                <a:gd name="T61" fmla="*/ 196850 h 207"/>
                <a:gd name="T62" fmla="*/ 312738 w 204"/>
                <a:gd name="T63" fmla="*/ 134938 h 207"/>
                <a:gd name="T64" fmla="*/ 320675 w 204"/>
                <a:gd name="T65" fmla="*/ 87313 h 207"/>
                <a:gd name="T66" fmla="*/ 317500 w 204"/>
                <a:gd name="T67" fmla="*/ 58738 h 207"/>
                <a:gd name="T68" fmla="*/ 307975 w 204"/>
                <a:gd name="T69" fmla="*/ 44450 h 2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4"/>
                <a:gd name="T106" fmla="*/ 0 h 207"/>
                <a:gd name="T107" fmla="*/ 204 w 204"/>
                <a:gd name="T108" fmla="*/ 207 h 2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4" h="207">
                  <a:moveTo>
                    <a:pt x="194" y="28"/>
                  </a:moveTo>
                  <a:cubicBezTo>
                    <a:pt x="188" y="27"/>
                    <a:pt x="185" y="25"/>
                    <a:pt x="179" y="22"/>
                  </a:cubicBezTo>
                  <a:cubicBezTo>
                    <a:pt x="171" y="12"/>
                    <a:pt x="176" y="14"/>
                    <a:pt x="167" y="12"/>
                  </a:cubicBezTo>
                  <a:cubicBezTo>
                    <a:pt x="163" y="6"/>
                    <a:pt x="162" y="4"/>
                    <a:pt x="155" y="3"/>
                  </a:cubicBezTo>
                  <a:cubicBezTo>
                    <a:pt x="149" y="0"/>
                    <a:pt x="144" y="6"/>
                    <a:pt x="137" y="7"/>
                  </a:cubicBezTo>
                  <a:cubicBezTo>
                    <a:pt x="128" y="11"/>
                    <a:pt x="125" y="16"/>
                    <a:pt x="116" y="21"/>
                  </a:cubicBezTo>
                  <a:cubicBezTo>
                    <a:pt x="111" y="27"/>
                    <a:pt x="114" y="47"/>
                    <a:pt x="113" y="55"/>
                  </a:cubicBezTo>
                  <a:cubicBezTo>
                    <a:pt x="116" y="61"/>
                    <a:pt x="118" y="63"/>
                    <a:pt x="124" y="66"/>
                  </a:cubicBezTo>
                  <a:cubicBezTo>
                    <a:pt x="129" y="73"/>
                    <a:pt x="136" y="75"/>
                    <a:pt x="145" y="76"/>
                  </a:cubicBezTo>
                  <a:cubicBezTo>
                    <a:pt x="149" y="83"/>
                    <a:pt x="148" y="99"/>
                    <a:pt x="140" y="102"/>
                  </a:cubicBezTo>
                  <a:cubicBezTo>
                    <a:pt x="139" y="101"/>
                    <a:pt x="137" y="100"/>
                    <a:pt x="136" y="100"/>
                  </a:cubicBezTo>
                  <a:cubicBezTo>
                    <a:pt x="130" y="99"/>
                    <a:pt x="124" y="101"/>
                    <a:pt x="119" y="99"/>
                  </a:cubicBezTo>
                  <a:cubicBezTo>
                    <a:pt x="114" y="97"/>
                    <a:pt x="113" y="90"/>
                    <a:pt x="109" y="85"/>
                  </a:cubicBezTo>
                  <a:cubicBezTo>
                    <a:pt x="105" y="80"/>
                    <a:pt x="96" y="76"/>
                    <a:pt x="91" y="73"/>
                  </a:cubicBezTo>
                  <a:cubicBezTo>
                    <a:pt x="82" y="75"/>
                    <a:pt x="76" y="76"/>
                    <a:pt x="67" y="75"/>
                  </a:cubicBezTo>
                  <a:cubicBezTo>
                    <a:pt x="64" y="67"/>
                    <a:pt x="61" y="64"/>
                    <a:pt x="53" y="61"/>
                  </a:cubicBezTo>
                  <a:cubicBezTo>
                    <a:pt x="48" y="55"/>
                    <a:pt x="47" y="55"/>
                    <a:pt x="40" y="57"/>
                  </a:cubicBezTo>
                  <a:cubicBezTo>
                    <a:pt x="41" y="69"/>
                    <a:pt x="45" y="80"/>
                    <a:pt x="37" y="91"/>
                  </a:cubicBezTo>
                  <a:cubicBezTo>
                    <a:pt x="27" y="90"/>
                    <a:pt x="16" y="88"/>
                    <a:pt x="7" y="93"/>
                  </a:cubicBezTo>
                  <a:cubicBezTo>
                    <a:pt x="4" y="102"/>
                    <a:pt x="4" y="112"/>
                    <a:pt x="2" y="121"/>
                  </a:cubicBezTo>
                  <a:cubicBezTo>
                    <a:pt x="0" y="140"/>
                    <a:pt x="0" y="161"/>
                    <a:pt x="4" y="180"/>
                  </a:cubicBezTo>
                  <a:cubicBezTo>
                    <a:pt x="6" y="187"/>
                    <a:pt x="19" y="196"/>
                    <a:pt x="19" y="196"/>
                  </a:cubicBezTo>
                  <a:cubicBezTo>
                    <a:pt x="21" y="204"/>
                    <a:pt x="25" y="202"/>
                    <a:pt x="32" y="201"/>
                  </a:cubicBezTo>
                  <a:cubicBezTo>
                    <a:pt x="37" y="199"/>
                    <a:pt x="42" y="198"/>
                    <a:pt x="47" y="196"/>
                  </a:cubicBezTo>
                  <a:cubicBezTo>
                    <a:pt x="54" y="199"/>
                    <a:pt x="57" y="204"/>
                    <a:pt x="64" y="207"/>
                  </a:cubicBezTo>
                  <a:cubicBezTo>
                    <a:pt x="80" y="206"/>
                    <a:pt x="90" y="206"/>
                    <a:pt x="104" y="199"/>
                  </a:cubicBezTo>
                  <a:cubicBezTo>
                    <a:pt x="110" y="191"/>
                    <a:pt x="117" y="183"/>
                    <a:pt x="121" y="175"/>
                  </a:cubicBezTo>
                  <a:cubicBezTo>
                    <a:pt x="122" y="166"/>
                    <a:pt x="128" y="164"/>
                    <a:pt x="136" y="162"/>
                  </a:cubicBezTo>
                  <a:cubicBezTo>
                    <a:pt x="141" y="156"/>
                    <a:pt x="144" y="158"/>
                    <a:pt x="148" y="151"/>
                  </a:cubicBezTo>
                  <a:cubicBezTo>
                    <a:pt x="149" y="131"/>
                    <a:pt x="154" y="134"/>
                    <a:pt x="172" y="132"/>
                  </a:cubicBezTo>
                  <a:cubicBezTo>
                    <a:pt x="178" y="129"/>
                    <a:pt x="180" y="130"/>
                    <a:pt x="184" y="124"/>
                  </a:cubicBezTo>
                  <a:cubicBezTo>
                    <a:pt x="187" y="106"/>
                    <a:pt x="181" y="97"/>
                    <a:pt x="197" y="85"/>
                  </a:cubicBezTo>
                  <a:cubicBezTo>
                    <a:pt x="195" y="74"/>
                    <a:pt x="190" y="62"/>
                    <a:pt x="202" y="55"/>
                  </a:cubicBezTo>
                  <a:cubicBezTo>
                    <a:pt x="203" y="49"/>
                    <a:pt x="204" y="42"/>
                    <a:pt x="200" y="37"/>
                  </a:cubicBezTo>
                  <a:cubicBezTo>
                    <a:pt x="198" y="34"/>
                    <a:pt x="192" y="33"/>
                    <a:pt x="194" y="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1" name="Freeform 225"/>
            <p:cNvSpPr>
              <a:spLocks/>
            </p:cNvSpPr>
            <p:nvPr/>
          </p:nvSpPr>
          <p:spPr bwMode="auto">
            <a:xfrm>
              <a:off x="5173663" y="5029200"/>
              <a:ext cx="292100" cy="314325"/>
            </a:xfrm>
            <a:custGeom>
              <a:avLst/>
              <a:gdLst>
                <a:gd name="T0" fmla="*/ 20637 w 184"/>
                <a:gd name="T1" fmla="*/ 257175 h 198"/>
                <a:gd name="T2" fmla="*/ 39687 w 184"/>
                <a:gd name="T3" fmla="*/ 138113 h 198"/>
                <a:gd name="T4" fmla="*/ 53975 w 184"/>
                <a:gd name="T5" fmla="*/ 103188 h 198"/>
                <a:gd name="T6" fmla="*/ 50800 w 184"/>
                <a:gd name="T7" fmla="*/ 55563 h 198"/>
                <a:gd name="T8" fmla="*/ 150812 w 184"/>
                <a:gd name="T9" fmla="*/ 12700 h 198"/>
                <a:gd name="T10" fmla="*/ 174625 w 184"/>
                <a:gd name="T11" fmla="*/ 14288 h 198"/>
                <a:gd name="T12" fmla="*/ 188912 w 184"/>
                <a:gd name="T13" fmla="*/ 42862 h 198"/>
                <a:gd name="T14" fmla="*/ 220663 w 184"/>
                <a:gd name="T15" fmla="*/ 66675 h 198"/>
                <a:gd name="T16" fmla="*/ 239713 w 184"/>
                <a:gd name="T17" fmla="*/ 90487 h 198"/>
                <a:gd name="T18" fmla="*/ 241300 w 184"/>
                <a:gd name="T19" fmla="*/ 98425 h 198"/>
                <a:gd name="T20" fmla="*/ 249238 w 184"/>
                <a:gd name="T21" fmla="*/ 100012 h 198"/>
                <a:gd name="T22" fmla="*/ 273050 w 184"/>
                <a:gd name="T23" fmla="*/ 138113 h 198"/>
                <a:gd name="T24" fmla="*/ 287338 w 184"/>
                <a:gd name="T25" fmla="*/ 142875 h 198"/>
                <a:gd name="T26" fmla="*/ 274638 w 184"/>
                <a:gd name="T27" fmla="*/ 157163 h 198"/>
                <a:gd name="T28" fmla="*/ 231775 w 184"/>
                <a:gd name="T29" fmla="*/ 179387 h 198"/>
                <a:gd name="T30" fmla="*/ 203200 w 184"/>
                <a:gd name="T31" fmla="*/ 209550 h 198"/>
                <a:gd name="T32" fmla="*/ 182562 w 184"/>
                <a:gd name="T33" fmla="*/ 233363 h 198"/>
                <a:gd name="T34" fmla="*/ 168275 w 184"/>
                <a:gd name="T35" fmla="*/ 279400 h 198"/>
                <a:gd name="T36" fmla="*/ 146050 w 184"/>
                <a:gd name="T37" fmla="*/ 266700 h 198"/>
                <a:gd name="T38" fmla="*/ 117475 w 184"/>
                <a:gd name="T39" fmla="*/ 274638 h 198"/>
                <a:gd name="T40" fmla="*/ 79375 w 184"/>
                <a:gd name="T41" fmla="*/ 300038 h 198"/>
                <a:gd name="T42" fmla="*/ 46037 w 184"/>
                <a:gd name="T43" fmla="*/ 314325 h 198"/>
                <a:gd name="T44" fmla="*/ 36513 w 184"/>
                <a:gd name="T45" fmla="*/ 285750 h 198"/>
                <a:gd name="T46" fmla="*/ 20637 w 184"/>
                <a:gd name="T47" fmla="*/ 257175 h 1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84"/>
                <a:gd name="T73" fmla="*/ 0 h 198"/>
                <a:gd name="T74" fmla="*/ 184 w 184"/>
                <a:gd name="T75" fmla="*/ 198 h 19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84" h="198">
                  <a:moveTo>
                    <a:pt x="13" y="162"/>
                  </a:moveTo>
                  <a:cubicBezTo>
                    <a:pt x="10" y="138"/>
                    <a:pt x="0" y="95"/>
                    <a:pt x="25" y="87"/>
                  </a:cubicBezTo>
                  <a:cubicBezTo>
                    <a:pt x="31" y="82"/>
                    <a:pt x="34" y="65"/>
                    <a:pt x="34" y="65"/>
                  </a:cubicBezTo>
                  <a:cubicBezTo>
                    <a:pt x="33" y="55"/>
                    <a:pt x="32" y="45"/>
                    <a:pt x="32" y="35"/>
                  </a:cubicBezTo>
                  <a:cubicBezTo>
                    <a:pt x="32" y="0"/>
                    <a:pt x="69" y="9"/>
                    <a:pt x="95" y="8"/>
                  </a:cubicBezTo>
                  <a:cubicBezTo>
                    <a:pt x="102" y="6"/>
                    <a:pt x="104" y="3"/>
                    <a:pt x="110" y="9"/>
                  </a:cubicBezTo>
                  <a:cubicBezTo>
                    <a:pt x="112" y="16"/>
                    <a:pt x="112" y="22"/>
                    <a:pt x="119" y="27"/>
                  </a:cubicBezTo>
                  <a:cubicBezTo>
                    <a:pt x="124" y="36"/>
                    <a:pt x="129" y="40"/>
                    <a:pt x="139" y="42"/>
                  </a:cubicBezTo>
                  <a:cubicBezTo>
                    <a:pt x="145" y="45"/>
                    <a:pt x="147" y="52"/>
                    <a:pt x="151" y="57"/>
                  </a:cubicBezTo>
                  <a:cubicBezTo>
                    <a:pt x="151" y="59"/>
                    <a:pt x="151" y="61"/>
                    <a:pt x="152" y="62"/>
                  </a:cubicBezTo>
                  <a:cubicBezTo>
                    <a:pt x="153" y="63"/>
                    <a:pt x="156" y="62"/>
                    <a:pt x="157" y="63"/>
                  </a:cubicBezTo>
                  <a:cubicBezTo>
                    <a:pt x="162" y="72"/>
                    <a:pt x="158" y="84"/>
                    <a:pt x="172" y="87"/>
                  </a:cubicBezTo>
                  <a:cubicBezTo>
                    <a:pt x="175" y="88"/>
                    <a:pt x="180" y="87"/>
                    <a:pt x="181" y="90"/>
                  </a:cubicBezTo>
                  <a:cubicBezTo>
                    <a:pt x="184" y="99"/>
                    <a:pt x="178" y="98"/>
                    <a:pt x="173" y="99"/>
                  </a:cubicBezTo>
                  <a:cubicBezTo>
                    <a:pt x="163" y="104"/>
                    <a:pt x="157" y="110"/>
                    <a:pt x="146" y="113"/>
                  </a:cubicBezTo>
                  <a:cubicBezTo>
                    <a:pt x="138" y="119"/>
                    <a:pt x="137" y="127"/>
                    <a:pt x="128" y="132"/>
                  </a:cubicBezTo>
                  <a:cubicBezTo>
                    <a:pt x="126" y="141"/>
                    <a:pt x="122" y="142"/>
                    <a:pt x="115" y="147"/>
                  </a:cubicBezTo>
                  <a:cubicBezTo>
                    <a:pt x="112" y="156"/>
                    <a:pt x="114" y="172"/>
                    <a:pt x="106" y="176"/>
                  </a:cubicBezTo>
                  <a:cubicBezTo>
                    <a:pt x="101" y="173"/>
                    <a:pt x="97" y="171"/>
                    <a:pt x="92" y="168"/>
                  </a:cubicBezTo>
                  <a:cubicBezTo>
                    <a:pt x="86" y="170"/>
                    <a:pt x="80" y="171"/>
                    <a:pt x="74" y="173"/>
                  </a:cubicBezTo>
                  <a:cubicBezTo>
                    <a:pt x="66" y="181"/>
                    <a:pt x="61" y="187"/>
                    <a:pt x="50" y="189"/>
                  </a:cubicBezTo>
                  <a:cubicBezTo>
                    <a:pt x="43" y="194"/>
                    <a:pt x="37" y="197"/>
                    <a:pt x="29" y="198"/>
                  </a:cubicBezTo>
                  <a:cubicBezTo>
                    <a:pt x="25" y="192"/>
                    <a:pt x="26" y="186"/>
                    <a:pt x="23" y="180"/>
                  </a:cubicBezTo>
                  <a:cubicBezTo>
                    <a:pt x="23" y="177"/>
                    <a:pt x="17" y="158"/>
                    <a:pt x="13" y="16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2" name="Freeform 226"/>
            <p:cNvSpPr>
              <a:spLocks/>
            </p:cNvSpPr>
            <p:nvPr/>
          </p:nvSpPr>
          <p:spPr bwMode="auto">
            <a:xfrm>
              <a:off x="5103813" y="5180013"/>
              <a:ext cx="444500" cy="449262"/>
            </a:xfrm>
            <a:custGeom>
              <a:avLst/>
              <a:gdLst>
                <a:gd name="T0" fmla="*/ 0 w 280"/>
                <a:gd name="T1" fmla="*/ 215900 h 283"/>
                <a:gd name="T2" fmla="*/ 19050 w 280"/>
                <a:gd name="T3" fmla="*/ 268287 h 283"/>
                <a:gd name="T4" fmla="*/ 33337 w 280"/>
                <a:gd name="T5" fmla="*/ 304800 h 283"/>
                <a:gd name="T6" fmla="*/ 42862 w 280"/>
                <a:gd name="T7" fmla="*/ 352425 h 283"/>
                <a:gd name="T8" fmla="*/ 28575 w 280"/>
                <a:gd name="T9" fmla="*/ 373062 h 283"/>
                <a:gd name="T10" fmla="*/ 39687 w 280"/>
                <a:gd name="T11" fmla="*/ 395287 h 283"/>
                <a:gd name="T12" fmla="*/ 34925 w 280"/>
                <a:gd name="T13" fmla="*/ 411162 h 283"/>
                <a:gd name="T14" fmla="*/ 76200 w 280"/>
                <a:gd name="T15" fmla="*/ 439737 h 283"/>
                <a:gd name="T16" fmla="*/ 123825 w 280"/>
                <a:gd name="T17" fmla="*/ 423862 h 283"/>
                <a:gd name="T18" fmla="*/ 147637 w 280"/>
                <a:gd name="T19" fmla="*/ 425450 h 283"/>
                <a:gd name="T20" fmla="*/ 185737 w 280"/>
                <a:gd name="T21" fmla="*/ 411162 h 283"/>
                <a:gd name="T22" fmla="*/ 225425 w 280"/>
                <a:gd name="T23" fmla="*/ 423862 h 283"/>
                <a:gd name="T24" fmla="*/ 254000 w 280"/>
                <a:gd name="T25" fmla="*/ 406400 h 283"/>
                <a:gd name="T26" fmla="*/ 282575 w 280"/>
                <a:gd name="T27" fmla="*/ 400049 h 283"/>
                <a:gd name="T28" fmla="*/ 314325 w 280"/>
                <a:gd name="T29" fmla="*/ 376237 h 283"/>
                <a:gd name="T30" fmla="*/ 342900 w 280"/>
                <a:gd name="T31" fmla="*/ 344487 h 283"/>
                <a:gd name="T32" fmla="*/ 361950 w 280"/>
                <a:gd name="T33" fmla="*/ 330200 h 283"/>
                <a:gd name="T34" fmla="*/ 428625 w 280"/>
                <a:gd name="T35" fmla="*/ 239712 h 283"/>
                <a:gd name="T36" fmla="*/ 434975 w 280"/>
                <a:gd name="T37" fmla="*/ 214312 h 283"/>
                <a:gd name="T38" fmla="*/ 444500 w 280"/>
                <a:gd name="T39" fmla="*/ 187325 h 283"/>
                <a:gd name="T40" fmla="*/ 420688 w 280"/>
                <a:gd name="T41" fmla="*/ 166687 h 283"/>
                <a:gd name="T42" fmla="*/ 396875 w 280"/>
                <a:gd name="T43" fmla="*/ 153987 h 283"/>
                <a:gd name="T44" fmla="*/ 409575 w 280"/>
                <a:gd name="T45" fmla="*/ 123825 h 283"/>
                <a:gd name="T46" fmla="*/ 414338 w 280"/>
                <a:gd name="T47" fmla="*/ 82550 h 283"/>
                <a:gd name="T48" fmla="*/ 414338 w 280"/>
                <a:gd name="T49" fmla="*/ 30162 h 283"/>
                <a:gd name="T50" fmla="*/ 387350 w 280"/>
                <a:gd name="T51" fmla="*/ 4762 h 283"/>
                <a:gd name="T52" fmla="*/ 357187 w 280"/>
                <a:gd name="T53" fmla="*/ 1587 h 283"/>
                <a:gd name="T54" fmla="*/ 334962 w 280"/>
                <a:gd name="T55" fmla="*/ 11112 h 283"/>
                <a:gd name="T56" fmla="*/ 300037 w 280"/>
                <a:gd name="T57" fmla="*/ 33337 h 283"/>
                <a:gd name="T58" fmla="*/ 271462 w 280"/>
                <a:gd name="T59" fmla="*/ 63500 h 283"/>
                <a:gd name="T60" fmla="*/ 254000 w 280"/>
                <a:gd name="T61" fmla="*/ 82550 h 283"/>
                <a:gd name="T62" fmla="*/ 238125 w 280"/>
                <a:gd name="T63" fmla="*/ 130175 h 283"/>
                <a:gd name="T64" fmla="*/ 223837 w 280"/>
                <a:gd name="T65" fmla="*/ 120650 h 283"/>
                <a:gd name="T66" fmla="*/ 196850 w 280"/>
                <a:gd name="T67" fmla="*/ 125412 h 283"/>
                <a:gd name="T68" fmla="*/ 130175 w 280"/>
                <a:gd name="T69" fmla="*/ 163512 h 283"/>
                <a:gd name="T70" fmla="*/ 106363 w 280"/>
                <a:gd name="T71" fmla="*/ 139700 h 283"/>
                <a:gd name="T72" fmla="*/ 90487 w 280"/>
                <a:gd name="T73" fmla="*/ 111125 h 283"/>
                <a:gd name="T74" fmla="*/ 73025 w 280"/>
                <a:gd name="T75" fmla="*/ 220662 h 283"/>
                <a:gd name="T76" fmla="*/ 44450 w 280"/>
                <a:gd name="T77" fmla="*/ 238125 h 283"/>
                <a:gd name="T78" fmla="*/ 15875 w 280"/>
                <a:gd name="T79" fmla="*/ 223837 h 283"/>
                <a:gd name="T80" fmla="*/ 0 w 280"/>
                <a:gd name="T81" fmla="*/ 215900 h 28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280"/>
                <a:gd name="T124" fmla="*/ 0 h 283"/>
                <a:gd name="T125" fmla="*/ 280 w 280"/>
                <a:gd name="T126" fmla="*/ 283 h 28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280" h="283">
                  <a:moveTo>
                    <a:pt x="0" y="136"/>
                  </a:moveTo>
                  <a:cubicBezTo>
                    <a:pt x="1" y="149"/>
                    <a:pt x="6" y="157"/>
                    <a:pt x="12" y="169"/>
                  </a:cubicBezTo>
                  <a:cubicBezTo>
                    <a:pt x="13" y="182"/>
                    <a:pt x="11" y="186"/>
                    <a:pt x="21" y="192"/>
                  </a:cubicBezTo>
                  <a:cubicBezTo>
                    <a:pt x="23" y="202"/>
                    <a:pt x="26" y="211"/>
                    <a:pt x="27" y="222"/>
                  </a:cubicBezTo>
                  <a:cubicBezTo>
                    <a:pt x="25" y="229"/>
                    <a:pt x="22" y="230"/>
                    <a:pt x="18" y="235"/>
                  </a:cubicBezTo>
                  <a:cubicBezTo>
                    <a:pt x="19" y="241"/>
                    <a:pt x="22" y="244"/>
                    <a:pt x="25" y="249"/>
                  </a:cubicBezTo>
                  <a:cubicBezTo>
                    <a:pt x="24" y="252"/>
                    <a:pt x="22" y="256"/>
                    <a:pt x="22" y="259"/>
                  </a:cubicBezTo>
                  <a:cubicBezTo>
                    <a:pt x="22" y="268"/>
                    <a:pt x="41" y="276"/>
                    <a:pt x="48" y="277"/>
                  </a:cubicBezTo>
                  <a:cubicBezTo>
                    <a:pt x="59" y="283"/>
                    <a:pt x="67" y="269"/>
                    <a:pt x="78" y="267"/>
                  </a:cubicBezTo>
                  <a:cubicBezTo>
                    <a:pt x="84" y="264"/>
                    <a:pt x="87" y="267"/>
                    <a:pt x="93" y="268"/>
                  </a:cubicBezTo>
                  <a:cubicBezTo>
                    <a:pt x="102" y="273"/>
                    <a:pt x="108" y="262"/>
                    <a:pt x="117" y="259"/>
                  </a:cubicBezTo>
                  <a:cubicBezTo>
                    <a:pt x="125" y="263"/>
                    <a:pt x="134" y="263"/>
                    <a:pt x="142" y="267"/>
                  </a:cubicBezTo>
                  <a:cubicBezTo>
                    <a:pt x="149" y="264"/>
                    <a:pt x="153" y="259"/>
                    <a:pt x="160" y="256"/>
                  </a:cubicBezTo>
                  <a:cubicBezTo>
                    <a:pt x="169" y="258"/>
                    <a:pt x="172" y="258"/>
                    <a:pt x="178" y="252"/>
                  </a:cubicBezTo>
                  <a:cubicBezTo>
                    <a:pt x="182" y="242"/>
                    <a:pt x="188" y="239"/>
                    <a:pt x="198" y="237"/>
                  </a:cubicBezTo>
                  <a:cubicBezTo>
                    <a:pt x="200" y="228"/>
                    <a:pt x="209" y="221"/>
                    <a:pt x="216" y="217"/>
                  </a:cubicBezTo>
                  <a:cubicBezTo>
                    <a:pt x="220" y="212"/>
                    <a:pt x="223" y="211"/>
                    <a:pt x="228" y="208"/>
                  </a:cubicBezTo>
                  <a:cubicBezTo>
                    <a:pt x="232" y="183"/>
                    <a:pt x="248" y="164"/>
                    <a:pt x="270" y="151"/>
                  </a:cubicBezTo>
                  <a:cubicBezTo>
                    <a:pt x="275" y="144"/>
                    <a:pt x="279" y="144"/>
                    <a:pt x="274" y="135"/>
                  </a:cubicBezTo>
                  <a:cubicBezTo>
                    <a:pt x="276" y="129"/>
                    <a:pt x="279" y="124"/>
                    <a:pt x="280" y="118"/>
                  </a:cubicBezTo>
                  <a:cubicBezTo>
                    <a:pt x="279" y="91"/>
                    <a:pt x="279" y="97"/>
                    <a:pt x="265" y="105"/>
                  </a:cubicBezTo>
                  <a:cubicBezTo>
                    <a:pt x="259" y="103"/>
                    <a:pt x="255" y="100"/>
                    <a:pt x="250" y="97"/>
                  </a:cubicBezTo>
                  <a:cubicBezTo>
                    <a:pt x="243" y="87"/>
                    <a:pt x="246" y="80"/>
                    <a:pt x="258" y="78"/>
                  </a:cubicBezTo>
                  <a:cubicBezTo>
                    <a:pt x="255" y="70"/>
                    <a:pt x="251" y="56"/>
                    <a:pt x="261" y="52"/>
                  </a:cubicBezTo>
                  <a:cubicBezTo>
                    <a:pt x="258" y="39"/>
                    <a:pt x="256" y="32"/>
                    <a:pt x="261" y="19"/>
                  </a:cubicBezTo>
                  <a:cubicBezTo>
                    <a:pt x="263" y="4"/>
                    <a:pt x="258" y="4"/>
                    <a:pt x="244" y="3"/>
                  </a:cubicBezTo>
                  <a:cubicBezTo>
                    <a:pt x="237" y="0"/>
                    <a:pt x="232" y="0"/>
                    <a:pt x="225" y="1"/>
                  </a:cubicBezTo>
                  <a:cubicBezTo>
                    <a:pt x="220" y="3"/>
                    <a:pt x="217" y="6"/>
                    <a:pt x="211" y="7"/>
                  </a:cubicBezTo>
                  <a:cubicBezTo>
                    <a:pt x="204" y="12"/>
                    <a:pt x="195" y="15"/>
                    <a:pt x="189" y="21"/>
                  </a:cubicBezTo>
                  <a:cubicBezTo>
                    <a:pt x="182" y="28"/>
                    <a:pt x="179" y="34"/>
                    <a:pt x="171" y="40"/>
                  </a:cubicBezTo>
                  <a:cubicBezTo>
                    <a:pt x="168" y="45"/>
                    <a:pt x="164" y="47"/>
                    <a:pt x="160" y="52"/>
                  </a:cubicBezTo>
                  <a:cubicBezTo>
                    <a:pt x="158" y="62"/>
                    <a:pt x="158" y="76"/>
                    <a:pt x="150" y="82"/>
                  </a:cubicBezTo>
                  <a:cubicBezTo>
                    <a:pt x="147" y="80"/>
                    <a:pt x="145" y="76"/>
                    <a:pt x="141" y="76"/>
                  </a:cubicBezTo>
                  <a:cubicBezTo>
                    <a:pt x="135" y="76"/>
                    <a:pt x="124" y="79"/>
                    <a:pt x="124" y="79"/>
                  </a:cubicBezTo>
                  <a:cubicBezTo>
                    <a:pt x="110" y="86"/>
                    <a:pt x="97" y="100"/>
                    <a:pt x="82" y="103"/>
                  </a:cubicBezTo>
                  <a:cubicBezTo>
                    <a:pt x="71" y="102"/>
                    <a:pt x="71" y="98"/>
                    <a:pt x="67" y="88"/>
                  </a:cubicBezTo>
                  <a:cubicBezTo>
                    <a:pt x="66" y="81"/>
                    <a:pt x="63" y="74"/>
                    <a:pt x="57" y="70"/>
                  </a:cubicBezTo>
                  <a:cubicBezTo>
                    <a:pt x="52" y="92"/>
                    <a:pt x="71" y="135"/>
                    <a:pt x="46" y="139"/>
                  </a:cubicBezTo>
                  <a:cubicBezTo>
                    <a:pt x="40" y="142"/>
                    <a:pt x="34" y="146"/>
                    <a:pt x="28" y="150"/>
                  </a:cubicBezTo>
                  <a:cubicBezTo>
                    <a:pt x="22" y="146"/>
                    <a:pt x="17" y="142"/>
                    <a:pt x="10" y="141"/>
                  </a:cubicBezTo>
                  <a:cubicBezTo>
                    <a:pt x="7" y="139"/>
                    <a:pt x="3" y="138"/>
                    <a:pt x="0" y="13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3" name="Freeform 222"/>
            <p:cNvSpPr>
              <a:spLocks/>
            </p:cNvSpPr>
            <p:nvPr/>
          </p:nvSpPr>
          <p:spPr bwMode="auto">
            <a:xfrm>
              <a:off x="4962525" y="4613275"/>
              <a:ext cx="357188" cy="419100"/>
            </a:xfrm>
            <a:custGeom>
              <a:avLst/>
              <a:gdLst>
                <a:gd name="T0" fmla="*/ 33338 w 225"/>
                <a:gd name="T1" fmla="*/ 6350 h 264"/>
                <a:gd name="T2" fmla="*/ 65088 w 225"/>
                <a:gd name="T3" fmla="*/ 1588 h 264"/>
                <a:gd name="T4" fmla="*/ 165100 w 225"/>
                <a:gd name="T5" fmla="*/ 0 h 264"/>
                <a:gd name="T6" fmla="*/ 180975 w 225"/>
                <a:gd name="T7" fmla="*/ 71437 h 264"/>
                <a:gd name="T8" fmla="*/ 207963 w 225"/>
                <a:gd name="T9" fmla="*/ 63500 h 264"/>
                <a:gd name="T10" fmla="*/ 238125 w 225"/>
                <a:gd name="T11" fmla="*/ 38100 h 264"/>
                <a:gd name="T12" fmla="*/ 276225 w 225"/>
                <a:gd name="T13" fmla="*/ 49212 h 264"/>
                <a:gd name="T14" fmla="*/ 290513 w 225"/>
                <a:gd name="T15" fmla="*/ 87312 h 264"/>
                <a:gd name="T16" fmla="*/ 298450 w 225"/>
                <a:gd name="T17" fmla="*/ 125412 h 264"/>
                <a:gd name="T18" fmla="*/ 300038 w 225"/>
                <a:gd name="T19" fmla="*/ 153987 h 264"/>
                <a:gd name="T20" fmla="*/ 319088 w 225"/>
                <a:gd name="T21" fmla="*/ 176212 h 264"/>
                <a:gd name="T22" fmla="*/ 352425 w 225"/>
                <a:gd name="T23" fmla="*/ 163512 h 264"/>
                <a:gd name="T24" fmla="*/ 357188 w 225"/>
                <a:gd name="T25" fmla="*/ 196850 h 264"/>
                <a:gd name="T26" fmla="*/ 350838 w 225"/>
                <a:gd name="T27" fmla="*/ 214312 h 264"/>
                <a:gd name="T28" fmla="*/ 350838 w 225"/>
                <a:gd name="T29" fmla="*/ 233362 h 264"/>
                <a:gd name="T30" fmla="*/ 293688 w 225"/>
                <a:gd name="T31" fmla="*/ 230187 h 264"/>
                <a:gd name="T32" fmla="*/ 293688 w 225"/>
                <a:gd name="T33" fmla="*/ 363537 h 264"/>
                <a:gd name="T34" fmla="*/ 319088 w 225"/>
                <a:gd name="T35" fmla="*/ 404812 h 264"/>
                <a:gd name="T36" fmla="*/ 298450 w 225"/>
                <a:gd name="T37" fmla="*/ 414338 h 264"/>
                <a:gd name="T38" fmla="*/ 222250 w 225"/>
                <a:gd name="T39" fmla="*/ 419100 h 264"/>
                <a:gd name="T40" fmla="*/ 195263 w 225"/>
                <a:gd name="T41" fmla="*/ 414338 h 264"/>
                <a:gd name="T42" fmla="*/ 176213 w 225"/>
                <a:gd name="T43" fmla="*/ 392112 h 264"/>
                <a:gd name="T44" fmla="*/ 7938 w 225"/>
                <a:gd name="T45" fmla="*/ 387350 h 264"/>
                <a:gd name="T46" fmla="*/ 9525 w 225"/>
                <a:gd name="T47" fmla="*/ 368300 h 264"/>
                <a:gd name="T48" fmla="*/ 0 w 225"/>
                <a:gd name="T49" fmla="*/ 344487 h 264"/>
                <a:gd name="T50" fmla="*/ 17463 w 225"/>
                <a:gd name="T51" fmla="*/ 325437 h 264"/>
                <a:gd name="T52" fmla="*/ 26988 w 225"/>
                <a:gd name="T53" fmla="*/ 304800 h 264"/>
                <a:gd name="T54" fmla="*/ 33338 w 225"/>
                <a:gd name="T55" fmla="*/ 263525 h 264"/>
                <a:gd name="T56" fmla="*/ 47625 w 225"/>
                <a:gd name="T57" fmla="*/ 249237 h 264"/>
                <a:gd name="T58" fmla="*/ 60325 w 225"/>
                <a:gd name="T59" fmla="*/ 225425 h 264"/>
                <a:gd name="T60" fmla="*/ 69850 w 225"/>
                <a:gd name="T61" fmla="*/ 201612 h 264"/>
                <a:gd name="T62" fmla="*/ 71438 w 225"/>
                <a:gd name="T63" fmla="*/ 171450 h 264"/>
                <a:gd name="T64" fmla="*/ 52388 w 225"/>
                <a:gd name="T65" fmla="*/ 142875 h 264"/>
                <a:gd name="T66" fmla="*/ 50800 w 225"/>
                <a:gd name="T67" fmla="*/ 123825 h 264"/>
                <a:gd name="T68" fmla="*/ 57150 w 225"/>
                <a:gd name="T69" fmla="*/ 104775 h 264"/>
                <a:gd name="T70" fmla="*/ 50800 w 225"/>
                <a:gd name="T71" fmla="*/ 76200 h 264"/>
                <a:gd name="T72" fmla="*/ 50800 w 225"/>
                <a:gd name="T73" fmla="*/ 57150 h 264"/>
                <a:gd name="T74" fmla="*/ 36513 w 225"/>
                <a:gd name="T75" fmla="*/ 30162 h 264"/>
                <a:gd name="T76" fmla="*/ 33338 w 225"/>
                <a:gd name="T77" fmla="*/ 6350 h 26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25"/>
                <a:gd name="T118" fmla="*/ 0 h 264"/>
                <a:gd name="T119" fmla="*/ 225 w 225"/>
                <a:gd name="T120" fmla="*/ 264 h 26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25" h="264">
                  <a:moveTo>
                    <a:pt x="21" y="4"/>
                  </a:moveTo>
                  <a:lnTo>
                    <a:pt x="41" y="1"/>
                  </a:lnTo>
                  <a:lnTo>
                    <a:pt x="104" y="0"/>
                  </a:lnTo>
                  <a:lnTo>
                    <a:pt x="114" y="45"/>
                  </a:lnTo>
                  <a:lnTo>
                    <a:pt x="131" y="40"/>
                  </a:lnTo>
                  <a:lnTo>
                    <a:pt x="150" y="24"/>
                  </a:lnTo>
                  <a:lnTo>
                    <a:pt x="174" y="31"/>
                  </a:lnTo>
                  <a:lnTo>
                    <a:pt x="183" y="55"/>
                  </a:lnTo>
                  <a:lnTo>
                    <a:pt x="188" y="79"/>
                  </a:lnTo>
                  <a:lnTo>
                    <a:pt x="189" y="97"/>
                  </a:lnTo>
                  <a:lnTo>
                    <a:pt x="201" y="111"/>
                  </a:lnTo>
                  <a:lnTo>
                    <a:pt x="222" y="103"/>
                  </a:lnTo>
                  <a:lnTo>
                    <a:pt x="225" y="124"/>
                  </a:lnTo>
                  <a:lnTo>
                    <a:pt x="221" y="135"/>
                  </a:lnTo>
                  <a:lnTo>
                    <a:pt x="221" y="147"/>
                  </a:lnTo>
                  <a:lnTo>
                    <a:pt x="185" y="145"/>
                  </a:lnTo>
                  <a:lnTo>
                    <a:pt x="185" y="229"/>
                  </a:lnTo>
                  <a:lnTo>
                    <a:pt x="201" y="255"/>
                  </a:lnTo>
                  <a:lnTo>
                    <a:pt x="188" y="261"/>
                  </a:lnTo>
                  <a:lnTo>
                    <a:pt x="140" y="264"/>
                  </a:lnTo>
                  <a:lnTo>
                    <a:pt x="123" y="261"/>
                  </a:lnTo>
                  <a:lnTo>
                    <a:pt x="111" y="247"/>
                  </a:lnTo>
                  <a:lnTo>
                    <a:pt x="5" y="244"/>
                  </a:lnTo>
                  <a:lnTo>
                    <a:pt x="6" y="232"/>
                  </a:lnTo>
                  <a:lnTo>
                    <a:pt x="0" y="217"/>
                  </a:lnTo>
                  <a:lnTo>
                    <a:pt x="11" y="205"/>
                  </a:lnTo>
                  <a:lnTo>
                    <a:pt x="17" y="192"/>
                  </a:lnTo>
                  <a:lnTo>
                    <a:pt x="21" y="166"/>
                  </a:lnTo>
                  <a:lnTo>
                    <a:pt x="30" y="157"/>
                  </a:lnTo>
                  <a:lnTo>
                    <a:pt x="38" y="142"/>
                  </a:lnTo>
                  <a:lnTo>
                    <a:pt x="44" y="127"/>
                  </a:lnTo>
                  <a:lnTo>
                    <a:pt x="45" y="108"/>
                  </a:lnTo>
                  <a:lnTo>
                    <a:pt x="33" y="90"/>
                  </a:lnTo>
                  <a:lnTo>
                    <a:pt x="32" y="78"/>
                  </a:lnTo>
                  <a:lnTo>
                    <a:pt x="36" y="66"/>
                  </a:lnTo>
                  <a:lnTo>
                    <a:pt x="32" y="48"/>
                  </a:lnTo>
                  <a:lnTo>
                    <a:pt x="32" y="36"/>
                  </a:lnTo>
                  <a:lnTo>
                    <a:pt x="23" y="19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4" name="Freeform 223"/>
            <p:cNvSpPr>
              <a:spLocks/>
            </p:cNvSpPr>
            <p:nvPr/>
          </p:nvSpPr>
          <p:spPr bwMode="auto">
            <a:xfrm>
              <a:off x="4962525" y="5000625"/>
              <a:ext cx="366713" cy="414338"/>
            </a:xfrm>
            <a:custGeom>
              <a:avLst/>
              <a:gdLst>
                <a:gd name="T0" fmla="*/ 12700 w 231"/>
                <a:gd name="T1" fmla="*/ 0 h 261"/>
                <a:gd name="T2" fmla="*/ 171450 w 231"/>
                <a:gd name="T3" fmla="*/ 3175 h 261"/>
                <a:gd name="T4" fmla="*/ 195263 w 231"/>
                <a:gd name="T5" fmla="*/ 28575 h 261"/>
                <a:gd name="T6" fmla="*/ 300038 w 231"/>
                <a:gd name="T7" fmla="*/ 28575 h 261"/>
                <a:gd name="T8" fmla="*/ 327025 w 231"/>
                <a:gd name="T9" fmla="*/ 17463 h 261"/>
                <a:gd name="T10" fmla="*/ 366713 w 231"/>
                <a:gd name="T11" fmla="*/ 17463 h 261"/>
                <a:gd name="T12" fmla="*/ 365125 w 231"/>
                <a:gd name="T13" fmla="*/ 38100 h 261"/>
                <a:gd name="T14" fmla="*/ 347663 w 231"/>
                <a:gd name="T15" fmla="*/ 46038 h 261"/>
                <a:gd name="T16" fmla="*/ 304800 w 231"/>
                <a:gd name="T17" fmla="*/ 41275 h 261"/>
                <a:gd name="T18" fmla="*/ 260350 w 231"/>
                <a:gd name="T19" fmla="*/ 47625 h 261"/>
                <a:gd name="T20" fmla="*/ 261938 w 231"/>
                <a:gd name="T21" fmla="*/ 128588 h 261"/>
                <a:gd name="T22" fmla="*/ 252413 w 231"/>
                <a:gd name="T23" fmla="*/ 165100 h 261"/>
                <a:gd name="T24" fmla="*/ 222250 w 231"/>
                <a:gd name="T25" fmla="*/ 161925 h 261"/>
                <a:gd name="T26" fmla="*/ 227013 w 231"/>
                <a:gd name="T27" fmla="*/ 393700 h 261"/>
                <a:gd name="T28" fmla="*/ 203200 w 231"/>
                <a:gd name="T29" fmla="*/ 403225 h 261"/>
                <a:gd name="T30" fmla="*/ 190500 w 231"/>
                <a:gd name="T31" fmla="*/ 414338 h 261"/>
                <a:gd name="T32" fmla="*/ 171450 w 231"/>
                <a:gd name="T33" fmla="*/ 403225 h 261"/>
                <a:gd name="T34" fmla="*/ 147638 w 231"/>
                <a:gd name="T35" fmla="*/ 393700 h 261"/>
                <a:gd name="T36" fmla="*/ 133350 w 231"/>
                <a:gd name="T37" fmla="*/ 384175 h 261"/>
                <a:gd name="T38" fmla="*/ 119063 w 231"/>
                <a:gd name="T39" fmla="*/ 374650 h 261"/>
                <a:gd name="T40" fmla="*/ 95250 w 231"/>
                <a:gd name="T41" fmla="*/ 352425 h 261"/>
                <a:gd name="T42" fmla="*/ 100013 w 231"/>
                <a:gd name="T43" fmla="*/ 323850 h 261"/>
                <a:gd name="T44" fmla="*/ 88900 w 231"/>
                <a:gd name="T45" fmla="*/ 300038 h 261"/>
                <a:gd name="T46" fmla="*/ 95250 w 231"/>
                <a:gd name="T47" fmla="*/ 284163 h 261"/>
                <a:gd name="T48" fmla="*/ 93663 w 231"/>
                <a:gd name="T49" fmla="*/ 265113 h 261"/>
                <a:gd name="T50" fmla="*/ 85725 w 231"/>
                <a:gd name="T51" fmla="*/ 250825 h 261"/>
                <a:gd name="T52" fmla="*/ 85725 w 231"/>
                <a:gd name="T53" fmla="*/ 231775 h 261"/>
                <a:gd name="T54" fmla="*/ 84138 w 231"/>
                <a:gd name="T55" fmla="*/ 203200 h 261"/>
                <a:gd name="T56" fmla="*/ 84138 w 231"/>
                <a:gd name="T57" fmla="*/ 185738 h 261"/>
                <a:gd name="T58" fmla="*/ 74613 w 231"/>
                <a:gd name="T59" fmla="*/ 152400 h 261"/>
                <a:gd name="T60" fmla="*/ 71438 w 231"/>
                <a:gd name="T61" fmla="*/ 136525 h 261"/>
                <a:gd name="T62" fmla="*/ 50800 w 231"/>
                <a:gd name="T63" fmla="*/ 117475 h 261"/>
                <a:gd name="T64" fmla="*/ 47625 w 231"/>
                <a:gd name="T65" fmla="*/ 90488 h 261"/>
                <a:gd name="T66" fmla="*/ 41275 w 231"/>
                <a:gd name="T67" fmla="*/ 71438 h 261"/>
                <a:gd name="T68" fmla="*/ 22225 w 231"/>
                <a:gd name="T69" fmla="*/ 55563 h 261"/>
                <a:gd name="T70" fmla="*/ 4763 w 231"/>
                <a:gd name="T71" fmla="*/ 41275 h 261"/>
                <a:gd name="T72" fmla="*/ 0 w 231"/>
                <a:gd name="T73" fmla="*/ 12700 h 261"/>
                <a:gd name="T74" fmla="*/ 12700 w 231"/>
                <a:gd name="T75" fmla="*/ 0 h 26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31"/>
                <a:gd name="T115" fmla="*/ 0 h 261"/>
                <a:gd name="T116" fmla="*/ 231 w 231"/>
                <a:gd name="T117" fmla="*/ 261 h 26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31" h="261">
                  <a:moveTo>
                    <a:pt x="8" y="0"/>
                  </a:moveTo>
                  <a:lnTo>
                    <a:pt x="108" y="2"/>
                  </a:lnTo>
                  <a:lnTo>
                    <a:pt x="123" y="18"/>
                  </a:lnTo>
                  <a:lnTo>
                    <a:pt x="189" y="18"/>
                  </a:lnTo>
                  <a:lnTo>
                    <a:pt x="206" y="11"/>
                  </a:lnTo>
                  <a:lnTo>
                    <a:pt x="231" y="11"/>
                  </a:lnTo>
                  <a:lnTo>
                    <a:pt x="230" y="24"/>
                  </a:lnTo>
                  <a:lnTo>
                    <a:pt x="219" y="29"/>
                  </a:lnTo>
                  <a:lnTo>
                    <a:pt x="192" y="26"/>
                  </a:lnTo>
                  <a:lnTo>
                    <a:pt x="164" y="30"/>
                  </a:lnTo>
                  <a:lnTo>
                    <a:pt x="165" y="81"/>
                  </a:lnTo>
                  <a:lnTo>
                    <a:pt x="159" y="104"/>
                  </a:lnTo>
                  <a:lnTo>
                    <a:pt x="140" y="102"/>
                  </a:lnTo>
                  <a:lnTo>
                    <a:pt x="143" y="248"/>
                  </a:lnTo>
                  <a:lnTo>
                    <a:pt x="128" y="254"/>
                  </a:lnTo>
                  <a:lnTo>
                    <a:pt x="120" y="261"/>
                  </a:lnTo>
                  <a:lnTo>
                    <a:pt x="108" y="254"/>
                  </a:lnTo>
                  <a:lnTo>
                    <a:pt x="93" y="248"/>
                  </a:lnTo>
                  <a:lnTo>
                    <a:pt x="84" y="242"/>
                  </a:lnTo>
                  <a:lnTo>
                    <a:pt x="75" y="236"/>
                  </a:lnTo>
                  <a:lnTo>
                    <a:pt x="60" y="222"/>
                  </a:lnTo>
                  <a:lnTo>
                    <a:pt x="63" y="204"/>
                  </a:lnTo>
                  <a:lnTo>
                    <a:pt x="56" y="189"/>
                  </a:lnTo>
                  <a:lnTo>
                    <a:pt x="60" y="179"/>
                  </a:lnTo>
                  <a:lnTo>
                    <a:pt x="59" y="167"/>
                  </a:lnTo>
                  <a:lnTo>
                    <a:pt x="54" y="158"/>
                  </a:lnTo>
                  <a:lnTo>
                    <a:pt x="54" y="146"/>
                  </a:lnTo>
                  <a:lnTo>
                    <a:pt x="53" y="128"/>
                  </a:lnTo>
                  <a:lnTo>
                    <a:pt x="53" y="117"/>
                  </a:lnTo>
                  <a:lnTo>
                    <a:pt x="47" y="96"/>
                  </a:lnTo>
                  <a:lnTo>
                    <a:pt x="45" y="86"/>
                  </a:lnTo>
                  <a:lnTo>
                    <a:pt x="32" y="74"/>
                  </a:lnTo>
                  <a:lnTo>
                    <a:pt x="30" y="57"/>
                  </a:lnTo>
                  <a:lnTo>
                    <a:pt x="26" y="45"/>
                  </a:lnTo>
                  <a:lnTo>
                    <a:pt x="14" y="35"/>
                  </a:lnTo>
                  <a:lnTo>
                    <a:pt x="3" y="26"/>
                  </a:lnTo>
                  <a:lnTo>
                    <a:pt x="0" y="8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5" name="Freeform 227"/>
            <p:cNvSpPr>
              <a:spLocks/>
            </p:cNvSpPr>
            <p:nvPr/>
          </p:nvSpPr>
          <p:spPr bwMode="auto">
            <a:xfrm>
              <a:off x="5383213" y="5414963"/>
              <a:ext cx="57150" cy="55562"/>
            </a:xfrm>
            <a:custGeom>
              <a:avLst/>
              <a:gdLst>
                <a:gd name="T0" fmla="*/ 17462 w 36"/>
                <a:gd name="T1" fmla="*/ 52387 h 35"/>
                <a:gd name="T2" fmla="*/ 0 w 36"/>
                <a:gd name="T3" fmla="*/ 30162 h 35"/>
                <a:gd name="T4" fmla="*/ 26988 w 36"/>
                <a:gd name="T5" fmla="*/ 14287 h 35"/>
                <a:gd name="T6" fmla="*/ 46037 w 36"/>
                <a:gd name="T7" fmla="*/ 4762 h 35"/>
                <a:gd name="T8" fmla="*/ 41275 w 36"/>
                <a:gd name="T9" fmla="*/ 39687 h 35"/>
                <a:gd name="T10" fmla="*/ 17462 w 36"/>
                <a:gd name="T11" fmla="*/ 52387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"/>
                <a:gd name="T19" fmla="*/ 0 h 35"/>
                <a:gd name="T20" fmla="*/ 36 w 36"/>
                <a:gd name="T21" fmla="*/ 35 h 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" h="35">
                  <a:moveTo>
                    <a:pt x="11" y="33"/>
                  </a:moveTo>
                  <a:cubicBezTo>
                    <a:pt x="3" y="30"/>
                    <a:pt x="4" y="26"/>
                    <a:pt x="0" y="19"/>
                  </a:cubicBezTo>
                  <a:cubicBezTo>
                    <a:pt x="4" y="13"/>
                    <a:pt x="10" y="10"/>
                    <a:pt x="17" y="9"/>
                  </a:cubicBezTo>
                  <a:cubicBezTo>
                    <a:pt x="24" y="4"/>
                    <a:pt x="20" y="0"/>
                    <a:pt x="29" y="3"/>
                  </a:cubicBezTo>
                  <a:cubicBezTo>
                    <a:pt x="36" y="13"/>
                    <a:pt x="35" y="16"/>
                    <a:pt x="26" y="25"/>
                  </a:cubicBezTo>
                  <a:cubicBezTo>
                    <a:pt x="22" y="35"/>
                    <a:pt x="22" y="34"/>
                    <a:pt x="11" y="3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6" name="Freeform 229"/>
            <p:cNvSpPr>
              <a:spLocks/>
            </p:cNvSpPr>
            <p:nvPr/>
          </p:nvSpPr>
          <p:spPr bwMode="auto">
            <a:xfrm>
              <a:off x="5481638" y="4789488"/>
              <a:ext cx="292100" cy="547687"/>
            </a:xfrm>
            <a:custGeom>
              <a:avLst/>
              <a:gdLst>
                <a:gd name="T0" fmla="*/ 71438 w 184"/>
                <a:gd name="T1" fmla="*/ 547687 h 345"/>
                <a:gd name="T2" fmla="*/ 60325 w 184"/>
                <a:gd name="T3" fmla="*/ 528637 h 345"/>
                <a:gd name="T4" fmla="*/ 79375 w 184"/>
                <a:gd name="T5" fmla="*/ 504825 h 345"/>
                <a:gd name="T6" fmla="*/ 98425 w 184"/>
                <a:gd name="T7" fmla="*/ 490537 h 345"/>
                <a:gd name="T8" fmla="*/ 141288 w 184"/>
                <a:gd name="T9" fmla="*/ 468312 h 345"/>
                <a:gd name="T10" fmla="*/ 138113 w 184"/>
                <a:gd name="T11" fmla="*/ 447675 h 345"/>
                <a:gd name="T12" fmla="*/ 133350 w 184"/>
                <a:gd name="T13" fmla="*/ 414337 h 345"/>
                <a:gd name="T14" fmla="*/ 133350 w 184"/>
                <a:gd name="T15" fmla="*/ 382587 h 345"/>
                <a:gd name="T16" fmla="*/ 119063 w 184"/>
                <a:gd name="T17" fmla="*/ 338137 h 345"/>
                <a:gd name="T18" fmla="*/ 119063 w 184"/>
                <a:gd name="T19" fmla="*/ 311150 h 345"/>
                <a:gd name="T20" fmla="*/ 133350 w 184"/>
                <a:gd name="T21" fmla="*/ 300037 h 345"/>
                <a:gd name="T22" fmla="*/ 150812 w 184"/>
                <a:gd name="T23" fmla="*/ 280987 h 345"/>
                <a:gd name="T24" fmla="*/ 169862 w 184"/>
                <a:gd name="T25" fmla="*/ 252412 h 345"/>
                <a:gd name="T26" fmla="*/ 212725 w 184"/>
                <a:gd name="T27" fmla="*/ 223837 h 345"/>
                <a:gd name="T28" fmla="*/ 250825 w 184"/>
                <a:gd name="T29" fmla="*/ 211137 h 345"/>
                <a:gd name="T30" fmla="*/ 265113 w 184"/>
                <a:gd name="T31" fmla="*/ 190500 h 345"/>
                <a:gd name="T32" fmla="*/ 271463 w 184"/>
                <a:gd name="T33" fmla="*/ 168275 h 345"/>
                <a:gd name="T34" fmla="*/ 288925 w 184"/>
                <a:gd name="T35" fmla="*/ 120650 h 345"/>
                <a:gd name="T36" fmla="*/ 285750 w 184"/>
                <a:gd name="T37" fmla="*/ 77787 h 345"/>
                <a:gd name="T38" fmla="*/ 284163 w 184"/>
                <a:gd name="T39" fmla="*/ 39687 h 345"/>
                <a:gd name="T40" fmla="*/ 280988 w 184"/>
                <a:gd name="T41" fmla="*/ 6350 h 345"/>
                <a:gd name="T42" fmla="*/ 238125 w 184"/>
                <a:gd name="T43" fmla="*/ 20637 h 345"/>
                <a:gd name="T44" fmla="*/ 190500 w 184"/>
                <a:gd name="T45" fmla="*/ 34925 h 345"/>
                <a:gd name="T46" fmla="*/ 166687 w 184"/>
                <a:gd name="T47" fmla="*/ 44450 h 345"/>
                <a:gd name="T48" fmla="*/ 141288 w 184"/>
                <a:gd name="T49" fmla="*/ 34925 h 345"/>
                <a:gd name="T50" fmla="*/ 112713 w 184"/>
                <a:gd name="T51" fmla="*/ 52387 h 345"/>
                <a:gd name="T52" fmla="*/ 131763 w 184"/>
                <a:gd name="T53" fmla="*/ 101600 h 345"/>
                <a:gd name="T54" fmla="*/ 146050 w 184"/>
                <a:gd name="T55" fmla="*/ 120650 h 345"/>
                <a:gd name="T56" fmla="*/ 128588 w 184"/>
                <a:gd name="T57" fmla="*/ 171450 h 345"/>
                <a:gd name="T58" fmla="*/ 136525 w 184"/>
                <a:gd name="T59" fmla="*/ 192087 h 345"/>
                <a:gd name="T60" fmla="*/ 114300 w 184"/>
                <a:gd name="T61" fmla="*/ 200025 h 345"/>
                <a:gd name="T62" fmla="*/ 100012 w 184"/>
                <a:gd name="T63" fmla="*/ 180975 h 345"/>
                <a:gd name="T64" fmla="*/ 100012 w 184"/>
                <a:gd name="T65" fmla="*/ 153987 h 345"/>
                <a:gd name="T66" fmla="*/ 84137 w 184"/>
                <a:gd name="T67" fmla="*/ 133350 h 345"/>
                <a:gd name="T68" fmla="*/ 65088 w 184"/>
                <a:gd name="T69" fmla="*/ 119062 h 345"/>
                <a:gd name="T70" fmla="*/ 14288 w 184"/>
                <a:gd name="T71" fmla="*/ 130175 h 345"/>
                <a:gd name="T72" fmla="*/ 0 w 184"/>
                <a:gd name="T73" fmla="*/ 157162 h 345"/>
                <a:gd name="T74" fmla="*/ 17463 w 184"/>
                <a:gd name="T75" fmla="*/ 173037 h 345"/>
                <a:gd name="T76" fmla="*/ 60325 w 184"/>
                <a:gd name="T77" fmla="*/ 196850 h 345"/>
                <a:gd name="T78" fmla="*/ 55563 w 184"/>
                <a:gd name="T79" fmla="*/ 223837 h 345"/>
                <a:gd name="T80" fmla="*/ 69850 w 184"/>
                <a:gd name="T81" fmla="*/ 254000 h 345"/>
                <a:gd name="T82" fmla="*/ 60325 w 184"/>
                <a:gd name="T83" fmla="*/ 282575 h 345"/>
                <a:gd name="T84" fmla="*/ 57150 w 184"/>
                <a:gd name="T85" fmla="*/ 306387 h 345"/>
                <a:gd name="T86" fmla="*/ 65088 w 184"/>
                <a:gd name="T87" fmla="*/ 334962 h 345"/>
                <a:gd name="T88" fmla="*/ 61913 w 184"/>
                <a:gd name="T89" fmla="*/ 358775 h 345"/>
                <a:gd name="T90" fmla="*/ 47625 w 184"/>
                <a:gd name="T91" fmla="*/ 377825 h 345"/>
                <a:gd name="T92" fmla="*/ 33338 w 184"/>
                <a:gd name="T93" fmla="*/ 400050 h 345"/>
                <a:gd name="T94" fmla="*/ 33338 w 184"/>
                <a:gd name="T95" fmla="*/ 481012 h 345"/>
                <a:gd name="T96" fmla="*/ 42862 w 184"/>
                <a:gd name="T97" fmla="*/ 525462 h 345"/>
                <a:gd name="T98" fmla="*/ 71438 w 184"/>
                <a:gd name="T99" fmla="*/ 547687 h 34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"/>
                <a:gd name="T151" fmla="*/ 0 h 345"/>
                <a:gd name="T152" fmla="*/ 184 w 184"/>
                <a:gd name="T153" fmla="*/ 345 h 34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" h="345">
                  <a:moveTo>
                    <a:pt x="45" y="345"/>
                  </a:moveTo>
                  <a:cubicBezTo>
                    <a:pt x="44" y="339"/>
                    <a:pt x="43" y="337"/>
                    <a:pt x="38" y="333"/>
                  </a:cubicBezTo>
                  <a:cubicBezTo>
                    <a:pt x="40" y="325"/>
                    <a:pt x="43" y="322"/>
                    <a:pt x="50" y="318"/>
                  </a:cubicBezTo>
                  <a:cubicBezTo>
                    <a:pt x="54" y="312"/>
                    <a:pt x="55" y="310"/>
                    <a:pt x="62" y="309"/>
                  </a:cubicBezTo>
                  <a:cubicBezTo>
                    <a:pt x="71" y="305"/>
                    <a:pt x="80" y="299"/>
                    <a:pt x="89" y="295"/>
                  </a:cubicBezTo>
                  <a:cubicBezTo>
                    <a:pt x="90" y="287"/>
                    <a:pt x="94" y="286"/>
                    <a:pt x="87" y="282"/>
                  </a:cubicBezTo>
                  <a:cubicBezTo>
                    <a:pt x="86" y="274"/>
                    <a:pt x="88" y="268"/>
                    <a:pt x="84" y="261"/>
                  </a:cubicBezTo>
                  <a:cubicBezTo>
                    <a:pt x="86" y="252"/>
                    <a:pt x="88" y="249"/>
                    <a:pt x="84" y="241"/>
                  </a:cubicBezTo>
                  <a:cubicBezTo>
                    <a:pt x="81" y="225"/>
                    <a:pt x="83" y="224"/>
                    <a:pt x="75" y="213"/>
                  </a:cubicBezTo>
                  <a:cubicBezTo>
                    <a:pt x="74" y="208"/>
                    <a:pt x="72" y="201"/>
                    <a:pt x="75" y="196"/>
                  </a:cubicBezTo>
                  <a:cubicBezTo>
                    <a:pt x="77" y="193"/>
                    <a:pt x="84" y="189"/>
                    <a:pt x="84" y="189"/>
                  </a:cubicBezTo>
                  <a:cubicBezTo>
                    <a:pt x="87" y="184"/>
                    <a:pt x="91" y="182"/>
                    <a:pt x="95" y="177"/>
                  </a:cubicBezTo>
                  <a:cubicBezTo>
                    <a:pt x="97" y="168"/>
                    <a:pt x="97" y="161"/>
                    <a:pt x="107" y="159"/>
                  </a:cubicBezTo>
                  <a:cubicBezTo>
                    <a:pt x="117" y="154"/>
                    <a:pt x="123" y="143"/>
                    <a:pt x="134" y="141"/>
                  </a:cubicBezTo>
                  <a:cubicBezTo>
                    <a:pt x="142" y="137"/>
                    <a:pt x="150" y="137"/>
                    <a:pt x="158" y="133"/>
                  </a:cubicBezTo>
                  <a:cubicBezTo>
                    <a:pt x="161" y="129"/>
                    <a:pt x="164" y="124"/>
                    <a:pt x="167" y="120"/>
                  </a:cubicBezTo>
                  <a:cubicBezTo>
                    <a:pt x="169" y="112"/>
                    <a:pt x="174" y="114"/>
                    <a:pt x="171" y="106"/>
                  </a:cubicBezTo>
                  <a:cubicBezTo>
                    <a:pt x="174" y="96"/>
                    <a:pt x="178" y="86"/>
                    <a:pt x="182" y="76"/>
                  </a:cubicBezTo>
                  <a:cubicBezTo>
                    <a:pt x="183" y="66"/>
                    <a:pt x="184" y="58"/>
                    <a:pt x="180" y="49"/>
                  </a:cubicBezTo>
                  <a:cubicBezTo>
                    <a:pt x="182" y="40"/>
                    <a:pt x="181" y="34"/>
                    <a:pt x="179" y="25"/>
                  </a:cubicBezTo>
                  <a:cubicBezTo>
                    <a:pt x="178" y="18"/>
                    <a:pt x="181" y="10"/>
                    <a:pt x="177" y="4"/>
                  </a:cubicBezTo>
                  <a:cubicBezTo>
                    <a:pt x="174" y="0"/>
                    <a:pt x="154" y="12"/>
                    <a:pt x="150" y="13"/>
                  </a:cubicBezTo>
                  <a:cubicBezTo>
                    <a:pt x="141" y="18"/>
                    <a:pt x="130" y="20"/>
                    <a:pt x="120" y="22"/>
                  </a:cubicBezTo>
                  <a:cubicBezTo>
                    <a:pt x="115" y="25"/>
                    <a:pt x="111" y="27"/>
                    <a:pt x="105" y="28"/>
                  </a:cubicBezTo>
                  <a:cubicBezTo>
                    <a:pt x="98" y="27"/>
                    <a:pt x="95" y="25"/>
                    <a:pt x="89" y="22"/>
                  </a:cubicBezTo>
                  <a:cubicBezTo>
                    <a:pt x="74" y="24"/>
                    <a:pt x="73" y="21"/>
                    <a:pt x="71" y="33"/>
                  </a:cubicBezTo>
                  <a:cubicBezTo>
                    <a:pt x="72" y="43"/>
                    <a:pt x="78" y="54"/>
                    <a:pt x="83" y="64"/>
                  </a:cubicBezTo>
                  <a:cubicBezTo>
                    <a:pt x="84" y="71"/>
                    <a:pt x="88" y="71"/>
                    <a:pt x="92" y="76"/>
                  </a:cubicBezTo>
                  <a:cubicBezTo>
                    <a:pt x="95" y="91"/>
                    <a:pt x="95" y="102"/>
                    <a:pt x="81" y="108"/>
                  </a:cubicBezTo>
                  <a:cubicBezTo>
                    <a:pt x="83" y="112"/>
                    <a:pt x="84" y="117"/>
                    <a:pt x="86" y="121"/>
                  </a:cubicBezTo>
                  <a:cubicBezTo>
                    <a:pt x="83" y="129"/>
                    <a:pt x="79" y="127"/>
                    <a:pt x="72" y="126"/>
                  </a:cubicBezTo>
                  <a:cubicBezTo>
                    <a:pt x="71" y="119"/>
                    <a:pt x="69" y="118"/>
                    <a:pt x="63" y="114"/>
                  </a:cubicBezTo>
                  <a:cubicBezTo>
                    <a:pt x="59" y="107"/>
                    <a:pt x="62" y="105"/>
                    <a:pt x="63" y="97"/>
                  </a:cubicBezTo>
                  <a:cubicBezTo>
                    <a:pt x="62" y="87"/>
                    <a:pt x="64" y="81"/>
                    <a:pt x="53" y="84"/>
                  </a:cubicBezTo>
                  <a:cubicBezTo>
                    <a:pt x="47" y="82"/>
                    <a:pt x="46" y="79"/>
                    <a:pt x="41" y="75"/>
                  </a:cubicBezTo>
                  <a:cubicBezTo>
                    <a:pt x="29" y="76"/>
                    <a:pt x="21" y="81"/>
                    <a:pt x="9" y="82"/>
                  </a:cubicBezTo>
                  <a:cubicBezTo>
                    <a:pt x="2" y="85"/>
                    <a:pt x="3" y="93"/>
                    <a:pt x="0" y="99"/>
                  </a:cubicBezTo>
                  <a:cubicBezTo>
                    <a:pt x="3" y="105"/>
                    <a:pt x="4" y="108"/>
                    <a:pt x="11" y="109"/>
                  </a:cubicBezTo>
                  <a:cubicBezTo>
                    <a:pt x="18" y="115"/>
                    <a:pt x="29" y="122"/>
                    <a:pt x="38" y="124"/>
                  </a:cubicBezTo>
                  <a:cubicBezTo>
                    <a:pt x="46" y="130"/>
                    <a:pt x="39" y="135"/>
                    <a:pt x="35" y="141"/>
                  </a:cubicBezTo>
                  <a:cubicBezTo>
                    <a:pt x="36" y="149"/>
                    <a:pt x="37" y="156"/>
                    <a:pt x="44" y="160"/>
                  </a:cubicBezTo>
                  <a:cubicBezTo>
                    <a:pt x="45" y="166"/>
                    <a:pt x="42" y="173"/>
                    <a:pt x="38" y="178"/>
                  </a:cubicBezTo>
                  <a:cubicBezTo>
                    <a:pt x="42" y="185"/>
                    <a:pt x="41" y="187"/>
                    <a:pt x="36" y="193"/>
                  </a:cubicBezTo>
                  <a:cubicBezTo>
                    <a:pt x="37" y="199"/>
                    <a:pt x="38" y="205"/>
                    <a:pt x="41" y="211"/>
                  </a:cubicBezTo>
                  <a:cubicBezTo>
                    <a:pt x="42" y="217"/>
                    <a:pt x="42" y="221"/>
                    <a:pt x="39" y="226"/>
                  </a:cubicBezTo>
                  <a:cubicBezTo>
                    <a:pt x="38" y="233"/>
                    <a:pt x="36" y="234"/>
                    <a:pt x="30" y="238"/>
                  </a:cubicBezTo>
                  <a:cubicBezTo>
                    <a:pt x="27" y="243"/>
                    <a:pt x="24" y="247"/>
                    <a:pt x="21" y="252"/>
                  </a:cubicBezTo>
                  <a:cubicBezTo>
                    <a:pt x="22" y="266"/>
                    <a:pt x="27" y="288"/>
                    <a:pt x="21" y="303"/>
                  </a:cubicBezTo>
                  <a:cubicBezTo>
                    <a:pt x="19" y="312"/>
                    <a:pt x="21" y="323"/>
                    <a:pt x="27" y="331"/>
                  </a:cubicBezTo>
                  <a:cubicBezTo>
                    <a:pt x="30" y="344"/>
                    <a:pt x="31" y="343"/>
                    <a:pt x="45" y="34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7" name="Freeform 228"/>
            <p:cNvSpPr>
              <a:spLocks/>
            </p:cNvSpPr>
            <p:nvPr/>
          </p:nvSpPr>
          <p:spPr bwMode="auto">
            <a:xfrm>
              <a:off x="5497513" y="5300663"/>
              <a:ext cx="31750" cy="53975"/>
            </a:xfrm>
            <a:custGeom>
              <a:avLst/>
              <a:gdLst>
                <a:gd name="T0" fmla="*/ 31750 w 20"/>
                <a:gd name="T1" fmla="*/ 31750 h 34"/>
                <a:gd name="T2" fmla="*/ 22225 w 20"/>
                <a:gd name="T3" fmla="*/ 0 h 34"/>
                <a:gd name="T4" fmla="*/ 6350 w 20"/>
                <a:gd name="T5" fmla="*/ 14287 h 34"/>
                <a:gd name="T6" fmla="*/ 17462 w 20"/>
                <a:gd name="T7" fmla="*/ 41275 h 34"/>
                <a:gd name="T8" fmla="*/ 31750 w 20"/>
                <a:gd name="T9" fmla="*/ 31750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34"/>
                <a:gd name="T17" fmla="*/ 20 w 20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34">
                  <a:moveTo>
                    <a:pt x="20" y="20"/>
                  </a:moveTo>
                  <a:cubicBezTo>
                    <a:pt x="19" y="9"/>
                    <a:pt x="18" y="9"/>
                    <a:pt x="14" y="0"/>
                  </a:cubicBezTo>
                  <a:cubicBezTo>
                    <a:pt x="9" y="2"/>
                    <a:pt x="8" y="6"/>
                    <a:pt x="4" y="9"/>
                  </a:cubicBezTo>
                  <a:cubicBezTo>
                    <a:pt x="0" y="16"/>
                    <a:pt x="5" y="21"/>
                    <a:pt x="11" y="26"/>
                  </a:cubicBezTo>
                  <a:cubicBezTo>
                    <a:pt x="15" y="34"/>
                    <a:pt x="18" y="25"/>
                    <a:pt x="20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8" name="Freeform 230"/>
            <p:cNvSpPr>
              <a:spLocks/>
            </p:cNvSpPr>
            <p:nvPr/>
          </p:nvSpPr>
          <p:spPr bwMode="auto">
            <a:xfrm>
              <a:off x="5319713" y="4956175"/>
              <a:ext cx="227012" cy="228600"/>
            </a:xfrm>
            <a:custGeom>
              <a:avLst/>
              <a:gdLst>
                <a:gd name="T0" fmla="*/ 146050 w 143"/>
                <a:gd name="T1" fmla="*/ 219075 h 144"/>
                <a:gd name="T2" fmla="*/ 123825 w 143"/>
                <a:gd name="T3" fmla="*/ 206375 h 144"/>
                <a:gd name="T4" fmla="*/ 109537 w 143"/>
                <a:gd name="T5" fmla="*/ 185737 h 144"/>
                <a:gd name="T6" fmla="*/ 95250 w 143"/>
                <a:gd name="T7" fmla="*/ 161925 h 144"/>
                <a:gd name="T8" fmla="*/ 66675 w 143"/>
                <a:gd name="T9" fmla="*/ 133350 h 144"/>
                <a:gd name="T10" fmla="*/ 19050 w 143"/>
                <a:gd name="T11" fmla="*/ 85725 h 144"/>
                <a:gd name="T12" fmla="*/ 55562 w 143"/>
                <a:gd name="T13" fmla="*/ 76200 h 144"/>
                <a:gd name="T14" fmla="*/ 88900 w 143"/>
                <a:gd name="T15" fmla="*/ 66675 h 144"/>
                <a:gd name="T16" fmla="*/ 107950 w 143"/>
                <a:gd name="T17" fmla="*/ 52388 h 144"/>
                <a:gd name="T18" fmla="*/ 136525 w 143"/>
                <a:gd name="T19" fmla="*/ 14288 h 144"/>
                <a:gd name="T20" fmla="*/ 160337 w 143"/>
                <a:gd name="T21" fmla="*/ 0 h 144"/>
                <a:gd name="T22" fmla="*/ 198437 w 143"/>
                <a:gd name="T23" fmla="*/ 20637 h 144"/>
                <a:gd name="T24" fmla="*/ 219075 w 143"/>
                <a:gd name="T25" fmla="*/ 30162 h 144"/>
                <a:gd name="T26" fmla="*/ 214312 w 143"/>
                <a:gd name="T27" fmla="*/ 52388 h 144"/>
                <a:gd name="T28" fmla="*/ 227012 w 143"/>
                <a:gd name="T29" fmla="*/ 85725 h 144"/>
                <a:gd name="T30" fmla="*/ 217487 w 143"/>
                <a:gd name="T31" fmla="*/ 114300 h 144"/>
                <a:gd name="T32" fmla="*/ 214312 w 143"/>
                <a:gd name="T33" fmla="*/ 142875 h 144"/>
                <a:gd name="T34" fmla="*/ 222250 w 143"/>
                <a:gd name="T35" fmla="*/ 168275 h 144"/>
                <a:gd name="T36" fmla="*/ 207962 w 143"/>
                <a:gd name="T37" fmla="*/ 201612 h 144"/>
                <a:gd name="T38" fmla="*/ 190500 w 143"/>
                <a:gd name="T39" fmla="*/ 228600 h 144"/>
                <a:gd name="T40" fmla="*/ 152400 w 143"/>
                <a:gd name="T41" fmla="*/ 219075 h 144"/>
                <a:gd name="T42" fmla="*/ 146050 w 143"/>
                <a:gd name="T43" fmla="*/ 219075 h 14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43"/>
                <a:gd name="T67" fmla="*/ 0 h 144"/>
                <a:gd name="T68" fmla="*/ 143 w 143"/>
                <a:gd name="T69" fmla="*/ 144 h 14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43" h="144">
                  <a:moveTo>
                    <a:pt x="92" y="138"/>
                  </a:moveTo>
                  <a:cubicBezTo>
                    <a:pt x="87" y="135"/>
                    <a:pt x="83" y="132"/>
                    <a:pt x="78" y="130"/>
                  </a:cubicBezTo>
                  <a:cubicBezTo>
                    <a:pt x="75" y="126"/>
                    <a:pt x="72" y="121"/>
                    <a:pt x="69" y="117"/>
                  </a:cubicBezTo>
                  <a:cubicBezTo>
                    <a:pt x="68" y="110"/>
                    <a:pt x="64" y="108"/>
                    <a:pt x="60" y="102"/>
                  </a:cubicBezTo>
                  <a:cubicBezTo>
                    <a:pt x="58" y="91"/>
                    <a:pt x="54" y="86"/>
                    <a:pt x="42" y="84"/>
                  </a:cubicBezTo>
                  <a:cubicBezTo>
                    <a:pt x="32" y="76"/>
                    <a:pt x="26" y="57"/>
                    <a:pt x="12" y="54"/>
                  </a:cubicBezTo>
                  <a:cubicBezTo>
                    <a:pt x="0" y="35"/>
                    <a:pt x="24" y="46"/>
                    <a:pt x="35" y="48"/>
                  </a:cubicBezTo>
                  <a:cubicBezTo>
                    <a:pt x="44" y="46"/>
                    <a:pt x="48" y="44"/>
                    <a:pt x="56" y="42"/>
                  </a:cubicBezTo>
                  <a:cubicBezTo>
                    <a:pt x="61" y="39"/>
                    <a:pt x="64" y="38"/>
                    <a:pt x="68" y="33"/>
                  </a:cubicBezTo>
                  <a:cubicBezTo>
                    <a:pt x="70" y="22"/>
                    <a:pt x="74" y="11"/>
                    <a:pt x="86" y="9"/>
                  </a:cubicBezTo>
                  <a:cubicBezTo>
                    <a:pt x="90" y="2"/>
                    <a:pt x="93" y="1"/>
                    <a:pt x="101" y="0"/>
                  </a:cubicBezTo>
                  <a:cubicBezTo>
                    <a:pt x="109" y="6"/>
                    <a:pt x="114" y="11"/>
                    <a:pt x="125" y="13"/>
                  </a:cubicBezTo>
                  <a:cubicBezTo>
                    <a:pt x="130" y="15"/>
                    <a:pt x="134" y="16"/>
                    <a:pt x="138" y="19"/>
                  </a:cubicBezTo>
                  <a:cubicBezTo>
                    <a:pt x="142" y="26"/>
                    <a:pt x="139" y="26"/>
                    <a:pt x="135" y="33"/>
                  </a:cubicBezTo>
                  <a:cubicBezTo>
                    <a:pt x="137" y="41"/>
                    <a:pt x="135" y="51"/>
                    <a:pt x="143" y="54"/>
                  </a:cubicBezTo>
                  <a:cubicBezTo>
                    <a:pt x="141" y="61"/>
                    <a:pt x="138" y="65"/>
                    <a:pt x="137" y="72"/>
                  </a:cubicBezTo>
                  <a:cubicBezTo>
                    <a:pt x="143" y="80"/>
                    <a:pt x="140" y="82"/>
                    <a:pt x="135" y="90"/>
                  </a:cubicBezTo>
                  <a:cubicBezTo>
                    <a:pt x="134" y="97"/>
                    <a:pt x="131" y="104"/>
                    <a:pt x="140" y="106"/>
                  </a:cubicBezTo>
                  <a:cubicBezTo>
                    <a:pt x="141" y="112"/>
                    <a:pt x="136" y="123"/>
                    <a:pt x="131" y="127"/>
                  </a:cubicBezTo>
                  <a:cubicBezTo>
                    <a:pt x="128" y="134"/>
                    <a:pt x="126" y="140"/>
                    <a:pt x="120" y="144"/>
                  </a:cubicBezTo>
                  <a:cubicBezTo>
                    <a:pt x="113" y="140"/>
                    <a:pt x="104" y="139"/>
                    <a:pt x="96" y="138"/>
                  </a:cubicBezTo>
                  <a:cubicBezTo>
                    <a:pt x="91" y="136"/>
                    <a:pt x="92" y="135"/>
                    <a:pt x="92" y="13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19" name="Freeform 231"/>
            <p:cNvSpPr>
              <a:spLocks/>
            </p:cNvSpPr>
            <p:nvPr/>
          </p:nvSpPr>
          <p:spPr bwMode="auto">
            <a:xfrm>
              <a:off x="5543550" y="4737100"/>
              <a:ext cx="87313" cy="249238"/>
            </a:xfrm>
            <a:custGeom>
              <a:avLst/>
              <a:gdLst>
                <a:gd name="T0" fmla="*/ 65088 w 55"/>
                <a:gd name="T1" fmla="*/ 247650 h 157"/>
                <a:gd name="T2" fmla="*/ 42863 w 55"/>
                <a:gd name="T3" fmla="*/ 233363 h 157"/>
                <a:gd name="T4" fmla="*/ 23813 w 55"/>
                <a:gd name="T5" fmla="*/ 180975 h 157"/>
                <a:gd name="T6" fmla="*/ 4763 w 55"/>
                <a:gd name="T7" fmla="*/ 166688 h 157"/>
                <a:gd name="T8" fmla="*/ 17463 w 55"/>
                <a:gd name="T9" fmla="*/ 96838 h 157"/>
                <a:gd name="T10" fmla="*/ 26988 w 55"/>
                <a:gd name="T11" fmla="*/ 53975 h 157"/>
                <a:gd name="T12" fmla="*/ 22225 w 55"/>
                <a:gd name="T13" fmla="*/ 15875 h 157"/>
                <a:gd name="T14" fmla="*/ 42863 w 55"/>
                <a:gd name="T15" fmla="*/ 15875 h 157"/>
                <a:gd name="T16" fmla="*/ 41275 w 55"/>
                <a:gd name="T17" fmla="*/ 44450 h 157"/>
                <a:gd name="T18" fmla="*/ 38100 w 55"/>
                <a:gd name="T19" fmla="*/ 77788 h 157"/>
                <a:gd name="T20" fmla="*/ 74613 w 55"/>
                <a:gd name="T21" fmla="*/ 173038 h 157"/>
                <a:gd name="T22" fmla="*/ 65088 w 55"/>
                <a:gd name="T23" fmla="*/ 219075 h 157"/>
                <a:gd name="T24" fmla="*/ 65088 w 55"/>
                <a:gd name="T25" fmla="*/ 247650 h 15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5"/>
                <a:gd name="T40" fmla="*/ 0 h 157"/>
                <a:gd name="T41" fmla="*/ 55 w 55"/>
                <a:gd name="T42" fmla="*/ 157 h 15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5" h="157">
                  <a:moveTo>
                    <a:pt x="41" y="156"/>
                  </a:moveTo>
                  <a:cubicBezTo>
                    <a:pt x="35" y="154"/>
                    <a:pt x="31" y="152"/>
                    <a:pt x="27" y="147"/>
                  </a:cubicBezTo>
                  <a:cubicBezTo>
                    <a:pt x="24" y="132"/>
                    <a:pt x="34" y="118"/>
                    <a:pt x="15" y="114"/>
                  </a:cubicBezTo>
                  <a:cubicBezTo>
                    <a:pt x="10" y="111"/>
                    <a:pt x="6" y="110"/>
                    <a:pt x="3" y="105"/>
                  </a:cubicBezTo>
                  <a:cubicBezTo>
                    <a:pt x="0" y="89"/>
                    <a:pt x="5" y="75"/>
                    <a:pt x="11" y="61"/>
                  </a:cubicBezTo>
                  <a:cubicBezTo>
                    <a:pt x="13" y="50"/>
                    <a:pt x="13" y="44"/>
                    <a:pt x="17" y="34"/>
                  </a:cubicBezTo>
                  <a:cubicBezTo>
                    <a:pt x="18" y="25"/>
                    <a:pt x="19" y="18"/>
                    <a:pt x="14" y="10"/>
                  </a:cubicBezTo>
                  <a:cubicBezTo>
                    <a:pt x="16" y="0"/>
                    <a:pt x="22" y="4"/>
                    <a:pt x="27" y="10"/>
                  </a:cubicBezTo>
                  <a:cubicBezTo>
                    <a:pt x="26" y="18"/>
                    <a:pt x="23" y="20"/>
                    <a:pt x="26" y="28"/>
                  </a:cubicBezTo>
                  <a:cubicBezTo>
                    <a:pt x="27" y="36"/>
                    <a:pt x="28" y="42"/>
                    <a:pt x="24" y="49"/>
                  </a:cubicBezTo>
                  <a:cubicBezTo>
                    <a:pt x="20" y="70"/>
                    <a:pt x="21" y="105"/>
                    <a:pt x="47" y="109"/>
                  </a:cubicBezTo>
                  <a:cubicBezTo>
                    <a:pt x="55" y="123"/>
                    <a:pt x="52" y="129"/>
                    <a:pt x="41" y="138"/>
                  </a:cubicBezTo>
                  <a:cubicBezTo>
                    <a:pt x="39" y="157"/>
                    <a:pt x="33" y="156"/>
                    <a:pt x="41" y="15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0" name="Freeform 232"/>
            <p:cNvSpPr>
              <a:spLocks/>
            </p:cNvSpPr>
            <p:nvPr/>
          </p:nvSpPr>
          <p:spPr bwMode="auto">
            <a:xfrm>
              <a:off x="5821363" y="4849813"/>
              <a:ext cx="215900" cy="455612"/>
            </a:xfrm>
            <a:custGeom>
              <a:avLst/>
              <a:gdLst>
                <a:gd name="T0" fmla="*/ 68262 w 136"/>
                <a:gd name="T1" fmla="*/ 455612 h 287"/>
                <a:gd name="T2" fmla="*/ 46037 w 136"/>
                <a:gd name="T3" fmla="*/ 441325 h 287"/>
                <a:gd name="T4" fmla="*/ 30162 w 136"/>
                <a:gd name="T5" fmla="*/ 422275 h 287"/>
                <a:gd name="T6" fmla="*/ 3175 w 136"/>
                <a:gd name="T7" fmla="*/ 360362 h 287"/>
                <a:gd name="T8" fmla="*/ 11112 w 136"/>
                <a:gd name="T9" fmla="*/ 312737 h 287"/>
                <a:gd name="T10" fmla="*/ 44450 w 136"/>
                <a:gd name="T11" fmla="*/ 249237 h 287"/>
                <a:gd name="T12" fmla="*/ 36512 w 136"/>
                <a:gd name="T13" fmla="*/ 212725 h 287"/>
                <a:gd name="T14" fmla="*/ 26988 w 136"/>
                <a:gd name="T15" fmla="*/ 182562 h 287"/>
                <a:gd name="T16" fmla="*/ 39687 w 136"/>
                <a:gd name="T17" fmla="*/ 155575 h 287"/>
                <a:gd name="T18" fmla="*/ 63500 w 136"/>
                <a:gd name="T19" fmla="*/ 130175 h 287"/>
                <a:gd name="T20" fmla="*/ 82550 w 136"/>
                <a:gd name="T21" fmla="*/ 111125 h 287"/>
                <a:gd name="T22" fmla="*/ 115887 w 136"/>
                <a:gd name="T23" fmla="*/ 103187 h 287"/>
                <a:gd name="T24" fmla="*/ 130175 w 136"/>
                <a:gd name="T25" fmla="*/ 84137 h 287"/>
                <a:gd name="T26" fmla="*/ 153987 w 136"/>
                <a:gd name="T27" fmla="*/ 49212 h 287"/>
                <a:gd name="T28" fmla="*/ 163512 w 136"/>
                <a:gd name="T29" fmla="*/ 20637 h 287"/>
                <a:gd name="T30" fmla="*/ 177800 w 136"/>
                <a:gd name="T31" fmla="*/ 3175 h 287"/>
                <a:gd name="T32" fmla="*/ 196850 w 136"/>
                <a:gd name="T33" fmla="*/ 30162 h 287"/>
                <a:gd name="T34" fmla="*/ 211138 w 136"/>
                <a:gd name="T35" fmla="*/ 77787 h 287"/>
                <a:gd name="T36" fmla="*/ 192087 w 136"/>
                <a:gd name="T37" fmla="*/ 115887 h 287"/>
                <a:gd name="T38" fmla="*/ 184150 w 136"/>
                <a:gd name="T39" fmla="*/ 163512 h 287"/>
                <a:gd name="T40" fmla="*/ 179387 w 136"/>
                <a:gd name="T41" fmla="*/ 196850 h 287"/>
                <a:gd name="T42" fmla="*/ 169862 w 136"/>
                <a:gd name="T43" fmla="*/ 231775 h 287"/>
                <a:gd name="T44" fmla="*/ 160337 w 136"/>
                <a:gd name="T45" fmla="*/ 265112 h 287"/>
                <a:gd name="T46" fmla="*/ 146050 w 136"/>
                <a:gd name="T47" fmla="*/ 322262 h 287"/>
                <a:gd name="T48" fmla="*/ 136525 w 136"/>
                <a:gd name="T49" fmla="*/ 346075 h 287"/>
                <a:gd name="T50" fmla="*/ 131762 w 136"/>
                <a:gd name="T51" fmla="*/ 368300 h 287"/>
                <a:gd name="T52" fmla="*/ 120650 w 136"/>
                <a:gd name="T53" fmla="*/ 382587 h 287"/>
                <a:gd name="T54" fmla="*/ 87312 w 136"/>
                <a:gd name="T55" fmla="*/ 441325 h 287"/>
                <a:gd name="T56" fmla="*/ 68262 w 136"/>
                <a:gd name="T57" fmla="*/ 455612 h 28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6"/>
                <a:gd name="T88" fmla="*/ 0 h 287"/>
                <a:gd name="T89" fmla="*/ 136 w 136"/>
                <a:gd name="T90" fmla="*/ 287 h 287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6" h="287">
                  <a:moveTo>
                    <a:pt x="43" y="287"/>
                  </a:moveTo>
                  <a:cubicBezTo>
                    <a:pt x="38" y="284"/>
                    <a:pt x="34" y="281"/>
                    <a:pt x="29" y="278"/>
                  </a:cubicBezTo>
                  <a:cubicBezTo>
                    <a:pt x="26" y="273"/>
                    <a:pt x="22" y="271"/>
                    <a:pt x="19" y="266"/>
                  </a:cubicBezTo>
                  <a:cubicBezTo>
                    <a:pt x="17" y="248"/>
                    <a:pt x="11" y="242"/>
                    <a:pt x="2" y="227"/>
                  </a:cubicBezTo>
                  <a:cubicBezTo>
                    <a:pt x="0" y="215"/>
                    <a:pt x="1" y="207"/>
                    <a:pt x="7" y="197"/>
                  </a:cubicBezTo>
                  <a:cubicBezTo>
                    <a:pt x="9" y="183"/>
                    <a:pt x="19" y="168"/>
                    <a:pt x="28" y="157"/>
                  </a:cubicBezTo>
                  <a:cubicBezTo>
                    <a:pt x="25" y="144"/>
                    <a:pt x="22" y="149"/>
                    <a:pt x="23" y="134"/>
                  </a:cubicBezTo>
                  <a:cubicBezTo>
                    <a:pt x="22" y="125"/>
                    <a:pt x="21" y="123"/>
                    <a:pt x="17" y="115"/>
                  </a:cubicBezTo>
                  <a:cubicBezTo>
                    <a:pt x="19" y="106"/>
                    <a:pt x="18" y="102"/>
                    <a:pt x="25" y="98"/>
                  </a:cubicBezTo>
                  <a:cubicBezTo>
                    <a:pt x="29" y="90"/>
                    <a:pt x="32" y="87"/>
                    <a:pt x="40" y="82"/>
                  </a:cubicBezTo>
                  <a:cubicBezTo>
                    <a:pt x="48" y="71"/>
                    <a:pt x="44" y="75"/>
                    <a:pt x="52" y="70"/>
                  </a:cubicBezTo>
                  <a:cubicBezTo>
                    <a:pt x="61" y="71"/>
                    <a:pt x="65" y="70"/>
                    <a:pt x="73" y="65"/>
                  </a:cubicBezTo>
                  <a:cubicBezTo>
                    <a:pt x="77" y="59"/>
                    <a:pt x="75" y="56"/>
                    <a:pt x="82" y="53"/>
                  </a:cubicBezTo>
                  <a:cubicBezTo>
                    <a:pt x="87" y="43"/>
                    <a:pt x="84" y="34"/>
                    <a:pt x="97" y="31"/>
                  </a:cubicBezTo>
                  <a:cubicBezTo>
                    <a:pt x="98" y="25"/>
                    <a:pt x="100" y="19"/>
                    <a:pt x="103" y="13"/>
                  </a:cubicBezTo>
                  <a:cubicBezTo>
                    <a:pt x="104" y="5"/>
                    <a:pt x="103" y="0"/>
                    <a:pt x="112" y="2"/>
                  </a:cubicBezTo>
                  <a:cubicBezTo>
                    <a:pt x="120" y="12"/>
                    <a:pt x="120" y="6"/>
                    <a:pt x="124" y="19"/>
                  </a:cubicBezTo>
                  <a:cubicBezTo>
                    <a:pt x="125" y="32"/>
                    <a:pt x="127" y="38"/>
                    <a:pt x="133" y="49"/>
                  </a:cubicBezTo>
                  <a:cubicBezTo>
                    <a:pt x="130" y="78"/>
                    <a:pt x="136" y="66"/>
                    <a:pt x="121" y="73"/>
                  </a:cubicBezTo>
                  <a:cubicBezTo>
                    <a:pt x="127" y="81"/>
                    <a:pt x="122" y="97"/>
                    <a:pt x="116" y="103"/>
                  </a:cubicBezTo>
                  <a:cubicBezTo>
                    <a:pt x="118" y="113"/>
                    <a:pt x="118" y="115"/>
                    <a:pt x="113" y="124"/>
                  </a:cubicBezTo>
                  <a:cubicBezTo>
                    <a:pt x="112" y="131"/>
                    <a:pt x="110" y="139"/>
                    <a:pt x="107" y="146"/>
                  </a:cubicBezTo>
                  <a:cubicBezTo>
                    <a:pt x="106" y="153"/>
                    <a:pt x="104" y="161"/>
                    <a:pt x="101" y="167"/>
                  </a:cubicBezTo>
                  <a:cubicBezTo>
                    <a:pt x="100" y="179"/>
                    <a:pt x="97" y="192"/>
                    <a:pt x="92" y="203"/>
                  </a:cubicBezTo>
                  <a:cubicBezTo>
                    <a:pt x="91" y="209"/>
                    <a:pt x="90" y="213"/>
                    <a:pt x="86" y="218"/>
                  </a:cubicBezTo>
                  <a:cubicBezTo>
                    <a:pt x="85" y="223"/>
                    <a:pt x="86" y="228"/>
                    <a:pt x="83" y="232"/>
                  </a:cubicBezTo>
                  <a:cubicBezTo>
                    <a:pt x="81" y="235"/>
                    <a:pt x="76" y="241"/>
                    <a:pt x="76" y="241"/>
                  </a:cubicBezTo>
                  <a:cubicBezTo>
                    <a:pt x="74" y="256"/>
                    <a:pt x="73" y="275"/>
                    <a:pt x="55" y="278"/>
                  </a:cubicBezTo>
                  <a:cubicBezTo>
                    <a:pt x="52" y="280"/>
                    <a:pt x="39" y="285"/>
                    <a:pt x="43" y="28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1" name="Freeform 233"/>
            <p:cNvSpPr>
              <a:spLocks/>
            </p:cNvSpPr>
            <p:nvPr/>
          </p:nvSpPr>
          <p:spPr bwMode="auto">
            <a:xfrm>
              <a:off x="6151563" y="5137150"/>
              <a:ext cx="25400" cy="23813"/>
            </a:xfrm>
            <a:custGeom>
              <a:avLst/>
              <a:gdLst>
                <a:gd name="T0" fmla="*/ 20637 w 16"/>
                <a:gd name="T1" fmla="*/ 14288 h 15"/>
                <a:gd name="T2" fmla="*/ 6350 w 16"/>
                <a:gd name="T3" fmla="*/ 0 h 15"/>
                <a:gd name="T4" fmla="*/ 11112 w 16"/>
                <a:gd name="T5" fmla="*/ 23813 h 15"/>
                <a:gd name="T6" fmla="*/ 20637 w 16"/>
                <a:gd name="T7" fmla="*/ 14288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15"/>
                <a:gd name="T14" fmla="*/ 16 w 16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15">
                  <a:moveTo>
                    <a:pt x="13" y="9"/>
                  </a:moveTo>
                  <a:cubicBezTo>
                    <a:pt x="16" y="1"/>
                    <a:pt x="11" y="1"/>
                    <a:pt x="4" y="0"/>
                  </a:cubicBezTo>
                  <a:cubicBezTo>
                    <a:pt x="0" y="6"/>
                    <a:pt x="0" y="12"/>
                    <a:pt x="7" y="15"/>
                  </a:cubicBezTo>
                  <a:cubicBezTo>
                    <a:pt x="10" y="14"/>
                    <a:pt x="16" y="9"/>
                    <a:pt x="13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2" name="Freeform 234"/>
            <p:cNvSpPr>
              <a:spLocks/>
            </p:cNvSpPr>
            <p:nvPr/>
          </p:nvSpPr>
          <p:spPr bwMode="auto">
            <a:xfrm>
              <a:off x="6203950" y="5095875"/>
              <a:ext cx="34925" cy="31750"/>
            </a:xfrm>
            <a:custGeom>
              <a:avLst/>
              <a:gdLst>
                <a:gd name="T0" fmla="*/ 20637 w 22"/>
                <a:gd name="T1" fmla="*/ 31750 h 20"/>
                <a:gd name="T2" fmla="*/ 25400 w 22"/>
                <a:gd name="T3" fmla="*/ 0 h 20"/>
                <a:gd name="T4" fmla="*/ 20637 w 22"/>
                <a:gd name="T5" fmla="*/ 31750 h 20"/>
                <a:gd name="T6" fmla="*/ 0 60000 65536"/>
                <a:gd name="T7" fmla="*/ 0 60000 65536"/>
                <a:gd name="T8" fmla="*/ 0 60000 65536"/>
                <a:gd name="T9" fmla="*/ 0 w 22"/>
                <a:gd name="T10" fmla="*/ 0 h 20"/>
                <a:gd name="T11" fmla="*/ 22 w 22"/>
                <a:gd name="T12" fmla="*/ 20 h 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" h="20">
                  <a:moveTo>
                    <a:pt x="13" y="20"/>
                  </a:moveTo>
                  <a:cubicBezTo>
                    <a:pt x="0" y="16"/>
                    <a:pt x="8" y="6"/>
                    <a:pt x="16" y="0"/>
                  </a:cubicBezTo>
                  <a:cubicBezTo>
                    <a:pt x="22" y="10"/>
                    <a:pt x="21" y="12"/>
                    <a:pt x="13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3" name="Freeform 235"/>
            <p:cNvSpPr>
              <a:spLocks/>
            </p:cNvSpPr>
            <p:nvPr/>
          </p:nvSpPr>
          <p:spPr bwMode="auto">
            <a:xfrm>
              <a:off x="5729288" y="4616450"/>
              <a:ext cx="19050" cy="22225"/>
            </a:xfrm>
            <a:custGeom>
              <a:avLst/>
              <a:gdLst>
                <a:gd name="T0" fmla="*/ 14288 w 12"/>
                <a:gd name="T1" fmla="*/ 22225 h 14"/>
                <a:gd name="T2" fmla="*/ 0 w 12"/>
                <a:gd name="T3" fmla="*/ 12700 h 14"/>
                <a:gd name="T4" fmla="*/ 14288 w 12"/>
                <a:gd name="T5" fmla="*/ 22225 h 14"/>
                <a:gd name="T6" fmla="*/ 0 60000 65536"/>
                <a:gd name="T7" fmla="*/ 0 60000 65536"/>
                <a:gd name="T8" fmla="*/ 0 60000 65536"/>
                <a:gd name="T9" fmla="*/ 0 w 12"/>
                <a:gd name="T10" fmla="*/ 0 h 14"/>
                <a:gd name="T11" fmla="*/ 12 w 12"/>
                <a:gd name="T12" fmla="*/ 14 h 1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4">
                  <a:moveTo>
                    <a:pt x="9" y="14"/>
                  </a:moveTo>
                  <a:cubicBezTo>
                    <a:pt x="8" y="8"/>
                    <a:pt x="6" y="0"/>
                    <a:pt x="0" y="8"/>
                  </a:cubicBezTo>
                  <a:cubicBezTo>
                    <a:pt x="3" y="11"/>
                    <a:pt x="12" y="14"/>
                    <a:pt x="9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4" name="Freeform 237"/>
            <p:cNvSpPr>
              <a:spLocks/>
            </p:cNvSpPr>
            <p:nvPr/>
          </p:nvSpPr>
          <p:spPr bwMode="auto">
            <a:xfrm>
              <a:off x="2871788" y="6411913"/>
              <a:ext cx="30162" cy="25400"/>
            </a:xfrm>
            <a:custGeom>
              <a:avLst/>
              <a:gdLst>
                <a:gd name="T0" fmla="*/ 22225 w 19"/>
                <a:gd name="T1" fmla="*/ 3175 h 16"/>
                <a:gd name="T2" fmla="*/ 0 w 19"/>
                <a:gd name="T3" fmla="*/ 12700 h 16"/>
                <a:gd name="T4" fmla="*/ 22225 w 19"/>
                <a:gd name="T5" fmla="*/ 20637 h 16"/>
                <a:gd name="T6" fmla="*/ 22225 w 19"/>
                <a:gd name="T7" fmla="*/ 3175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6"/>
                <a:gd name="T14" fmla="*/ 19 w 19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6">
                  <a:moveTo>
                    <a:pt x="14" y="2"/>
                  </a:moveTo>
                  <a:cubicBezTo>
                    <a:pt x="5" y="1"/>
                    <a:pt x="4" y="0"/>
                    <a:pt x="0" y="8"/>
                  </a:cubicBezTo>
                  <a:cubicBezTo>
                    <a:pt x="3" y="16"/>
                    <a:pt x="7" y="14"/>
                    <a:pt x="14" y="13"/>
                  </a:cubicBezTo>
                  <a:cubicBezTo>
                    <a:pt x="15" y="8"/>
                    <a:pt x="19" y="5"/>
                    <a:pt x="14" y="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5" name="Freeform 236"/>
            <p:cNvSpPr>
              <a:spLocks/>
            </p:cNvSpPr>
            <p:nvPr/>
          </p:nvSpPr>
          <p:spPr bwMode="auto">
            <a:xfrm>
              <a:off x="2752725" y="6334125"/>
              <a:ext cx="100013" cy="107950"/>
            </a:xfrm>
            <a:custGeom>
              <a:avLst/>
              <a:gdLst>
                <a:gd name="T0" fmla="*/ 0 w 63"/>
                <a:gd name="T1" fmla="*/ 0 h 68"/>
                <a:gd name="T2" fmla="*/ 0 w 63"/>
                <a:gd name="T3" fmla="*/ 31750 h 68"/>
                <a:gd name="T4" fmla="*/ 9525 w 63"/>
                <a:gd name="T5" fmla="*/ 107950 h 68"/>
                <a:gd name="T6" fmla="*/ 41275 w 63"/>
                <a:gd name="T7" fmla="*/ 95250 h 68"/>
                <a:gd name="T8" fmla="*/ 69850 w 63"/>
                <a:gd name="T9" fmla="*/ 103188 h 68"/>
                <a:gd name="T10" fmla="*/ 100013 w 63"/>
                <a:gd name="T11" fmla="*/ 100012 h 68"/>
                <a:gd name="T12" fmla="*/ 76200 w 63"/>
                <a:gd name="T13" fmla="*/ 80962 h 68"/>
                <a:gd name="T14" fmla="*/ 60325 w 63"/>
                <a:gd name="T15" fmla="*/ 84137 h 68"/>
                <a:gd name="T16" fmla="*/ 17463 w 63"/>
                <a:gd name="T17" fmla="*/ 46037 h 68"/>
                <a:gd name="T18" fmla="*/ 0 w 63"/>
                <a:gd name="T19" fmla="*/ 0 h 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3"/>
                <a:gd name="T31" fmla="*/ 0 h 68"/>
                <a:gd name="T32" fmla="*/ 63 w 63"/>
                <a:gd name="T33" fmla="*/ 68 h 6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3" h="68">
                  <a:moveTo>
                    <a:pt x="0" y="0"/>
                  </a:moveTo>
                  <a:lnTo>
                    <a:pt x="0" y="20"/>
                  </a:lnTo>
                  <a:lnTo>
                    <a:pt x="6" y="68"/>
                  </a:lnTo>
                  <a:lnTo>
                    <a:pt x="26" y="60"/>
                  </a:lnTo>
                  <a:lnTo>
                    <a:pt x="44" y="65"/>
                  </a:lnTo>
                  <a:lnTo>
                    <a:pt x="63" y="63"/>
                  </a:lnTo>
                  <a:lnTo>
                    <a:pt x="48" y="51"/>
                  </a:lnTo>
                  <a:lnTo>
                    <a:pt x="38" y="53"/>
                  </a:lnTo>
                  <a:lnTo>
                    <a:pt x="11" y="2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6" name="Freeform 239"/>
            <p:cNvSpPr>
              <a:spLocks/>
            </p:cNvSpPr>
            <p:nvPr/>
          </p:nvSpPr>
          <p:spPr bwMode="auto">
            <a:xfrm>
              <a:off x="2779713" y="6467475"/>
              <a:ext cx="23812" cy="20638"/>
            </a:xfrm>
            <a:custGeom>
              <a:avLst/>
              <a:gdLst>
                <a:gd name="T0" fmla="*/ 11112 w 15"/>
                <a:gd name="T1" fmla="*/ 0 h 13"/>
                <a:gd name="T2" fmla="*/ 4762 w 15"/>
                <a:gd name="T3" fmla="*/ 19050 h 13"/>
                <a:gd name="T4" fmla="*/ 15875 w 15"/>
                <a:gd name="T5" fmla="*/ 17463 h 13"/>
                <a:gd name="T6" fmla="*/ 6350 w 15"/>
                <a:gd name="T7" fmla="*/ 7938 h 13"/>
                <a:gd name="T8" fmla="*/ 11112 w 15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3"/>
                <a:gd name="T17" fmla="*/ 15 w 15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3">
                  <a:moveTo>
                    <a:pt x="7" y="0"/>
                  </a:moveTo>
                  <a:cubicBezTo>
                    <a:pt x="2" y="4"/>
                    <a:pt x="0" y="6"/>
                    <a:pt x="3" y="12"/>
                  </a:cubicBezTo>
                  <a:cubicBezTo>
                    <a:pt x="5" y="12"/>
                    <a:pt x="8" y="13"/>
                    <a:pt x="10" y="11"/>
                  </a:cubicBezTo>
                  <a:cubicBezTo>
                    <a:pt x="15" y="6"/>
                    <a:pt x="4" y="5"/>
                    <a:pt x="4" y="5"/>
                  </a:cubicBezTo>
                  <a:cubicBezTo>
                    <a:pt x="3" y="3"/>
                    <a:pt x="6" y="2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7" name="Freeform 240"/>
            <p:cNvSpPr>
              <a:spLocks/>
            </p:cNvSpPr>
            <p:nvPr/>
          </p:nvSpPr>
          <p:spPr bwMode="auto">
            <a:xfrm>
              <a:off x="2770188" y="6448425"/>
              <a:ext cx="39687" cy="19050"/>
            </a:xfrm>
            <a:custGeom>
              <a:avLst/>
              <a:gdLst>
                <a:gd name="T0" fmla="*/ 14287 w 25"/>
                <a:gd name="T1" fmla="*/ 12700 h 12"/>
                <a:gd name="T2" fmla="*/ 20637 w 25"/>
                <a:gd name="T3" fmla="*/ 0 h 12"/>
                <a:gd name="T4" fmla="*/ 34925 w 25"/>
                <a:gd name="T5" fmla="*/ 19050 h 12"/>
                <a:gd name="T6" fmla="*/ 14287 w 25"/>
                <a:gd name="T7" fmla="*/ 12700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12"/>
                <a:gd name="T14" fmla="*/ 25 w 25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12">
                  <a:moveTo>
                    <a:pt x="9" y="8"/>
                  </a:moveTo>
                  <a:cubicBezTo>
                    <a:pt x="0" y="4"/>
                    <a:pt x="8" y="4"/>
                    <a:pt x="13" y="0"/>
                  </a:cubicBezTo>
                  <a:cubicBezTo>
                    <a:pt x="22" y="2"/>
                    <a:pt x="25" y="3"/>
                    <a:pt x="22" y="12"/>
                  </a:cubicBezTo>
                  <a:cubicBezTo>
                    <a:pt x="17" y="11"/>
                    <a:pt x="5" y="10"/>
                    <a:pt x="9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8" name="Freeform 241"/>
            <p:cNvSpPr>
              <a:spLocks/>
            </p:cNvSpPr>
            <p:nvPr/>
          </p:nvSpPr>
          <p:spPr bwMode="auto">
            <a:xfrm>
              <a:off x="2565400" y="6243638"/>
              <a:ext cx="28575" cy="34925"/>
            </a:xfrm>
            <a:custGeom>
              <a:avLst/>
              <a:gdLst>
                <a:gd name="T0" fmla="*/ 28575 w 18"/>
                <a:gd name="T1" fmla="*/ 14288 h 22"/>
                <a:gd name="T2" fmla="*/ 6350 w 18"/>
                <a:gd name="T3" fmla="*/ 4762 h 22"/>
                <a:gd name="T4" fmla="*/ 1588 w 18"/>
                <a:gd name="T5" fmla="*/ 31750 h 22"/>
                <a:gd name="T6" fmla="*/ 28575 w 18"/>
                <a:gd name="T7" fmla="*/ 14288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22"/>
                <a:gd name="T14" fmla="*/ 18 w 18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22">
                  <a:moveTo>
                    <a:pt x="18" y="9"/>
                  </a:moveTo>
                  <a:cubicBezTo>
                    <a:pt x="15" y="0"/>
                    <a:pt x="12" y="2"/>
                    <a:pt x="4" y="3"/>
                  </a:cubicBezTo>
                  <a:cubicBezTo>
                    <a:pt x="0" y="10"/>
                    <a:pt x="4" y="12"/>
                    <a:pt x="1" y="20"/>
                  </a:cubicBezTo>
                  <a:cubicBezTo>
                    <a:pt x="10" y="22"/>
                    <a:pt x="7" y="9"/>
                    <a:pt x="18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29" name="Freeform 244"/>
            <p:cNvSpPr>
              <a:spLocks/>
            </p:cNvSpPr>
            <p:nvPr/>
          </p:nvSpPr>
          <p:spPr bwMode="auto">
            <a:xfrm>
              <a:off x="2586038" y="5999163"/>
              <a:ext cx="41275" cy="79375"/>
            </a:xfrm>
            <a:custGeom>
              <a:avLst/>
              <a:gdLst>
                <a:gd name="T0" fmla="*/ 22225 w 26"/>
                <a:gd name="T1" fmla="*/ 66675 h 50"/>
                <a:gd name="T2" fmla="*/ 12700 w 26"/>
                <a:gd name="T3" fmla="*/ 49212 h 50"/>
                <a:gd name="T4" fmla="*/ 14288 w 26"/>
                <a:gd name="T5" fmla="*/ 14288 h 50"/>
                <a:gd name="T6" fmla="*/ 26988 w 26"/>
                <a:gd name="T7" fmla="*/ 11112 h 50"/>
                <a:gd name="T8" fmla="*/ 36513 w 26"/>
                <a:gd name="T9" fmla="*/ 33338 h 50"/>
                <a:gd name="T10" fmla="*/ 41275 w 26"/>
                <a:gd name="T11" fmla="*/ 66675 h 50"/>
                <a:gd name="T12" fmla="*/ 22225 w 26"/>
                <a:gd name="T13" fmla="*/ 66675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50"/>
                <a:gd name="T23" fmla="*/ 26 w 26"/>
                <a:gd name="T24" fmla="*/ 50 h 5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50">
                  <a:moveTo>
                    <a:pt x="14" y="42"/>
                  </a:moveTo>
                  <a:cubicBezTo>
                    <a:pt x="3" y="38"/>
                    <a:pt x="13" y="40"/>
                    <a:pt x="8" y="31"/>
                  </a:cubicBezTo>
                  <a:cubicBezTo>
                    <a:pt x="10" y="21"/>
                    <a:pt x="18" y="20"/>
                    <a:pt x="9" y="9"/>
                  </a:cubicBezTo>
                  <a:cubicBezTo>
                    <a:pt x="7" y="0"/>
                    <a:pt x="13" y="2"/>
                    <a:pt x="17" y="7"/>
                  </a:cubicBezTo>
                  <a:cubicBezTo>
                    <a:pt x="18" y="13"/>
                    <a:pt x="20" y="16"/>
                    <a:pt x="23" y="21"/>
                  </a:cubicBezTo>
                  <a:cubicBezTo>
                    <a:pt x="21" y="35"/>
                    <a:pt x="22" y="31"/>
                    <a:pt x="26" y="42"/>
                  </a:cubicBezTo>
                  <a:cubicBezTo>
                    <a:pt x="20" y="50"/>
                    <a:pt x="0" y="37"/>
                    <a:pt x="14" y="4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0" name="Freeform 246"/>
            <p:cNvSpPr>
              <a:spLocks/>
            </p:cNvSpPr>
            <p:nvPr/>
          </p:nvSpPr>
          <p:spPr bwMode="auto">
            <a:xfrm>
              <a:off x="2636838" y="5157788"/>
              <a:ext cx="549275" cy="1168400"/>
            </a:xfrm>
            <a:custGeom>
              <a:avLst/>
              <a:gdLst>
                <a:gd name="T0" fmla="*/ 76200 w 346"/>
                <a:gd name="T1" fmla="*/ 1160463 h 736"/>
                <a:gd name="T2" fmla="*/ 9525 w 346"/>
                <a:gd name="T3" fmla="*/ 1098550 h 736"/>
                <a:gd name="T4" fmla="*/ 14288 w 346"/>
                <a:gd name="T5" fmla="*/ 1046163 h 736"/>
                <a:gd name="T6" fmla="*/ 23812 w 346"/>
                <a:gd name="T7" fmla="*/ 1017588 h 736"/>
                <a:gd name="T8" fmla="*/ 34925 w 346"/>
                <a:gd name="T9" fmla="*/ 971550 h 736"/>
                <a:gd name="T10" fmla="*/ 47625 w 346"/>
                <a:gd name="T11" fmla="*/ 869950 h 736"/>
                <a:gd name="T12" fmla="*/ 42862 w 346"/>
                <a:gd name="T13" fmla="*/ 817563 h 736"/>
                <a:gd name="T14" fmla="*/ 34925 w 346"/>
                <a:gd name="T15" fmla="*/ 719137 h 736"/>
                <a:gd name="T16" fmla="*/ 63500 w 346"/>
                <a:gd name="T17" fmla="*/ 608012 h 736"/>
                <a:gd name="T18" fmla="*/ 66675 w 346"/>
                <a:gd name="T19" fmla="*/ 560388 h 736"/>
                <a:gd name="T20" fmla="*/ 95250 w 346"/>
                <a:gd name="T21" fmla="*/ 465138 h 736"/>
                <a:gd name="T22" fmla="*/ 109538 w 346"/>
                <a:gd name="T23" fmla="*/ 317500 h 736"/>
                <a:gd name="T24" fmla="*/ 142875 w 346"/>
                <a:gd name="T25" fmla="*/ 188912 h 736"/>
                <a:gd name="T26" fmla="*/ 138112 w 346"/>
                <a:gd name="T27" fmla="*/ 98425 h 736"/>
                <a:gd name="T28" fmla="*/ 176212 w 346"/>
                <a:gd name="T29" fmla="*/ 66675 h 736"/>
                <a:gd name="T30" fmla="*/ 176212 w 346"/>
                <a:gd name="T31" fmla="*/ 7938 h 736"/>
                <a:gd name="T32" fmla="*/ 242888 w 346"/>
                <a:gd name="T33" fmla="*/ 26988 h 736"/>
                <a:gd name="T34" fmla="*/ 319087 w 346"/>
                <a:gd name="T35" fmla="*/ 33338 h 736"/>
                <a:gd name="T36" fmla="*/ 361950 w 346"/>
                <a:gd name="T37" fmla="*/ 76200 h 736"/>
                <a:gd name="T38" fmla="*/ 401637 w 346"/>
                <a:gd name="T39" fmla="*/ 100012 h 736"/>
                <a:gd name="T40" fmla="*/ 415925 w 346"/>
                <a:gd name="T41" fmla="*/ 147637 h 736"/>
                <a:gd name="T42" fmla="*/ 423863 w 346"/>
                <a:gd name="T43" fmla="*/ 200025 h 736"/>
                <a:gd name="T44" fmla="*/ 501650 w 346"/>
                <a:gd name="T45" fmla="*/ 176212 h 736"/>
                <a:gd name="T46" fmla="*/ 525463 w 346"/>
                <a:gd name="T47" fmla="*/ 138113 h 736"/>
                <a:gd name="T48" fmla="*/ 471488 w 346"/>
                <a:gd name="T49" fmla="*/ 246063 h 736"/>
                <a:gd name="T50" fmla="*/ 439738 w 346"/>
                <a:gd name="T51" fmla="*/ 288925 h 736"/>
                <a:gd name="T52" fmla="*/ 406400 w 346"/>
                <a:gd name="T53" fmla="*/ 374650 h 736"/>
                <a:gd name="T54" fmla="*/ 414338 w 346"/>
                <a:gd name="T55" fmla="*/ 469900 h 736"/>
                <a:gd name="T56" fmla="*/ 438150 w 346"/>
                <a:gd name="T57" fmla="*/ 519113 h 736"/>
                <a:gd name="T58" fmla="*/ 430213 w 346"/>
                <a:gd name="T59" fmla="*/ 576263 h 736"/>
                <a:gd name="T60" fmla="*/ 311150 w 346"/>
                <a:gd name="T61" fmla="*/ 638175 h 736"/>
                <a:gd name="T62" fmla="*/ 266700 w 346"/>
                <a:gd name="T63" fmla="*/ 731837 h 736"/>
                <a:gd name="T64" fmla="*/ 233363 w 346"/>
                <a:gd name="T65" fmla="*/ 757237 h 736"/>
                <a:gd name="T66" fmla="*/ 249238 w 346"/>
                <a:gd name="T67" fmla="*/ 793750 h 736"/>
                <a:gd name="T68" fmla="*/ 219075 w 346"/>
                <a:gd name="T69" fmla="*/ 814388 h 736"/>
                <a:gd name="T70" fmla="*/ 201612 w 346"/>
                <a:gd name="T71" fmla="*/ 865188 h 736"/>
                <a:gd name="T72" fmla="*/ 158750 w 346"/>
                <a:gd name="T73" fmla="*/ 903288 h 736"/>
                <a:gd name="T74" fmla="*/ 195262 w 346"/>
                <a:gd name="T75" fmla="*/ 960438 h 736"/>
                <a:gd name="T76" fmla="*/ 171450 w 346"/>
                <a:gd name="T77" fmla="*/ 1019175 h 736"/>
                <a:gd name="T78" fmla="*/ 138112 w 346"/>
                <a:gd name="T79" fmla="*/ 1079500 h 736"/>
                <a:gd name="T80" fmla="*/ 114300 w 346"/>
                <a:gd name="T81" fmla="*/ 1109663 h 736"/>
                <a:gd name="T82" fmla="*/ 123825 w 346"/>
                <a:gd name="T83" fmla="*/ 1147763 h 7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46"/>
                <a:gd name="T127" fmla="*/ 0 h 736"/>
                <a:gd name="T128" fmla="*/ 346 w 346"/>
                <a:gd name="T129" fmla="*/ 736 h 7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46" h="736">
                  <a:moveTo>
                    <a:pt x="72" y="729"/>
                  </a:moveTo>
                  <a:cubicBezTo>
                    <a:pt x="64" y="728"/>
                    <a:pt x="56" y="727"/>
                    <a:pt x="48" y="731"/>
                  </a:cubicBezTo>
                  <a:cubicBezTo>
                    <a:pt x="31" y="729"/>
                    <a:pt x="29" y="724"/>
                    <a:pt x="16" y="716"/>
                  </a:cubicBezTo>
                  <a:cubicBezTo>
                    <a:pt x="11" y="708"/>
                    <a:pt x="14" y="698"/>
                    <a:pt x="6" y="692"/>
                  </a:cubicBezTo>
                  <a:cubicBezTo>
                    <a:pt x="2" y="685"/>
                    <a:pt x="0" y="685"/>
                    <a:pt x="3" y="677"/>
                  </a:cubicBezTo>
                  <a:cubicBezTo>
                    <a:pt x="4" y="669"/>
                    <a:pt x="4" y="665"/>
                    <a:pt x="9" y="659"/>
                  </a:cubicBezTo>
                  <a:cubicBezTo>
                    <a:pt x="7" y="654"/>
                    <a:pt x="4" y="650"/>
                    <a:pt x="1" y="645"/>
                  </a:cubicBezTo>
                  <a:cubicBezTo>
                    <a:pt x="6" y="644"/>
                    <a:pt x="10" y="642"/>
                    <a:pt x="15" y="641"/>
                  </a:cubicBezTo>
                  <a:cubicBezTo>
                    <a:pt x="19" y="634"/>
                    <a:pt x="20" y="632"/>
                    <a:pt x="16" y="624"/>
                  </a:cubicBezTo>
                  <a:cubicBezTo>
                    <a:pt x="15" y="617"/>
                    <a:pt x="15" y="615"/>
                    <a:pt x="22" y="612"/>
                  </a:cubicBezTo>
                  <a:cubicBezTo>
                    <a:pt x="31" y="600"/>
                    <a:pt x="20" y="583"/>
                    <a:pt x="27" y="569"/>
                  </a:cubicBezTo>
                  <a:cubicBezTo>
                    <a:pt x="24" y="562"/>
                    <a:pt x="27" y="555"/>
                    <a:pt x="30" y="548"/>
                  </a:cubicBezTo>
                  <a:cubicBezTo>
                    <a:pt x="27" y="541"/>
                    <a:pt x="29" y="540"/>
                    <a:pt x="33" y="534"/>
                  </a:cubicBezTo>
                  <a:cubicBezTo>
                    <a:pt x="31" y="527"/>
                    <a:pt x="31" y="521"/>
                    <a:pt x="27" y="515"/>
                  </a:cubicBezTo>
                  <a:cubicBezTo>
                    <a:pt x="27" y="504"/>
                    <a:pt x="33" y="486"/>
                    <a:pt x="28" y="476"/>
                  </a:cubicBezTo>
                  <a:cubicBezTo>
                    <a:pt x="26" y="468"/>
                    <a:pt x="26" y="460"/>
                    <a:pt x="22" y="453"/>
                  </a:cubicBezTo>
                  <a:cubicBezTo>
                    <a:pt x="20" y="440"/>
                    <a:pt x="17" y="433"/>
                    <a:pt x="30" y="425"/>
                  </a:cubicBezTo>
                  <a:cubicBezTo>
                    <a:pt x="37" y="413"/>
                    <a:pt x="27" y="396"/>
                    <a:pt x="40" y="383"/>
                  </a:cubicBezTo>
                  <a:cubicBezTo>
                    <a:pt x="43" y="375"/>
                    <a:pt x="34" y="380"/>
                    <a:pt x="34" y="369"/>
                  </a:cubicBezTo>
                  <a:cubicBezTo>
                    <a:pt x="36" y="361"/>
                    <a:pt x="37" y="359"/>
                    <a:pt x="42" y="353"/>
                  </a:cubicBezTo>
                  <a:cubicBezTo>
                    <a:pt x="43" y="347"/>
                    <a:pt x="45" y="344"/>
                    <a:pt x="49" y="339"/>
                  </a:cubicBezTo>
                  <a:cubicBezTo>
                    <a:pt x="51" y="325"/>
                    <a:pt x="53" y="306"/>
                    <a:pt x="60" y="293"/>
                  </a:cubicBezTo>
                  <a:cubicBezTo>
                    <a:pt x="64" y="272"/>
                    <a:pt x="53" y="244"/>
                    <a:pt x="63" y="224"/>
                  </a:cubicBezTo>
                  <a:cubicBezTo>
                    <a:pt x="65" y="217"/>
                    <a:pt x="66" y="207"/>
                    <a:pt x="69" y="200"/>
                  </a:cubicBezTo>
                  <a:cubicBezTo>
                    <a:pt x="70" y="146"/>
                    <a:pt x="63" y="166"/>
                    <a:pt x="79" y="134"/>
                  </a:cubicBezTo>
                  <a:cubicBezTo>
                    <a:pt x="80" y="128"/>
                    <a:pt x="87" y="125"/>
                    <a:pt x="90" y="119"/>
                  </a:cubicBezTo>
                  <a:cubicBezTo>
                    <a:pt x="89" y="107"/>
                    <a:pt x="90" y="96"/>
                    <a:pt x="85" y="86"/>
                  </a:cubicBezTo>
                  <a:cubicBezTo>
                    <a:pt x="87" y="76"/>
                    <a:pt x="79" y="68"/>
                    <a:pt x="87" y="62"/>
                  </a:cubicBezTo>
                  <a:cubicBezTo>
                    <a:pt x="90" y="57"/>
                    <a:pt x="95" y="55"/>
                    <a:pt x="99" y="50"/>
                  </a:cubicBezTo>
                  <a:cubicBezTo>
                    <a:pt x="100" y="44"/>
                    <a:pt x="109" y="47"/>
                    <a:pt x="111" y="42"/>
                  </a:cubicBezTo>
                  <a:cubicBezTo>
                    <a:pt x="113" y="33"/>
                    <a:pt x="110" y="28"/>
                    <a:pt x="106" y="20"/>
                  </a:cubicBezTo>
                  <a:cubicBezTo>
                    <a:pt x="105" y="12"/>
                    <a:pt x="102" y="7"/>
                    <a:pt x="111" y="5"/>
                  </a:cubicBezTo>
                  <a:cubicBezTo>
                    <a:pt x="120" y="0"/>
                    <a:pt x="131" y="4"/>
                    <a:pt x="141" y="6"/>
                  </a:cubicBezTo>
                  <a:cubicBezTo>
                    <a:pt x="145" y="12"/>
                    <a:pt x="147" y="14"/>
                    <a:pt x="153" y="17"/>
                  </a:cubicBezTo>
                  <a:cubicBezTo>
                    <a:pt x="157" y="10"/>
                    <a:pt x="162" y="6"/>
                    <a:pt x="171" y="5"/>
                  </a:cubicBezTo>
                  <a:cubicBezTo>
                    <a:pt x="191" y="6"/>
                    <a:pt x="190" y="7"/>
                    <a:pt x="201" y="21"/>
                  </a:cubicBezTo>
                  <a:cubicBezTo>
                    <a:pt x="202" y="28"/>
                    <a:pt x="210" y="31"/>
                    <a:pt x="216" y="35"/>
                  </a:cubicBezTo>
                  <a:cubicBezTo>
                    <a:pt x="218" y="44"/>
                    <a:pt x="219" y="46"/>
                    <a:pt x="228" y="48"/>
                  </a:cubicBezTo>
                  <a:cubicBezTo>
                    <a:pt x="232" y="54"/>
                    <a:pt x="233" y="56"/>
                    <a:pt x="240" y="57"/>
                  </a:cubicBezTo>
                  <a:cubicBezTo>
                    <a:pt x="245" y="59"/>
                    <a:pt x="249" y="60"/>
                    <a:pt x="253" y="63"/>
                  </a:cubicBezTo>
                  <a:cubicBezTo>
                    <a:pt x="256" y="70"/>
                    <a:pt x="258" y="77"/>
                    <a:pt x="264" y="81"/>
                  </a:cubicBezTo>
                  <a:cubicBezTo>
                    <a:pt x="265" y="88"/>
                    <a:pt x="269" y="89"/>
                    <a:pt x="262" y="93"/>
                  </a:cubicBezTo>
                  <a:cubicBezTo>
                    <a:pt x="261" y="100"/>
                    <a:pt x="257" y="105"/>
                    <a:pt x="253" y="111"/>
                  </a:cubicBezTo>
                  <a:cubicBezTo>
                    <a:pt x="250" y="125"/>
                    <a:pt x="252" y="123"/>
                    <a:pt x="267" y="126"/>
                  </a:cubicBezTo>
                  <a:cubicBezTo>
                    <a:pt x="278" y="132"/>
                    <a:pt x="291" y="128"/>
                    <a:pt x="303" y="126"/>
                  </a:cubicBezTo>
                  <a:cubicBezTo>
                    <a:pt x="308" y="121"/>
                    <a:pt x="309" y="114"/>
                    <a:pt x="316" y="111"/>
                  </a:cubicBezTo>
                  <a:cubicBezTo>
                    <a:pt x="319" y="106"/>
                    <a:pt x="318" y="100"/>
                    <a:pt x="321" y="95"/>
                  </a:cubicBezTo>
                  <a:cubicBezTo>
                    <a:pt x="322" y="88"/>
                    <a:pt x="325" y="90"/>
                    <a:pt x="331" y="87"/>
                  </a:cubicBezTo>
                  <a:cubicBezTo>
                    <a:pt x="346" y="93"/>
                    <a:pt x="338" y="127"/>
                    <a:pt x="325" y="129"/>
                  </a:cubicBezTo>
                  <a:cubicBezTo>
                    <a:pt x="314" y="135"/>
                    <a:pt x="309" y="149"/>
                    <a:pt x="297" y="155"/>
                  </a:cubicBezTo>
                  <a:cubicBezTo>
                    <a:pt x="293" y="160"/>
                    <a:pt x="290" y="160"/>
                    <a:pt x="286" y="165"/>
                  </a:cubicBezTo>
                  <a:cubicBezTo>
                    <a:pt x="285" y="172"/>
                    <a:pt x="283" y="178"/>
                    <a:pt x="277" y="182"/>
                  </a:cubicBezTo>
                  <a:cubicBezTo>
                    <a:pt x="269" y="192"/>
                    <a:pt x="270" y="204"/>
                    <a:pt x="265" y="215"/>
                  </a:cubicBezTo>
                  <a:cubicBezTo>
                    <a:pt x="264" y="230"/>
                    <a:pt x="262" y="226"/>
                    <a:pt x="256" y="236"/>
                  </a:cubicBezTo>
                  <a:cubicBezTo>
                    <a:pt x="255" y="252"/>
                    <a:pt x="254" y="264"/>
                    <a:pt x="252" y="279"/>
                  </a:cubicBezTo>
                  <a:cubicBezTo>
                    <a:pt x="253" y="288"/>
                    <a:pt x="253" y="291"/>
                    <a:pt x="261" y="296"/>
                  </a:cubicBezTo>
                  <a:cubicBezTo>
                    <a:pt x="265" y="302"/>
                    <a:pt x="265" y="307"/>
                    <a:pt x="271" y="312"/>
                  </a:cubicBezTo>
                  <a:cubicBezTo>
                    <a:pt x="274" y="319"/>
                    <a:pt x="265" y="325"/>
                    <a:pt x="276" y="327"/>
                  </a:cubicBezTo>
                  <a:cubicBezTo>
                    <a:pt x="283" y="330"/>
                    <a:pt x="282" y="336"/>
                    <a:pt x="285" y="342"/>
                  </a:cubicBezTo>
                  <a:cubicBezTo>
                    <a:pt x="283" y="353"/>
                    <a:pt x="280" y="357"/>
                    <a:pt x="271" y="363"/>
                  </a:cubicBezTo>
                  <a:cubicBezTo>
                    <a:pt x="253" y="393"/>
                    <a:pt x="250" y="390"/>
                    <a:pt x="214" y="396"/>
                  </a:cubicBezTo>
                  <a:cubicBezTo>
                    <a:pt x="208" y="399"/>
                    <a:pt x="202" y="401"/>
                    <a:pt x="196" y="402"/>
                  </a:cubicBezTo>
                  <a:cubicBezTo>
                    <a:pt x="191" y="398"/>
                    <a:pt x="188" y="396"/>
                    <a:pt x="184" y="402"/>
                  </a:cubicBezTo>
                  <a:cubicBezTo>
                    <a:pt x="192" y="427"/>
                    <a:pt x="187" y="446"/>
                    <a:pt x="168" y="461"/>
                  </a:cubicBezTo>
                  <a:cubicBezTo>
                    <a:pt x="162" y="459"/>
                    <a:pt x="158" y="457"/>
                    <a:pt x="153" y="452"/>
                  </a:cubicBezTo>
                  <a:cubicBezTo>
                    <a:pt x="133" y="454"/>
                    <a:pt x="140" y="464"/>
                    <a:pt x="147" y="477"/>
                  </a:cubicBezTo>
                  <a:cubicBezTo>
                    <a:pt x="149" y="486"/>
                    <a:pt x="159" y="484"/>
                    <a:pt x="168" y="485"/>
                  </a:cubicBezTo>
                  <a:cubicBezTo>
                    <a:pt x="170" y="494"/>
                    <a:pt x="165" y="497"/>
                    <a:pt x="157" y="500"/>
                  </a:cubicBezTo>
                  <a:cubicBezTo>
                    <a:pt x="149" y="494"/>
                    <a:pt x="146" y="502"/>
                    <a:pt x="141" y="509"/>
                  </a:cubicBezTo>
                  <a:cubicBezTo>
                    <a:pt x="140" y="510"/>
                    <a:pt x="138" y="513"/>
                    <a:pt x="138" y="513"/>
                  </a:cubicBezTo>
                  <a:cubicBezTo>
                    <a:pt x="135" y="521"/>
                    <a:pt x="138" y="526"/>
                    <a:pt x="139" y="534"/>
                  </a:cubicBezTo>
                  <a:cubicBezTo>
                    <a:pt x="136" y="540"/>
                    <a:pt x="133" y="542"/>
                    <a:pt x="127" y="545"/>
                  </a:cubicBezTo>
                  <a:cubicBezTo>
                    <a:pt x="120" y="554"/>
                    <a:pt x="124" y="556"/>
                    <a:pt x="111" y="558"/>
                  </a:cubicBezTo>
                  <a:cubicBezTo>
                    <a:pt x="105" y="561"/>
                    <a:pt x="103" y="563"/>
                    <a:pt x="100" y="569"/>
                  </a:cubicBezTo>
                  <a:cubicBezTo>
                    <a:pt x="98" y="584"/>
                    <a:pt x="98" y="580"/>
                    <a:pt x="105" y="594"/>
                  </a:cubicBezTo>
                  <a:cubicBezTo>
                    <a:pt x="107" y="602"/>
                    <a:pt x="116" y="601"/>
                    <a:pt x="123" y="605"/>
                  </a:cubicBezTo>
                  <a:cubicBezTo>
                    <a:pt x="124" y="614"/>
                    <a:pt x="118" y="616"/>
                    <a:pt x="127" y="623"/>
                  </a:cubicBezTo>
                  <a:cubicBezTo>
                    <a:pt x="125" y="634"/>
                    <a:pt x="116" y="636"/>
                    <a:pt x="108" y="642"/>
                  </a:cubicBezTo>
                  <a:cubicBezTo>
                    <a:pt x="104" y="648"/>
                    <a:pt x="100" y="654"/>
                    <a:pt x="96" y="660"/>
                  </a:cubicBezTo>
                  <a:cubicBezTo>
                    <a:pt x="94" y="671"/>
                    <a:pt x="96" y="675"/>
                    <a:pt x="87" y="680"/>
                  </a:cubicBezTo>
                  <a:cubicBezTo>
                    <a:pt x="78" y="678"/>
                    <a:pt x="74" y="676"/>
                    <a:pt x="72" y="686"/>
                  </a:cubicBezTo>
                  <a:cubicBezTo>
                    <a:pt x="84" y="692"/>
                    <a:pt x="80" y="693"/>
                    <a:pt x="72" y="699"/>
                  </a:cubicBezTo>
                  <a:cubicBezTo>
                    <a:pt x="69" y="706"/>
                    <a:pt x="71" y="708"/>
                    <a:pt x="75" y="714"/>
                  </a:cubicBezTo>
                  <a:cubicBezTo>
                    <a:pt x="76" y="717"/>
                    <a:pt x="78" y="720"/>
                    <a:pt x="78" y="723"/>
                  </a:cubicBezTo>
                  <a:cubicBezTo>
                    <a:pt x="78" y="725"/>
                    <a:pt x="74" y="736"/>
                    <a:pt x="72" y="72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1" name="Freeform 238"/>
            <p:cNvSpPr>
              <a:spLocks/>
            </p:cNvSpPr>
            <p:nvPr/>
          </p:nvSpPr>
          <p:spPr bwMode="auto">
            <a:xfrm>
              <a:off x="2570163" y="5294313"/>
              <a:ext cx="209550" cy="1181100"/>
            </a:xfrm>
            <a:custGeom>
              <a:avLst/>
              <a:gdLst>
                <a:gd name="T0" fmla="*/ 130175 w 132"/>
                <a:gd name="T1" fmla="*/ 1023938 h 744"/>
                <a:gd name="T2" fmla="*/ 87312 w 132"/>
                <a:gd name="T3" fmla="*/ 990600 h 744"/>
                <a:gd name="T4" fmla="*/ 82550 w 132"/>
                <a:gd name="T5" fmla="*/ 914400 h 744"/>
                <a:gd name="T6" fmla="*/ 80962 w 132"/>
                <a:gd name="T7" fmla="*/ 876300 h 744"/>
                <a:gd name="T8" fmla="*/ 101600 w 132"/>
                <a:gd name="T9" fmla="*/ 825500 h 744"/>
                <a:gd name="T10" fmla="*/ 106362 w 132"/>
                <a:gd name="T11" fmla="*/ 782637 h 744"/>
                <a:gd name="T12" fmla="*/ 111125 w 132"/>
                <a:gd name="T13" fmla="*/ 720725 h 744"/>
                <a:gd name="T14" fmla="*/ 104775 w 132"/>
                <a:gd name="T15" fmla="*/ 649287 h 744"/>
                <a:gd name="T16" fmla="*/ 104775 w 132"/>
                <a:gd name="T17" fmla="*/ 592137 h 744"/>
                <a:gd name="T18" fmla="*/ 111125 w 132"/>
                <a:gd name="T19" fmla="*/ 533400 h 744"/>
                <a:gd name="T20" fmla="*/ 123825 w 132"/>
                <a:gd name="T21" fmla="*/ 425450 h 744"/>
                <a:gd name="T22" fmla="*/ 157162 w 132"/>
                <a:gd name="T23" fmla="*/ 328612 h 744"/>
                <a:gd name="T24" fmla="*/ 176212 w 132"/>
                <a:gd name="T25" fmla="*/ 106363 h 744"/>
                <a:gd name="T26" fmla="*/ 166687 w 132"/>
                <a:gd name="T27" fmla="*/ 4762 h 744"/>
                <a:gd name="T28" fmla="*/ 139700 w 132"/>
                <a:gd name="T29" fmla="*/ 66675 h 744"/>
                <a:gd name="T30" fmla="*/ 120650 w 132"/>
                <a:gd name="T31" fmla="*/ 177800 h 744"/>
                <a:gd name="T32" fmla="*/ 115887 w 132"/>
                <a:gd name="T33" fmla="*/ 280988 h 744"/>
                <a:gd name="T34" fmla="*/ 92075 w 132"/>
                <a:gd name="T35" fmla="*/ 354012 h 744"/>
                <a:gd name="T36" fmla="*/ 63500 w 132"/>
                <a:gd name="T37" fmla="*/ 439738 h 744"/>
                <a:gd name="T38" fmla="*/ 68262 w 132"/>
                <a:gd name="T39" fmla="*/ 444500 h 744"/>
                <a:gd name="T40" fmla="*/ 58737 w 132"/>
                <a:gd name="T41" fmla="*/ 557213 h 744"/>
                <a:gd name="T42" fmla="*/ 53975 w 132"/>
                <a:gd name="T43" fmla="*/ 676275 h 744"/>
                <a:gd name="T44" fmla="*/ 85725 w 132"/>
                <a:gd name="T45" fmla="*/ 609600 h 744"/>
                <a:gd name="T46" fmla="*/ 68262 w 132"/>
                <a:gd name="T47" fmla="*/ 704850 h 744"/>
                <a:gd name="T48" fmla="*/ 44450 w 132"/>
                <a:gd name="T49" fmla="*/ 785812 h 744"/>
                <a:gd name="T50" fmla="*/ 4762 w 132"/>
                <a:gd name="T51" fmla="*/ 806450 h 744"/>
                <a:gd name="T52" fmla="*/ 39687 w 132"/>
                <a:gd name="T53" fmla="*/ 844550 h 744"/>
                <a:gd name="T54" fmla="*/ 15875 w 132"/>
                <a:gd name="T55" fmla="*/ 868363 h 744"/>
                <a:gd name="T56" fmla="*/ 4762 w 132"/>
                <a:gd name="T57" fmla="*/ 920750 h 744"/>
                <a:gd name="T58" fmla="*/ 42862 w 132"/>
                <a:gd name="T59" fmla="*/ 962025 h 744"/>
                <a:gd name="T60" fmla="*/ 14287 w 132"/>
                <a:gd name="T61" fmla="*/ 995363 h 744"/>
                <a:gd name="T62" fmla="*/ 44450 w 132"/>
                <a:gd name="T63" fmla="*/ 996950 h 744"/>
                <a:gd name="T64" fmla="*/ 19050 w 132"/>
                <a:gd name="T65" fmla="*/ 1038225 h 744"/>
                <a:gd name="T66" fmla="*/ 44450 w 132"/>
                <a:gd name="T67" fmla="*/ 1049338 h 744"/>
                <a:gd name="T68" fmla="*/ 57150 w 132"/>
                <a:gd name="T69" fmla="*/ 1057275 h 744"/>
                <a:gd name="T70" fmla="*/ 95250 w 132"/>
                <a:gd name="T71" fmla="*/ 1111250 h 744"/>
                <a:gd name="T72" fmla="*/ 96837 w 132"/>
                <a:gd name="T73" fmla="*/ 1116013 h 744"/>
                <a:gd name="T74" fmla="*/ 114300 w 132"/>
                <a:gd name="T75" fmla="*/ 1147763 h 744"/>
                <a:gd name="T76" fmla="*/ 128587 w 132"/>
                <a:gd name="T77" fmla="*/ 1101725 h 744"/>
                <a:gd name="T78" fmla="*/ 138112 w 132"/>
                <a:gd name="T79" fmla="*/ 1073150 h 744"/>
                <a:gd name="T80" fmla="*/ 147637 w 132"/>
                <a:gd name="T81" fmla="*/ 1143000 h 744"/>
                <a:gd name="T82" fmla="*/ 182562 w 132"/>
                <a:gd name="T83" fmla="*/ 1163638 h 744"/>
                <a:gd name="T84" fmla="*/ 195262 w 132"/>
                <a:gd name="T85" fmla="*/ 1163638 h 744"/>
                <a:gd name="T86" fmla="*/ 185737 w 132"/>
                <a:gd name="T87" fmla="*/ 1044575 h 744"/>
                <a:gd name="T88" fmla="*/ 185737 w 132"/>
                <a:gd name="T89" fmla="*/ 1044575 h 74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2"/>
                <a:gd name="T136" fmla="*/ 0 h 744"/>
                <a:gd name="T137" fmla="*/ 132 w 132"/>
                <a:gd name="T138" fmla="*/ 744 h 744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2" h="744">
                  <a:moveTo>
                    <a:pt x="117" y="658"/>
                  </a:moveTo>
                  <a:cubicBezTo>
                    <a:pt x="113" y="635"/>
                    <a:pt x="111" y="643"/>
                    <a:pt x="82" y="645"/>
                  </a:cubicBezTo>
                  <a:cubicBezTo>
                    <a:pt x="71" y="643"/>
                    <a:pt x="73" y="641"/>
                    <a:pt x="64" y="636"/>
                  </a:cubicBezTo>
                  <a:cubicBezTo>
                    <a:pt x="63" y="629"/>
                    <a:pt x="59" y="629"/>
                    <a:pt x="55" y="624"/>
                  </a:cubicBezTo>
                  <a:cubicBezTo>
                    <a:pt x="52" y="611"/>
                    <a:pt x="54" y="607"/>
                    <a:pt x="43" y="601"/>
                  </a:cubicBezTo>
                  <a:cubicBezTo>
                    <a:pt x="44" y="589"/>
                    <a:pt x="40" y="578"/>
                    <a:pt x="52" y="576"/>
                  </a:cubicBezTo>
                  <a:cubicBezTo>
                    <a:pt x="51" y="568"/>
                    <a:pt x="50" y="566"/>
                    <a:pt x="43" y="562"/>
                  </a:cubicBezTo>
                  <a:cubicBezTo>
                    <a:pt x="42" y="554"/>
                    <a:pt x="43" y="554"/>
                    <a:pt x="51" y="552"/>
                  </a:cubicBezTo>
                  <a:cubicBezTo>
                    <a:pt x="57" y="548"/>
                    <a:pt x="61" y="549"/>
                    <a:pt x="58" y="541"/>
                  </a:cubicBezTo>
                  <a:cubicBezTo>
                    <a:pt x="56" y="528"/>
                    <a:pt x="52" y="529"/>
                    <a:pt x="64" y="520"/>
                  </a:cubicBezTo>
                  <a:cubicBezTo>
                    <a:pt x="67" y="514"/>
                    <a:pt x="68" y="512"/>
                    <a:pt x="64" y="507"/>
                  </a:cubicBezTo>
                  <a:cubicBezTo>
                    <a:pt x="63" y="500"/>
                    <a:pt x="66" y="499"/>
                    <a:pt x="67" y="493"/>
                  </a:cubicBezTo>
                  <a:cubicBezTo>
                    <a:pt x="66" y="483"/>
                    <a:pt x="59" y="475"/>
                    <a:pt x="69" y="469"/>
                  </a:cubicBezTo>
                  <a:cubicBezTo>
                    <a:pt x="70" y="462"/>
                    <a:pt x="73" y="460"/>
                    <a:pt x="70" y="454"/>
                  </a:cubicBezTo>
                  <a:cubicBezTo>
                    <a:pt x="73" y="444"/>
                    <a:pt x="76" y="441"/>
                    <a:pt x="70" y="430"/>
                  </a:cubicBezTo>
                  <a:cubicBezTo>
                    <a:pt x="69" y="423"/>
                    <a:pt x="66" y="409"/>
                    <a:pt x="66" y="409"/>
                  </a:cubicBezTo>
                  <a:cubicBezTo>
                    <a:pt x="67" y="403"/>
                    <a:pt x="70" y="400"/>
                    <a:pt x="72" y="394"/>
                  </a:cubicBezTo>
                  <a:cubicBezTo>
                    <a:pt x="68" y="387"/>
                    <a:pt x="70" y="380"/>
                    <a:pt x="66" y="373"/>
                  </a:cubicBezTo>
                  <a:cubicBezTo>
                    <a:pt x="65" y="364"/>
                    <a:pt x="65" y="355"/>
                    <a:pt x="60" y="348"/>
                  </a:cubicBezTo>
                  <a:cubicBezTo>
                    <a:pt x="61" y="343"/>
                    <a:pt x="70" y="336"/>
                    <a:pt x="70" y="336"/>
                  </a:cubicBezTo>
                  <a:cubicBezTo>
                    <a:pt x="75" y="323"/>
                    <a:pt x="72" y="305"/>
                    <a:pt x="78" y="289"/>
                  </a:cubicBezTo>
                  <a:cubicBezTo>
                    <a:pt x="73" y="280"/>
                    <a:pt x="72" y="277"/>
                    <a:pt x="78" y="268"/>
                  </a:cubicBezTo>
                  <a:cubicBezTo>
                    <a:pt x="80" y="258"/>
                    <a:pt x="81" y="255"/>
                    <a:pt x="90" y="250"/>
                  </a:cubicBezTo>
                  <a:cubicBezTo>
                    <a:pt x="93" y="234"/>
                    <a:pt x="92" y="221"/>
                    <a:pt x="99" y="207"/>
                  </a:cubicBezTo>
                  <a:cubicBezTo>
                    <a:pt x="100" y="119"/>
                    <a:pt x="95" y="164"/>
                    <a:pt x="105" y="129"/>
                  </a:cubicBezTo>
                  <a:cubicBezTo>
                    <a:pt x="107" y="105"/>
                    <a:pt x="108" y="100"/>
                    <a:pt x="111" y="67"/>
                  </a:cubicBezTo>
                  <a:cubicBezTo>
                    <a:pt x="112" y="61"/>
                    <a:pt x="123" y="49"/>
                    <a:pt x="126" y="43"/>
                  </a:cubicBezTo>
                  <a:cubicBezTo>
                    <a:pt x="122" y="32"/>
                    <a:pt x="116" y="7"/>
                    <a:pt x="105" y="3"/>
                  </a:cubicBezTo>
                  <a:cubicBezTo>
                    <a:pt x="99" y="0"/>
                    <a:pt x="94" y="0"/>
                    <a:pt x="91" y="6"/>
                  </a:cubicBezTo>
                  <a:cubicBezTo>
                    <a:pt x="88" y="12"/>
                    <a:pt x="90" y="31"/>
                    <a:pt x="88" y="42"/>
                  </a:cubicBezTo>
                  <a:cubicBezTo>
                    <a:pt x="86" y="53"/>
                    <a:pt x="78" y="60"/>
                    <a:pt x="76" y="72"/>
                  </a:cubicBezTo>
                  <a:cubicBezTo>
                    <a:pt x="78" y="85"/>
                    <a:pt x="82" y="100"/>
                    <a:pt x="76" y="112"/>
                  </a:cubicBezTo>
                  <a:cubicBezTo>
                    <a:pt x="74" y="124"/>
                    <a:pt x="76" y="134"/>
                    <a:pt x="81" y="144"/>
                  </a:cubicBezTo>
                  <a:cubicBezTo>
                    <a:pt x="78" y="165"/>
                    <a:pt x="81" y="164"/>
                    <a:pt x="73" y="177"/>
                  </a:cubicBezTo>
                  <a:cubicBezTo>
                    <a:pt x="71" y="186"/>
                    <a:pt x="67" y="193"/>
                    <a:pt x="64" y="201"/>
                  </a:cubicBezTo>
                  <a:cubicBezTo>
                    <a:pt x="63" y="209"/>
                    <a:pt x="61" y="216"/>
                    <a:pt x="58" y="223"/>
                  </a:cubicBezTo>
                  <a:cubicBezTo>
                    <a:pt x="57" y="234"/>
                    <a:pt x="56" y="245"/>
                    <a:pt x="52" y="255"/>
                  </a:cubicBezTo>
                  <a:cubicBezTo>
                    <a:pt x="50" y="264"/>
                    <a:pt x="48" y="272"/>
                    <a:pt x="40" y="277"/>
                  </a:cubicBezTo>
                  <a:cubicBezTo>
                    <a:pt x="40" y="279"/>
                    <a:pt x="38" y="281"/>
                    <a:pt x="39" y="282"/>
                  </a:cubicBezTo>
                  <a:cubicBezTo>
                    <a:pt x="40" y="283"/>
                    <a:pt x="43" y="279"/>
                    <a:pt x="43" y="280"/>
                  </a:cubicBezTo>
                  <a:cubicBezTo>
                    <a:pt x="47" y="293"/>
                    <a:pt x="43" y="308"/>
                    <a:pt x="48" y="321"/>
                  </a:cubicBezTo>
                  <a:cubicBezTo>
                    <a:pt x="46" y="335"/>
                    <a:pt x="44" y="340"/>
                    <a:pt x="37" y="351"/>
                  </a:cubicBezTo>
                  <a:cubicBezTo>
                    <a:pt x="36" y="362"/>
                    <a:pt x="39" y="379"/>
                    <a:pt x="30" y="388"/>
                  </a:cubicBezTo>
                  <a:cubicBezTo>
                    <a:pt x="25" y="400"/>
                    <a:pt x="23" y="417"/>
                    <a:pt x="34" y="426"/>
                  </a:cubicBezTo>
                  <a:cubicBezTo>
                    <a:pt x="41" y="423"/>
                    <a:pt x="39" y="420"/>
                    <a:pt x="42" y="414"/>
                  </a:cubicBezTo>
                  <a:cubicBezTo>
                    <a:pt x="44" y="403"/>
                    <a:pt x="39" y="387"/>
                    <a:pt x="54" y="384"/>
                  </a:cubicBezTo>
                  <a:cubicBezTo>
                    <a:pt x="52" y="394"/>
                    <a:pt x="52" y="413"/>
                    <a:pt x="46" y="421"/>
                  </a:cubicBezTo>
                  <a:cubicBezTo>
                    <a:pt x="48" y="431"/>
                    <a:pt x="48" y="436"/>
                    <a:pt x="43" y="444"/>
                  </a:cubicBezTo>
                  <a:cubicBezTo>
                    <a:pt x="42" y="452"/>
                    <a:pt x="44" y="458"/>
                    <a:pt x="40" y="466"/>
                  </a:cubicBezTo>
                  <a:cubicBezTo>
                    <a:pt x="39" y="487"/>
                    <a:pt x="46" y="497"/>
                    <a:pt x="28" y="495"/>
                  </a:cubicBezTo>
                  <a:cubicBezTo>
                    <a:pt x="21" y="492"/>
                    <a:pt x="18" y="492"/>
                    <a:pt x="10" y="493"/>
                  </a:cubicBezTo>
                  <a:cubicBezTo>
                    <a:pt x="7" y="498"/>
                    <a:pt x="7" y="503"/>
                    <a:pt x="3" y="508"/>
                  </a:cubicBezTo>
                  <a:cubicBezTo>
                    <a:pt x="5" y="518"/>
                    <a:pt x="19" y="516"/>
                    <a:pt x="27" y="517"/>
                  </a:cubicBezTo>
                  <a:cubicBezTo>
                    <a:pt x="28" y="523"/>
                    <a:pt x="28" y="527"/>
                    <a:pt x="25" y="532"/>
                  </a:cubicBezTo>
                  <a:cubicBezTo>
                    <a:pt x="27" y="542"/>
                    <a:pt x="30" y="554"/>
                    <a:pt x="21" y="561"/>
                  </a:cubicBezTo>
                  <a:cubicBezTo>
                    <a:pt x="19" y="552"/>
                    <a:pt x="20" y="545"/>
                    <a:pt x="10" y="547"/>
                  </a:cubicBezTo>
                  <a:cubicBezTo>
                    <a:pt x="4" y="551"/>
                    <a:pt x="4" y="557"/>
                    <a:pt x="3" y="564"/>
                  </a:cubicBezTo>
                  <a:cubicBezTo>
                    <a:pt x="7" y="571"/>
                    <a:pt x="9" y="574"/>
                    <a:pt x="3" y="580"/>
                  </a:cubicBezTo>
                  <a:cubicBezTo>
                    <a:pt x="0" y="589"/>
                    <a:pt x="4" y="590"/>
                    <a:pt x="12" y="592"/>
                  </a:cubicBezTo>
                  <a:cubicBezTo>
                    <a:pt x="19" y="597"/>
                    <a:pt x="22" y="604"/>
                    <a:pt x="27" y="606"/>
                  </a:cubicBezTo>
                  <a:cubicBezTo>
                    <a:pt x="28" y="614"/>
                    <a:pt x="27" y="616"/>
                    <a:pt x="19" y="613"/>
                  </a:cubicBezTo>
                  <a:cubicBezTo>
                    <a:pt x="10" y="616"/>
                    <a:pt x="11" y="618"/>
                    <a:pt x="9" y="627"/>
                  </a:cubicBezTo>
                  <a:cubicBezTo>
                    <a:pt x="14" y="633"/>
                    <a:pt x="16" y="631"/>
                    <a:pt x="22" y="627"/>
                  </a:cubicBezTo>
                  <a:cubicBezTo>
                    <a:pt x="24" y="627"/>
                    <a:pt x="27" y="626"/>
                    <a:pt x="28" y="628"/>
                  </a:cubicBezTo>
                  <a:cubicBezTo>
                    <a:pt x="31" y="635"/>
                    <a:pt x="11" y="638"/>
                    <a:pt x="9" y="639"/>
                  </a:cubicBezTo>
                  <a:cubicBezTo>
                    <a:pt x="6" y="645"/>
                    <a:pt x="9" y="648"/>
                    <a:pt x="12" y="654"/>
                  </a:cubicBezTo>
                  <a:cubicBezTo>
                    <a:pt x="13" y="663"/>
                    <a:pt x="15" y="668"/>
                    <a:pt x="24" y="672"/>
                  </a:cubicBezTo>
                  <a:cubicBezTo>
                    <a:pt x="33" y="685"/>
                    <a:pt x="32" y="668"/>
                    <a:pt x="28" y="661"/>
                  </a:cubicBezTo>
                  <a:cubicBezTo>
                    <a:pt x="32" y="653"/>
                    <a:pt x="26" y="647"/>
                    <a:pt x="37" y="651"/>
                  </a:cubicBezTo>
                  <a:cubicBezTo>
                    <a:pt x="40" y="657"/>
                    <a:pt x="37" y="660"/>
                    <a:pt x="36" y="666"/>
                  </a:cubicBezTo>
                  <a:cubicBezTo>
                    <a:pt x="37" y="675"/>
                    <a:pt x="31" y="678"/>
                    <a:pt x="40" y="685"/>
                  </a:cubicBezTo>
                  <a:cubicBezTo>
                    <a:pt x="45" y="694"/>
                    <a:pt x="49" y="698"/>
                    <a:pt x="60" y="700"/>
                  </a:cubicBezTo>
                  <a:cubicBezTo>
                    <a:pt x="61" y="693"/>
                    <a:pt x="58" y="692"/>
                    <a:pt x="57" y="685"/>
                  </a:cubicBezTo>
                  <a:cubicBezTo>
                    <a:pt x="70" y="683"/>
                    <a:pt x="67" y="695"/>
                    <a:pt x="61" y="703"/>
                  </a:cubicBezTo>
                  <a:cubicBezTo>
                    <a:pt x="59" y="712"/>
                    <a:pt x="64" y="711"/>
                    <a:pt x="72" y="712"/>
                  </a:cubicBezTo>
                  <a:cubicBezTo>
                    <a:pt x="69" y="719"/>
                    <a:pt x="64" y="720"/>
                    <a:pt x="72" y="723"/>
                  </a:cubicBezTo>
                  <a:cubicBezTo>
                    <a:pt x="80" y="719"/>
                    <a:pt x="76" y="713"/>
                    <a:pt x="84" y="711"/>
                  </a:cubicBezTo>
                  <a:cubicBezTo>
                    <a:pt x="86" y="703"/>
                    <a:pt x="89" y="700"/>
                    <a:pt x="81" y="694"/>
                  </a:cubicBezTo>
                  <a:cubicBezTo>
                    <a:pt x="80" y="687"/>
                    <a:pt x="79" y="681"/>
                    <a:pt x="76" y="675"/>
                  </a:cubicBezTo>
                  <a:cubicBezTo>
                    <a:pt x="79" y="667"/>
                    <a:pt x="81" y="671"/>
                    <a:pt x="87" y="676"/>
                  </a:cubicBezTo>
                  <a:cubicBezTo>
                    <a:pt x="89" y="685"/>
                    <a:pt x="84" y="693"/>
                    <a:pt x="93" y="699"/>
                  </a:cubicBezTo>
                  <a:cubicBezTo>
                    <a:pt x="90" y="711"/>
                    <a:pt x="89" y="709"/>
                    <a:pt x="93" y="720"/>
                  </a:cubicBezTo>
                  <a:cubicBezTo>
                    <a:pt x="94" y="729"/>
                    <a:pt x="96" y="727"/>
                    <a:pt x="103" y="732"/>
                  </a:cubicBezTo>
                  <a:cubicBezTo>
                    <a:pt x="106" y="738"/>
                    <a:pt x="109" y="736"/>
                    <a:pt x="115" y="733"/>
                  </a:cubicBezTo>
                  <a:cubicBezTo>
                    <a:pt x="118" y="738"/>
                    <a:pt x="119" y="741"/>
                    <a:pt x="124" y="744"/>
                  </a:cubicBezTo>
                  <a:cubicBezTo>
                    <a:pt x="132" y="741"/>
                    <a:pt x="129" y="737"/>
                    <a:pt x="123" y="733"/>
                  </a:cubicBezTo>
                  <a:cubicBezTo>
                    <a:pt x="120" y="728"/>
                    <a:pt x="123" y="705"/>
                    <a:pt x="123" y="702"/>
                  </a:cubicBezTo>
                  <a:cubicBezTo>
                    <a:pt x="122" y="687"/>
                    <a:pt x="118" y="673"/>
                    <a:pt x="117" y="658"/>
                  </a:cubicBezTo>
                  <a:cubicBezTo>
                    <a:pt x="117" y="656"/>
                    <a:pt x="118" y="652"/>
                    <a:pt x="118" y="652"/>
                  </a:cubicBezTo>
                  <a:cubicBezTo>
                    <a:pt x="118" y="652"/>
                    <a:pt x="117" y="656"/>
                    <a:pt x="117" y="65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2" name="Freeform 247"/>
            <p:cNvSpPr>
              <a:spLocks/>
            </p:cNvSpPr>
            <p:nvPr/>
          </p:nvSpPr>
          <p:spPr bwMode="auto">
            <a:xfrm>
              <a:off x="3033713" y="5465763"/>
              <a:ext cx="160337" cy="177800"/>
            </a:xfrm>
            <a:custGeom>
              <a:avLst/>
              <a:gdLst>
                <a:gd name="T0" fmla="*/ 12700 w 101"/>
                <a:gd name="T1" fmla="*/ 138113 h 112"/>
                <a:gd name="T2" fmla="*/ 7937 w 101"/>
                <a:gd name="T3" fmla="*/ 114300 h 112"/>
                <a:gd name="T4" fmla="*/ 26987 w 101"/>
                <a:gd name="T5" fmla="*/ 47625 h 112"/>
                <a:gd name="T6" fmla="*/ 50800 w 101"/>
                <a:gd name="T7" fmla="*/ 0 h 112"/>
                <a:gd name="T8" fmla="*/ 74612 w 101"/>
                <a:gd name="T9" fmla="*/ 15875 h 112"/>
                <a:gd name="T10" fmla="*/ 98425 w 101"/>
                <a:gd name="T11" fmla="*/ 38100 h 112"/>
                <a:gd name="T12" fmla="*/ 122237 w 101"/>
                <a:gd name="T13" fmla="*/ 58738 h 112"/>
                <a:gd name="T14" fmla="*/ 136525 w 101"/>
                <a:gd name="T15" fmla="*/ 73025 h 112"/>
                <a:gd name="T16" fmla="*/ 160337 w 101"/>
                <a:gd name="T17" fmla="*/ 96837 h 112"/>
                <a:gd name="T18" fmla="*/ 138112 w 101"/>
                <a:gd name="T19" fmla="*/ 139700 h 112"/>
                <a:gd name="T20" fmla="*/ 119062 w 101"/>
                <a:gd name="T21" fmla="*/ 163513 h 112"/>
                <a:gd name="T22" fmla="*/ 103187 w 101"/>
                <a:gd name="T23" fmla="*/ 177800 h 112"/>
                <a:gd name="T24" fmla="*/ 80962 w 101"/>
                <a:gd name="T25" fmla="*/ 168275 h 112"/>
                <a:gd name="T26" fmla="*/ 52387 w 101"/>
                <a:gd name="T27" fmla="*/ 166688 h 112"/>
                <a:gd name="T28" fmla="*/ 23812 w 101"/>
                <a:gd name="T29" fmla="*/ 152400 h 112"/>
                <a:gd name="T30" fmla="*/ 12700 w 101"/>
                <a:gd name="T31" fmla="*/ 138113 h 11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01"/>
                <a:gd name="T49" fmla="*/ 0 h 112"/>
                <a:gd name="T50" fmla="*/ 101 w 101"/>
                <a:gd name="T51" fmla="*/ 112 h 11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01" h="112">
                  <a:moveTo>
                    <a:pt x="8" y="87"/>
                  </a:moveTo>
                  <a:cubicBezTo>
                    <a:pt x="4" y="80"/>
                    <a:pt x="2" y="80"/>
                    <a:pt x="5" y="72"/>
                  </a:cubicBezTo>
                  <a:cubicBezTo>
                    <a:pt x="6" y="55"/>
                    <a:pt x="7" y="43"/>
                    <a:pt x="17" y="30"/>
                  </a:cubicBezTo>
                  <a:cubicBezTo>
                    <a:pt x="20" y="17"/>
                    <a:pt x="20" y="7"/>
                    <a:pt x="32" y="0"/>
                  </a:cubicBezTo>
                  <a:cubicBezTo>
                    <a:pt x="36" y="8"/>
                    <a:pt x="37" y="9"/>
                    <a:pt x="47" y="10"/>
                  </a:cubicBezTo>
                  <a:cubicBezTo>
                    <a:pt x="53" y="20"/>
                    <a:pt x="50" y="20"/>
                    <a:pt x="62" y="24"/>
                  </a:cubicBezTo>
                  <a:cubicBezTo>
                    <a:pt x="66" y="29"/>
                    <a:pt x="71" y="36"/>
                    <a:pt x="77" y="37"/>
                  </a:cubicBezTo>
                  <a:cubicBezTo>
                    <a:pt x="86" y="35"/>
                    <a:pt x="82" y="39"/>
                    <a:pt x="86" y="46"/>
                  </a:cubicBezTo>
                  <a:cubicBezTo>
                    <a:pt x="87" y="55"/>
                    <a:pt x="94" y="56"/>
                    <a:pt x="101" y="61"/>
                  </a:cubicBezTo>
                  <a:cubicBezTo>
                    <a:pt x="99" y="70"/>
                    <a:pt x="93" y="80"/>
                    <a:pt x="87" y="88"/>
                  </a:cubicBezTo>
                  <a:cubicBezTo>
                    <a:pt x="83" y="105"/>
                    <a:pt x="89" y="101"/>
                    <a:pt x="75" y="103"/>
                  </a:cubicBezTo>
                  <a:cubicBezTo>
                    <a:pt x="70" y="105"/>
                    <a:pt x="69" y="109"/>
                    <a:pt x="65" y="112"/>
                  </a:cubicBezTo>
                  <a:cubicBezTo>
                    <a:pt x="59" y="111"/>
                    <a:pt x="56" y="108"/>
                    <a:pt x="51" y="106"/>
                  </a:cubicBezTo>
                  <a:cubicBezTo>
                    <a:pt x="43" y="110"/>
                    <a:pt x="41" y="107"/>
                    <a:pt x="33" y="105"/>
                  </a:cubicBezTo>
                  <a:cubicBezTo>
                    <a:pt x="27" y="101"/>
                    <a:pt x="22" y="97"/>
                    <a:pt x="15" y="96"/>
                  </a:cubicBezTo>
                  <a:cubicBezTo>
                    <a:pt x="13" y="93"/>
                    <a:pt x="0" y="71"/>
                    <a:pt x="8" y="8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3" name="Freeform 249"/>
            <p:cNvSpPr>
              <a:spLocks/>
            </p:cNvSpPr>
            <p:nvPr/>
          </p:nvSpPr>
          <p:spPr bwMode="auto">
            <a:xfrm>
              <a:off x="2930525" y="5072063"/>
              <a:ext cx="215900" cy="284162"/>
            </a:xfrm>
            <a:custGeom>
              <a:avLst/>
              <a:gdLst>
                <a:gd name="T0" fmla="*/ 149225 w 136"/>
                <a:gd name="T1" fmla="*/ 284162 h 179"/>
                <a:gd name="T2" fmla="*/ 115887 w 136"/>
                <a:gd name="T3" fmla="*/ 274637 h 179"/>
                <a:gd name="T4" fmla="*/ 111125 w 136"/>
                <a:gd name="T5" fmla="*/ 261937 h 179"/>
                <a:gd name="T6" fmla="*/ 125412 w 136"/>
                <a:gd name="T7" fmla="*/ 250825 h 179"/>
                <a:gd name="T8" fmla="*/ 87312 w 136"/>
                <a:gd name="T9" fmla="*/ 171450 h 179"/>
                <a:gd name="T10" fmla="*/ 68262 w 136"/>
                <a:gd name="T11" fmla="*/ 155575 h 179"/>
                <a:gd name="T12" fmla="*/ 46037 w 136"/>
                <a:gd name="T13" fmla="*/ 133350 h 179"/>
                <a:gd name="T14" fmla="*/ 25400 w 136"/>
                <a:gd name="T15" fmla="*/ 109537 h 179"/>
                <a:gd name="T16" fmla="*/ 7937 w 136"/>
                <a:gd name="T17" fmla="*/ 93662 h 179"/>
                <a:gd name="T18" fmla="*/ 11112 w 136"/>
                <a:gd name="T19" fmla="*/ 74612 h 179"/>
                <a:gd name="T20" fmla="*/ 34925 w 136"/>
                <a:gd name="T21" fmla="*/ 23812 h 179"/>
                <a:gd name="T22" fmla="*/ 58737 w 136"/>
                <a:gd name="T23" fmla="*/ 0 h 179"/>
                <a:gd name="T24" fmla="*/ 122237 w 136"/>
                <a:gd name="T25" fmla="*/ 26987 h 179"/>
                <a:gd name="T26" fmla="*/ 130175 w 136"/>
                <a:gd name="T27" fmla="*/ 71437 h 179"/>
                <a:gd name="T28" fmla="*/ 153987 w 136"/>
                <a:gd name="T29" fmla="*/ 95250 h 179"/>
                <a:gd name="T30" fmla="*/ 173037 w 136"/>
                <a:gd name="T31" fmla="*/ 88900 h 179"/>
                <a:gd name="T32" fmla="*/ 187325 w 136"/>
                <a:gd name="T33" fmla="*/ 107950 h 179"/>
                <a:gd name="T34" fmla="*/ 196850 w 136"/>
                <a:gd name="T35" fmla="*/ 141287 h 179"/>
                <a:gd name="T36" fmla="*/ 212725 w 136"/>
                <a:gd name="T37" fmla="*/ 176212 h 179"/>
                <a:gd name="T38" fmla="*/ 207963 w 136"/>
                <a:gd name="T39" fmla="*/ 204787 h 179"/>
                <a:gd name="T40" fmla="*/ 203200 w 136"/>
                <a:gd name="T41" fmla="*/ 250825 h 179"/>
                <a:gd name="T42" fmla="*/ 160337 w 136"/>
                <a:gd name="T43" fmla="*/ 280987 h 179"/>
                <a:gd name="T44" fmla="*/ 149225 w 136"/>
                <a:gd name="T45" fmla="*/ 284162 h 1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36"/>
                <a:gd name="T70" fmla="*/ 0 h 179"/>
                <a:gd name="T71" fmla="*/ 136 w 136"/>
                <a:gd name="T72" fmla="*/ 179 h 1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36" h="179">
                  <a:moveTo>
                    <a:pt x="94" y="179"/>
                  </a:moveTo>
                  <a:cubicBezTo>
                    <a:pt x="87" y="176"/>
                    <a:pt x="80" y="174"/>
                    <a:pt x="73" y="173"/>
                  </a:cubicBezTo>
                  <a:cubicBezTo>
                    <a:pt x="69" y="171"/>
                    <a:pt x="64" y="172"/>
                    <a:pt x="70" y="165"/>
                  </a:cubicBezTo>
                  <a:cubicBezTo>
                    <a:pt x="72" y="162"/>
                    <a:pt x="79" y="158"/>
                    <a:pt x="79" y="158"/>
                  </a:cubicBezTo>
                  <a:cubicBezTo>
                    <a:pt x="83" y="137"/>
                    <a:pt x="74" y="117"/>
                    <a:pt x="55" y="108"/>
                  </a:cubicBezTo>
                  <a:cubicBezTo>
                    <a:pt x="51" y="102"/>
                    <a:pt x="51" y="99"/>
                    <a:pt x="43" y="98"/>
                  </a:cubicBezTo>
                  <a:cubicBezTo>
                    <a:pt x="34" y="95"/>
                    <a:pt x="36" y="88"/>
                    <a:pt x="29" y="84"/>
                  </a:cubicBezTo>
                  <a:cubicBezTo>
                    <a:pt x="24" y="77"/>
                    <a:pt x="23" y="74"/>
                    <a:pt x="16" y="69"/>
                  </a:cubicBezTo>
                  <a:cubicBezTo>
                    <a:pt x="13" y="64"/>
                    <a:pt x="10" y="62"/>
                    <a:pt x="5" y="59"/>
                  </a:cubicBezTo>
                  <a:cubicBezTo>
                    <a:pt x="4" y="52"/>
                    <a:pt x="0" y="51"/>
                    <a:pt x="7" y="47"/>
                  </a:cubicBezTo>
                  <a:cubicBezTo>
                    <a:pt x="17" y="31"/>
                    <a:pt x="9" y="28"/>
                    <a:pt x="22" y="15"/>
                  </a:cubicBezTo>
                  <a:cubicBezTo>
                    <a:pt x="24" y="5"/>
                    <a:pt x="28" y="3"/>
                    <a:pt x="37" y="0"/>
                  </a:cubicBezTo>
                  <a:cubicBezTo>
                    <a:pt x="78" y="3"/>
                    <a:pt x="55" y="1"/>
                    <a:pt x="77" y="17"/>
                  </a:cubicBezTo>
                  <a:cubicBezTo>
                    <a:pt x="81" y="26"/>
                    <a:pt x="78" y="36"/>
                    <a:pt x="82" y="45"/>
                  </a:cubicBezTo>
                  <a:cubicBezTo>
                    <a:pt x="84" y="55"/>
                    <a:pt x="86" y="59"/>
                    <a:pt x="97" y="60"/>
                  </a:cubicBezTo>
                  <a:cubicBezTo>
                    <a:pt x="103" y="55"/>
                    <a:pt x="102" y="52"/>
                    <a:pt x="109" y="56"/>
                  </a:cubicBezTo>
                  <a:cubicBezTo>
                    <a:pt x="113" y="62"/>
                    <a:pt x="112" y="64"/>
                    <a:pt x="118" y="68"/>
                  </a:cubicBezTo>
                  <a:cubicBezTo>
                    <a:pt x="122" y="74"/>
                    <a:pt x="124" y="89"/>
                    <a:pt x="124" y="89"/>
                  </a:cubicBezTo>
                  <a:cubicBezTo>
                    <a:pt x="126" y="115"/>
                    <a:pt x="126" y="95"/>
                    <a:pt x="134" y="111"/>
                  </a:cubicBezTo>
                  <a:cubicBezTo>
                    <a:pt x="136" y="120"/>
                    <a:pt x="136" y="122"/>
                    <a:pt x="131" y="129"/>
                  </a:cubicBezTo>
                  <a:cubicBezTo>
                    <a:pt x="133" y="140"/>
                    <a:pt x="134" y="148"/>
                    <a:pt x="128" y="158"/>
                  </a:cubicBezTo>
                  <a:cubicBezTo>
                    <a:pt x="125" y="174"/>
                    <a:pt x="116" y="176"/>
                    <a:pt x="101" y="177"/>
                  </a:cubicBezTo>
                  <a:cubicBezTo>
                    <a:pt x="99" y="178"/>
                    <a:pt x="94" y="179"/>
                    <a:pt x="94" y="17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4" name="Freeform 250"/>
            <p:cNvSpPr>
              <a:spLocks/>
            </p:cNvSpPr>
            <p:nvPr/>
          </p:nvSpPr>
          <p:spPr bwMode="auto">
            <a:xfrm>
              <a:off x="2719388" y="4772025"/>
              <a:ext cx="346075" cy="417513"/>
            </a:xfrm>
            <a:custGeom>
              <a:avLst/>
              <a:gdLst>
                <a:gd name="T0" fmla="*/ 331788 w 218"/>
                <a:gd name="T1" fmla="*/ 322263 h 263"/>
                <a:gd name="T2" fmla="*/ 341313 w 218"/>
                <a:gd name="T3" fmla="*/ 280988 h 263"/>
                <a:gd name="T4" fmla="*/ 323850 w 218"/>
                <a:gd name="T5" fmla="*/ 223838 h 263"/>
                <a:gd name="T6" fmla="*/ 285750 w 218"/>
                <a:gd name="T7" fmla="*/ 198438 h 263"/>
                <a:gd name="T8" fmla="*/ 266700 w 218"/>
                <a:gd name="T9" fmla="*/ 180975 h 263"/>
                <a:gd name="T10" fmla="*/ 274638 w 218"/>
                <a:gd name="T11" fmla="*/ 146050 h 263"/>
                <a:gd name="T12" fmla="*/ 261938 w 218"/>
                <a:gd name="T13" fmla="*/ 104775 h 263"/>
                <a:gd name="T14" fmla="*/ 219075 w 218"/>
                <a:gd name="T15" fmla="*/ 98425 h 263"/>
                <a:gd name="T16" fmla="*/ 190500 w 218"/>
                <a:gd name="T17" fmla="*/ 79375 h 263"/>
                <a:gd name="T18" fmla="*/ 128588 w 218"/>
                <a:gd name="T19" fmla="*/ 52388 h 263"/>
                <a:gd name="T20" fmla="*/ 128588 w 218"/>
                <a:gd name="T21" fmla="*/ 26988 h 263"/>
                <a:gd name="T22" fmla="*/ 114300 w 218"/>
                <a:gd name="T23" fmla="*/ 0 h 263"/>
                <a:gd name="T24" fmla="*/ 71438 w 218"/>
                <a:gd name="T25" fmla="*/ 12700 h 263"/>
                <a:gd name="T26" fmla="*/ 42863 w 218"/>
                <a:gd name="T27" fmla="*/ 41275 h 263"/>
                <a:gd name="T28" fmla="*/ 23812 w 218"/>
                <a:gd name="T29" fmla="*/ 57150 h 263"/>
                <a:gd name="T30" fmla="*/ 17463 w 218"/>
                <a:gd name="T31" fmla="*/ 90488 h 263"/>
                <a:gd name="T32" fmla="*/ 19050 w 218"/>
                <a:gd name="T33" fmla="*/ 147638 h 263"/>
                <a:gd name="T34" fmla="*/ 26988 w 218"/>
                <a:gd name="T35" fmla="*/ 188913 h 263"/>
                <a:gd name="T36" fmla="*/ 12700 w 218"/>
                <a:gd name="T37" fmla="*/ 227013 h 263"/>
                <a:gd name="T38" fmla="*/ 22225 w 218"/>
                <a:gd name="T39" fmla="*/ 266700 h 263"/>
                <a:gd name="T40" fmla="*/ 42863 w 218"/>
                <a:gd name="T41" fmla="*/ 300038 h 263"/>
                <a:gd name="T42" fmla="*/ 55563 w 218"/>
                <a:gd name="T43" fmla="*/ 333375 h 263"/>
                <a:gd name="T44" fmla="*/ 65088 w 218"/>
                <a:gd name="T45" fmla="*/ 360363 h 263"/>
                <a:gd name="T46" fmla="*/ 93662 w 218"/>
                <a:gd name="T47" fmla="*/ 393700 h 263"/>
                <a:gd name="T48" fmla="*/ 152400 w 218"/>
                <a:gd name="T49" fmla="*/ 403225 h 263"/>
                <a:gd name="T50" fmla="*/ 174625 w 218"/>
                <a:gd name="T51" fmla="*/ 393700 h 263"/>
                <a:gd name="T52" fmla="*/ 209550 w 218"/>
                <a:gd name="T53" fmla="*/ 390525 h 263"/>
                <a:gd name="T54" fmla="*/ 227013 w 218"/>
                <a:gd name="T55" fmla="*/ 379413 h 26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18"/>
                <a:gd name="T85" fmla="*/ 0 h 263"/>
                <a:gd name="T86" fmla="*/ 218 w 218"/>
                <a:gd name="T87" fmla="*/ 263 h 26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18" h="263">
                  <a:moveTo>
                    <a:pt x="209" y="203"/>
                  </a:moveTo>
                  <a:cubicBezTo>
                    <a:pt x="210" y="185"/>
                    <a:pt x="210" y="189"/>
                    <a:pt x="215" y="177"/>
                  </a:cubicBezTo>
                  <a:cubicBezTo>
                    <a:pt x="218" y="160"/>
                    <a:pt x="210" y="155"/>
                    <a:pt x="204" y="141"/>
                  </a:cubicBezTo>
                  <a:cubicBezTo>
                    <a:pt x="202" y="128"/>
                    <a:pt x="192" y="127"/>
                    <a:pt x="180" y="125"/>
                  </a:cubicBezTo>
                  <a:cubicBezTo>
                    <a:pt x="172" y="115"/>
                    <a:pt x="177" y="117"/>
                    <a:pt x="168" y="114"/>
                  </a:cubicBezTo>
                  <a:cubicBezTo>
                    <a:pt x="166" y="105"/>
                    <a:pt x="169" y="100"/>
                    <a:pt x="173" y="92"/>
                  </a:cubicBezTo>
                  <a:cubicBezTo>
                    <a:pt x="171" y="86"/>
                    <a:pt x="168" y="70"/>
                    <a:pt x="165" y="66"/>
                  </a:cubicBezTo>
                  <a:cubicBezTo>
                    <a:pt x="161" y="61"/>
                    <a:pt x="145" y="63"/>
                    <a:pt x="138" y="62"/>
                  </a:cubicBezTo>
                  <a:cubicBezTo>
                    <a:pt x="133" y="54"/>
                    <a:pt x="129" y="52"/>
                    <a:pt x="120" y="50"/>
                  </a:cubicBezTo>
                  <a:cubicBezTo>
                    <a:pt x="105" y="39"/>
                    <a:pt x="100" y="36"/>
                    <a:pt x="81" y="33"/>
                  </a:cubicBezTo>
                  <a:cubicBezTo>
                    <a:pt x="76" y="26"/>
                    <a:pt x="73" y="23"/>
                    <a:pt x="81" y="17"/>
                  </a:cubicBezTo>
                  <a:cubicBezTo>
                    <a:pt x="85" y="8"/>
                    <a:pt x="80" y="3"/>
                    <a:pt x="72" y="0"/>
                  </a:cubicBezTo>
                  <a:cubicBezTo>
                    <a:pt x="63" y="3"/>
                    <a:pt x="54" y="5"/>
                    <a:pt x="45" y="8"/>
                  </a:cubicBezTo>
                  <a:cubicBezTo>
                    <a:pt x="38" y="13"/>
                    <a:pt x="36" y="22"/>
                    <a:pt x="27" y="26"/>
                  </a:cubicBezTo>
                  <a:cubicBezTo>
                    <a:pt x="23" y="32"/>
                    <a:pt x="23" y="35"/>
                    <a:pt x="15" y="36"/>
                  </a:cubicBezTo>
                  <a:cubicBezTo>
                    <a:pt x="5" y="41"/>
                    <a:pt x="10" y="46"/>
                    <a:pt x="11" y="57"/>
                  </a:cubicBezTo>
                  <a:cubicBezTo>
                    <a:pt x="9" y="69"/>
                    <a:pt x="0" y="84"/>
                    <a:pt x="12" y="93"/>
                  </a:cubicBezTo>
                  <a:cubicBezTo>
                    <a:pt x="11" y="104"/>
                    <a:pt x="7" y="113"/>
                    <a:pt x="17" y="119"/>
                  </a:cubicBezTo>
                  <a:cubicBezTo>
                    <a:pt x="14" y="134"/>
                    <a:pt x="15" y="132"/>
                    <a:pt x="8" y="143"/>
                  </a:cubicBezTo>
                  <a:cubicBezTo>
                    <a:pt x="9" y="152"/>
                    <a:pt x="9" y="161"/>
                    <a:pt x="14" y="168"/>
                  </a:cubicBezTo>
                  <a:cubicBezTo>
                    <a:pt x="16" y="177"/>
                    <a:pt x="20" y="184"/>
                    <a:pt x="27" y="189"/>
                  </a:cubicBezTo>
                  <a:cubicBezTo>
                    <a:pt x="31" y="196"/>
                    <a:pt x="31" y="203"/>
                    <a:pt x="35" y="210"/>
                  </a:cubicBezTo>
                  <a:cubicBezTo>
                    <a:pt x="36" y="218"/>
                    <a:pt x="37" y="220"/>
                    <a:pt x="41" y="227"/>
                  </a:cubicBezTo>
                  <a:cubicBezTo>
                    <a:pt x="43" y="263"/>
                    <a:pt x="38" y="252"/>
                    <a:pt x="59" y="248"/>
                  </a:cubicBezTo>
                  <a:cubicBezTo>
                    <a:pt x="87" y="249"/>
                    <a:pt x="81" y="246"/>
                    <a:pt x="96" y="254"/>
                  </a:cubicBezTo>
                  <a:cubicBezTo>
                    <a:pt x="101" y="252"/>
                    <a:pt x="104" y="249"/>
                    <a:pt x="110" y="248"/>
                  </a:cubicBezTo>
                  <a:cubicBezTo>
                    <a:pt x="119" y="249"/>
                    <a:pt x="123" y="248"/>
                    <a:pt x="132" y="246"/>
                  </a:cubicBezTo>
                  <a:cubicBezTo>
                    <a:pt x="142" y="239"/>
                    <a:pt x="137" y="239"/>
                    <a:pt x="143" y="239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5" name="Freeform 243"/>
            <p:cNvSpPr>
              <a:spLocks/>
            </p:cNvSpPr>
            <p:nvPr/>
          </p:nvSpPr>
          <p:spPr bwMode="auto">
            <a:xfrm>
              <a:off x="2708275" y="5022850"/>
              <a:ext cx="104775" cy="376238"/>
            </a:xfrm>
            <a:custGeom>
              <a:avLst/>
              <a:gdLst>
                <a:gd name="T0" fmla="*/ 44450 w 66"/>
                <a:gd name="T1" fmla="*/ 361950 h 237"/>
                <a:gd name="T2" fmla="*/ 66675 w 66"/>
                <a:gd name="T3" fmla="*/ 315913 h 237"/>
                <a:gd name="T4" fmla="*/ 66675 w 66"/>
                <a:gd name="T5" fmla="*/ 277813 h 237"/>
                <a:gd name="T6" fmla="*/ 57150 w 66"/>
                <a:gd name="T7" fmla="*/ 254000 h 237"/>
                <a:gd name="T8" fmla="*/ 77787 w 66"/>
                <a:gd name="T9" fmla="*/ 225425 h 237"/>
                <a:gd name="T10" fmla="*/ 104775 w 66"/>
                <a:gd name="T11" fmla="*/ 196850 h 237"/>
                <a:gd name="T12" fmla="*/ 96837 w 66"/>
                <a:gd name="T13" fmla="*/ 171450 h 237"/>
                <a:gd name="T14" fmla="*/ 76200 w 66"/>
                <a:gd name="T15" fmla="*/ 147638 h 237"/>
                <a:gd name="T16" fmla="*/ 63500 w 66"/>
                <a:gd name="T17" fmla="*/ 82550 h 237"/>
                <a:gd name="T18" fmla="*/ 53975 w 66"/>
                <a:gd name="T19" fmla="*/ 42863 h 237"/>
                <a:gd name="T20" fmla="*/ 44450 w 66"/>
                <a:gd name="T21" fmla="*/ 30163 h 237"/>
                <a:gd name="T22" fmla="*/ 30162 w 66"/>
                <a:gd name="T23" fmla="*/ 0 h 237"/>
                <a:gd name="T24" fmla="*/ 9525 w 66"/>
                <a:gd name="T25" fmla="*/ 14288 h 237"/>
                <a:gd name="T26" fmla="*/ 19050 w 66"/>
                <a:gd name="T27" fmla="*/ 44450 h 237"/>
                <a:gd name="T28" fmla="*/ 20637 w 66"/>
                <a:gd name="T29" fmla="*/ 101600 h 237"/>
                <a:gd name="T30" fmla="*/ 11112 w 66"/>
                <a:gd name="T31" fmla="*/ 139700 h 237"/>
                <a:gd name="T32" fmla="*/ 14287 w 66"/>
                <a:gd name="T33" fmla="*/ 166688 h 237"/>
                <a:gd name="T34" fmla="*/ 0 w 66"/>
                <a:gd name="T35" fmla="*/ 195263 h 237"/>
                <a:gd name="T36" fmla="*/ 9525 w 66"/>
                <a:gd name="T37" fmla="*/ 215900 h 237"/>
                <a:gd name="T38" fmla="*/ 4762 w 66"/>
                <a:gd name="T39" fmla="*/ 247650 h 237"/>
                <a:gd name="T40" fmla="*/ 19050 w 66"/>
                <a:gd name="T41" fmla="*/ 323850 h 237"/>
                <a:gd name="T42" fmla="*/ 39687 w 66"/>
                <a:gd name="T43" fmla="*/ 366713 h 237"/>
                <a:gd name="T44" fmla="*/ 44450 w 66"/>
                <a:gd name="T45" fmla="*/ 361950 h 23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6"/>
                <a:gd name="T70" fmla="*/ 0 h 237"/>
                <a:gd name="T71" fmla="*/ 66 w 66"/>
                <a:gd name="T72" fmla="*/ 237 h 23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6" h="237">
                  <a:moveTo>
                    <a:pt x="28" y="228"/>
                  </a:moveTo>
                  <a:cubicBezTo>
                    <a:pt x="34" y="219"/>
                    <a:pt x="37" y="209"/>
                    <a:pt x="42" y="199"/>
                  </a:cubicBezTo>
                  <a:cubicBezTo>
                    <a:pt x="39" y="190"/>
                    <a:pt x="38" y="184"/>
                    <a:pt x="42" y="175"/>
                  </a:cubicBezTo>
                  <a:cubicBezTo>
                    <a:pt x="38" y="170"/>
                    <a:pt x="37" y="166"/>
                    <a:pt x="36" y="160"/>
                  </a:cubicBezTo>
                  <a:cubicBezTo>
                    <a:pt x="39" y="156"/>
                    <a:pt x="45" y="146"/>
                    <a:pt x="49" y="142"/>
                  </a:cubicBezTo>
                  <a:cubicBezTo>
                    <a:pt x="55" y="136"/>
                    <a:pt x="62" y="132"/>
                    <a:pt x="66" y="124"/>
                  </a:cubicBezTo>
                  <a:cubicBezTo>
                    <a:pt x="64" y="118"/>
                    <a:pt x="64" y="113"/>
                    <a:pt x="61" y="108"/>
                  </a:cubicBezTo>
                  <a:cubicBezTo>
                    <a:pt x="59" y="99"/>
                    <a:pt x="55" y="98"/>
                    <a:pt x="48" y="93"/>
                  </a:cubicBezTo>
                  <a:cubicBezTo>
                    <a:pt x="40" y="80"/>
                    <a:pt x="48" y="66"/>
                    <a:pt x="40" y="52"/>
                  </a:cubicBezTo>
                  <a:cubicBezTo>
                    <a:pt x="39" y="44"/>
                    <a:pt x="38" y="35"/>
                    <a:pt x="34" y="27"/>
                  </a:cubicBezTo>
                  <a:cubicBezTo>
                    <a:pt x="31" y="13"/>
                    <a:pt x="36" y="31"/>
                    <a:pt x="28" y="19"/>
                  </a:cubicBezTo>
                  <a:cubicBezTo>
                    <a:pt x="24" y="14"/>
                    <a:pt x="23" y="6"/>
                    <a:pt x="19" y="0"/>
                  </a:cubicBezTo>
                  <a:cubicBezTo>
                    <a:pt x="11" y="1"/>
                    <a:pt x="8" y="1"/>
                    <a:pt x="6" y="9"/>
                  </a:cubicBezTo>
                  <a:cubicBezTo>
                    <a:pt x="7" y="15"/>
                    <a:pt x="9" y="22"/>
                    <a:pt x="12" y="28"/>
                  </a:cubicBezTo>
                  <a:cubicBezTo>
                    <a:pt x="8" y="39"/>
                    <a:pt x="12" y="52"/>
                    <a:pt x="13" y="64"/>
                  </a:cubicBezTo>
                  <a:cubicBezTo>
                    <a:pt x="12" y="72"/>
                    <a:pt x="12" y="81"/>
                    <a:pt x="7" y="88"/>
                  </a:cubicBezTo>
                  <a:cubicBezTo>
                    <a:pt x="6" y="94"/>
                    <a:pt x="7" y="99"/>
                    <a:pt x="9" y="105"/>
                  </a:cubicBezTo>
                  <a:cubicBezTo>
                    <a:pt x="7" y="116"/>
                    <a:pt x="5" y="114"/>
                    <a:pt x="0" y="123"/>
                  </a:cubicBezTo>
                  <a:cubicBezTo>
                    <a:pt x="3" y="127"/>
                    <a:pt x="4" y="131"/>
                    <a:pt x="6" y="136"/>
                  </a:cubicBezTo>
                  <a:cubicBezTo>
                    <a:pt x="2" y="145"/>
                    <a:pt x="1" y="146"/>
                    <a:pt x="3" y="156"/>
                  </a:cubicBezTo>
                  <a:cubicBezTo>
                    <a:pt x="4" y="173"/>
                    <a:pt x="6" y="188"/>
                    <a:pt x="12" y="204"/>
                  </a:cubicBezTo>
                  <a:cubicBezTo>
                    <a:pt x="14" y="215"/>
                    <a:pt x="16" y="224"/>
                    <a:pt x="25" y="231"/>
                  </a:cubicBezTo>
                  <a:cubicBezTo>
                    <a:pt x="28" y="237"/>
                    <a:pt x="27" y="236"/>
                    <a:pt x="28" y="2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6" name="Freeform 252"/>
            <p:cNvSpPr>
              <a:spLocks/>
            </p:cNvSpPr>
            <p:nvPr/>
          </p:nvSpPr>
          <p:spPr bwMode="auto">
            <a:xfrm>
              <a:off x="3136900" y="4213225"/>
              <a:ext cx="101600" cy="142875"/>
            </a:xfrm>
            <a:custGeom>
              <a:avLst/>
              <a:gdLst>
                <a:gd name="T0" fmla="*/ 6350 w 64"/>
                <a:gd name="T1" fmla="*/ 127000 h 90"/>
                <a:gd name="T2" fmla="*/ 25400 w 64"/>
                <a:gd name="T3" fmla="*/ 96837 h 90"/>
                <a:gd name="T4" fmla="*/ 9525 w 64"/>
                <a:gd name="T5" fmla="*/ 69850 h 90"/>
                <a:gd name="T6" fmla="*/ 17462 w 64"/>
                <a:gd name="T7" fmla="*/ 15875 h 90"/>
                <a:gd name="T8" fmla="*/ 36512 w 64"/>
                <a:gd name="T9" fmla="*/ 0 h 90"/>
                <a:gd name="T10" fmla="*/ 63500 w 64"/>
                <a:gd name="T11" fmla="*/ 12700 h 90"/>
                <a:gd name="T12" fmla="*/ 85725 w 64"/>
                <a:gd name="T13" fmla="*/ 23812 h 90"/>
                <a:gd name="T14" fmla="*/ 101600 w 64"/>
                <a:gd name="T15" fmla="*/ 57150 h 90"/>
                <a:gd name="T16" fmla="*/ 79375 w 64"/>
                <a:gd name="T17" fmla="*/ 76200 h 90"/>
                <a:gd name="T18" fmla="*/ 41275 w 64"/>
                <a:gd name="T19" fmla="*/ 134938 h 90"/>
                <a:gd name="T20" fmla="*/ 6350 w 64"/>
                <a:gd name="T21" fmla="*/ 127000 h 9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4"/>
                <a:gd name="T34" fmla="*/ 0 h 90"/>
                <a:gd name="T35" fmla="*/ 64 w 64"/>
                <a:gd name="T36" fmla="*/ 90 h 9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4" h="90">
                  <a:moveTo>
                    <a:pt x="4" y="80"/>
                  </a:moveTo>
                  <a:cubicBezTo>
                    <a:pt x="8" y="73"/>
                    <a:pt x="11" y="68"/>
                    <a:pt x="16" y="61"/>
                  </a:cubicBezTo>
                  <a:cubicBezTo>
                    <a:pt x="13" y="47"/>
                    <a:pt x="12" y="54"/>
                    <a:pt x="6" y="44"/>
                  </a:cubicBezTo>
                  <a:cubicBezTo>
                    <a:pt x="3" y="34"/>
                    <a:pt x="0" y="15"/>
                    <a:pt x="11" y="10"/>
                  </a:cubicBezTo>
                  <a:cubicBezTo>
                    <a:pt x="15" y="4"/>
                    <a:pt x="16" y="1"/>
                    <a:pt x="23" y="0"/>
                  </a:cubicBezTo>
                  <a:cubicBezTo>
                    <a:pt x="30" y="1"/>
                    <a:pt x="32" y="6"/>
                    <a:pt x="40" y="8"/>
                  </a:cubicBezTo>
                  <a:cubicBezTo>
                    <a:pt x="44" y="13"/>
                    <a:pt x="48" y="13"/>
                    <a:pt x="54" y="15"/>
                  </a:cubicBezTo>
                  <a:cubicBezTo>
                    <a:pt x="56" y="24"/>
                    <a:pt x="59" y="28"/>
                    <a:pt x="64" y="36"/>
                  </a:cubicBezTo>
                  <a:cubicBezTo>
                    <a:pt x="56" y="38"/>
                    <a:pt x="57" y="44"/>
                    <a:pt x="50" y="48"/>
                  </a:cubicBezTo>
                  <a:cubicBezTo>
                    <a:pt x="55" y="66"/>
                    <a:pt x="44" y="82"/>
                    <a:pt x="26" y="85"/>
                  </a:cubicBezTo>
                  <a:cubicBezTo>
                    <a:pt x="15" y="89"/>
                    <a:pt x="12" y="90"/>
                    <a:pt x="4" y="8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7" name="Freeform 253"/>
            <p:cNvSpPr>
              <a:spLocks/>
            </p:cNvSpPr>
            <p:nvPr/>
          </p:nvSpPr>
          <p:spPr bwMode="auto">
            <a:xfrm>
              <a:off x="3051175" y="4195763"/>
              <a:ext cx="107950" cy="168275"/>
            </a:xfrm>
            <a:custGeom>
              <a:avLst/>
              <a:gdLst>
                <a:gd name="T0" fmla="*/ 12700 w 68"/>
                <a:gd name="T1" fmla="*/ 133350 h 106"/>
                <a:gd name="T2" fmla="*/ 1588 w 68"/>
                <a:gd name="T3" fmla="*/ 74613 h 106"/>
                <a:gd name="T4" fmla="*/ 12700 w 68"/>
                <a:gd name="T5" fmla="*/ 55563 h 106"/>
                <a:gd name="T6" fmla="*/ 26988 w 68"/>
                <a:gd name="T7" fmla="*/ 22225 h 106"/>
                <a:gd name="T8" fmla="*/ 49212 w 68"/>
                <a:gd name="T9" fmla="*/ 9525 h 106"/>
                <a:gd name="T10" fmla="*/ 69850 w 68"/>
                <a:gd name="T11" fmla="*/ 0 h 106"/>
                <a:gd name="T12" fmla="*/ 103188 w 68"/>
                <a:gd name="T13" fmla="*/ 11112 h 106"/>
                <a:gd name="T14" fmla="*/ 92075 w 68"/>
                <a:gd name="T15" fmla="*/ 28575 h 106"/>
                <a:gd name="T16" fmla="*/ 88900 w 68"/>
                <a:gd name="T17" fmla="*/ 55563 h 106"/>
                <a:gd name="T18" fmla="*/ 107950 w 68"/>
                <a:gd name="T19" fmla="*/ 109538 h 106"/>
                <a:gd name="T20" fmla="*/ 103188 w 68"/>
                <a:gd name="T21" fmla="*/ 117475 h 106"/>
                <a:gd name="T22" fmla="*/ 96837 w 68"/>
                <a:gd name="T23" fmla="*/ 120650 h 106"/>
                <a:gd name="T24" fmla="*/ 88900 w 68"/>
                <a:gd name="T25" fmla="*/ 142875 h 106"/>
                <a:gd name="T26" fmla="*/ 58737 w 68"/>
                <a:gd name="T27" fmla="*/ 142875 h 106"/>
                <a:gd name="T28" fmla="*/ 38100 w 68"/>
                <a:gd name="T29" fmla="*/ 163513 h 106"/>
                <a:gd name="T30" fmla="*/ 20637 w 68"/>
                <a:gd name="T31" fmla="*/ 155575 h 106"/>
                <a:gd name="T32" fmla="*/ 11112 w 68"/>
                <a:gd name="T33" fmla="*/ 131763 h 106"/>
                <a:gd name="T34" fmla="*/ 12700 w 68"/>
                <a:gd name="T35" fmla="*/ 133350 h 10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8"/>
                <a:gd name="T55" fmla="*/ 0 h 106"/>
                <a:gd name="T56" fmla="*/ 68 w 68"/>
                <a:gd name="T57" fmla="*/ 106 h 10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8" h="106">
                  <a:moveTo>
                    <a:pt x="8" y="84"/>
                  </a:moveTo>
                  <a:cubicBezTo>
                    <a:pt x="7" y="66"/>
                    <a:pt x="13" y="56"/>
                    <a:pt x="1" y="47"/>
                  </a:cubicBezTo>
                  <a:cubicBezTo>
                    <a:pt x="0" y="40"/>
                    <a:pt x="1" y="36"/>
                    <a:pt x="8" y="35"/>
                  </a:cubicBezTo>
                  <a:cubicBezTo>
                    <a:pt x="15" y="28"/>
                    <a:pt x="10" y="21"/>
                    <a:pt x="17" y="14"/>
                  </a:cubicBezTo>
                  <a:cubicBezTo>
                    <a:pt x="20" y="7"/>
                    <a:pt x="23" y="7"/>
                    <a:pt x="31" y="6"/>
                  </a:cubicBezTo>
                  <a:cubicBezTo>
                    <a:pt x="38" y="7"/>
                    <a:pt x="40" y="5"/>
                    <a:pt x="44" y="0"/>
                  </a:cubicBezTo>
                  <a:cubicBezTo>
                    <a:pt x="55" y="2"/>
                    <a:pt x="56" y="5"/>
                    <a:pt x="65" y="7"/>
                  </a:cubicBezTo>
                  <a:cubicBezTo>
                    <a:pt x="68" y="14"/>
                    <a:pt x="62" y="13"/>
                    <a:pt x="58" y="18"/>
                  </a:cubicBezTo>
                  <a:cubicBezTo>
                    <a:pt x="60" y="27"/>
                    <a:pt x="59" y="27"/>
                    <a:pt x="56" y="35"/>
                  </a:cubicBezTo>
                  <a:cubicBezTo>
                    <a:pt x="58" y="51"/>
                    <a:pt x="60" y="56"/>
                    <a:pt x="68" y="69"/>
                  </a:cubicBezTo>
                  <a:cubicBezTo>
                    <a:pt x="67" y="71"/>
                    <a:pt x="66" y="73"/>
                    <a:pt x="65" y="74"/>
                  </a:cubicBezTo>
                  <a:cubicBezTo>
                    <a:pt x="64" y="75"/>
                    <a:pt x="62" y="75"/>
                    <a:pt x="61" y="76"/>
                  </a:cubicBezTo>
                  <a:cubicBezTo>
                    <a:pt x="59" y="79"/>
                    <a:pt x="58" y="86"/>
                    <a:pt x="56" y="90"/>
                  </a:cubicBezTo>
                  <a:cubicBezTo>
                    <a:pt x="45" y="86"/>
                    <a:pt x="47" y="85"/>
                    <a:pt x="37" y="90"/>
                  </a:cubicBezTo>
                  <a:cubicBezTo>
                    <a:pt x="35" y="99"/>
                    <a:pt x="33" y="101"/>
                    <a:pt x="24" y="103"/>
                  </a:cubicBezTo>
                  <a:cubicBezTo>
                    <a:pt x="18" y="106"/>
                    <a:pt x="16" y="104"/>
                    <a:pt x="13" y="98"/>
                  </a:cubicBezTo>
                  <a:cubicBezTo>
                    <a:pt x="12" y="90"/>
                    <a:pt x="8" y="90"/>
                    <a:pt x="7" y="83"/>
                  </a:cubicBezTo>
                  <a:cubicBezTo>
                    <a:pt x="8" y="76"/>
                    <a:pt x="26" y="78"/>
                    <a:pt x="8" y="8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8" name="Freeform 254"/>
            <p:cNvSpPr>
              <a:spLocks/>
            </p:cNvSpPr>
            <p:nvPr/>
          </p:nvSpPr>
          <p:spPr bwMode="auto">
            <a:xfrm>
              <a:off x="2947988" y="4121150"/>
              <a:ext cx="130175" cy="257175"/>
            </a:xfrm>
            <a:custGeom>
              <a:avLst/>
              <a:gdLst>
                <a:gd name="T0" fmla="*/ 23812 w 82"/>
                <a:gd name="T1" fmla="*/ 127000 h 162"/>
                <a:gd name="T2" fmla="*/ 12700 w 82"/>
                <a:gd name="T3" fmla="*/ 107950 h 162"/>
                <a:gd name="T4" fmla="*/ 38100 w 82"/>
                <a:gd name="T5" fmla="*/ 58738 h 162"/>
                <a:gd name="T6" fmla="*/ 23812 w 82"/>
                <a:gd name="T7" fmla="*/ 39687 h 162"/>
                <a:gd name="T8" fmla="*/ 38100 w 82"/>
                <a:gd name="T9" fmla="*/ 17462 h 162"/>
                <a:gd name="T10" fmla="*/ 53975 w 82"/>
                <a:gd name="T11" fmla="*/ 4762 h 162"/>
                <a:gd name="T12" fmla="*/ 80962 w 82"/>
                <a:gd name="T13" fmla="*/ 23812 h 162"/>
                <a:gd name="T14" fmla="*/ 92075 w 82"/>
                <a:gd name="T15" fmla="*/ 46037 h 162"/>
                <a:gd name="T16" fmla="*/ 80962 w 82"/>
                <a:gd name="T17" fmla="*/ 69850 h 162"/>
                <a:gd name="T18" fmla="*/ 100012 w 82"/>
                <a:gd name="T19" fmla="*/ 50800 h 162"/>
                <a:gd name="T20" fmla="*/ 130175 w 82"/>
                <a:gd name="T21" fmla="*/ 69850 h 162"/>
                <a:gd name="T22" fmla="*/ 119063 w 82"/>
                <a:gd name="T23" fmla="*/ 104775 h 162"/>
                <a:gd name="T24" fmla="*/ 104775 w 82"/>
                <a:gd name="T25" fmla="*/ 127000 h 162"/>
                <a:gd name="T26" fmla="*/ 111125 w 82"/>
                <a:gd name="T27" fmla="*/ 160337 h 162"/>
                <a:gd name="T28" fmla="*/ 119063 w 82"/>
                <a:gd name="T29" fmla="*/ 217488 h 162"/>
                <a:gd name="T30" fmla="*/ 96837 w 82"/>
                <a:gd name="T31" fmla="*/ 241300 h 162"/>
                <a:gd name="T32" fmla="*/ 80962 w 82"/>
                <a:gd name="T33" fmla="*/ 257175 h 162"/>
                <a:gd name="T34" fmla="*/ 58738 w 82"/>
                <a:gd name="T35" fmla="*/ 233363 h 162"/>
                <a:gd name="T36" fmla="*/ 46037 w 82"/>
                <a:gd name="T37" fmla="*/ 211138 h 162"/>
                <a:gd name="T38" fmla="*/ 65088 w 82"/>
                <a:gd name="T39" fmla="*/ 173037 h 162"/>
                <a:gd name="T40" fmla="*/ 53975 w 82"/>
                <a:gd name="T41" fmla="*/ 134937 h 162"/>
                <a:gd name="T42" fmla="*/ 23812 w 82"/>
                <a:gd name="T43" fmla="*/ 127000 h 16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82"/>
                <a:gd name="T67" fmla="*/ 0 h 162"/>
                <a:gd name="T68" fmla="*/ 82 w 82"/>
                <a:gd name="T69" fmla="*/ 162 h 16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82" h="162">
                  <a:moveTo>
                    <a:pt x="15" y="80"/>
                  </a:moveTo>
                  <a:cubicBezTo>
                    <a:pt x="13" y="74"/>
                    <a:pt x="14" y="71"/>
                    <a:pt x="8" y="68"/>
                  </a:cubicBezTo>
                  <a:cubicBezTo>
                    <a:pt x="0" y="49"/>
                    <a:pt x="9" y="45"/>
                    <a:pt x="24" y="37"/>
                  </a:cubicBezTo>
                  <a:cubicBezTo>
                    <a:pt x="26" y="29"/>
                    <a:pt x="22" y="28"/>
                    <a:pt x="15" y="25"/>
                  </a:cubicBezTo>
                  <a:cubicBezTo>
                    <a:pt x="9" y="16"/>
                    <a:pt x="17" y="15"/>
                    <a:pt x="24" y="11"/>
                  </a:cubicBezTo>
                  <a:cubicBezTo>
                    <a:pt x="26" y="2"/>
                    <a:pt x="24" y="0"/>
                    <a:pt x="34" y="3"/>
                  </a:cubicBezTo>
                  <a:cubicBezTo>
                    <a:pt x="38" y="10"/>
                    <a:pt x="44" y="12"/>
                    <a:pt x="51" y="15"/>
                  </a:cubicBezTo>
                  <a:cubicBezTo>
                    <a:pt x="53" y="20"/>
                    <a:pt x="56" y="24"/>
                    <a:pt x="58" y="29"/>
                  </a:cubicBezTo>
                  <a:cubicBezTo>
                    <a:pt x="56" y="34"/>
                    <a:pt x="53" y="39"/>
                    <a:pt x="51" y="44"/>
                  </a:cubicBezTo>
                  <a:cubicBezTo>
                    <a:pt x="61" y="48"/>
                    <a:pt x="61" y="40"/>
                    <a:pt x="63" y="32"/>
                  </a:cubicBezTo>
                  <a:cubicBezTo>
                    <a:pt x="69" y="36"/>
                    <a:pt x="76" y="40"/>
                    <a:pt x="82" y="44"/>
                  </a:cubicBezTo>
                  <a:cubicBezTo>
                    <a:pt x="80" y="52"/>
                    <a:pt x="79" y="59"/>
                    <a:pt x="75" y="66"/>
                  </a:cubicBezTo>
                  <a:cubicBezTo>
                    <a:pt x="73" y="73"/>
                    <a:pt x="72" y="76"/>
                    <a:pt x="66" y="80"/>
                  </a:cubicBezTo>
                  <a:cubicBezTo>
                    <a:pt x="61" y="88"/>
                    <a:pt x="66" y="93"/>
                    <a:pt x="70" y="101"/>
                  </a:cubicBezTo>
                  <a:cubicBezTo>
                    <a:pt x="67" y="114"/>
                    <a:pt x="67" y="126"/>
                    <a:pt x="75" y="137"/>
                  </a:cubicBezTo>
                  <a:cubicBezTo>
                    <a:pt x="71" y="143"/>
                    <a:pt x="67" y="149"/>
                    <a:pt x="61" y="152"/>
                  </a:cubicBezTo>
                  <a:cubicBezTo>
                    <a:pt x="60" y="159"/>
                    <a:pt x="57" y="158"/>
                    <a:pt x="51" y="162"/>
                  </a:cubicBezTo>
                  <a:cubicBezTo>
                    <a:pt x="47" y="156"/>
                    <a:pt x="43" y="150"/>
                    <a:pt x="37" y="147"/>
                  </a:cubicBezTo>
                  <a:cubicBezTo>
                    <a:pt x="29" y="137"/>
                    <a:pt x="31" y="142"/>
                    <a:pt x="29" y="133"/>
                  </a:cubicBezTo>
                  <a:cubicBezTo>
                    <a:pt x="30" y="124"/>
                    <a:pt x="37" y="118"/>
                    <a:pt x="41" y="109"/>
                  </a:cubicBezTo>
                  <a:cubicBezTo>
                    <a:pt x="39" y="96"/>
                    <a:pt x="40" y="94"/>
                    <a:pt x="34" y="85"/>
                  </a:cubicBezTo>
                  <a:cubicBezTo>
                    <a:pt x="31" y="74"/>
                    <a:pt x="25" y="77"/>
                    <a:pt x="15" y="8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39" name="Freeform 255"/>
            <p:cNvSpPr>
              <a:spLocks/>
            </p:cNvSpPr>
            <p:nvPr/>
          </p:nvSpPr>
          <p:spPr bwMode="auto">
            <a:xfrm>
              <a:off x="2620963" y="3986213"/>
              <a:ext cx="366712" cy="423862"/>
            </a:xfrm>
            <a:custGeom>
              <a:avLst/>
              <a:gdLst>
                <a:gd name="T0" fmla="*/ 350837 w 231"/>
                <a:gd name="T1" fmla="*/ 266700 h 267"/>
                <a:gd name="T2" fmla="*/ 317500 w 231"/>
                <a:gd name="T3" fmla="*/ 284162 h 267"/>
                <a:gd name="T4" fmla="*/ 293687 w 231"/>
                <a:gd name="T5" fmla="*/ 292100 h 267"/>
                <a:gd name="T6" fmla="*/ 274637 w 231"/>
                <a:gd name="T7" fmla="*/ 295275 h 267"/>
                <a:gd name="T8" fmla="*/ 236537 w 231"/>
                <a:gd name="T9" fmla="*/ 284162 h 267"/>
                <a:gd name="T10" fmla="*/ 222250 w 231"/>
                <a:gd name="T11" fmla="*/ 288925 h 267"/>
                <a:gd name="T12" fmla="*/ 233362 w 231"/>
                <a:gd name="T13" fmla="*/ 311150 h 267"/>
                <a:gd name="T14" fmla="*/ 239712 w 231"/>
                <a:gd name="T15" fmla="*/ 327025 h 267"/>
                <a:gd name="T16" fmla="*/ 255587 w 231"/>
                <a:gd name="T17" fmla="*/ 354012 h 267"/>
                <a:gd name="T18" fmla="*/ 269875 w 231"/>
                <a:gd name="T19" fmla="*/ 371474 h 267"/>
                <a:gd name="T20" fmla="*/ 247650 w 231"/>
                <a:gd name="T21" fmla="*/ 387349 h 267"/>
                <a:gd name="T22" fmla="*/ 228600 w 231"/>
                <a:gd name="T23" fmla="*/ 403224 h 267"/>
                <a:gd name="T24" fmla="*/ 206375 w 231"/>
                <a:gd name="T25" fmla="*/ 406400 h 267"/>
                <a:gd name="T26" fmla="*/ 203200 w 231"/>
                <a:gd name="T27" fmla="*/ 380999 h 267"/>
                <a:gd name="T28" fmla="*/ 195262 w 231"/>
                <a:gd name="T29" fmla="*/ 376237 h 267"/>
                <a:gd name="T30" fmla="*/ 184150 w 231"/>
                <a:gd name="T31" fmla="*/ 357187 h 267"/>
                <a:gd name="T32" fmla="*/ 201612 w 231"/>
                <a:gd name="T33" fmla="*/ 338137 h 267"/>
                <a:gd name="T34" fmla="*/ 198437 w 231"/>
                <a:gd name="T35" fmla="*/ 319087 h 267"/>
                <a:gd name="T36" fmla="*/ 184150 w 231"/>
                <a:gd name="T37" fmla="*/ 311150 h 267"/>
                <a:gd name="T38" fmla="*/ 152400 w 231"/>
                <a:gd name="T39" fmla="*/ 280987 h 267"/>
                <a:gd name="T40" fmla="*/ 152400 w 231"/>
                <a:gd name="T41" fmla="*/ 250825 h 267"/>
                <a:gd name="T42" fmla="*/ 119062 w 231"/>
                <a:gd name="T43" fmla="*/ 231775 h 267"/>
                <a:gd name="T44" fmla="*/ 61912 w 231"/>
                <a:gd name="T45" fmla="*/ 201612 h 267"/>
                <a:gd name="T46" fmla="*/ 41275 w 231"/>
                <a:gd name="T47" fmla="*/ 188912 h 267"/>
                <a:gd name="T48" fmla="*/ 22225 w 231"/>
                <a:gd name="T49" fmla="*/ 136525 h 267"/>
                <a:gd name="T50" fmla="*/ 7937 w 231"/>
                <a:gd name="T51" fmla="*/ 125412 h 267"/>
                <a:gd name="T52" fmla="*/ 22225 w 231"/>
                <a:gd name="T53" fmla="*/ 71437 h 267"/>
                <a:gd name="T54" fmla="*/ 57150 w 231"/>
                <a:gd name="T55" fmla="*/ 30162 h 267"/>
                <a:gd name="T56" fmla="*/ 57150 w 231"/>
                <a:gd name="T57" fmla="*/ 57150 h 267"/>
                <a:gd name="T58" fmla="*/ 50800 w 231"/>
                <a:gd name="T59" fmla="*/ 79375 h 267"/>
                <a:gd name="T60" fmla="*/ 57150 w 231"/>
                <a:gd name="T61" fmla="*/ 114300 h 267"/>
                <a:gd name="T62" fmla="*/ 73025 w 231"/>
                <a:gd name="T63" fmla="*/ 120650 h 267"/>
                <a:gd name="T64" fmla="*/ 84137 w 231"/>
                <a:gd name="T65" fmla="*/ 95250 h 267"/>
                <a:gd name="T66" fmla="*/ 65087 w 231"/>
                <a:gd name="T67" fmla="*/ 63500 h 267"/>
                <a:gd name="T68" fmla="*/ 107950 w 231"/>
                <a:gd name="T69" fmla="*/ 41275 h 267"/>
                <a:gd name="T70" fmla="*/ 98425 w 231"/>
                <a:gd name="T71" fmla="*/ 22225 h 267"/>
                <a:gd name="T72" fmla="*/ 122237 w 231"/>
                <a:gd name="T73" fmla="*/ 33337 h 267"/>
                <a:gd name="T74" fmla="*/ 146050 w 231"/>
                <a:gd name="T75" fmla="*/ 38100 h 267"/>
                <a:gd name="T76" fmla="*/ 155575 w 231"/>
                <a:gd name="T77" fmla="*/ 57150 h 267"/>
                <a:gd name="T78" fmla="*/ 168275 w 231"/>
                <a:gd name="T79" fmla="*/ 60325 h 267"/>
                <a:gd name="T80" fmla="*/ 212725 w 231"/>
                <a:gd name="T81" fmla="*/ 63500 h 267"/>
                <a:gd name="T82" fmla="*/ 247650 w 231"/>
                <a:gd name="T83" fmla="*/ 76200 h 267"/>
                <a:gd name="T84" fmla="*/ 258762 w 231"/>
                <a:gd name="T85" fmla="*/ 68262 h 267"/>
                <a:gd name="T86" fmla="*/ 307975 w 231"/>
                <a:gd name="T87" fmla="*/ 55562 h 267"/>
                <a:gd name="T88" fmla="*/ 307975 w 231"/>
                <a:gd name="T89" fmla="*/ 82550 h 267"/>
                <a:gd name="T90" fmla="*/ 328612 w 231"/>
                <a:gd name="T91" fmla="*/ 98425 h 267"/>
                <a:gd name="T92" fmla="*/ 346075 w 231"/>
                <a:gd name="T93" fmla="*/ 101600 h 267"/>
                <a:gd name="T94" fmla="*/ 342900 w 231"/>
                <a:gd name="T95" fmla="*/ 114300 h 267"/>
                <a:gd name="T96" fmla="*/ 350837 w 231"/>
                <a:gd name="T97" fmla="*/ 117475 h 267"/>
                <a:gd name="T98" fmla="*/ 366712 w 231"/>
                <a:gd name="T99" fmla="*/ 139700 h 267"/>
                <a:gd name="T100" fmla="*/ 347662 w 231"/>
                <a:gd name="T101" fmla="*/ 155575 h 267"/>
                <a:gd name="T102" fmla="*/ 354012 w 231"/>
                <a:gd name="T103" fmla="*/ 177800 h 267"/>
                <a:gd name="T104" fmla="*/ 328612 w 231"/>
                <a:gd name="T105" fmla="*/ 227012 h 267"/>
                <a:gd name="T106" fmla="*/ 350837 w 231"/>
                <a:gd name="T107" fmla="*/ 266700 h 26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31"/>
                <a:gd name="T163" fmla="*/ 0 h 267"/>
                <a:gd name="T164" fmla="*/ 231 w 231"/>
                <a:gd name="T165" fmla="*/ 267 h 267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31" h="267">
                  <a:moveTo>
                    <a:pt x="221" y="168"/>
                  </a:moveTo>
                  <a:cubicBezTo>
                    <a:pt x="211" y="170"/>
                    <a:pt x="209" y="176"/>
                    <a:pt x="200" y="179"/>
                  </a:cubicBezTo>
                  <a:cubicBezTo>
                    <a:pt x="195" y="181"/>
                    <a:pt x="185" y="184"/>
                    <a:pt x="185" y="184"/>
                  </a:cubicBezTo>
                  <a:cubicBezTo>
                    <a:pt x="181" y="191"/>
                    <a:pt x="180" y="187"/>
                    <a:pt x="173" y="186"/>
                  </a:cubicBezTo>
                  <a:cubicBezTo>
                    <a:pt x="166" y="180"/>
                    <a:pt x="158" y="181"/>
                    <a:pt x="149" y="179"/>
                  </a:cubicBezTo>
                  <a:cubicBezTo>
                    <a:pt x="148" y="179"/>
                    <a:pt x="141" y="180"/>
                    <a:pt x="140" y="182"/>
                  </a:cubicBezTo>
                  <a:cubicBezTo>
                    <a:pt x="139" y="185"/>
                    <a:pt x="146" y="194"/>
                    <a:pt x="147" y="196"/>
                  </a:cubicBezTo>
                  <a:cubicBezTo>
                    <a:pt x="149" y="199"/>
                    <a:pt x="151" y="206"/>
                    <a:pt x="151" y="206"/>
                  </a:cubicBezTo>
                  <a:cubicBezTo>
                    <a:pt x="152" y="216"/>
                    <a:pt x="153" y="218"/>
                    <a:pt x="161" y="223"/>
                  </a:cubicBezTo>
                  <a:cubicBezTo>
                    <a:pt x="164" y="228"/>
                    <a:pt x="167" y="229"/>
                    <a:pt x="170" y="234"/>
                  </a:cubicBezTo>
                  <a:cubicBezTo>
                    <a:pt x="167" y="243"/>
                    <a:pt x="165" y="242"/>
                    <a:pt x="156" y="244"/>
                  </a:cubicBezTo>
                  <a:cubicBezTo>
                    <a:pt x="151" y="247"/>
                    <a:pt x="149" y="251"/>
                    <a:pt x="144" y="254"/>
                  </a:cubicBezTo>
                  <a:cubicBezTo>
                    <a:pt x="142" y="258"/>
                    <a:pt x="139" y="267"/>
                    <a:pt x="130" y="256"/>
                  </a:cubicBezTo>
                  <a:cubicBezTo>
                    <a:pt x="127" y="252"/>
                    <a:pt x="130" y="245"/>
                    <a:pt x="128" y="240"/>
                  </a:cubicBezTo>
                  <a:cubicBezTo>
                    <a:pt x="127" y="238"/>
                    <a:pt x="125" y="238"/>
                    <a:pt x="123" y="237"/>
                  </a:cubicBezTo>
                  <a:cubicBezTo>
                    <a:pt x="122" y="230"/>
                    <a:pt x="119" y="231"/>
                    <a:pt x="116" y="225"/>
                  </a:cubicBezTo>
                  <a:cubicBezTo>
                    <a:pt x="119" y="219"/>
                    <a:pt x="121" y="217"/>
                    <a:pt x="127" y="213"/>
                  </a:cubicBezTo>
                  <a:cubicBezTo>
                    <a:pt x="126" y="209"/>
                    <a:pt x="127" y="205"/>
                    <a:pt x="125" y="201"/>
                  </a:cubicBezTo>
                  <a:cubicBezTo>
                    <a:pt x="123" y="198"/>
                    <a:pt x="118" y="198"/>
                    <a:pt x="116" y="196"/>
                  </a:cubicBezTo>
                  <a:cubicBezTo>
                    <a:pt x="109" y="189"/>
                    <a:pt x="104" y="182"/>
                    <a:pt x="96" y="177"/>
                  </a:cubicBezTo>
                  <a:cubicBezTo>
                    <a:pt x="93" y="169"/>
                    <a:pt x="92" y="166"/>
                    <a:pt x="96" y="158"/>
                  </a:cubicBezTo>
                  <a:cubicBezTo>
                    <a:pt x="93" y="146"/>
                    <a:pt x="86" y="149"/>
                    <a:pt x="75" y="146"/>
                  </a:cubicBezTo>
                  <a:cubicBezTo>
                    <a:pt x="67" y="132"/>
                    <a:pt x="53" y="133"/>
                    <a:pt x="39" y="127"/>
                  </a:cubicBezTo>
                  <a:cubicBezTo>
                    <a:pt x="37" y="119"/>
                    <a:pt x="34" y="120"/>
                    <a:pt x="26" y="119"/>
                  </a:cubicBezTo>
                  <a:cubicBezTo>
                    <a:pt x="21" y="109"/>
                    <a:pt x="20" y="95"/>
                    <a:pt x="14" y="86"/>
                  </a:cubicBezTo>
                  <a:cubicBezTo>
                    <a:pt x="12" y="83"/>
                    <a:pt x="8" y="82"/>
                    <a:pt x="5" y="79"/>
                  </a:cubicBezTo>
                  <a:cubicBezTo>
                    <a:pt x="0" y="68"/>
                    <a:pt x="4" y="53"/>
                    <a:pt x="14" y="45"/>
                  </a:cubicBezTo>
                  <a:cubicBezTo>
                    <a:pt x="22" y="31"/>
                    <a:pt x="20" y="25"/>
                    <a:pt x="36" y="19"/>
                  </a:cubicBezTo>
                  <a:cubicBezTo>
                    <a:pt x="32" y="26"/>
                    <a:pt x="28" y="30"/>
                    <a:pt x="36" y="36"/>
                  </a:cubicBezTo>
                  <a:cubicBezTo>
                    <a:pt x="39" y="42"/>
                    <a:pt x="34" y="44"/>
                    <a:pt x="32" y="50"/>
                  </a:cubicBezTo>
                  <a:cubicBezTo>
                    <a:pt x="33" y="57"/>
                    <a:pt x="30" y="67"/>
                    <a:pt x="36" y="72"/>
                  </a:cubicBezTo>
                  <a:cubicBezTo>
                    <a:pt x="39" y="74"/>
                    <a:pt x="46" y="76"/>
                    <a:pt x="46" y="76"/>
                  </a:cubicBezTo>
                  <a:cubicBezTo>
                    <a:pt x="52" y="73"/>
                    <a:pt x="51" y="67"/>
                    <a:pt x="53" y="60"/>
                  </a:cubicBezTo>
                  <a:cubicBezTo>
                    <a:pt x="50" y="52"/>
                    <a:pt x="45" y="47"/>
                    <a:pt x="41" y="40"/>
                  </a:cubicBezTo>
                  <a:cubicBezTo>
                    <a:pt x="45" y="31"/>
                    <a:pt x="59" y="28"/>
                    <a:pt x="68" y="26"/>
                  </a:cubicBezTo>
                  <a:cubicBezTo>
                    <a:pt x="67" y="19"/>
                    <a:pt x="63" y="21"/>
                    <a:pt x="62" y="14"/>
                  </a:cubicBezTo>
                  <a:cubicBezTo>
                    <a:pt x="85" y="0"/>
                    <a:pt x="70" y="16"/>
                    <a:pt x="77" y="21"/>
                  </a:cubicBezTo>
                  <a:cubicBezTo>
                    <a:pt x="81" y="24"/>
                    <a:pt x="92" y="24"/>
                    <a:pt x="92" y="24"/>
                  </a:cubicBezTo>
                  <a:cubicBezTo>
                    <a:pt x="99" y="27"/>
                    <a:pt x="99" y="29"/>
                    <a:pt x="98" y="36"/>
                  </a:cubicBezTo>
                  <a:cubicBezTo>
                    <a:pt x="101" y="37"/>
                    <a:pt x="103" y="38"/>
                    <a:pt x="106" y="38"/>
                  </a:cubicBezTo>
                  <a:cubicBezTo>
                    <a:pt x="115" y="39"/>
                    <a:pt x="125" y="38"/>
                    <a:pt x="134" y="40"/>
                  </a:cubicBezTo>
                  <a:cubicBezTo>
                    <a:pt x="141" y="42"/>
                    <a:pt x="134" y="46"/>
                    <a:pt x="156" y="48"/>
                  </a:cubicBezTo>
                  <a:cubicBezTo>
                    <a:pt x="170" y="45"/>
                    <a:pt x="153" y="50"/>
                    <a:pt x="163" y="43"/>
                  </a:cubicBezTo>
                  <a:cubicBezTo>
                    <a:pt x="171" y="38"/>
                    <a:pt x="185" y="36"/>
                    <a:pt x="194" y="35"/>
                  </a:cubicBezTo>
                  <a:cubicBezTo>
                    <a:pt x="204" y="37"/>
                    <a:pt x="198" y="46"/>
                    <a:pt x="194" y="52"/>
                  </a:cubicBezTo>
                  <a:cubicBezTo>
                    <a:pt x="201" y="56"/>
                    <a:pt x="211" y="52"/>
                    <a:pt x="207" y="62"/>
                  </a:cubicBezTo>
                  <a:cubicBezTo>
                    <a:pt x="211" y="63"/>
                    <a:pt x="216" y="61"/>
                    <a:pt x="218" y="64"/>
                  </a:cubicBezTo>
                  <a:cubicBezTo>
                    <a:pt x="220" y="66"/>
                    <a:pt x="215" y="69"/>
                    <a:pt x="216" y="72"/>
                  </a:cubicBezTo>
                  <a:cubicBezTo>
                    <a:pt x="217" y="74"/>
                    <a:pt x="219" y="73"/>
                    <a:pt x="221" y="74"/>
                  </a:cubicBezTo>
                  <a:cubicBezTo>
                    <a:pt x="223" y="82"/>
                    <a:pt x="226" y="82"/>
                    <a:pt x="231" y="88"/>
                  </a:cubicBezTo>
                  <a:cubicBezTo>
                    <a:pt x="225" y="91"/>
                    <a:pt x="225" y="95"/>
                    <a:pt x="219" y="98"/>
                  </a:cubicBezTo>
                  <a:cubicBezTo>
                    <a:pt x="218" y="105"/>
                    <a:pt x="218" y="107"/>
                    <a:pt x="223" y="112"/>
                  </a:cubicBezTo>
                  <a:cubicBezTo>
                    <a:pt x="221" y="120"/>
                    <a:pt x="211" y="133"/>
                    <a:pt x="207" y="143"/>
                  </a:cubicBezTo>
                  <a:cubicBezTo>
                    <a:pt x="209" y="151"/>
                    <a:pt x="212" y="166"/>
                    <a:pt x="221" y="16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0" name="Freeform 256"/>
            <p:cNvSpPr>
              <a:spLocks/>
            </p:cNvSpPr>
            <p:nvPr/>
          </p:nvSpPr>
          <p:spPr bwMode="auto">
            <a:xfrm>
              <a:off x="2955925" y="4035425"/>
              <a:ext cx="26988" cy="31750"/>
            </a:xfrm>
            <a:custGeom>
              <a:avLst/>
              <a:gdLst>
                <a:gd name="T0" fmla="*/ 19050 w 17"/>
                <a:gd name="T1" fmla="*/ 22225 h 20"/>
                <a:gd name="T2" fmla="*/ 15875 w 17"/>
                <a:gd name="T3" fmla="*/ 0 h 20"/>
                <a:gd name="T4" fmla="*/ 19050 w 17"/>
                <a:gd name="T5" fmla="*/ 26988 h 20"/>
                <a:gd name="T6" fmla="*/ 11113 w 17"/>
                <a:gd name="T7" fmla="*/ 25400 h 20"/>
                <a:gd name="T8" fmla="*/ 19050 w 17"/>
                <a:gd name="T9" fmla="*/ 22225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0"/>
                <a:gd name="T17" fmla="*/ 17 w 17"/>
                <a:gd name="T18" fmla="*/ 20 h 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0">
                  <a:moveTo>
                    <a:pt x="12" y="14"/>
                  </a:moveTo>
                  <a:cubicBezTo>
                    <a:pt x="0" y="20"/>
                    <a:pt x="0" y="4"/>
                    <a:pt x="10" y="0"/>
                  </a:cubicBezTo>
                  <a:cubicBezTo>
                    <a:pt x="14" y="6"/>
                    <a:pt x="17" y="7"/>
                    <a:pt x="12" y="17"/>
                  </a:cubicBezTo>
                  <a:cubicBezTo>
                    <a:pt x="11" y="19"/>
                    <a:pt x="7" y="18"/>
                    <a:pt x="7" y="16"/>
                  </a:cubicBezTo>
                  <a:cubicBezTo>
                    <a:pt x="7" y="14"/>
                    <a:pt x="10" y="15"/>
                    <a:pt x="12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1" name="Freeform 257"/>
            <p:cNvSpPr>
              <a:spLocks/>
            </p:cNvSpPr>
            <p:nvPr/>
          </p:nvSpPr>
          <p:spPr bwMode="auto">
            <a:xfrm>
              <a:off x="2408238" y="4419600"/>
              <a:ext cx="328612" cy="623888"/>
            </a:xfrm>
            <a:custGeom>
              <a:avLst/>
              <a:gdLst>
                <a:gd name="T0" fmla="*/ 307975 w 207"/>
                <a:gd name="T1" fmla="*/ 614363 h 393"/>
                <a:gd name="T2" fmla="*/ 285750 w 207"/>
                <a:gd name="T3" fmla="*/ 585788 h 393"/>
                <a:gd name="T4" fmla="*/ 247650 w 207"/>
                <a:gd name="T5" fmla="*/ 563563 h 393"/>
                <a:gd name="T6" fmla="*/ 217487 w 207"/>
                <a:gd name="T7" fmla="*/ 547688 h 393"/>
                <a:gd name="T8" fmla="*/ 198437 w 207"/>
                <a:gd name="T9" fmla="*/ 530225 h 393"/>
                <a:gd name="T10" fmla="*/ 174625 w 207"/>
                <a:gd name="T11" fmla="*/ 503238 h 393"/>
                <a:gd name="T12" fmla="*/ 152400 w 207"/>
                <a:gd name="T13" fmla="*/ 479425 h 393"/>
                <a:gd name="T14" fmla="*/ 158750 w 207"/>
                <a:gd name="T15" fmla="*/ 454025 h 393"/>
                <a:gd name="T16" fmla="*/ 125412 w 207"/>
                <a:gd name="T17" fmla="*/ 392113 h 393"/>
                <a:gd name="T18" fmla="*/ 114300 w 207"/>
                <a:gd name="T19" fmla="*/ 347663 h 393"/>
                <a:gd name="T20" fmla="*/ 98425 w 207"/>
                <a:gd name="T21" fmla="*/ 307975 h 393"/>
                <a:gd name="T22" fmla="*/ 76200 w 207"/>
                <a:gd name="T23" fmla="*/ 274638 h 393"/>
                <a:gd name="T24" fmla="*/ 44450 w 207"/>
                <a:gd name="T25" fmla="*/ 242888 h 393"/>
                <a:gd name="T26" fmla="*/ 26987 w 207"/>
                <a:gd name="T27" fmla="*/ 220663 h 393"/>
                <a:gd name="T28" fmla="*/ 7937 w 207"/>
                <a:gd name="T29" fmla="*/ 176213 h 393"/>
                <a:gd name="T30" fmla="*/ 19050 w 207"/>
                <a:gd name="T31" fmla="*/ 141288 h 393"/>
                <a:gd name="T32" fmla="*/ 26987 w 207"/>
                <a:gd name="T33" fmla="*/ 149225 h 393"/>
                <a:gd name="T34" fmla="*/ 49212 w 207"/>
                <a:gd name="T35" fmla="*/ 163513 h 393"/>
                <a:gd name="T36" fmla="*/ 90487 w 207"/>
                <a:gd name="T37" fmla="*/ 166688 h 393"/>
                <a:gd name="T38" fmla="*/ 82550 w 207"/>
                <a:gd name="T39" fmla="*/ 141288 h 393"/>
                <a:gd name="T40" fmla="*/ 101600 w 207"/>
                <a:gd name="T41" fmla="*/ 119063 h 393"/>
                <a:gd name="T42" fmla="*/ 120650 w 207"/>
                <a:gd name="T43" fmla="*/ 103188 h 393"/>
                <a:gd name="T44" fmla="*/ 147637 w 207"/>
                <a:gd name="T45" fmla="*/ 79375 h 393"/>
                <a:gd name="T46" fmla="*/ 160337 w 207"/>
                <a:gd name="T47" fmla="*/ 49213 h 393"/>
                <a:gd name="T48" fmla="*/ 177800 w 207"/>
                <a:gd name="T49" fmla="*/ 11113 h 393"/>
                <a:gd name="T50" fmla="*/ 209550 w 207"/>
                <a:gd name="T51" fmla="*/ 46038 h 393"/>
                <a:gd name="T52" fmla="*/ 239712 w 207"/>
                <a:gd name="T53" fmla="*/ 57150 h 393"/>
                <a:gd name="T54" fmla="*/ 269875 w 207"/>
                <a:gd name="T55" fmla="*/ 71438 h 393"/>
                <a:gd name="T56" fmla="*/ 304800 w 207"/>
                <a:gd name="T57" fmla="*/ 80963 h 393"/>
                <a:gd name="T58" fmla="*/ 288925 w 207"/>
                <a:gd name="T59" fmla="*/ 103188 h 393"/>
                <a:gd name="T60" fmla="*/ 277812 w 207"/>
                <a:gd name="T61" fmla="*/ 128588 h 393"/>
                <a:gd name="T62" fmla="*/ 244475 w 207"/>
                <a:gd name="T63" fmla="*/ 160338 h 393"/>
                <a:gd name="T64" fmla="*/ 217487 w 207"/>
                <a:gd name="T65" fmla="*/ 174625 h 393"/>
                <a:gd name="T66" fmla="*/ 190500 w 207"/>
                <a:gd name="T67" fmla="*/ 231775 h 393"/>
                <a:gd name="T68" fmla="*/ 206375 w 207"/>
                <a:gd name="T69" fmla="*/ 304800 h 393"/>
                <a:gd name="T70" fmla="*/ 220662 w 207"/>
                <a:gd name="T71" fmla="*/ 312738 h 393"/>
                <a:gd name="T72" fmla="*/ 280987 w 207"/>
                <a:gd name="T73" fmla="*/ 331788 h 393"/>
                <a:gd name="T74" fmla="*/ 280987 w 207"/>
                <a:gd name="T75" fmla="*/ 361950 h 393"/>
                <a:gd name="T76" fmla="*/ 274637 w 207"/>
                <a:gd name="T77" fmla="*/ 377825 h 393"/>
                <a:gd name="T78" fmla="*/ 323850 w 207"/>
                <a:gd name="T79" fmla="*/ 415925 h 393"/>
                <a:gd name="T80" fmla="*/ 319087 w 207"/>
                <a:gd name="T81" fmla="*/ 446088 h 393"/>
                <a:gd name="T82" fmla="*/ 311150 w 207"/>
                <a:gd name="T83" fmla="*/ 514350 h 393"/>
                <a:gd name="T84" fmla="*/ 327025 w 207"/>
                <a:gd name="T85" fmla="*/ 538163 h 393"/>
                <a:gd name="T86" fmla="*/ 312737 w 207"/>
                <a:gd name="T87" fmla="*/ 612775 h 393"/>
                <a:gd name="T88" fmla="*/ 307975 w 207"/>
                <a:gd name="T89" fmla="*/ 614363 h 39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07"/>
                <a:gd name="T136" fmla="*/ 0 h 393"/>
                <a:gd name="T137" fmla="*/ 207 w 207"/>
                <a:gd name="T138" fmla="*/ 393 h 39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07" h="393">
                  <a:moveTo>
                    <a:pt x="194" y="387"/>
                  </a:moveTo>
                  <a:cubicBezTo>
                    <a:pt x="187" y="382"/>
                    <a:pt x="190" y="371"/>
                    <a:pt x="180" y="369"/>
                  </a:cubicBezTo>
                  <a:cubicBezTo>
                    <a:pt x="171" y="362"/>
                    <a:pt x="167" y="358"/>
                    <a:pt x="156" y="355"/>
                  </a:cubicBezTo>
                  <a:cubicBezTo>
                    <a:pt x="150" y="350"/>
                    <a:pt x="145" y="347"/>
                    <a:pt x="137" y="345"/>
                  </a:cubicBezTo>
                  <a:cubicBezTo>
                    <a:pt x="132" y="341"/>
                    <a:pt x="128" y="339"/>
                    <a:pt x="125" y="334"/>
                  </a:cubicBezTo>
                  <a:cubicBezTo>
                    <a:pt x="123" y="326"/>
                    <a:pt x="116" y="323"/>
                    <a:pt x="110" y="317"/>
                  </a:cubicBezTo>
                  <a:cubicBezTo>
                    <a:pt x="107" y="308"/>
                    <a:pt x="104" y="307"/>
                    <a:pt x="96" y="302"/>
                  </a:cubicBezTo>
                  <a:cubicBezTo>
                    <a:pt x="93" y="295"/>
                    <a:pt x="96" y="292"/>
                    <a:pt x="100" y="286"/>
                  </a:cubicBezTo>
                  <a:cubicBezTo>
                    <a:pt x="98" y="274"/>
                    <a:pt x="88" y="256"/>
                    <a:pt x="79" y="247"/>
                  </a:cubicBezTo>
                  <a:cubicBezTo>
                    <a:pt x="81" y="236"/>
                    <a:pt x="84" y="225"/>
                    <a:pt x="72" y="219"/>
                  </a:cubicBezTo>
                  <a:cubicBezTo>
                    <a:pt x="68" y="210"/>
                    <a:pt x="71" y="199"/>
                    <a:pt x="62" y="194"/>
                  </a:cubicBezTo>
                  <a:cubicBezTo>
                    <a:pt x="58" y="187"/>
                    <a:pt x="55" y="177"/>
                    <a:pt x="48" y="173"/>
                  </a:cubicBezTo>
                  <a:cubicBezTo>
                    <a:pt x="44" y="166"/>
                    <a:pt x="36" y="155"/>
                    <a:pt x="28" y="153"/>
                  </a:cubicBezTo>
                  <a:cubicBezTo>
                    <a:pt x="26" y="148"/>
                    <a:pt x="21" y="142"/>
                    <a:pt x="17" y="139"/>
                  </a:cubicBezTo>
                  <a:cubicBezTo>
                    <a:pt x="15" y="128"/>
                    <a:pt x="10" y="121"/>
                    <a:pt x="5" y="111"/>
                  </a:cubicBezTo>
                  <a:cubicBezTo>
                    <a:pt x="3" y="101"/>
                    <a:pt x="0" y="94"/>
                    <a:pt x="12" y="89"/>
                  </a:cubicBezTo>
                  <a:cubicBezTo>
                    <a:pt x="16" y="79"/>
                    <a:pt x="19" y="87"/>
                    <a:pt x="17" y="94"/>
                  </a:cubicBezTo>
                  <a:cubicBezTo>
                    <a:pt x="23" y="97"/>
                    <a:pt x="27" y="97"/>
                    <a:pt x="31" y="103"/>
                  </a:cubicBezTo>
                  <a:cubicBezTo>
                    <a:pt x="35" y="116"/>
                    <a:pt x="46" y="107"/>
                    <a:pt x="57" y="105"/>
                  </a:cubicBezTo>
                  <a:cubicBezTo>
                    <a:pt x="58" y="96"/>
                    <a:pt x="54" y="97"/>
                    <a:pt x="52" y="89"/>
                  </a:cubicBezTo>
                  <a:cubicBezTo>
                    <a:pt x="53" y="83"/>
                    <a:pt x="59" y="78"/>
                    <a:pt x="64" y="75"/>
                  </a:cubicBezTo>
                  <a:cubicBezTo>
                    <a:pt x="66" y="67"/>
                    <a:pt x="68" y="67"/>
                    <a:pt x="76" y="65"/>
                  </a:cubicBezTo>
                  <a:cubicBezTo>
                    <a:pt x="83" y="61"/>
                    <a:pt x="86" y="54"/>
                    <a:pt x="93" y="50"/>
                  </a:cubicBezTo>
                  <a:cubicBezTo>
                    <a:pt x="97" y="44"/>
                    <a:pt x="100" y="38"/>
                    <a:pt x="101" y="31"/>
                  </a:cubicBezTo>
                  <a:cubicBezTo>
                    <a:pt x="102" y="21"/>
                    <a:pt x="97" y="0"/>
                    <a:pt x="112" y="7"/>
                  </a:cubicBezTo>
                  <a:cubicBezTo>
                    <a:pt x="115" y="20"/>
                    <a:pt x="121" y="23"/>
                    <a:pt x="132" y="29"/>
                  </a:cubicBezTo>
                  <a:cubicBezTo>
                    <a:pt x="136" y="36"/>
                    <a:pt x="143" y="35"/>
                    <a:pt x="151" y="36"/>
                  </a:cubicBezTo>
                  <a:cubicBezTo>
                    <a:pt x="155" y="45"/>
                    <a:pt x="160" y="43"/>
                    <a:pt x="170" y="45"/>
                  </a:cubicBezTo>
                  <a:cubicBezTo>
                    <a:pt x="177" y="49"/>
                    <a:pt x="184" y="50"/>
                    <a:pt x="192" y="51"/>
                  </a:cubicBezTo>
                  <a:cubicBezTo>
                    <a:pt x="190" y="59"/>
                    <a:pt x="189" y="61"/>
                    <a:pt x="182" y="65"/>
                  </a:cubicBezTo>
                  <a:cubicBezTo>
                    <a:pt x="179" y="71"/>
                    <a:pt x="179" y="76"/>
                    <a:pt x="175" y="81"/>
                  </a:cubicBezTo>
                  <a:cubicBezTo>
                    <a:pt x="182" y="98"/>
                    <a:pt x="166" y="99"/>
                    <a:pt x="154" y="101"/>
                  </a:cubicBezTo>
                  <a:cubicBezTo>
                    <a:pt x="150" y="106"/>
                    <a:pt x="143" y="108"/>
                    <a:pt x="137" y="110"/>
                  </a:cubicBezTo>
                  <a:cubicBezTo>
                    <a:pt x="130" y="122"/>
                    <a:pt x="131" y="135"/>
                    <a:pt x="120" y="146"/>
                  </a:cubicBezTo>
                  <a:cubicBezTo>
                    <a:pt x="118" y="151"/>
                    <a:pt x="126" y="186"/>
                    <a:pt x="130" y="192"/>
                  </a:cubicBezTo>
                  <a:cubicBezTo>
                    <a:pt x="132" y="195"/>
                    <a:pt x="136" y="195"/>
                    <a:pt x="139" y="197"/>
                  </a:cubicBezTo>
                  <a:cubicBezTo>
                    <a:pt x="148" y="208"/>
                    <a:pt x="164" y="208"/>
                    <a:pt x="177" y="209"/>
                  </a:cubicBezTo>
                  <a:cubicBezTo>
                    <a:pt x="183" y="217"/>
                    <a:pt x="180" y="211"/>
                    <a:pt x="177" y="228"/>
                  </a:cubicBezTo>
                  <a:cubicBezTo>
                    <a:pt x="176" y="232"/>
                    <a:pt x="173" y="238"/>
                    <a:pt x="173" y="238"/>
                  </a:cubicBezTo>
                  <a:cubicBezTo>
                    <a:pt x="177" y="258"/>
                    <a:pt x="189" y="253"/>
                    <a:pt x="204" y="262"/>
                  </a:cubicBezTo>
                  <a:cubicBezTo>
                    <a:pt x="207" y="269"/>
                    <a:pt x="202" y="274"/>
                    <a:pt x="201" y="281"/>
                  </a:cubicBezTo>
                  <a:cubicBezTo>
                    <a:pt x="202" y="303"/>
                    <a:pt x="205" y="309"/>
                    <a:pt x="196" y="324"/>
                  </a:cubicBezTo>
                  <a:cubicBezTo>
                    <a:pt x="197" y="336"/>
                    <a:pt x="197" y="334"/>
                    <a:pt x="206" y="339"/>
                  </a:cubicBezTo>
                  <a:cubicBezTo>
                    <a:pt x="204" y="354"/>
                    <a:pt x="204" y="372"/>
                    <a:pt x="197" y="386"/>
                  </a:cubicBezTo>
                  <a:cubicBezTo>
                    <a:pt x="196" y="392"/>
                    <a:pt x="197" y="393"/>
                    <a:pt x="194" y="38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2" name="Freeform 258"/>
            <p:cNvSpPr>
              <a:spLocks/>
            </p:cNvSpPr>
            <p:nvPr/>
          </p:nvSpPr>
          <p:spPr bwMode="auto">
            <a:xfrm>
              <a:off x="2422525" y="4365625"/>
              <a:ext cx="146050" cy="231775"/>
            </a:xfrm>
            <a:custGeom>
              <a:avLst/>
              <a:gdLst>
                <a:gd name="T0" fmla="*/ 46037 w 92"/>
                <a:gd name="T1" fmla="*/ 222250 h 146"/>
                <a:gd name="T2" fmla="*/ 23812 w 92"/>
                <a:gd name="T3" fmla="*/ 201612 h 146"/>
                <a:gd name="T4" fmla="*/ 23812 w 92"/>
                <a:gd name="T5" fmla="*/ 171450 h 146"/>
                <a:gd name="T6" fmla="*/ 26988 w 92"/>
                <a:gd name="T7" fmla="*/ 165100 h 146"/>
                <a:gd name="T8" fmla="*/ 12700 w 92"/>
                <a:gd name="T9" fmla="*/ 153987 h 146"/>
                <a:gd name="T10" fmla="*/ 0 w 92"/>
                <a:gd name="T11" fmla="*/ 130175 h 146"/>
                <a:gd name="T12" fmla="*/ 4762 w 92"/>
                <a:gd name="T13" fmla="*/ 111125 h 146"/>
                <a:gd name="T14" fmla="*/ 7938 w 92"/>
                <a:gd name="T15" fmla="*/ 80962 h 146"/>
                <a:gd name="T16" fmla="*/ 26988 w 92"/>
                <a:gd name="T17" fmla="*/ 53975 h 146"/>
                <a:gd name="T18" fmla="*/ 15875 w 92"/>
                <a:gd name="T19" fmla="*/ 26988 h 146"/>
                <a:gd name="T20" fmla="*/ 34925 w 92"/>
                <a:gd name="T21" fmla="*/ 23812 h 146"/>
                <a:gd name="T22" fmla="*/ 57150 w 92"/>
                <a:gd name="T23" fmla="*/ 0 h 146"/>
                <a:gd name="T24" fmla="*/ 84137 w 92"/>
                <a:gd name="T25" fmla="*/ 26988 h 146"/>
                <a:gd name="T26" fmla="*/ 133350 w 92"/>
                <a:gd name="T27" fmla="*/ 50800 h 146"/>
                <a:gd name="T28" fmla="*/ 146050 w 92"/>
                <a:gd name="T29" fmla="*/ 61912 h 146"/>
                <a:gd name="T30" fmla="*/ 141288 w 92"/>
                <a:gd name="T31" fmla="*/ 84137 h 146"/>
                <a:gd name="T32" fmla="*/ 130175 w 92"/>
                <a:gd name="T33" fmla="*/ 111125 h 146"/>
                <a:gd name="T34" fmla="*/ 115888 w 92"/>
                <a:gd name="T35" fmla="*/ 141287 h 146"/>
                <a:gd name="T36" fmla="*/ 100012 w 92"/>
                <a:gd name="T37" fmla="*/ 157162 h 146"/>
                <a:gd name="T38" fmla="*/ 73025 w 92"/>
                <a:gd name="T39" fmla="*/ 173037 h 146"/>
                <a:gd name="T40" fmla="*/ 61913 w 92"/>
                <a:gd name="T41" fmla="*/ 195262 h 146"/>
                <a:gd name="T42" fmla="*/ 42862 w 92"/>
                <a:gd name="T43" fmla="*/ 222250 h 146"/>
                <a:gd name="T44" fmla="*/ 46037 w 92"/>
                <a:gd name="T45" fmla="*/ 222250 h 14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92"/>
                <a:gd name="T70" fmla="*/ 0 h 146"/>
                <a:gd name="T71" fmla="*/ 92 w 92"/>
                <a:gd name="T72" fmla="*/ 146 h 14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92" h="146">
                  <a:moveTo>
                    <a:pt x="29" y="140"/>
                  </a:moveTo>
                  <a:cubicBezTo>
                    <a:pt x="23" y="135"/>
                    <a:pt x="23" y="129"/>
                    <a:pt x="15" y="127"/>
                  </a:cubicBezTo>
                  <a:cubicBezTo>
                    <a:pt x="7" y="121"/>
                    <a:pt x="5" y="114"/>
                    <a:pt x="15" y="108"/>
                  </a:cubicBezTo>
                  <a:cubicBezTo>
                    <a:pt x="16" y="107"/>
                    <a:pt x="18" y="105"/>
                    <a:pt x="17" y="104"/>
                  </a:cubicBezTo>
                  <a:cubicBezTo>
                    <a:pt x="15" y="101"/>
                    <a:pt x="8" y="97"/>
                    <a:pt x="8" y="97"/>
                  </a:cubicBezTo>
                  <a:cubicBezTo>
                    <a:pt x="5" y="92"/>
                    <a:pt x="3" y="87"/>
                    <a:pt x="0" y="82"/>
                  </a:cubicBezTo>
                  <a:cubicBezTo>
                    <a:pt x="9" y="77"/>
                    <a:pt x="13" y="77"/>
                    <a:pt x="3" y="70"/>
                  </a:cubicBezTo>
                  <a:cubicBezTo>
                    <a:pt x="6" y="61"/>
                    <a:pt x="9" y="60"/>
                    <a:pt x="5" y="51"/>
                  </a:cubicBezTo>
                  <a:cubicBezTo>
                    <a:pt x="16" y="47"/>
                    <a:pt x="15" y="47"/>
                    <a:pt x="17" y="34"/>
                  </a:cubicBezTo>
                  <a:cubicBezTo>
                    <a:pt x="15" y="28"/>
                    <a:pt x="12" y="23"/>
                    <a:pt x="10" y="17"/>
                  </a:cubicBezTo>
                  <a:cubicBezTo>
                    <a:pt x="14" y="16"/>
                    <a:pt x="18" y="17"/>
                    <a:pt x="22" y="15"/>
                  </a:cubicBezTo>
                  <a:cubicBezTo>
                    <a:pt x="28" y="12"/>
                    <a:pt x="26" y="2"/>
                    <a:pt x="36" y="0"/>
                  </a:cubicBezTo>
                  <a:cubicBezTo>
                    <a:pt x="45" y="5"/>
                    <a:pt x="43" y="13"/>
                    <a:pt x="53" y="17"/>
                  </a:cubicBezTo>
                  <a:cubicBezTo>
                    <a:pt x="63" y="34"/>
                    <a:pt x="62" y="30"/>
                    <a:pt x="84" y="32"/>
                  </a:cubicBezTo>
                  <a:cubicBezTo>
                    <a:pt x="87" y="33"/>
                    <a:pt x="92" y="34"/>
                    <a:pt x="92" y="39"/>
                  </a:cubicBezTo>
                  <a:cubicBezTo>
                    <a:pt x="92" y="44"/>
                    <a:pt x="89" y="53"/>
                    <a:pt x="89" y="53"/>
                  </a:cubicBezTo>
                  <a:cubicBezTo>
                    <a:pt x="91" y="65"/>
                    <a:pt x="91" y="64"/>
                    <a:pt x="82" y="70"/>
                  </a:cubicBezTo>
                  <a:cubicBezTo>
                    <a:pt x="79" y="86"/>
                    <a:pt x="78" y="78"/>
                    <a:pt x="73" y="89"/>
                  </a:cubicBezTo>
                  <a:cubicBezTo>
                    <a:pt x="72" y="96"/>
                    <a:pt x="69" y="95"/>
                    <a:pt x="63" y="99"/>
                  </a:cubicBezTo>
                  <a:cubicBezTo>
                    <a:pt x="58" y="105"/>
                    <a:pt x="54" y="107"/>
                    <a:pt x="46" y="109"/>
                  </a:cubicBezTo>
                  <a:cubicBezTo>
                    <a:pt x="43" y="115"/>
                    <a:pt x="45" y="119"/>
                    <a:pt x="39" y="123"/>
                  </a:cubicBezTo>
                  <a:cubicBezTo>
                    <a:pt x="34" y="133"/>
                    <a:pt x="39" y="138"/>
                    <a:pt x="27" y="140"/>
                  </a:cubicBezTo>
                  <a:cubicBezTo>
                    <a:pt x="33" y="145"/>
                    <a:pt x="33" y="146"/>
                    <a:pt x="29" y="14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3" name="Freeform 259"/>
            <p:cNvSpPr>
              <a:spLocks/>
            </p:cNvSpPr>
            <p:nvPr/>
          </p:nvSpPr>
          <p:spPr bwMode="auto">
            <a:xfrm>
              <a:off x="2474913" y="3994150"/>
              <a:ext cx="347662" cy="504825"/>
            </a:xfrm>
            <a:custGeom>
              <a:avLst/>
              <a:gdLst>
                <a:gd name="T0" fmla="*/ 6350 w 219"/>
                <a:gd name="T1" fmla="*/ 368300 h 318"/>
                <a:gd name="T2" fmla="*/ 9525 w 219"/>
                <a:gd name="T3" fmla="*/ 346075 h 318"/>
                <a:gd name="T4" fmla="*/ 20637 w 219"/>
                <a:gd name="T5" fmla="*/ 333375 h 318"/>
                <a:gd name="T6" fmla="*/ 39687 w 219"/>
                <a:gd name="T7" fmla="*/ 300037 h 318"/>
                <a:gd name="T8" fmla="*/ 42862 w 219"/>
                <a:gd name="T9" fmla="*/ 269875 h 318"/>
                <a:gd name="T10" fmla="*/ 36512 w 219"/>
                <a:gd name="T11" fmla="*/ 246063 h 318"/>
                <a:gd name="T12" fmla="*/ 58737 w 219"/>
                <a:gd name="T13" fmla="*/ 220663 h 318"/>
                <a:gd name="T14" fmla="*/ 53975 w 219"/>
                <a:gd name="T15" fmla="*/ 196850 h 318"/>
                <a:gd name="T16" fmla="*/ 50800 w 219"/>
                <a:gd name="T17" fmla="*/ 163512 h 318"/>
                <a:gd name="T18" fmla="*/ 69850 w 219"/>
                <a:gd name="T19" fmla="*/ 142875 h 318"/>
                <a:gd name="T20" fmla="*/ 88900 w 219"/>
                <a:gd name="T21" fmla="*/ 112713 h 318"/>
                <a:gd name="T22" fmla="*/ 107950 w 219"/>
                <a:gd name="T23" fmla="*/ 79375 h 318"/>
                <a:gd name="T24" fmla="*/ 127000 w 219"/>
                <a:gd name="T25" fmla="*/ 52388 h 318"/>
                <a:gd name="T26" fmla="*/ 153987 w 219"/>
                <a:gd name="T27" fmla="*/ 39687 h 318"/>
                <a:gd name="T28" fmla="*/ 184150 w 219"/>
                <a:gd name="T29" fmla="*/ 22225 h 318"/>
                <a:gd name="T30" fmla="*/ 215900 w 219"/>
                <a:gd name="T31" fmla="*/ 11112 h 318"/>
                <a:gd name="T32" fmla="*/ 219075 w 219"/>
                <a:gd name="T33" fmla="*/ 20637 h 318"/>
                <a:gd name="T34" fmla="*/ 203200 w 219"/>
                <a:gd name="T35" fmla="*/ 25400 h 318"/>
                <a:gd name="T36" fmla="*/ 180975 w 219"/>
                <a:gd name="T37" fmla="*/ 39687 h 318"/>
                <a:gd name="T38" fmla="*/ 158750 w 219"/>
                <a:gd name="T39" fmla="*/ 63500 h 318"/>
                <a:gd name="T40" fmla="*/ 146050 w 219"/>
                <a:gd name="T41" fmla="*/ 96837 h 318"/>
                <a:gd name="T42" fmla="*/ 158750 w 219"/>
                <a:gd name="T43" fmla="*/ 123825 h 318"/>
                <a:gd name="T44" fmla="*/ 161925 w 219"/>
                <a:gd name="T45" fmla="*/ 136525 h 318"/>
                <a:gd name="T46" fmla="*/ 168275 w 219"/>
                <a:gd name="T47" fmla="*/ 139700 h 318"/>
                <a:gd name="T48" fmla="*/ 176212 w 219"/>
                <a:gd name="T49" fmla="*/ 173037 h 318"/>
                <a:gd name="T50" fmla="*/ 196850 w 219"/>
                <a:gd name="T51" fmla="*/ 193675 h 318"/>
                <a:gd name="T52" fmla="*/ 249237 w 219"/>
                <a:gd name="T53" fmla="*/ 211138 h 318"/>
                <a:gd name="T54" fmla="*/ 271462 w 219"/>
                <a:gd name="T55" fmla="*/ 223838 h 318"/>
                <a:gd name="T56" fmla="*/ 292100 w 219"/>
                <a:gd name="T57" fmla="*/ 250825 h 318"/>
                <a:gd name="T58" fmla="*/ 303212 w 219"/>
                <a:gd name="T59" fmla="*/ 292100 h 318"/>
                <a:gd name="T60" fmla="*/ 322262 w 219"/>
                <a:gd name="T61" fmla="*/ 307975 h 318"/>
                <a:gd name="T62" fmla="*/ 325437 w 219"/>
                <a:gd name="T63" fmla="*/ 314325 h 318"/>
                <a:gd name="T64" fmla="*/ 341312 w 219"/>
                <a:gd name="T65" fmla="*/ 315912 h 318"/>
                <a:gd name="T66" fmla="*/ 328612 w 219"/>
                <a:gd name="T67" fmla="*/ 341312 h 318"/>
                <a:gd name="T68" fmla="*/ 328612 w 219"/>
                <a:gd name="T69" fmla="*/ 365125 h 318"/>
                <a:gd name="T70" fmla="*/ 339725 w 219"/>
                <a:gd name="T71" fmla="*/ 382587 h 318"/>
                <a:gd name="T72" fmla="*/ 303212 w 219"/>
                <a:gd name="T73" fmla="*/ 395287 h 318"/>
                <a:gd name="T74" fmla="*/ 276225 w 219"/>
                <a:gd name="T75" fmla="*/ 403225 h 318"/>
                <a:gd name="T76" fmla="*/ 252412 w 219"/>
                <a:gd name="T77" fmla="*/ 411163 h 318"/>
                <a:gd name="T78" fmla="*/ 260350 w 219"/>
                <a:gd name="T79" fmla="*/ 439738 h 318"/>
                <a:gd name="T80" fmla="*/ 238125 w 219"/>
                <a:gd name="T81" fmla="*/ 504825 h 318"/>
                <a:gd name="T82" fmla="*/ 192087 w 219"/>
                <a:gd name="T83" fmla="*/ 493713 h 318"/>
                <a:gd name="T84" fmla="*/ 169862 w 219"/>
                <a:gd name="T85" fmla="*/ 487363 h 318"/>
                <a:gd name="T86" fmla="*/ 131762 w 219"/>
                <a:gd name="T87" fmla="*/ 460375 h 318"/>
                <a:gd name="T88" fmla="*/ 107950 w 219"/>
                <a:gd name="T89" fmla="*/ 436563 h 318"/>
                <a:gd name="T90" fmla="*/ 88900 w 219"/>
                <a:gd name="T91" fmla="*/ 425450 h 318"/>
                <a:gd name="T92" fmla="*/ 66675 w 219"/>
                <a:gd name="T93" fmla="*/ 417513 h 318"/>
                <a:gd name="T94" fmla="*/ 36512 w 219"/>
                <a:gd name="T95" fmla="*/ 398462 h 318"/>
                <a:gd name="T96" fmla="*/ 6350 w 219"/>
                <a:gd name="T97" fmla="*/ 368300 h 31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9"/>
                <a:gd name="T148" fmla="*/ 0 h 318"/>
                <a:gd name="T149" fmla="*/ 219 w 219"/>
                <a:gd name="T150" fmla="*/ 318 h 31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9" h="318">
                  <a:moveTo>
                    <a:pt x="4" y="232"/>
                  </a:moveTo>
                  <a:cubicBezTo>
                    <a:pt x="0" y="225"/>
                    <a:pt x="2" y="225"/>
                    <a:pt x="6" y="218"/>
                  </a:cubicBezTo>
                  <a:cubicBezTo>
                    <a:pt x="3" y="211"/>
                    <a:pt x="6" y="211"/>
                    <a:pt x="13" y="210"/>
                  </a:cubicBezTo>
                  <a:cubicBezTo>
                    <a:pt x="18" y="204"/>
                    <a:pt x="25" y="189"/>
                    <a:pt x="25" y="189"/>
                  </a:cubicBezTo>
                  <a:cubicBezTo>
                    <a:pt x="23" y="181"/>
                    <a:pt x="24" y="178"/>
                    <a:pt x="27" y="170"/>
                  </a:cubicBezTo>
                  <a:cubicBezTo>
                    <a:pt x="21" y="166"/>
                    <a:pt x="25" y="163"/>
                    <a:pt x="23" y="155"/>
                  </a:cubicBezTo>
                  <a:cubicBezTo>
                    <a:pt x="26" y="146"/>
                    <a:pt x="31" y="146"/>
                    <a:pt x="37" y="139"/>
                  </a:cubicBezTo>
                  <a:cubicBezTo>
                    <a:pt x="34" y="132"/>
                    <a:pt x="31" y="131"/>
                    <a:pt x="34" y="124"/>
                  </a:cubicBezTo>
                  <a:cubicBezTo>
                    <a:pt x="30" y="114"/>
                    <a:pt x="24" y="118"/>
                    <a:pt x="32" y="103"/>
                  </a:cubicBezTo>
                  <a:cubicBezTo>
                    <a:pt x="36" y="80"/>
                    <a:pt x="31" y="84"/>
                    <a:pt x="44" y="90"/>
                  </a:cubicBezTo>
                  <a:cubicBezTo>
                    <a:pt x="48" y="83"/>
                    <a:pt x="48" y="74"/>
                    <a:pt x="56" y="71"/>
                  </a:cubicBezTo>
                  <a:cubicBezTo>
                    <a:pt x="61" y="64"/>
                    <a:pt x="57" y="54"/>
                    <a:pt x="68" y="50"/>
                  </a:cubicBezTo>
                  <a:cubicBezTo>
                    <a:pt x="72" y="41"/>
                    <a:pt x="70" y="37"/>
                    <a:pt x="80" y="33"/>
                  </a:cubicBezTo>
                  <a:cubicBezTo>
                    <a:pt x="86" y="27"/>
                    <a:pt x="89" y="26"/>
                    <a:pt x="97" y="25"/>
                  </a:cubicBezTo>
                  <a:cubicBezTo>
                    <a:pt x="103" y="20"/>
                    <a:pt x="109" y="17"/>
                    <a:pt x="116" y="14"/>
                  </a:cubicBezTo>
                  <a:cubicBezTo>
                    <a:pt x="119" y="0"/>
                    <a:pt x="124" y="5"/>
                    <a:pt x="136" y="7"/>
                  </a:cubicBezTo>
                  <a:cubicBezTo>
                    <a:pt x="137" y="9"/>
                    <a:pt x="139" y="11"/>
                    <a:pt x="138" y="13"/>
                  </a:cubicBezTo>
                  <a:cubicBezTo>
                    <a:pt x="137" y="16"/>
                    <a:pt x="131" y="14"/>
                    <a:pt x="128" y="16"/>
                  </a:cubicBezTo>
                  <a:cubicBezTo>
                    <a:pt x="121" y="20"/>
                    <a:pt x="122" y="23"/>
                    <a:pt x="114" y="25"/>
                  </a:cubicBezTo>
                  <a:cubicBezTo>
                    <a:pt x="107" y="29"/>
                    <a:pt x="107" y="36"/>
                    <a:pt x="100" y="40"/>
                  </a:cubicBezTo>
                  <a:cubicBezTo>
                    <a:pt x="99" y="48"/>
                    <a:pt x="96" y="53"/>
                    <a:pt x="92" y="61"/>
                  </a:cubicBezTo>
                  <a:cubicBezTo>
                    <a:pt x="94" y="69"/>
                    <a:pt x="96" y="72"/>
                    <a:pt x="100" y="78"/>
                  </a:cubicBezTo>
                  <a:cubicBezTo>
                    <a:pt x="101" y="81"/>
                    <a:pt x="101" y="84"/>
                    <a:pt x="102" y="86"/>
                  </a:cubicBezTo>
                  <a:cubicBezTo>
                    <a:pt x="103" y="87"/>
                    <a:pt x="105" y="87"/>
                    <a:pt x="106" y="88"/>
                  </a:cubicBezTo>
                  <a:cubicBezTo>
                    <a:pt x="109" y="95"/>
                    <a:pt x="108" y="102"/>
                    <a:pt x="111" y="109"/>
                  </a:cubicBezTo>
                  <a:cubicBezTo>
                    <a:pt x="112" y="116"/>
                    <a:pt x="117" y="121"/>
                    <a:pt x="124" y="122"/>
                  </a:cubicBezTo>
                  <a:cubicBezTo>
                    <a:pt x="136" y="128"/>
                    <a:pt x="142" y="131"/>
                    <a:pt x="157" y="133"/>
                  </a:cubicBezTo>
                  <a:cubicBezTo>
                    <a:pt x="161" y="140"/>
                    <a:pt x="164" y="138"/>
                    <a:pt x="171" y="141"/>
                  </a:cubicBezTo>
                  <a:cubicBezTo>
                    <a:pt x="173" y="152"/>
                    <a:pt x="181" y="143"/>
                    <a:pt x="184" y="158"/>
                  </a:cubicBezTo>
                  <a:cubicBezTo>
                    <a:pt x="176" y="168"/>
                    <a:pt x="185" y="173"/>
                    <a:pt x="191" y="184"/>
                  </a:cubicBezTo>
                  <a:cubicBezTo>
                    <a:pt x="193" y="193"/>
                    <a:pt x="195" y="192"/>
                    <a:pt x="203" y="194"/>
                  </a:cubicBezTo>
                  <a:cubicBezTo>
                    <a:pt x="204" y="195"/>
                    <a:pt x="204" y="197"/>
                    <a:pt x="205" y="198"/>
                  </a:cubicBezTo>
                  <a:cubicBezTo>
                    <a:pt x="208" y="199"/>
                    <a:pt x="212" y="197"/>
                    <a:pt x="215" y="199"/>
                  </a:cubicBezTo>
                  <a:cubicBezTo>
                    <a:pt x="219" y="202"/>
                    <a:pt x="208" y="213"/>
                    <a:pt x="207" y="215"/>
                  </a:cubicBezTo>
                  <a:cubicBezTo>
                    <a:pt x="211" y="222"/>
                    <a:pt x="208" y="223"/>
                    <a:pt x="207" y="230"/>
                  </a:cubicBezTo>
                  <a:cubicBezTo>
                    <a:pt x="208" y="237"/>
                    <a:pt x="211" y="235"/>
                    <a:pt x="214" y="241"/>
                  </a:cubicBezTo>
                  <a:cubicBezTo>
                    <a:pt x="207" y="246"/>
                    <a:pt x="199" y="244"/>
                    <a:pt x="191" y="249"/>
                  </a:cubicBezTo>
                  <a:cubicBezTo>
                    <a:pt x="188" y="253"/>
                    <a:pt x="181" y="253"/>
                    <a:pt x="174" y="254"/>
                  </a:cubicBezTo>
                  <a:cubicBezTo>
                    <a:pt x="163" y="252"/>
                    <a:pt x="168" y="257"/>
                    <a:pt x="159" y="259"/>
                  </a:cubicBezTo>
                  <a:cubicBezTo>
                    <a:pt x="151" y="267"/>
                    <a:pt x="158" y="266"/>
                    <a:pt x="164" y="277"/>
                  </a:cubicBezTo>
                  <a:cubicBezTo>
                    <a:pt x="166" y="294"/>
                    <a:pt x="167" y="311"/>
                    <a:pt x="150" y="318"/>
                  </a:cubicBezTo>
                  <a:cubicBezTo>
                    <a:pt x="148" y="315"/>
                    <a:pt x="129" y="313"/>
                    <a:pt x="121" y="311"/>
                  </a:cubicBezTo>
                  <a:cubicBezTo>
                    <a:pt x="117" y="304"/>
                    <a:pt x="114" y="310"/>
                    <a:pt x="107" y="307"/>
                  </a:cubicBezTo>
                  <a:cubicBezTo>
                    <a:pt x="105" y="298"/>
                    <a:pt x="91" y="293"/>
                    <a:pt x="83" y="290"/>
                  </a:cubicBezTo>
                  <a:cubicBezTo>
                    <a:pt x="81" y="280"/>
                    <a:pt x="76" y="280"/>
                    <a:pt x="68" y="275"/>
                  </a:cubicBezTo>
                  <a:cubicBezTo>
                    <a:pt x="65" y="269"/>
                    <a:pt x="62" y="270"/>
                    <a:pt x="56" y="268"/>
                  </a:cubicBezTo>
                  <a:cubicBezTo>
                    <a:pt x="51" y="262"/>
                    <a:pt x="49" y="260"/>
                    <a:pt x="42" y="263"/>
                  </a:cubicBezTo>
                  <a:cubicBezTo>
                    <a:pt x="36" y="258"/>
                    <a:pt x="30" y="255"/>
                    <a:pt x="23" y="251"/>
                  </a:cubicBezTo>
                  <a:cubicBezTo>
                    <a:pt x="19" y="245"/>
                    <a:pt x="0" y="243"/>
                    <a:pt x="4" y="23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4" name="Freeform 251"/>
            <p:cNvSpPr>
              <a:spLocks/>
            </p:cNvSpPr>
            <p:nvPr/>
          </p:nvSpPr>
          <p:spPr bwMode="auto">
            <a:xfrm>
              <a:off x="2601913" y="4237038"/>
              <a:ext cx="1101725" cy="1325562"/>
            </a:xfrm>
            <a:custGeom>
              <a:avLst/>
              <a:gdLst>
                <a:gd name="T0" fmla="*/ 552450 w 694"/>
                <a:gd name="T1" fmla="*/ 1282700 h 835"/>
                <a:gd name="T2" fmla="*/ 469900 w 694"/>
                <a:gd name="T3" fmla="*/ 1219200 h 835"/>
                <a:gd name="T4" fmla="*/ 514350 w 694"/>
                <a:gd name="T5" fmla="*/ 1158875 h 835"/>
                <a:gd name="T6" fmla="*/ 555625 w 694"/>
                <a:gd name="T7" fmla="*/ 1120775 h 835"/>
                <a:gd name="T8" fmla="*/ 549275 w 694"/>
                <a:gd name="T9" fmla="*/ 1055687 h 835"/>
                <a:gd name="T10" fmla="*/ 492125 w 694"/>
                <a:gd name="T11" fmla="*/ 917575 h 835"/>
                <a:gd name="T12" fmla="*/ 460375 w 694"/>
                <a:gd name="T13" fmla="*/ 819150 h 835"/>
                <a:gd name="T14" fmla="*/ 392112 w 694"/>
                <a:gd name="T15" fmla="*/ 711200 h 835"/>
                <a:gd name="T16" fmla="*/ 374650 w 694"/>
                <a:gd name="T17" fmla="*/ 636587 h 835"/>
                <a:gd name="T18" fmla="*/ 271463 w 694"/>
                <a:gd name="T19" fmla="*/ 585787 h 835"/>
                <a:gd name="T20" fmla="*/ 228600 w 694"/>
                <a:gd name="T21" fmla="*/ 528637 h 835"/>
                <a:gd name="T22" fmla="*/ 88900 w 694"/>
                <a:gd name="T23" fmla="*/ 574675 h 835"/>
                <a:gd name="T24" fmla="*/ 42862 w 694"/>
                <a:gd name="T25" fmla="*/ 503237 h 835"/>
                <a:gd name="T26" fmla="*/ 0 w 694"/>
                <a:gd name="T27" fmla="*/ 427037 h 835"/>
                <a:gd name="T28" fmla="*/ 79375 w 694"/>
                <a:gd name="T29" fmla="*/ 331787 h 835"/>
                <a:gd name="T30" fmla="*/ 114300 w 694"/>
                <a:gd name="T31" fmla="*/ 300037 h 835"/>
                <a:gd name="T32" fmla="*/ 149225 w 694"/>
                <a:gd name="T33" fmla="*/ 166687 h 835"/>
                <a:gd name="T34" fmla="*/ 206375 w 694"/>
                <a:gd name="T35" fmla="*/ 141287 h 835"/>
                <a:gd name="T36" fmla="*/ 285750 w 694"/>
                <a:gd name="T37" fmla="*/ 133350 h 835"/>
                <a:gd name="T38" fmla="*/ 266700 w 694"/>
                <a:gd name="T39" fmla="*/ 95250 h 835"/>
                <a:gd name="T40" fmla="*/ 285750 w 694"/>
                <a:gd name="T41" fmla="*/ 46037 h 835"/>
                <a:gd name="T42" fmla="*/ 366712 w 694"/>
                <a:gd name="T43" fmla="*/ 19050 h 835"/>
                <a:gd name="T44" fmla="*/ 404812 w 694"/>
                <a:gd name="T45" fmla="*/ 49212 h 835"/>
                <a:gd name="T46" fmla="*/ 460375 w 694"/>
                <a:gd name="T47" fmla="*/ 114300 h 835"/>
                <a:gd name="T48" fmla="*/ 508000 w 694"/>
                <a:gd name="T49" fmla="*/ 114300 h 835"/>
                <a:gd name="T50" fmla="*/ 555625 w 694"/>
                <a:gd name="T51" fmla="*/ 120650 h 835"/>
                <a:gd name="T52" fmla="*/ 631825 w 694"/>
                <a:gd name="T53" fmla="*/ 41275 h 835"/>
                <a:gd name="T54" fmla="*/ 669925 w 694"/>
                <a:gd name="T55" fmla="*/ 109537 h 835"/>
                <a:gd name="T56" fmla="*/ 633412 w 694"/>
                <a:gd name="T57" fmla="*/ 193675 h 835"/>
                <a:gd name="T58" fmla="*/ 674687 w 694"/>
                <a:gd name="T59" fmla="*/ 168275 h 835"/>
                <a:gd name="T60" fmla="*/ 712787 w 694"/>
                <a:gd name="T61" fmla="*/ 234950 h 835"/>
                <a:gd name="T62" fmla="*/ 765175 w 694"/>
                <a:gd name="T63" fmla="*/ 201612 h 835"/>
                <a:gd name="T64" fmla="*/ 846138 w 694"/>
                <a:gd name="T65" fmla="*/ 273050 h 835"/>
                <a:gd name="T66" fmla="*/ 917575 w 694"/>
                <a:gd name="T67" fmla="*/ 274637 h 835"/>
                <a:gd name="T68" fmla="*/ 1001713 w 694"/>
                <a:gd name="T69" fmla="*/ 315912 h 835"/>
                <a:gd name="T70" fmla="*/ 1047750 w 694"/>
                <a:gd name="T71" fmla="*/ 536575 h 835"/>
                <a:gd name="T72" fmla="*/ 995363 w 694"/>
                <a:gd name="T73" fmla="*/ 617537 h 835"/>
                <a:gd name="T74" fmla="*/ 979488 w 694"/>
                <a:gd name="T75" fmla="*/ 719137 h 835"/>
                <a:gd name="T76" fmla="*/ 974725 w 694"/>
                <a:gd name="T77" fmla="*/ 792162 h 835"/>
                <a:gd name="T78" fmla="*/ 911225 w 694"/>
                <a:gd name="T79" fmla="*/ 911225 h 835"/>
                <a:gd name="T80" fmla="*/ 808037 w 694"/>
                <a:gd name="T81" fmla="*/ 1004887 h 835"/>
                <a:gd name="T82" fmla="*/ 712787 w 694"/>
                <a:gd name="T83" fmla="*/ 1058862 h 835"/>
                <a:gd name="T84" fmla="*/ 660400 w 694"/>
                <a:gd name="T85" fmla="*/ 1244600 h 835"/>
                <a:gd name="T86" fmla="*/ 631825 w 694"/>
                <a:gd name="T87" fmla="*/ 1295400 h 835"/>
                <a:gd name="T88" fmla="*/ 631825 w 694"/>
                <a:gd name="T89" fmla="*/ 1263650 h 835"/>
                <a:gd name="T90" fmla="*/ 606425 w 694"/>
                <a:gd name="T91" fmla="*/ 1290637 h 835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694"/>
                <a:gd name="T139" fmla="*/ 0 h 835"/>
                <a:gd name="T140" fmla="*/ 694 w 694"/>
                <a:gd name="T141" fmla="*/ 835 h 835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694" h="835">
                  <a:moveTo>
                    <a:pt x="377" y="830"/>
                  </a:moveTo>
                  <a:cubicBezTo>
                    <a:pt x="365" y="835"/>
                    <a:pt x="368" y="823"/>
                    <a:pt x="362" y="816"/>
                  </a:cubicBezTo>
                  <a:cubicBezTo>
                    <a:pt x="359" y="812"/>
                    <a:pt x="352" y="811"/>
                    <a:pt x="348" y="808"/>
                  </a:cubicBezTo>
                  <a:cubicBezTo>
                    <a:pt x="345" y="799"/>
                    <a:pt x="340" y="798"/>
                    <a:pt x="332" y="794"/>
                  </a:cubicBezTo>
                  <a:cubicBezTo>
                    <a:pt x="327" y="788"/>
                    <a:pt x="315" y="778"/>
                    <a:pt x="315" y="778"/>
                  </a:cubicBezTo>
                  <a:cubicBezTo>
                    <a:pt x="309" y="769"/>
                    <a:pt x="301" y="777"/>
                    <a:pt x="296" y="768"/>
                  </a:cubicBezTo>
                  <a:cubicBezTo>
                    <a:pt x="301" y="764"/>
                    <a:pt x="302" y="761"/>
                    <a:pt x="307" y="758"/>
                  </a:cubicBezTo>
                  <a:cubicBezTo>
                    <a:pt x="308" y="750"/>
                    <a:pt x="309" y="743"/>
                    <a:pt x="317" y="741"/>
                  </a:cubicBezTo>
                  <a:cubicBezTo>
                    <a:pt x="320" y="736"/>
                    <a:pt x="319" y="733"/>
                    <a:pt x="324" y="730"/>
                  </a:cubicBezTo>
                  <a:cubicBezTo>
                    <a:pt x="327" y="728"/>
                    <a:pt x="334" y="724"/>
                    <a:pt x="334" y="724"/>
                  </a:cubicBezTo>
                  <a:cubicBezTo>
                    <a:pt x="337" y="719"/>
                    <a:pt x="343" y="713"/>
                    <a:pt x="348" y="710"/>
                  </a:cubicBezTo>
                  <a:cubicBezTo>
                    <a:pt x="349" y="709"/>
                    <a:pt x="349" y="707"/>
                    <a:pt x="350" y="706"/>
                  </a:cubicBezTo>
                  <a:cubicBezTo>
                    <a:pt x="351" y="705"/>
                    <a:pt x="354" y="706"/>
                    <a:pt x="355" y="705"/>
                  </a:cubicBezTo>
                  <a:cubicBezTo>
                    <a:pt x="357" y="703"/>
                    <a:pt x="357" y="699"/>
                    <a:pt x="358" y="696"/>
                  </a:cubicBezTo>
                  <a:cubicBezTo>
                    <a:pt x="356" y="678"/>
                    <a:pt x="361" y="671"/>
                    <a:pt x="346" y="665"/>
                  </a:cubicBezTo>
                  <a:cubicBezTo>
                    <a:pt x="342" y="654"/>
                    <a:pt x="351" y="645"/>
                    <a:pt x="339" y="638"/>
                  </a:cubicBezTo>
                  <a:cubicBezTo>
                    <a:pt x="337" y="629"/>
                    <a:pt x="339" y="625"/>
                    <a:pt x="332" y="617"/>
                  </a:cubicBezTo>
                  <a:cubicBezTo>
                    <a:pt x="331" y="602"/>
                    <a:pt x="325" y="584"/>
                    <a:pt x="310" y="578"/>
                  </a:cubicBezTo>
                  <a:cubicBezTo>
                    <a:pt x="302" y="581"/>
                    <a:pt x="297" y="579"/>
                    <a:pt x="291" y="574"/>
                  </a:cubicBezTo>
                  <a:cubicBezTo>
                    <a:pt x="284" y="562"/>
                    <a:pt x="289" y="548"/>
                    <a:pt x="281" y="535"/>
                  </a:cubicBezTo>
                  <a:cubicBezTo>
                    <a:pt x="284" y="528"/>
                    <a:pt x="287" y="523"/>
                    <a:pt x="290" y="516"/>
                  </a:cubicBezTo>
                  <a:cubicBezTo>
                    <a:pt x="288" y="497"/>
                    <a:pt x="287" y="498"/>
                    <a:pt x="281" y="485"/>
                  </a:cubicBezTo>
                  <a:cubicBezTo>
                    <a:pt x="279" y="475"/>
                    <a:pt x="273" y="462"/>
                    <a:pt x="262" y="460"/>
                  </a:cubicBezTo>
                  <a:cubicBezTo>
                    <a:pt x="254" y="457"/>
                    <a:pt x="255" y="450"/>
                    <a:pt x="247" y="448"/>
                  </a:cubicBezTo>
                  <a:cubicBezTo>
                    <a:pt x="244" y="442"/>
                    <a:pt x="247" y="437"/>
                    <a:pt x="248" y="430"/>
                  </a:cubicBezTo>
                  <a:cubicBezTo>
                    <a:pt x="247" y="424"/>
                    <a:pt x="245" y="420"/>
                    <a:pt x="243" y="415"/>
                  </a:cubicBezTo>
                  <a:cubicBezTo>
                    <a:pt x="242" y="409"/>
                    <a:pt x="240" y="405"/>
                    <a:pt x="236" y="401"/>
                  </a:cubicBezTo>
                  <a:cubicBezTo>
                    <a:pt x="231" y="396"/>
                    <a:pt x="221" y="395"/>
                    <a:pt x="214" y="393"/>
                  </a:cubicBezTo>
                  <a:cubicBezTo>
                    <a:pt x="203" y="390"/>
                    <a:pt x="194" y="382"/>
                    <a:pt x="183" y="379"/>
                  </a:cubicBezTo>
                  <a:cubicBezTo>
                    <a:pt x="177" y="376"/>
                    <a:pt x="177" y="372"/>
                    <a:pt x="171" y="369"/>
                  </a:cubicBezTo>
                  <a:cubicBezTo>
                    <a:pt x="166" y="363"/>
                    <a:pt x="161" y="365"/>
                    <a:pt x="154" y="362"/>
                  </a:cubicBezTo>
                  <a:cubicBezTo>
                    <a:pt x="156" y="354"/>
                    <a:pt x="160" y="350"/>
                    <a:pt x="154" y="345"/>
                  </a:cubicBezTo>
                  <a:cubicBezTo>
                    <a:pt x="151" y="339"/>
                    <a:pt x="150" y="336"/>
                    <a:pt x="144" y="333"/>
                  </a:cubicBezTo>
                  <a:cubicBezTo>
                    <a:pt x="124" y="335"/>
                    <a:pt x="115" y="354"/>
                    <a:pt x="96" y="358"/>
                  </a:cubicBezTo>
                  <a:cubicBezTo>
                    <a:pt x="93" y="365"/>
                    <a:pt x="88" y="368"/>
                    <a:pt x="84" y="374"/>
                  </a:cubicBezTo>
                  <a:cubicBezTo>
                    <a:pt x="64" y="372"/>
                    <a:pt x="69" y="371"/>
                    <a:pt x="56" y="362"/>
                  </a:cubicBezTo>
                  <a:cubicBezTo>
                    <a:pt x="55" y="355"/>
                    <a:pt x="58" y="354"/>
                    <a:pt x="60" y="348"/>
                  </a:cubicBezTo>
                  <a:cubicBezTo>
                    <a:pt x="58" y="327"/>
                    <a:pt x="65" y="315"/>
                    <a:pt x="46" y="317"/>
                  </a:cubicBezTo>
                  <a:cubicBezTo>
                    <a:pt x="41" y="324"/>
                    <a:pt x="34" y="320"/>
                    <a:pt x="27" y="317"/>
                  </a:cubicBezTo>
                  <a:cubicBezTo>
                    <a:pt x="23" y="310"/>
                    <a:pt x="16" y="302"/>
                    <a:pt x="10" y="297"/>
                  </a:cubicBezTo>
                  <a:cubicBezTo>
                    <a:pt x="8" y="292"/>
                    <a:pt x="4" y="288"/>
                    <a:pt x="3" y="283"/>
                  </a:cubicBezTo>
                  <a:cubicBezTo>
                    <a:pt x="2" y="278"/>
                    <a:pt x="0" y="269"/>
                    <a:pt x="0" y="269"/>
                  </a:cubicBezTo>
                  <a:cubicBezTo>
                    <a:pt x="2" y="261"/>
                    <a:pt x="6" y="261"/>
                    <a:pt x="10" y="254"/>
                  </a:cubicBezTo>
                  <a:cubicBezTo>
                    <a:pt x="15" y="235"/>
                    <a:pt x="14" y="223"/>
                    <a:pt x="36" y="220"/>
                  </a:cubicBezTo>
                  <a:cubicBezTo>
                    <a:pt x="42" y="216"/>
                    <a:pt x="44" y="212"/>
                    <a:pt x="50" y="209"/>
                  </a:cubicBezTo>
                  <a:cubicBezTo>
                    <a:pt x="50" y="211"/>
                    <a:pt x="50" y="213"/>
                    <a:pt x="51" y="214"/>
                  </a:cubicBezTo>
                  <a:cubicBezTo>
                    <a:pt x="58" y="219"/>
                    <a:pt x="65" y="195"/>
                    <a:pt x="68" y="192"/>
                  </a:cubicBezTo>
                  <a:cubicBezTo>
                    <a:pt x="69" y="191"/>
                    <a:pt x="71" y="190"/>
                    <a:pt x="72" y="189"/>
                  </a:cubicBezTo>
                  <a:cubicBezTo>
                    <a:pt x="79" y="176"/>
                    <a:pt x="83" y="161"/>
                    <a:pt x="86" y="146"/>
                  </a:cubicBezTo>
                  <a:cubicBezTo>
                    <a:pt x="84" y="125"/>
                    <a:pt x="89" y="127"/>
                    <a:pt x="75" y="120"/>
                  </a:cubicBezTo>
                  <a:cubicBezTo>
                    <a:pt x="72" y="106"/>
                    <a:pt x="83" y="106"/>
                    <a:pt x="94" y="105"/>
                  </a:cubicBezTo>
                  <a:cubicBezTo>
                    <a:pt x="100" y="99"/>
                    <a:pt x="100" y="104"/>
                    <a:pt x="108" y="101"/>
                  </a:cubicBezTo>
                  <a:cubicBezTo>
                    <a:pt x="112" y="95"/>
                    <a:pt x="114" y="90"/>
                    <a:pt x="116" y="100"/>
                  </a:cubicBezTo>
                  <a:cubicBezTo>
                    <a:pt x="126" y="90"/>
                    <a:pt x="121" y="93"/>
                    <a:pt x="130" y="89"/>
                  </a:cubicBezTo>
                  <a:cubicBezTo>
                    <a:pt x="133" y="95"/>
                    <a:pt x="137" y="96"/>
                    <a:pt x="144" y="98"/>
                  </a:cubicBezTo>
                  <a:cubicBezTo>
                    <a:pt x="151" y="102"/>
                    <a:pt x="152" y="99"/>
                    <a:pt x="159" y="96"/>
                  </a:cubicBezTo>
                  <a:cubicBezTo>
                    <a:pt x="166" y="87"/>
                    <a:pt x="167" y="86"/>
                    <a:pt x="180" y="84"/>
                  </a:cubicBezTo>
                  <a:cubicBezTo>
                    <a:pt x="191" y="73"/>
                    <a:pt x="186" y="76"/>
                    <a:pt x="194" y="72"/>
                  </a:cubicBezTo>
                  <a:cubicBezTo>
                    <a:pt x="189" y="70"/>
                    <a:pt x="184" y="71"/>
                    <a:pt x="180" y="69"/>
                  </a:cubicBezTo>
                  <a:cubicBezTo>
                    <a:pt x="176" y="67"/>
                    <a:pt x="173" y="62"/>
                    <a:pt x="168" y="60"/>
                  </a:cubicBezTo>
                  <a:cubicBezTo>
                    <a:pt x="170" y="51"/>
                    <a:pt x="170" y="45"/>
                    <a:pt x="166" y="36"/>
                  </a:cubicBezTo>
                  <a:cubicBezTo>
                    <a:pt x="164" y="33"/>
                    <a:pt x="157" y="27"/>
                    <a:pt x="161" y="26"/>
                  </a:cubicBezTo>
                  <a:cubicBezTo>
                    <a:pt x="163" y="26"/>
                    <a:pt x="175" y="28"/>
                    <a:pt x="180" y="29"/>
                  </a:cubicBezTo>
                  <a:cubicBezTo>
                    <a:pt x="189" y="28"/>
                    <a:pt x="191" y="24"/>
                    <a:pt x="195" y="31"/>
                  </a:cubicBezTo>
                  <a:cubicBezTo>
                    <a:pt x="200" y="29"/>
                    <a:pt x="204" y="26"/>
                    <a:pt x="209" y="24"/>
                  </a:cubicBezTo>
                  <a:cubicBezTo>
                    <a:pt x="219" y="28"/>
                    <a:pt x="226" y="20"/>
                    <a:pt x="231" y="12"/>
                  </a:cubicBezTo>
                  <a:cubicBezTo>
                    <a:pt x="233" y="4"/>
                    <a:pt x="234" y="0"/>
                    <a:pt x="242" y="4"/>
                  </a:cubicBezTo>
                  <a:cubicBezTo>
                    <a:pt x="246" y="10"/>
                    <a:pt x="251" y="10"/>
                    <a:pt x="254" y="16"/>
                  </a:cubicBezTo>
                  <a:cubicBezTo>
                    <a:pt x="250" y="25"/>
                    <a:pt x="259" y="22"/>
                    <a:pt x="255" y="31"/>
                  </a:cubicBezTo>
                  <a:cubicBezTo>
                    <a:pt x="253" y="45"/>
                    <a:pt x="241" y="73"/>
                    <a:pt x="259" y="77"/>
                  </a:cubicBezTo>
                  <a:cubicBezTo>
                    <a:pt x="263" y="83"/>
                    <a:pt x="268" y="87"/>
                    <a:pt x="272" y="93"/>
                  </a:cubicBezTo>
                  <a:cubicBezTo>
                    <a:pt x="283" y="89"/>
                    <a:pt x="280" y="77"/>
                    <a:pt x="290" y="72"/>
                  </a:cubicBezTo>
                  <a:cubicBezTo>
                    <a:pt x="294" y="66"/>
                    <a:pt x="296" y="64"/>
                    <a:pt x="293" y="57"/>
                  </a:cubicBezTo>
                  <a:cubicBezTo>
                    <a:pt x="296" y="79"/>
                    <a:pt x="293" y="71"/>
                    <a:pt x="298" y="82"/>
                  </a:cubicBezTo>
                  <a:cubicBezTo>
                    <a:pt x="308" y="81"/>
                    <a:pt x="318" y="84"/>
                    <a:pt x="320" y="72"/>
                  </a:cubicBezTo>
                  <a:cubicBezTo>
                    <a:pt x="319" y="67"/>
                    <a:pt x="317" y="64"/>
                    <a:pt x="326" y="65"/>
                  </a:cubicBezTo>
                  <a:cubicBezTo>
                    <a:pt x="330" y="65"/>
                    <a:pt x="336" y="69"/>
                    <a:pt x="336" y="69"/>
                  </a:cubicBezTo>
                  <a:cubicBezTo>
                    <a:pt x="342" y="56"/>
                    <a:pt x="344" y="73"/>
                    <a:pt x="350" y="76"/>
                  </a:cubicBezTo>
                  <a:cubicBezTo>
                    <a:pt x="365" y="70"/>
                    <a:pt x="356" y="72"/>
                    <a:pt x="375" y="70"/>
                  </a:cubicBezTo>
                  <a:cubicBezTo>
                    <a:pt x="382" y="73"/>
                    <a:pt x="384" y="68"/>
                    <a:pt x="386" y="62"/>
                  </a:cubicBezTo>
                  <a:cubicBezTo>
                    <a:pt x="387" y="51"/>
                    <a:pt x="388" y="33"/>
                    <a:pt x="398" y="26"/>
                  </a:cubicBezTo>
                  <a:cubicBezTo>
                    <a:pt x="404" y="15"/>
                    <a:pt x="402" y="36"/>
                    <a:pt x="410" y="40"/>
                  </a:cubicBezTo>
                  <a:cubicBezTo>
                    <a:pt x="404" y="54"/>
                    <a:pt x="405" y="48"/>
                    <a:pt x="415" y="55"/>
                  </a:cubicBezTo>
                  <a:cubicBezTo>
                    <a:pt x="416" y="63"/>
                    <a:pt x="419" y="62"/>
                    <a:pt x="422" y="69"/>
                  </a:cubicBezTo>
                  <a:cubicBezTo>
                    <a:pt x="417" y="76"/>
                    <a:pt x="418" y="78"/>
                    <a:pt x="425" y="82"/>
                  </a:cubicBezTo>
                  <a:cubicBezTo>
                    <a:pt x="430" y="92"/>
                    <a:pt x="427" y="104"/>
                    <a:pt x="415" y="106"/>
                  </a:cubicBezTo>
                  <a:cubicBezTo>
                    <a:pt x="407" y="110"/>
                    <a:pt x="404" y="115"/>
                    <a:pt x="399" y="122"/>
                  </a:cubicBezTo>
                  <a:cubicBezTo>
                    <a:pt x="398" y="128"/>
                    <a:pt x="395" y="130"/>
                    <a:pt x="398" y="136"/>
                  </a:cubicBezTo>
                  <a:cubicBezTo>
                    <a:pt x="406" y="133"/>
                    <a:pt x="406" y="126"/>
                    <a:pt x="413" y="122"/>
                  </a:cubicBezTo>
                  <a:cubicBezTo>
                    <a:pt x="416" y="115"/>
                    <a:pt x="418" y="109"/>
                    <a:pt x="425" y="106"/>
                  </a:cubicBezTo>
                  <a:cubicBezTo>
                    <a:pt x="433" y="117"/>
                    <a:pt x="449" y="103"/>
                    <a:pt x="452" y="117"/>
                  </a:cubicBezTo>
                  <a:cubicBezTo>
                    <a:pt x="451" y="123"/>
                    <a:pt x="447" y="128"/>
                    <a:pt x="444" y="134"/>
                  </a:cubicBezTo>
                  <a:cubicBezTo>
                    <a:pt x="447" y="142"/>
                    <a:pt x="441" y="145"/>
                    <a:pt x="449" y="148"/>
                  </a:cubicBezTo>
                  <a:cubicBezTo>
                    <a:pt x="452" y="144"/>
                    <a:pt x="456" y="134"/>
                    <a:pt x="456" y="134"/>
                  </a:cubicBezTo>
                  <a:cubicBezTo>
                    <a:pt x="453" y="128"/>
                    <a:pt x="455" y="125"/>
                    <a:pt x="458" y="120"/>
                  </a:cubicBezTo>
                  <a:cubicBezTo>
                    <a:pt x="467" y="124"/>
                    <a:pt x="473" y="125"/>
                    <a:pt x="482" y="127"/>
                  </a:cubicBezTo>
                  <a:cubicBezTo>
                    <a:pt x="487" y="135"/>
                    <a:pt x="502" y="139"/>
                    <a:pt x="511" y="141"/>
                  </a:cubicBezTo>
                  <a:cubicBezTo>
                    <a:pt x="515" y="148"/>
                    <a:pt x="521" y="156"/>
                    <a:pt x="526" y="163"/>
                  </a:cubicBezTo>
                  <a:cubicBezTo>
                    <a:pt x="528" y="166"/>
                    <a:pt x="533" y="172"/>
                    <a:pt x="533" y="172"/>
                  </a:cubicBezTo>
                  <a:cubicBezTo>
                    <a:pt x="539" y="169"/>
                    <a:pt x="539" y="167"/>
                    <a:pt x="542" y="161"/>
                  </a:cubicBezTo>
                  <a:cubicBezTo>
                    <a:pt x="547" y="165"/>
                    <a:pt x="551" y="167"/>
                    <a:pt x="555" y="172"/>
                  </a:cubicBezTo>
                  <a:cubicBezTo>
                    <a:pt x="566" y="170"/>
                    <a:pt x="568" y="171"/>
                    <a:pt x="578" y="173"/>
                  </a:cubicBezTo>
                  <a:cubicBezTo>
                    <a:pt x="585" y="176"/>
                    <a:pt x="593" y="176"/>
                    <a:pt x="600" y="180"/>
                  </a:cubicBezTo>
                  <a:cubicBezTo>
                    <a:pt x="605" y="186"/>
                    <a:pt x="612" y="186"/>
                    <a:pt x="619" y="190"/>
                  </a:cubicBezTo>
                  <a:cubicBezTo>
                    <a:pt x="623" y="195"/>
                    <a:pt x="625" y="197"/>
                    <a:pt x="631" y="199"/>
                  </a:cubicBezTo>
                  <a:cubicBezTo>
                    <a:pt x="638" y="211"/>
                    <a:pt x="662" y="217"/>
                    <a:pt x="674" y="226"/>
                  </a:cubicBezTo>
                  <a:cubicBezTo>
                    <a:pt x="680" y="238"/>
                    <a:pt x="682" y="250"/>
                    <a:pt x="689" y="261"/>
                  </a:cubicBezTo>
                  <a:cubicBezTo>
                    <a:pt x="694" y="290"/>
                    <a:pt x="690" y="326"/>
                    <a:pt x="660" y="338"/>
                  </a:cubicBezTo>
                  <a:cubicBezTo>
                    <a:pt x="657" y="345"/>
                    <a:pt x="652" y="361"/>
                    <a:pt x="646" y="364"/>
                  </a:cubicBezTo>
                  <a:cubicBezTo>
                    <a:pt x="644" y="370"/>
                    <a:pt x="644" y="373"/>
                    <a:pt x="639" y="377"/>
                  </a:cubicBezTo>
                  <a:cubicBezTo>
                    <a:pt x="637" y="385"/>
                    <a:pt x="635" y="387"/>
                    <a:pt x="627" y="389"/>
                  </a:cubicBezTo>
                  <a:cubicBezTo>
                    <a:pt x="619" y="387"/>
                    <a:pt x="621" y="391"/>
                    <a:pt x="619" y="398"/>
                  </a:cubicBezTo>
                  <a:cubicBezTo>
                    <a:pt x="618" y="401"/>
                    <a:pt x="615" y="408"/>
                    <a:pt x="615" y="408"/>
                  </a:cubicBezTo>
                  <a:cubicBezTo>
                    <a:pt x="614" y="424"/>
                    <a:pt x="610" y="439"/>
                    <a:pt x="617" y="453"/>
                  </a:cubicBezTo>
                  <a:cubicBezTo>
                    <a:pt x="616" y="459"/>
                    <a:pt x="615" y="465"/>
                    <a:pt x="612" y="470"/>
                  </a:cubicBezTo>
                  <a:cubicBezTo>
                    <a:pt x="611" y="476"/>
                    <a:pt x="610" y="483"/>
                    <a:pt x="610" y="489"/>
                  </a:cubicBezTo>
                  <a:cubicBezTo>
                    <a:pt x="610" y="493"/>
                    <a:pt x="614" y="499"/>
                    <a:pt x="614" y="499"/>
                  </a:cubicBezTo>
                  <a:cubicBezTo>
                    <a:pt x="611" y="505"/>
                    <a:pt x="611" y="507"/>
                    <a:pt x="605" y="511"/>
                  </a:cubicBezTo>
                  <a:cubicBezTo>
                    <a:pt x="599" y="522"/>
                    <a:pt x="609" y="534"/>
                    <a:pt x="596" y="540"/>
                  </a:cubicBezTo>
                  <a:cubicBezTo>
                    <a:pt x="588" y="551"/>
                    <a:pt x="584" y="566"/>
                    <a:pt x="574" y="574"/>
                  </a:cubicBezTo>
                  <a:cubicBezTo>
                    <a:pt x="562" y="598"/>
                    <a:pt x="582" y="614"/>
                    <a:pt x="547" y="617"/>
                  </a:cubicBezTo>
                  <a:cubicBezTo>
                    <a:pt x="537" y="622"/>
                    <a:pt x="534" y="621"/>
                    <a:pt x="521" y="622"/>
                  </a:cubicBezTo>
                  <a:cubicBezTo>
                    <a:pt x="515" y="626"/>
                    <a:pt x="516" y="630"/>
                    <a:pt x="509" y="633"/>
                  </a:cubicBezTo>
                  <a:cubicBezTo>
                    <a:pt x="501" y="641"/>
                    <a:pt x="500" y="640"/>
                    <a:pt x="488" y="641"/>
                  </a:cubicBezTo>
                  <a:cubicBezTo>
                    <a:pt x="481" y="644"/>
                    <a:pt x="479" y="649"/>
                    <a:pt x="471" y="652"/>
                  </a:cubicBezTo>
                  <a:cubicBezTo>
                    <a:pt x="466" y="661"/>
                    <a:pt x="457" y="662"/>
                    <a:pt x="449" y="667"/>
                  </a:cubicBezTo>
                  <a:cubicBezTo>
                    <a:pt x="444" y="675"/>
                    <a:pt x="440" y="683"/>
                    <a:pt x="437" y="691"/>
                  </a:cubicBezTo>
                  <a:cubicBezTo>
                    <a:pt x="443" y="719"/>
                    <a:pt x="439" y="740"/>
                    <a:pt x="427" y="765"/>
                  </a:cubicBezTo>
                  <a:cubicBezTo>
                    <a:pt x="423" y="772"/>
                    <a:pt x="424" y="780"/>
                    <a:pt x="416" y="784"/>
                  </a:cubicBezTo>
                  <a:cubicBezTo>
                    <a:pt x="415" y="801"/>
                    <a:pt x="410" y="807"/>
                    <a:pt x="399" y="818"/>
                  </a:cubicBezTo>
                  <a:cubicBezTo>
                    <a:pt x="398" y="824"/>
                    <a:pt x="398" y="829"/>
                    <a:pt x="392" y="832"/>
                  </a:cubicBezTo>
                  <a:cubicBezTo>
                    <a:pt x="381" y="828"/>
                    <a:pt x="394" y="822"/>
                    <a:pt x="398" y="816"/>
                  </a:cubicBezTo>
                  <a:cubicBezTo>
                    <a:pt x="399" y="810"/>
                    <a:pt x="403" y="802"/>
                    <a:pt x="408" y="799"/>
                  </a:cubicBezTo>
                  <a:cubicBezTo>
                    <a:pt x="407" y="796"/>
                    <a:pt x="408" y="782"/>
                    <a:pt x="399" y="790"/>
                  </a:cubicBezTo>
                  <a:cubicBezTo>
                    <a:pt x="397" y="791"/>
                    <a:pt x="399" y="794"/>
                    <a:pt x="398" y="796"/>
                  </a:cubicBezTo>
                  <a:cubicBezTo>
                    <a:pt x="398" y="798"/>
                    <a:pt x="397" y="800"/>
                    <a:pt x="396" y="801"/>
                  </a:cubicBezTo>
                  <a:cubicBezTo>
                    <a:pt x="395" y="802"/>
                    <a:pt x="393" y="802"/>
                    <a:pt x="391" y="802"/>
                  </a:cubicBezTo>
                  <a:cubicBezTo>
                    <a:pt x="388" y="808"/>
                    <a:pt x="388" y="810"/>
                    <a:pt x="382" y="813"/>
                  </a:cubicBezTo>
                  <a:cubicBezTo>
                    <a:pt x="380" y="818"/>
                    <a:pt x="377" y="825"/>
                    <a:pt x="377" y="83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5" name="Freeform 260"/>
            <p:cNvSpPr>
              <a:spLocks/>
            </p:cNvSpPr>
            <p:nvPr/>
          </p:nvSpPr>
          <p:spPr bwMode="auto">
            <a:xfrm>
              <a:off x="2076450" y="4400550"/>
              <a:ext cx="49213" cy="71438"/>
            </a:xfrm>
            <a:custGeom>
              <a:avLst/>
              <a:gdLst>
                <a:gd name="T0" fmla="*/ 26988 w 31"/>
                <a:gd name="T1" fmla="*/ 33338 h 45"/>
                <a:gd name="T2" fmla="*/ 33338 w 31"/>
                <a:gd name="T3" fmla="*/ 7938 h 45"/>
                <a:gd name="T4" fmla="*/ 49213 w 31"/>
                <a:gd name="T5" fmla="*/ 49213 h 45"/>
                <a:gd name="T6" fmla="*/ 30163 w 31"/>
                <a:gd name="T7" fmla="*/ 71438 h 45"/>
                <a:gd name="T8" fmla="*/ 22225 w 31"/>
                <a:gd name="T9" fmla="*/ 57150 h 45"/>
                <a:gd name="T10" fmla="*/ 26988 w 31"/>
                <a:gd name="T11" fmla="*/ 33338 h 4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1"/>
                <a:gd name="T19" fmla="*/ 0 h 45"/>
                <a:gd name="T20" fmla="*/ 31 w 31"/>
                <a:gd name="T21" fmla="*/ 45 h 4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1" h="45">
                  <a:moveTo>
                    <a:pt x="17" y="21"/>
                  </a:moveTo>
                  <a:cubicBezTo>
                    <a:pt x="16" y="16"/>
                    <a:pt x="11" y="0"/>
                    <a:pt x="21" y="5"/>
                  </a:cubicBezTo>
                  <a:cubicBezTo>
                    <a:pt x="27" y="13"/>
                    <a:pt x="23" y="27"/>
                    <a:pt x="31" y="31"/>
                  </a:cubicBezTo>
                  <a:cubicBezTo>
                    <a:pt x="29" y="39"/>
                    <a:pt x="27" y="42"/>
                    <a:pt x="19" y="45"/>
                  </a:cubicBezTo>
                  <a:cubicBezTo>
                    <a:pt x="8" y="43"/>
                    <a:pt x="0" y="41"/>
                    <a:pt x="14" y="36"/>
                  </a:cubicBezTo>
                  <a:cubicBezTo>
                    <a:pt x="16" y="32"/>
                    <a:pt x="28" y="5"/>
                    <a:pt x="17" y="2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6" name="Freeform 261"/>
            <p:cNvSpPr>
              <a:spLocks/>
            </p:cNvSpPr>
            <p:nvPr/>
          </p:nvSpPr>
          <p:spPr bwMode="auto">
            <a:xfrm>
              <a:off x="2368550" y="4078288"/>
              <a:ext cx="157163" cy="93662"/>
            </a:xfrm>
            <a:custGeom>
              <a:avLst/>
              <a:gdLst>
                <a:gd name="T0" fmla="*/ 157163 w 99"/>
                <a:gd name="T1" fmla="*/ 47625 h 59"/>
                <a:gd name="T2" fmla="*/ 141288 w 99"/>
                <a:gd name="T3" fmla="*/ 31750 h 59"/>
                <a:gd name="T4" fmla="*/ 119063 w 99"/>
                <a:gd name="T5" fmla="*/ 1587 h 59"/>
                <a:gd name="T6" fmla="*/ 66675 w 99"/>
                <a:gd name="T7" fmla="*/ 17462 h 59"/>
                <a:gd name="T8" fmla="*/ 23813 w 99"/>
                <a:gd name="T9" fmla="*/ 14287 h 59"/>
                <a:gd name="T10" fmla="*/ 4763 w 99"/>
                <a:gd name="T11" fmla="*/ 6350 h 59"/>
                <a:gd name="T12" fmla="*/ 7938 w 99"/>
                <a:gd name="T13" fmla="*/ 55562 h 59"/>
                <a:gd name="T14" fmla="*/ 31750 w 99"/>
                <a:gd name="T15" fmla="*/ 58737 h 59"/>
                <a:gd name="T16" fmla="*/ 66675 w 99"/>
                <a:gd name="T17" fmla="*/ 77787 h 59"/>
                <a:gd name="T18" fmla="*/ 85725 w 99"/>
                <a:gd name="T19" fmla="*/ 71437 h 59"/>
                <a:gd name="T20" fmla="*/ 73025 w 99"/>
                <a:gd name="T21" fmla="*/ 52387 h 59"/>
                <a:gd name="T22" fmla="*/ 96838 w 99"/>
                <a:gd name="T23" fmla="*/ 39687 h 59"/>
                <a:gd name="T24" fmla="*/ 115888 w 99"/>
                <a:gd name="T25" fmla="*/ 47625 h 59"/>
                <a:gd name="T26" fmla="*/ 131763 w 99"/>
                <a:gd name="T27" fmla="*/ 52387 h 59"/>
                <a:gd name="T28" fmla="*/ 122238 w 99"/>
                <a:gd name="T29" fmla="*/ 71437 h 59"/>
                <a:gd name="T30" fmla="*/ 146050 w 99"/>
                <a:gd name="T31" fmla="*/ 85725 h 59"/>
                <a:gd name="T32" fmla="*/ 150813 w 99"/>
                <a:gd name="T33" fmla="*/ 93662 h 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9"/>
                <a:gd name="T52" fmla="*/ 0 h 59"/>
                <a:gd name="T53" fmla="*/ 99 w 99"/>
                <a:gd name="T54" fmla="*/ 59 h 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9" h="59">
                  <a:moveTo>
                    <a:pt x="99" y="30"/>
                  </a:moveTo>
                  <a:cubicBezTo>
                    <a:pt x="94" y="25"/>
                    <a:pt x="96" y="21"/>
                    <a:pt x="89" y="20"/>
                  </a:cubicBezTo>
                  <a:cubicBezTo>
                    <a:pt x="86" y="13"/>
                    <a:pt x="81" y="5"/>
                    <a:pt x="75" y="1"/>
                  </a:cubicBezTo>
                  <a:cubicBezTo>
                    <a:pt x="63" y="2"/>
                    <a:pt x="54" y="8"/>
                    <a:pt x="42" y="11"/>
                  </a:cubicBezTo>
                  <a:cubicBezTo>
                    <a:pt x="33" y="20"/>
                    <a:pt x="26" y="12"/>
                    <a:pt x="15" y="9"/>
                  </a:cubicBezTo>
                  <a:cubicBezTo>
                    <a:pt x="12" y="2"/>
                    <a:pt x="10" y="0"/>
                    <a:pt x="3" y="4"/>
                  </a:cubicBezTo>
                  <a:cubicBezTo>
                    <a:pt x="0" y="10"/>
                    <a:pt x="0" y="31"/>
                    <a:pt x="5" y="35"/>
                  </a:cubicBezTo>
                  <a:cubicBezTo>
                    <a:pt x="9" y="38"/>
                    <a:pt x="15" y="36"/>
                    <a:pt x="20" y="37"/>
                  </a:cubicBezTo>
                  <a:cubicBezTo>
                    <a:pt x="30" y="43"/>
                    <a:pt x="29" y="46"/>
                    <a:pt x="42" y="49"/>
                  </a:cubicBezTo>
                  <a:cubicBezTo>
                    <a:pt x="48" y="54"/>
                    <a:pt x="52" y="53"/>
                    <a:pt x="54" y="45"/>
                  </a:cubicBezTo>
                  <a:cubicBezTo>
                    <a:pt x="50" y="39"/>
                    <a:pt x="47" y="40"/>
                    <a:pt x="46" y="33"/>
                  </a:cubicBezTo>
                  <a:cubicBezTo>
                    <a:pt x="51" y="30"/>
                    <a:pt x="56" y="28"/>
                    <a:pt x="61" y="25"/>
                  </a:cubicBezTo>
                  <a:cubicBezTo>
                    <a:pt x="67" y="13"/>
                    <a:pt x="69" y="25"/>
                    <a:pt x="73" y="30"/>
                  </a:cubicBezTo>
                  <a:cubicBezTo>
                    <a:pt x="75" y="32"/>
                    <a:pt x="81" y="33"/>
                    <a:pt x="83" y="33"/>
                  </a:cubicBezTo>
                  <a:cubicBezTo>
                    <a:pt x="82" y="40"/>
                    <a:pt x="78" y="38"/>
                    <a:pt x="77" y="45"/>
                  </a:cubicBezTo>
                  <a:cubicBezTo>
                    <a:pt x="82" y="49"/>
                    <a:pt x="86" y="52"/>
                    <a:pt x="92" y="54"/>
                  </a:cubicBezTo>
                  <a:cubicBezTo>
                    <a:pt x="93" y="56"/>
                    <a:pt x="95" y="59"/>
                    <a:pt x="95" y="59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7" name="Freeform 262"/>
            <p:cNvSpPr>
              <a:spLocks/>
            </p:cNvSpPr>
            <p:nvPr/>
          </p:nvSpPr>
          <p:spPr bwMode="auto">
            <a:xfrm>
              <a:off x="2498725" y="3538538"/>
              <a:ext cx="19050" cy="31750"/>
            </a:xfrm>
            <a:custGeom>
              <a:avLst/>
              <a:gdLst>
                <a:gd name="T0" fmla="*/ 11112 w 12"/>
                <a:gd name="T1" fmla="*/ 31750 h 20"/>
                <a:gd name="T2" fmla="*/ 0 w 12"/>
                <a:gd name="T3" fmla="*/ 12700 h 20"/>
                <a:gd name="T4" fmla="*/ 19050 w 12"/>
                <a:gd name="T5" fmla="*/ 15875 h 20"/>
                <a:gd name="T6" fmla="*/ 11112 w 12"/>
                <a:gd name="T7" fmla="*/ 31750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20"/>
                <a:gd name="T14" fmla="*/ 12 w 12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20">
                  <a:moveTo>
                    <a:pt x="7" y="20"/>
                  </a:moveTo>
                  <a:cubicBezTo>
                    <a:pt x="1" y="17"/>
                    <a:pt x="1" y="14"/>
                    <a:pt x="0" y="8"/>
                  </a:cubicBezTo>
                  <a:cubicBezTo>
                    <a:pt x="5" y="0"/>
                    <a:pt x="7" y="4"/>
                    <a:pt x="12" y="10"/>
                  </a:cubicBezTo>
                  <a:cubicBezTo>
                    <a:pt x="10" y="19"/>
                    <a:pt x="12" y="16"/>
                    <a:pt x="7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8" name="Freeform 263"/>
            <p:cNvSpPr>
              <a:spLocks/>
            </p:cNvSpPr>
            <p:nvPr/>
          </p:nvSpPr>
          <p:spPr bwMode="auto">
            <a:xfrm>
              <a:off x="2330450" y="3597275"/>
              <a:ext cx="287338" cy="122238"/>
            </a:xfrm>
            <a:custGeom>
              <a:avLst/>
              <a:gdLst>
                <a:gd name="T0" fmla="*/ 282575 w 181"/>
                <a:gd name="T1" fmla="*/ 114300 h 77"/>
                <a:gd name="T2" fmla="*/ 252413 w 181"/>
                <a:gd name="T3" fmla="*/ 87313 h 77"/>
                <a:gd name="T4" fmla="*/ 227013 w 181"/>
                <a:gd name="T5" fmla="*/ 76200 h 77"/>
                <a:gd name="T6" fmla="*/ 200025 w 181"/>
                <a:gd name="T7" fmla="*/ 55563 h 77"/>
                <a:gd name="T8" fmla="*/ 153988 w 181"/>
                <a:gd name="T9" fmla="*/ 30163 h 77"/>
                <a:gd name="T10" fmla="*/ 134938 w 181"/>
                <a:gd name="T11" fmla="*/ 11113 h 77"/>
                <a:gd name="T12" fmla="*/ 66675 w 181"/>
                <a:gd name="T13" fmla="*/ 0 h 77"/>
                <a:gd name="T14" fmla="*/ 39688 w 181"/>
                <a:gd name="T15" fmla="*/ 3175 h 77"/>
                <a:gd name="T16" fmla="*/ 4763 w 181"/>
                <a:gd name="T17" fmla="*/ 33338 h 77"/>
                <a:gd name="T18" fmla="*/ 12700 w 181"/>
                <a:gd name="T19" fmla="*/ 52388 h 77"/>
                <a:gd name="T20" fmla="*/ 42863 w 181"/>
                <a:gd name="T21" fmla="*/ 33338 h 77"/>
                <a:gd name="T22" fmla="*/ 61913 w 181"/>
                <a:gd name="T23" fmla="*/ 19050 h 77"/>
                <a:gd name="T24" fmla="*/ 100013 w 181"/>
                <a:gd name="T25" fmla="*/ 38100 h 77"/>
                <a:gd name="T26" fmla="*/ 130175 w 181"/>
                <a:gd name="T27" fmla="*/ 55563 h 77"/>
                <a:gd name="T28" fmla="*/ 168275 w 181"/>
                <a:gd name="T29" fmla="*/ 71438 h 77"/>
                <a:gd name="T30" fmla="*/ 195263 w 181"/>
                <a:gd name="T31" fmla="*/ 93663 h 77"/>
                <a:gd name="T32" fmla="*/ 192088 w 181"/>
                <a:gd name="T33" fmla="*/ 117475 h 77"/>
                <a:gd name="T34" fmla="*/ 222250 w 181"/>
                <a:gd name="T35" fmla="*/ 114300 h 77"/>
                <a:gd name="T36" fmla="*/ 282575 w 181"/>
                <a:gd name="T37" fmla="*/ 114300 h 7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81"/>
                <a:gd name="T58" fmla="*/ 0 h 77"/>
                <a:gd name="T59" fmla="*/ 181 w 181"/>
                <a:gd name="T60" fmla="*/ 77 h 7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81" h="77">
                  <a:moveTo>
                    <a:pt x="178" y="72"/>
                  </a:moveTo>
                  <a:cubicBezTo>
                    <a:pt x="181" y="56"/>
                    <a:pt x="174" y="57"/>
                    <a:pt x="159" y="55"/>
                  </a:cubicBezTo>
                  <a:cubicBezTo>
                    <a:pt x="155" y="46"/>
                    <a:pt x="152" y="47"/>
                    <a:pt x="143" y="48"/>
                  </a:cubicBezTo>
                  <a:cubicBezTo>
                    <a:pt x="133" y="46"/>
                    <a:pt x="139" y="37"/>
                    <a:pt x="126" y="35"/>
                  </a:cubicBezTo>
                  <a:cubicBezTo>
                    <a:pt x="122" y="26"/>
                    <a:pt x="107" y="22"/>
                    <a:pt x="97" y="19"/>
                  </a:cubicBezTo>
                  <a:cubicBezTo>
                    <a:pt x="93" y="15"/>
                    <a:pt x="90" y="10"/>
                    <a:pt x="85" y="7"/>
                  </a:cubicBezTo>
                  <a:cubicBezTo>
                    <a:pt x="70" y="10"/>
                    <a:pt x="56" y="6"/>
                    <a:pt x="42" y="0"/>
                  </a:cubicBezTo>
                  <a:cubicBezTo>
                    <a:pt x="36" y="1"/>
                    <a:pt x="31" y="1"/>
                    <a:pt x="25" y="2"/>
                  </a:cubicBezTo>
                  <a:cubicBezTo>
                    <a:pt x="16" y="4"/>
                    <a:pt x="12" y="17"/>
                    <a:pt x="3" y="21"/>
                  </a:cubicBezTo>
                  <a:cubicBezTo>
                    <a:pt x="0" y="28"/>
                    <a:pt x="1" y="30"/>
                    <a:pt x="8" y="33"/>
                  </a:cubicBezTo>
                  <a:cubicBezTo>
                    <a:pt x="12" y="27"/>
                    <a:pt x="27" y="21"/>
                    <a:pt x="27" y="21"/>
                  </a:cubicBezTo>
                  <a:cubicBezTo>
                    <a:pt x="30" y="15"/>
                    <a:pt x="33" y="14"/>
                    <a:pt x="39" y="12"/>
                  </a:cubicBezTo>
                  <a:cubicBezTo>
                    <a:pt x="46" y="22"/>
                    <a:pt x="50" y="23"/>
                    <a:pt x="63" y="24"/>
                  </a:cubicBezTo>
                  <a:cubicBezTo>
                    <a:pt x="68" y="31"/>
                    <a:pt x="74" y="33"/>
                    <a:pt x="82" y="35"/>
                  </a:cubicBezTo>
                  <a:cubicBezTo>
                    <a:pt x="91" y="40"/>
                    <a:pt x="102" y="34"/>
                    <a:pt x="106" y="45"/>
                  </a:cubicBezTo>
                  <a:cubicBezTo>
                    <a:pt x="101" y="57"/>
                    <a:pt x="114" y="57"/>
                    <a:pt x="123" y="59"/>
                  </a:cubicBezTo>
                  <a:cubicBezTo>
                    <a:pt x="127" y="66"/>
                    <a:pt x="124" y="67"/>
                    <a:pt x="121" y="74"/>
                  </a:cubicBezTo>
                  <a:cubicBezTo>
                    <a:pt x="128" y="77"/>
                    <a:pt x="133" y="74"/>
                    <a:pt x="140" y="72"/>
                  </a:cubicBezTo>
                  <a:cubicBezTo>
                    <a:pt x="152" y="65"/>
                    <a:pt x="164" y="72"/>
                    <a:pt x="178" y="7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49" name="Freeform 264"/>
            <p:cNvSpPr>
              <a:spLocks/>
            </p:cNvSpPr>
            <p:nvPr/>
          </p:nvSpPr>
          <p:spPr bwMode="auto">
            <a:xfrm>
              <a:off x="2373313" y="3622675"/>
              <a:ext cx="12700" cy="39688"/>
            </a:xfrm>
            <a:custGeom>
              <a:avLst/>
              <a:gdLst>
                <a:gd name="T0" fmla="*/ 12700 w 8"/>
                <a:gd name="T1" fmla="*/ 39688 h 25"/>
                <a:gd name="T2" fmla="*/ 0 w 8"/>
                <a:gd name="T3" fmla="*/ 23813 h 25"/>
                <a:gd name="T4" fmla="*/ 12700 w 8"/>
                <a:gd name="T5" fmla="*/ 39688 h 25"/>
                <a:gd name="T6" fmla="*/ 0 60000 65536"/>
                <a:gd name="T7" fmla="*/ 0 60000 65536"/>
                <a:gd name="T8" fmla="*/ 0 60000 65536"/>
                <a:gd name="T9" fmla="*/ 0 w 8"/>
                <a:gd name="T10" fmla="*/ 0 h 25"/>
                <a:gd name="T11" fmla="*/ 8 w 8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25">
                  <a:moveTo>
                    <a:pt x="8" y="25"/>
                  </a:moveTo>
                  <a:cubicBezTo>
                    <a:pt x="1" y="24"/>
                    <a:pt x="3" y="21"/>
                    <a:pt x="0" y="15"/>
                  </a:cubicBezTo>
                  <a:cubicBezTo>
                    <a:pt x="6" y="0"/>
                    <a:pt x="8" y="21"/>
                    <a:pt x="8" y="2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0" name="Freeform 265"/>
            <p:cNvSpPr>
              <a:spLocks/>
            </p:cNvSpPr>
            <p:nvPr/>
          </p:nvSpPr>
          <p:spPr bwMode="auto">
            <a:xfrm>
              <a:off x="2481263" y="3749675"/>
              <a:ext cx="82550" cy="49213"/>
            </a:xfrm>
            <a:custGeom>
              <a:avLst/>
              <a:gdLst>
                <a:gd name="T0" fmla="*/ 74613 w 52"/>
                <a:gd name="T1" fmla="*/ 11113 h 31"/>
                <a:gd name="T2" fmla="*/ 30163 w 52"/>
                <a:gd name="T3" fmla="*/ 0 h 31"/>
                <a:gd name="T4" fmla="*/ 0 w 52"/>
                <a:gd name="T5" fmla="*/ 30163 h 31"/>
                <a:gd name="T6" fmla="*/ 44450 w 52"/>
                <a:gd name="T7" fmla="*/ 49213 h 31"/>
                <a:gd name="T8" fmla="*/ 82550 w 52"/>
                <a:gd name="T9" fmla="*/ 22225 h 31"/>
                <a:gd name="T10" fmla="*/ 74613 w 52"/>
                <a:gd name="T11" fmla="*/ 11113 h 3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2"/>
                <a:gd name="T19" fmla="*/ 0 h 31"/>
                <a:gd name="T20" fmla="*/ 52 w 52"/>
                <a:gd name="T21" fmla="*/ 31 h 3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2" h="31">
                  <a:moveTo>
                    <a:pt x="47" y="7"/>
                  </a:moveTo>
                  <a:cubicBezTo>
                    <a:pt x="37" y="5"/>
                    <a:pt x="28" y="4"/>
                    <a:pt x="19" y="0"/>
                  </a:cubicBezTo>
                  <a:cubicBezTo>
                    <a:pt x="1" y="5"/>
                    <a:pt x="11" y="10"/>
                    <a:pt x="0" y="19"/>
                  </a:cubicBezTo>
                  <a:cubicBezTo>
                    <a:pt x="9" y="24"/>
                    <a:pt x="19" y="25"/>
                    <a:pt x="28" y="31"/>
                  </a:cubicBezTo>
                  <a:cubicBezTo>
                    <a:pt x="40" y="28"/>
                    <a:pt x="43" y="21"/>
                    <a:pt x="52" y="14"/>
                  </a:cubicBezTo>
                  <a:cubicBezTo>
                    <a:pt x="50" y="8"/>
                    <a:pt x="51" y="10"/>
                    <a:pt x="47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1" name="Freeform 266"/>
            <p:cNvSpPr>
              <a:spLocks/>
            </p:cNvSpPr>
            <p:nvPr/>
          </p:nvSpPr>
          <p:spPr bwMode="auto">
            <a:xfrm>
              <a:off x="2608263" y="3722688"/>
              <a:ext cx="95250" cy="65087"/>
            </a:xfrm>
            <a:custGeom>
              <a:avLst/>
              <a:gdLst>
                <a:gd name="T0" fmla="*/ 4763 w 60"/>
                <a:gd name="T1" fmla="*/ 52387 h 41"/>
                <a:gd name="T2" fmla="*/ 55563 w 60"/>
                <a:gd name="T3" fmla="*/ 38100 h 41"/>
                <a:gd name="T4" fmla="*/ 55563 w 60"/>
                <a:gd name="T5" fmla="*/ 22225 h 41"/>
                <a:gd name="T6" fmla="*/ 50800 w 60"/>
                <a:gd name="T7" fmla="*/ 0 h 41"/>
                <a:gd name="T8" fmla="*/ 92075 w 60"/>
                <a:gd name="T9" fmla="*/ 7937 h 41"/>
                <a:gd name="T10" fmla="*/ 77788 w 60"/>
                <a:gd name="T11" fmla="*/ 65087 h 41"/>
                <a:gd name="T12" fmla="*/ 44450 w 60"/>
                <a:gd name="T13" fmla="*/ 60325 h 41"/>
                <a:gd name="T14" fmla="*/ 4763 w 60"/>
                <a:gd name="T15" fmla="*/ 52387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0"/>
                <a:gd name="T25" fmla="*/ 0 h 41"/>
                <a:gd name="T26" fmla="*/ 60 w 60"/>
                <a:gd name="T27" fmla="*/ 41 h 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0" h="41">
                  <a:moveTo>
                    <a:pt x="3" y="33"/>
                  </a:moveTo>
                  <a:cubicBezTo>
                    <a:pt x="5" y="14"/>
                    <a:pt x="18" y="22"/>
                    <a:pt x="35" y="24"/>
                  </a:cubicBezTo>
                  <a:cubicBezTo>
                    <a:pt x="42" y="21"/>
                    <a:pt x="41" y="18"/>
                    <a:pt x="35" y="14"/>
                  </a:cubicBezTo>
                  <a:cubicBezTo>
                    <a:pt x="31" y="8"/>
                    <a:pt x="29" y="7"/>
                    <a:pt x="32" y="0"/>
                  </a:cubicBezTo>
                  <a:cubicBezTo>
                    <a:pt x="50" y="5"/>
                    <a:pt x="41" y="4"/>
                    <a:pt x="58" y="5"/>
                  </a:cubicBezTo>
                  <a:cubicBezTo>
                    <a:pt x="57" y="15"/>
                    <a:pt x="60" y="39"/>
                    <a:pt x="49" y="41"/>
                  </a:cubicBezTo>
                  <a:cubicBezTo>
                    <a:pt x="41" y="36"/>
                    <a:pt x="38" y="36"/>
                    <a:pt x="28" y="38"/>
                  </a:cubicBezTo>
                  <a:cubicBezTo>
                    <a:pt x="25" y="38"/>
                    <a:pt x="0" y="33"/>
                    <a:pt x="3" y="3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2" name="Freeform 267"/>
            <p:cNvSpPr>
              <a:spLocks/>
            </p:cNvSpPr>
            <p:nvPr/>
          </p:nvSpPr>
          <p:spPr bwMode="auto">
            <a:xfrm>
              <a:off x="2689225" y="3724275"/>
              <a:ext cx="104775" cy="63500"/>
            </a:xfrm>
            <a:custGeom>
              <a:avLst/>
              <a:gdLst>
                <a:gd name="T0" fmla="*/ 7937 w 66"/>
                <a:gd name="T1" fmla="*/ 6350 h 40"/>
                <a:gd name="T2" fmla="*/ 53975 w 66"/>
                <a:gd name="T3" fmla="*/ 23812 h 40"/>
                <a:gd name="T4" fmla="*/ 95250 w 66"/>
                <a:gd name="T5" fmla="*/ 28575 h 40"/>
                <a:gd name="T6" fmla="*/ 96837 w 66"/>
                <a:gd name="T7" fmla="*/ 44450 h 40"/>
                <a:gd name="T8" fmla="*/ 80962 w 66"/>
                <a:gd name="T9" fmla="*/ 50800 h 40"/>
                <a:gd name="T10" fmla="*/ 50800 w 66"/>
                <a:gd name="T11" fmla="*/ 61913 h 40"/>
                <a:gd name="T12" fmla="*/ 15875 w 66"/>
                <a:gd name="T13" fmla="*/ 63500 h 40"/>
                <a:gd name="T14" fmla="*/ 4762 w 66"/>
                <a:gd name="T15" fmla="*/ 61913 h 40"/>
                <a:gd name="T16" fmla="*/ 0 w 66"/>
                <a:gd name="T17" fmla="*/ 55563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6"/>
                <a:gd name="T28" fmla="*/ 0 h 40"/>
                <a:gd name="T29" fmla="*/ 66 w 66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6" h="40">
                  <a:moveTo>
                    <a:pt x="5" y="4"/>
                  </a:moveTo>
                  <a:cubicBezTo>
                    <a:pt x="23" y="0"/>
                    <a:pt x="20" y="4"/>
                    <a:pt x="34" y="15"/>
                  </a:cubicBezTo>
                  <a:cubicBezTo>
                    <a:pt x="47" y="13"/>
                    <a:pt x="50" y="12"/>
                    <a:pt x="60" y="18"/>
                  </a:cubicBezTo>
                  <a:cubicBezTo>
                    <a:pt x="62" y="21"/>
                    <a:pt x="66" y="24"/>
                    <a:pt x="61" y="28"/>
                  </a:cubicBezTo>
                  <a:cubicBezTo>
                    <a:pt x="58" y="30"/>
                    <a:pt x="51" y="32"/>
                    <a:pt x="51" y="32"/>
                  </a:cubicBezTo>
                  <a:cubicBezTo>
                    <a:pt x="39" y="27"/>
                    <a:pt x="40" y="35"/>
                    <a:pt x="32" y="39"/>
                  </a:cubicBezTo>
                  <a:cubicBezTo>
                    <a:pt x="24" y="36"/>
                    <a:pt x="18" y="38"/>
                    <a:pt x="10" y="40"/>
                  </a:cubicBezTo>
                  <a:cubicBezTo>
                    <a:pt x="8" y="40"/>
                    <a:pt x="5" y="40"/>
                    <a:pt x="3" y="39"/>
                  </a:cubicBezTo>
                  <a:cubicBezTo>
                    <a:pt x="2" y="38"/>
                    <a:pt x="0" y="35"/>
                    <a:pt x="0" y="35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3" name="Freeform 268"/>
            <p:cNvSpPr>
              <a:spLocks/>
            </p:cNvSpPr>
            <p:nvPr/>
          </p:nvSpPr>
          <p:spPr bwMode="auto">
            <a:xfrm>
              <a:off x="2822575" y="3754438"/>
              <a:ext cx="36513" cy="41275"/>
            </a:xfrm>
            <a:custGeom>
              <a:avLst/>
              <a:gdLst>
                <a:gd name="T0" fmla="*/ 19050 w 23"/>
                <a:gd name="T1" fmla="*/ 33338 h 26"/>
                <a:gd name="T2" fmla="*/ 0 w 23"/>
                <a:gd name="T3" fmla="*/ 17463 h 26"/>
                <a:gd name="T4" fmla="*/ 31750 w 23"/>
                <a:gd name="T5" fmla="*/ 9525 h 26"/>
                <a:gd name="T6" fmla="*/ 15875 w 23"/>
                <a:gd name="T7" fmla="*/ 33338 h 26"/>
                <a:gd name="T8" fmla="*/ 19050 w 23"/>
                <a:gd name="T9" fmla="*/ 33338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26"/>
                <a:gd name="T17" fmla="*/ 23 w 23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26">
                  <a:moveTo>
                    <a:pt x="12" y="21"/>
                  </a:moveTo>
                  <a:cubicBezTo>
                    <a:pt x="2" y="20"/>
                    <a:pt x="2" y="20"/>
                    <a:pt x="0" y="11"/>
                  </a:cubicBezTo>
                  <a:cubicBezTo>
                    <a:pt x="2" y="0"/>
                    <a:pt x="9" y="5"/>
                    <a:pt x="20" y="6"/>
                  </a:cubicBezTo>
                  <a:cubicBezTo>
                    <a:pt x="23" y="14"/>
                    <a:pt x="18" y="19"/>
                    <a:pt x="10" y="21"/>
                  </a:cubicBezTo>
                  <a:cubicBezTo>
                    <a:pt x="13" y="26"/>
                    <a:pt x="12" y="26"/>
                    <a:pt x="12" y="2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4" name="Freeform 269"/>
            <p:cNvSpPr>
              <a:spLocks/>
            </p:cNvSpPr>
            <p:nvPr/>
          </p:nvSpPr>
          <p:spPr bwMode="auto">
            <a:xfrm>
              <a:off x="2273300" y="4014788"/>
              <a:ext cx="111125" cy="127000"/>
            </a:xfrm>
            <a:custGeom>
              <a:avLst/>
              <a:gdLst>
                <a:gd name="T0" fmla="*/ 111125 w 70"/>
                <a:gd name="T1" fmla="*/ 65087 h 80"/>
                <a:gd name="T2" fmla="*/ 93662 w 70"/>
                <a:gd name="T3" fmla="*/ 47625 h 80"/>
                <a:gd name="T4" fmla="*/ 42862 w 70"/>
                <a:gd name="T5" fmla="*/ 7938 h 80"/>
                <a:gd name="T6" fmla="*/ 20637 w 70"/>
                <a:gd name="T7" fmla="*/ 0 h 80"/>
                <a:gd name="T8" fmla="*/ 15875 w 70"/>
                <a:gd name="T9" fmla="*/ 9525 h 80"/>
                <a:gd name="T10" fmla="*/ 12700 w 70"/>
                <a:gd name="T11" fmla="*/ 50800 h 80"/>
                <a:gd name="T12" fmla="*/ 31750 w 70"/>
                <a:gd name="T13" fmla="*/ 76200 h 80"/>
                <a:gd name="T14" fmla="*/ 50800 w 70"/>
                <a:gd name="T15" fmla="*/ 58738 h 80"/>
                <a:gd name="T16" fmla="*/ 77787 w 70"/>
                <a:gd name="T17" fmla="*/ 76200 h 80"/>
                <a:gd name="T18" fmla="*/ 92075 w 70"/>
                <a:gd name="T19" fmla="*/ 100012 h 80"/>
                <a:gd name="T20" fmla="*/ 103188 w 70"/>
                <a:gd name="T21" fmla="*/ 73025 h 80"/>
                <a:gd name="T22" fmla="*/ 111125 w 70"/>
                <a:gd name="T23" fmla="*/ 65087 h 8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0"/>
                <a:gd name="T37" fmla="*/ 0 h 80"/>
                <a:gd name="T38" fmla="*/ 70 w 70"/>
                <a:gd name="T39" fmla="*/ 80 h 8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0" h="80">
                  <a:moveTo>
                    <a:pt x="70" y="41"/>
                  </a:moveTo>
                  <a:cubicBezTo>
                    <a:pt x="68" y="32"/>
                    <a:pt x="66" y="34"/>
                    <a:pt x="59" y="30"/>
                  </a:cubicBezTo>
                  <a:cubicBezTo>
                    <a:pt x="47" y="11"/>
                    <a:pt x="52" y="10"/>
                    <a:pt x="27" y="5"/>
                  </a:cubicBezTo>
                  <a:cubicBezTo>
                    <a:pt x="22" y="3"/>
                    <a:pt x="18" y="1"/>
                    <a:pt x="13" y="0"/>
                  </a:cubicBezTo>
                  <a:cubicBezTo>
                    <a:pt x="1" y="1"/>
                    <a:pt x="0" y="4"/>
                    <a:pt x="10" y="6"/>
                  </a:cubicBezTo>
                  <a:cubicBezTo>
                    <a:pt x="12" y="16"/>
                    <a:pt x="14" y="22"/>
                    <a:pt x="8" y="32"/>
                  </a:cubicBezTo>
                  <a:cubicBezTo>
                    <a:pt x="11" y="38"/>
                    <a:pt x="17" y="41"/>
                    <a:pt x="20" y="48"/>
                  </a:cubicBezTo>
                  <a:cubicBezTo>
                    <a:pt x="30" y="40"/>
                    <a:pt x="27" y="44"/>
                    <a:pt x="32" y="37"/>
                  </a:cubicBezTo>
                  <a:cubicBezTo>
                    <a:pt x="36" y="42"/>
                    <a:pt x="49" y="48"/>
                    <a:pt x="49" y="48"/>
                  </a:cubicBezTo>
                  <a:cubicBezTo>
                    <a:pt x="52" y="80"/>
                    <a:pt x="47" y="72"/>
                    <a:pt x="58" y="63"/>
                  </a:cubicBezTo>
                  <a:cubicBezTo>
                    <a:pt x="61" y="47"/>
                    <a:pt x="56" y="50"/>
                    <a:pt x="65" y="46"/>
                  </a:cubicBezTo>
                  <a:cubicBezTo>
                    <a:pt x="68" y="41"/>
                    <a:pt x="67" y="43"/>
                    <a:pt x="70" y="4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5" name="Freeform 270"/>
            <p:cNvSpPr>
              <a:spLocks/>
            </p:cNvSpPr>
            <p:nvPr/>
          </p:nvSpPr>
          <p:spPr bwMode="auto">
            <a:xfrm>
              <a:off x="2252663" y="3905250"/>
              <a:ext cx="120650" cy="134938"/>
            </a:xfrm>
            <a:custGeom>
              <a:avLst/>
              <a:gdLst>
                <a:gd name="T0" fmla="*/ 36512 w 76"/>
                <a:gd name="T1" fmla="*/ 109538 h 85"/>
                <a:gd name="T2" fmla="*/ 19050 w 76"/>
                <a:gd name="T3" fmla="*/ 92075 h 85"/>
                <a:gd name="T4" fmla="*/ 0 w 76"/>
                <a:gd name="T5" fmla="*/ 57150 h 85"/>
                <a:gd name="T6" fmla="*/ 22225 w 76"/>
                <a:gd name="T7" fmla="*/ 14288 h 85"/>
                <a:gd name="T8" fmla="*/ 76200 w 76"/>
                <a:gd name="T9" fmla="*/ 14288 h 85"/>
                <a:gd name="T10" fmla="*/ 104775 w 76"/>
                <a:gd name="T11" fmla="*/ 0 h 85"/>
                <a:gd name="T12" fmla="*/ 106363 w 76"/>
                <a:gd name="T13" fmla="*/ 26988 h 85"/>
                <a:gd name="T14" fmla="*/ 95250 w 76"/>
                <a:gd name="T15" fmla="*/ 80963 h 85"/>
                <a:gd name="T16" fmla="*/ 101600 w 76"/>
                <a:gd name="T17" fmla="*/ 114300 h 85"/>
                <a:gd name="T18" fmla="*/ 82550 w 76"/>
                <a:gd name="T19" fmla="*/ 125413 h 85"/>
                <a:gd name="T20" fmla="*/ 36512 w 76"/>
                <a:gd name="T21" fmla="*/ 109538 h 8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6"/>
                <a:gd name="T34" fmla="*/ 0 h 85"/>
                <a:gd name="T35" fmla="*/ 76 w 76"/>
                <a:gd name="T36" fmla="*/ 85 h 8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6" h="85">
                  <a:moveTo>
                    <a:pt x="23" y="69"/>
                  </a:moveTo>
                  <a:cubicBezTo>
                    <a:pt x="17" y="66"/>
                    <a:pt x="16" y="63"/>
                    <a:pt x="12" y="58"/>
                  </a:cubicBezTo>
                  <a:cubicBezTo>
                    <a:pt x="10" y="49"/>
                    <a:pt x="8" y="42"/>
                    <a:pt x="0" y="36"/>
                  </a:cubicBezTo>
                  <a:cubicBezTo>
                    <a:pt x="7" y="27"/>
                    <a:pt x="5" y="15"/>
                    <a:pt x="14" y="9"/>
                  </a:cubicBezTo>
                  <a:cubicBezTo>
                    <a:pt x="28" y="10"/>
                    <a:pt x="35" y="12"/>
                    <a:pt x="48" y="9"/>
                  </a:cubicBezTo>
                  <a:cubicBezTo>
                    <a:pt x="54" y="6"/>
                    <a:pt x="60" y="3"/>
                    <a:pt x="66" y="0"/>
                  </a:cubicBezTo>
                  <a:cubicBezTo>
                    <a:pt x="76" y="3"/>
                    <a:pt x="73" y="10"/>
                    <a:pt x="67" y="17"/>
                  </a:cubicBezTo>
                  <a:cubicBezTo>
                    <a:pt x="65" y="28"/>
                    <a:pt x="64" y="40"/>
                    <a:pt x="60" y="51"/>
                  </a:cubicBezTo>
                  <a:cubicBezTo>
                    <a:pt x="59" y="60"/>
                    <a:pt x="61" y="64"/>
                    <a:pt x="64" y="72"/>
                  </a:cubicBezTo>
                  <a:cubicBezTo>
                    <a:pt x="61" y="85"/>
                    <a:pt x="62" y="83"/>
                    <a:pt x="52" y="79"/>
                  </a:cubicBezTo>
                  <a:cubicBezTo>
                    <a:pt x="46" y="73"/>
                    <a:pt x="32" y="69"/>
                    <a:pt x="23" y="6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6" name="Freeform 271"/>
            <p:cNvSpPr>
              <a:spLocks/>
            </p:cNvSpPr>
            <p:nvPr/>
          </p:nvSpPr>
          <p:spPr bwMode="auto">
            <a:xfrm>
              <a:off x="2166938" y="3908425"/>
              <a:ext cx="96837" cy="50800"/>
            </a:xfrm>
            <a:custGeom>
              <a:avLst/>
              <a:gdLst>
                <a:gd name="T0" fmla="*/ 96837 w 61"/>
                <a:gd name="T1" fmla="*/ 23812 h 32"/>
                <a:gd name="T2" fmla="*/ 61912 w 61"/>
                <a:gd name="T3" fmla="*/ 11112 h 32"/>
                <a:gd name="T4" fmla="*/ 38100 w 61"/>
                <a:gd name="T5" fmla="*/ 0 h 32"/>
                <a:gd name="T6" fmla="*/ 12700 w 61"/>
                <a:gd name="T7" fmla="*/ 12700 h 32"/>
                <a:gd name="T8" fmla="*/ 0 w 61"/>
                <a:gd name="T9" fmla="*/ 34925 h 32"/>
                <a:gd name="T10" fmla="*/ 26987 w 61"/>
                <a:gd name="T11" fmla="*/ 50800 h 32"/>
                <a:gd name="T12" fmla="*/ 50800 w 61"/>
                <a:gd name="T13" fmla="*/ 39687 h 32"/>
                <a:gd name="T14" fmla="*/ 76200 w 61"/>
                <a:gd name="T15" fmla="*/ 50800 h 32"/>
                <a:gd name="T16" fmla="*/ 96837 w 61"/>
                <a:gd name="T17" fmla="*/ 23812 h 3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1"/>
                <a:gd name="T28" fmla="*/ 0 h 32"/>
                <a:gd name="T29" fmla="*/ 61 w 61"/>
                <a:gd name="T30" fmla="*/ 32 h 3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1" h="32">
                  <a:moveTo>
                    <a:pt x="61" y="15"/>
                  </a:moveTo>
                  <a:cubicBezTo>
                    <a:pt x="53" y="13"/>
                    <a:pt x="46" y="11"/>
                    <a:pt x="39" y="7"/>
                  </a:cubicBezTo>
                  <a:cubicBezTo>
                    <a:pt x="35" y="1"/>
                    <a:pt x="31" y="1"/>
                    <a:pt x="24" y="0"/>
                  </a:cubicBezTo>
                  <a:cubicBezTo>
                    <a:pt x="13" y="1"/>
                    <a:pt x="16" y="2"/>
                    <a:pt x="8" y="8"/>
                  </a:cubicBezTo>
                  <a:cubicBezTo>
                    <a:pt x="6" y="13"/>
                    <a:pt x="0" y="22"/>
                    <a:pt x="0" y="22"/>
                  </a:cubicBezTo>
                  <a:cubicBezTo>
                    <a:pt x="7" y="25"/>
                    <a:pt x="10" y="31"/>
                    <a:pt x="17" y="32"/>
                  </a:cubicBezTo>
                  <a:cubicBezTo>
                    <a:pt x="23" y="31"/>
                    <a:pt x="26" y="27"/>
                    <a:pt x="32" y="25"/>
                  </a:cubicBezTo>
                  <a:cubicBezTo>
                    <a:pt x="40" y="27"/>
                    <a:pt x="40" y="31"/>
                    <a:pt x="48" y="32"/>
                  </a:cubicBezTo>
                  <a:cubicBezTo>
                    <a:pt x="61" y="31"/>
                    <a:pt x="61" y="28"/>
                    <a:pt x="61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7" name="Freeform 272"/>
            <p:cNvSpPr>
              <a:spLocks/>
            </p:cNvSpPr>
            <p:nvPr/>
          </p:nvSpPr>
          <p:spPr bwMode="auto">
            <a:xfrm>
              <a:off x="2117725" y="3781425"/>
              <a:ext cx="115888" cy="158750"/>
            </a:xfrm>
            <a:custGeom>
              <a:avLst/>
              <a:gdLst>
                <a:gd name="T0" fmla="*/ 15875 w 73"/>
                <a:gd name="T1" fmla="*/ 134938 h 100"/>
                <a:gd name="T2" fmla="*/ 0 w 73"/>
                <a:gd name="T3" fmla="*/ 96837 h 100"/>
                <a:gd name="T4" fmla="*/ 38100 w 73"/>
                <a:gd name="T5" fmla="*/ 58738 h 100"/>
                <a:gd name="T6" fmla="*/ 26988 w 73"/>
                <a:gd name="T7" fmla="*/ 28575 h 100"/>
                <a:gd name="T8" fmla="*/ 42863 w 73"/>
                <a:gd name="T9" fmla="*/ 12700 h 100"/>
                <a:gd name="T10" fmla="*/ 88900 w 73"/>
                <a:gd name="T11" fmla="*/ 4763 h 100"/>
                <a:gd name="T12" fmla="*/ 95250 w 73"/>
                <a:gd name="T13" fmla="*/ 1588 h 100"/>
                <a:gd name="T14" fmla="*/ 77788 w 73"/>
                <a:gd name="T15" fmla="*/ 58738 h 100"/>
                <a:gd name="T16" fmla="*/ 100013 w 73"/>
                <a:gd name="T17" fmla="*/ 90487 h 100"/>
                <a:gd name="T18" fmla="*/ 88900 w 73"/>
                <a:gd name="T19" fmla="*/ 107950 h 100"/>
                <a:gd name="T20" fmla="*/ 73025 w 73"/>
                <a:gd name="T21" fmla="*/ 131763 h 100"/>
                <a:gd name="T22" fmla="*/ 46038 w 73"/>
                <a:gd name="T23" fmla="*/ 158750 h 100"/>
                <a:gd name="T24" fmla="*/ 30163 w 73"/>
                <a:gd name="T25" fmla="*/ 142875 h 100"/>
                <a:gd name="T26" fmla="*/ 15875 w 73"/>
                <a:gd name="T27" fmla="*/ 134938 h 1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3"/>
                <a:gd name="T43" fmla="*/ 0 h 100"/>
                <a:gd name="T44" fmla="*/ 73 w 73"/>
                <a:gd name="T45" fmla="*/ 100 h 1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3" h="100">
                  <a:moveTo>
                    <a:pt x="10" y="85"/>
                  </a:moveTo>
                  <a:cubicBezTo>
                    <a:pt x="6" y="77"/>
                    <a:pt x="2" y="70"/>
                    <a:pt x="0" y="61"/>
                  </a:cubicBezTo>
                  <a:cubicBezTo>
                    <a:pt x="1" y="41"/>
                    <a:pt x="6" y="41"/>
                    <a:pt x="24" y="37"/>
                  </a:cubicBezTo>
                  <a:cubicBezTo>
                    <a:pt x="22" y="29"/>
                    <a:pt x="20" y="25"/>
                    <a:pt x="17" y="18"/>
                  </a:cubicBezTo>
                  <a:cubicBezTo>
                    <a:pt x="20" y="12"/>
                    <a:pt x="20" y="9"/>
                    <a:pt x="27" y="8"/>
                  </a:cubicBezTo>
                  <a:cubicBezTo>
                    <a:pt x="36" y="4"/>
                    <a:pt x="56" y="3"/>
                    <a:pt x="56" y="3"/>
                  </a:cubicBezTo>
                  <a:cubicBezTo>
                    <a:pt x="57" y="2"/>
                    <a:pt x="60" y="0"/>
                    <a:pt x="60" y="1"/>
                  </a:cubicBezTo>
                  <a:cubicBezTo>
                    <a:pt x="60" y="7"/>
                    <a:pt x="52" y="31"/>
                    <a:pt x="49" y="37"/>
                  </a:cubicBezTo>
                  <a:cubicBezTo>
                    <a:pt x="51" y="55"/>
                    <a:pt x="48" y="55"/>
                    <a:pt x="63" y="57"/>
                  </a:cubicBezTo>
                  <a:cubicBezTo>
                    <a:pt x="73" y="62"/>
                    <a:pt x="61" y="66"/>
                    <a:pt x="56" y="68"/>
                  </a:cubicBezTo>
                  <a:cubicBezTo>
                    <a:pt x="52" y="75"/>
                    <a:pt x="53" y="80"/>
                    <a:pt x="46" y="83"/>
                  </a:cubicBezTo>
                  <a:cubicBezTo>
                    <a:pt x="42" y="89"/>
                    <a:pt x="36" y="99"/>
                    <a:pt x="29" y="100"/>
                  </a:cubicBezTo>
                  <a:cubicBezTo>
                    <a:pt x="21" y="98"/>
                    <a:pt x="24" y="95"/>
                    <a:pt x="19" y="90"/>
                  </a:cubicBezTo>
                  <a:cubicBezTo>
                    <a:pt x="17" y="88"/>
                    <a:pt x="10" y="85"/>
                    <a:pt x="10" y="8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8" name="Freeform 274"/>
            <p:cNvSpPr>
              <a:spLocks/>
            </p:cNvSpPr>
            <p:nvPr/>
          </p:nvSpPr>
          <p:spPr bwMode="auto">
            <a:xfrm>
              <a:off x="1401763" y="3619500"/>
              <a:ext cx="23812" cy="17463"/>
            </a:xfrm>
            <a:custGeom>
              <a:avLst/>
              <a:gdLst>
                <a:gd name="T0" fmla="*/ 19050 w 15"/>
                <a:gd name="T1" fmla="*/ 14288 h 11"/>
                <a:gd name="T2" fmla="*/ 11112 w 15"/>
                <a:gd name="T3" fmla="*/ 0 h 11"/>
                <a:gd name="T4" fmla="*/ 19050 w 15"/>
                <a:gd name="T5" fmla="*/ 14288 h 11"/>
                <a:gd name="T6" fmla="*/ 0 60000 65536"/>
                <a:gd name="T7" fmla="*/ 0 60000 65536"/>
                <a:gd name="T8" fmla="*/ 0 60000 65536"/>
                <a:gd name="T9" fmla="*/ 0 w 15"/>
                <a:gd name="T10" fmla="*/ 0 h 11"/>
                <a:gd name="T11" fmla="*/ 15 w 15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11">
                  <a:moveTo>
                    <a:pt x="12" y="9"/>
                  </a:moveTo>
                  <a:cubicBezTo>
                    <a:pt x="5" y="7"/>
                    <a:pt x="0" y="6"/>
                    <a:pt x="7" y="0"/>
                  </a:cubicBezTo>
                  <a:cubicBezTo>
                    <a:pt x="9" y="2"/>
                    <a:pt x="15" y="11"/>
                    <a:pt x="12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59" name="Freeform 275"/>
            <p:cNvSpPr>
              <a:spLocks/>
            </p:cNvSpPr>
            <p:nvPr/>
          </p:nvSpPr>
          <p:spPr bwMode="auto">
            <a:xfrm>
              <a:off x="2414588" y="3505200"/>
              <a:ext cx="28575" cy="39688"/>
            </a:xfrm>
            <a:custGeom>
              <a:avLst/>
              <a:gdLst>
                <a:gd name="T0" fmla="*/ 23812 w 18"/>
                <a:gd name="T1" fmla="*/ 0 h 25"/>
                <a:gd name="T2" fmla="*/ 0 w 18"/>
                <a:gd name="T3" fmla="*/ 26988 h 25"/>
                <a:gd name="T4" fmla="*/ 23812 w 18"/>
                <a:gd name="T5" fmla="*/ 0 h 25"/>
                <a:gd name="T6" fmla="*/ 0 60000 65536"/>
                <a:gd name="T7" fmla="*/ 0 60000 65536"/>
                <a:gd name="T8" fmla="*/ 0 60000 65536"/>
                <a:gd name="T9" fmla="*/ 0 w 18"/>
                <a:gd name="T10" fmla="*/ 0 h 25"/>
                <a:gd name="T11" fmla="*/ 18 w 18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25">
                  <a:moveTo>
                    <a:pt x="15" y="0"/>
                  </a:moveTo>
                  <a:cubicBezTo>
                    <a:pt x="6" y="3"/>
                    <a:pt x="3" y="8"/>
                    <a:pt x="0" y="17"/>
                  </a:cubicBezTo>
                  <a:cubicBezTo>
                    <a:pt x="4" y="25"/>
                    <a:pt x="18" y="7"/>
                    <a:pt x="15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0" name="Freeform 277"/>
            <p:cNvSpPr>
              <a:spLocks/>
            </p:cNvSpPr>
            <p:nvPr/>
          </p:nvSpPr>
          <p:spPr bwMode="auto">
            <a:xfrm>
              <a:off x="2168525" y="3271838"/>
              <a:ext cx="314325" cy="212725"/>
            </a:xfrm>
            <a:custGeom>
              <a:avLst/>
              <a:gdLst>
                <a:gd name="T0" fmla="*/ 279400 w 198"/>
                <a:gd name="T1" fmla="*/ 136525 h 134"/>
                <a:gd name="T2" fmla="*/ 263525 w 198"/>
                <a:gd name="T3" fmla="*/ 146050 h 134"/>
                <a:gd name="T4" fmla="*/ 282575 w 198"/>
                <a:gd name="T5" fmla="*/ 157162 h 134"/>
                <a:gd name="T6" fmla="*/ 312738 w 198"/>
                <a:gd name="T7" fmla="*/ 136525 h 134"/>
                <a:gd name="T8" fmla="*/ 301625 w 198"/>
                <a:gd name="T9" fmla="*/ 166687 h 134"/>
                <a:gd name="T10" fmla="*/ 296863 w 198"/>
                <a:gd name="T11" fmla="*/ 212725 h 134"/>
                <a:gd name="T12" fmla="*/ 274638 w 198"/>
                <a:gd name="T13" fmla="*/ 209550 h 134"/>
                <a:gd name="T14" fmla="*/ 250825 w 198"/>
                <a:gd name="T15" fmla="*/ 188912 h 134"/>
                <a:gd name="T16" fmla="*/ 236538 w 198"/>
                <a:gd name="T17" fmla="*/ 169862 h 134"/>
                <a:gd name="T18" fmla="*/ 217488 w 198"/>
                <a:gd name="T19" fmla="*/ 155575 h 134"/>
                <a:gd name="T20" fmla="*/ 207963 w 198"/>
                <a:gd name="T21" fmla="*/ 133350 h 134"/>
                <a:gd name="T22" fmla="*/ 206375 w 198"/>
                <a:gd name="T23" fmla="*/ 109537 h 134"/>
                <a:gd name="T24" fmla="*/ 174625 w 198"/>
                <a:gd name="T25" fmla="*/ 65087 h 134"/>
                <a:gd name="T26" fmla="*/ 141288 w 198"/>
                <a:gd name="T27" fmla="*/ 41275 h 134"/>
                <a:gd name="T28" fmla="*/ 98425 w 198"/>
                <a:gd name="T29" fmla="*/ 61912 h 134"/>
                <a:gd name="T30" fmla="*/ 77788 w 198"/>
                <a:gd name="T31" fmla="*/ 46037 h 134"/>
                <a:gd name="T32" fmla="*/ 50800 w 198"/>
                <a:gd name="T33" fmla="*/ 42862 h 134"/>
                <a:gd name="T34" fmla="*/ 11112 w 198"/>
                <a:gd name="T35" fmla="*/ 46037 h 134"/>
                <a:gd name="T36" fmla="*/ 53975 w 198"/>
                <a:gd name="T37" fmla="*/ 19050 h 134"/>
                <a:gd name="T38" fmla="*/ 74613 w 198"/>
                <a:gd name="T39" fmla="*/ 9525 h 134"/>
                <a:gd name="T40" fmla="*/ 136525 w 198"/>
                <a:gd name="T41" fmla="*/ 12700 h 134"/>
                <a:gd name="T42" fmla="*/ 192087 w 198"/>
                <a:gd name="T43" fmla="*/ 7937 h 134"/>
                <a:gd name="T44" fmla="*/ 222250 w 198"/>
                <a:gd name="T45" fmla="*/ 0 h 134"/>
                <a:gd name="T46" fmla="*/ 244475 w 198"/>
                <a:gd name="T47" fmla="*/ 38100 h 134"/>
                <a:gd name="T48" fmla="*/ 260350 w 198"/>
                <a:gd name="T49" fmla="*/ 55562 h 134"/>
                <a:gd name="T50" fmla="*/ 273050 w 198"/>
                <a:gd name="T51" fmla="*/ 76200 h 134"/>
                <a:gd name="T52" fmla="*/ 282575 w 198"/>
                <a:gd name="T53" fmla="*/ 88900 h 134"/>
                <a:gd name="T54" fmla="*/ 287338 w 198"/>
                <a:gd name="T55" fmla="*/ 104775 h 134"/>
                <a:gd name="T56" fmla="*/ 311150 w 198"/>
                <a:gd name="T57" fmla="*/ 133350 h 134"/>
                <a:gd name="T58" fmla="*/ 279400 w 198"/>
                <a:gd name="T59" fmla="*/ 136525 h 13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98"/>
                <a:gd name="T91" fmla="*/ 0 h 134"/>
                <a:gd name="T92" fmla="*/ 198 w 198"/>
                <a:gd name="T93" fmla="*/ 134 h 13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98" h="134">
                  <a:moveTo>
                    <a:pt x="176" y="86"/>
                  </a:moveTo>
                  <a:cubicBezTo>
                    <a:pt x="169" y="83"/>
                    <a:pt x="167" y="85"/>
                    <a:pt x="166" y="92"/>
                  </a:cubicBezTo>
                  <a:cubicBezTo>
                    <a:pt x="170" y="97"/>
                    <a:pt x="172" y="98"/>
                    <a:pt x="178" y="99"/>
                  </a:cubicBezTo>
                  <a:cubicBezTo>
                    <a:pt x="186" y="89"/>
                    <a:pt x="179" y="83"/>
                    <a:pt x="197" y="86"/>
                  </a:cubicBezTo>
                  <a:cubicBezTo>
                    <a:pt x="198" y="93"/>
                    <a:pt x="194" y="99"/>
                    <a:pt x="190" y="105"/>
                  </a:cubicBezTo>
                  <a:cubicBezTo>
                    <a:pt x="191" y="114"/>
                    <a:pt x="198" y="129"/>
                    <a:pt x="187" y="134"/>
                  </a:cubicBezTo>
                  <a:cubicBezTo>
                    <a:pt x="182" y="133"/>
                    <a:pt x="177" y="134"/>
                    <a:pt x="173" y="132"/>
                  </a:cubicBezTo>
                  <a:cubicBezTo>
                    <a:pt x="166" y="130"/>
                    <a:pt x="173" y="121"/>
                    <a:pt x="158" y="119"/>
                  </a:cubicBezTo>
                  <a:cubicBezTo>
                    <a:pt x="154" y="113"/>
                    <a:pt x="157" y="109"/>
                    <a:pt x="149" y="107"/>
                  </a:cubicBezTo>
                  <a:cubicBezTo>
                    <a:pt x="144" y="103"/>
                    <a:pt x="144" y="99"/>
                    <a:pt x="137" y="98"/>
                  </a:cubicBezTo>
                  <a:cubicBezTo>
                    <a:pt x="136" y="92"/>
                    <a:pt x="134" y="89"/>
                    <a:pt x="131" y="84"/>
                  </a:cubicBezTo>
                  <a:cubicBezTo>
                    <a:pt x="133" y="77"/>
                    <a:pt x="136" y="74"/>
                    <a:pt x="130" y="69"/>
                  </a:cubicBezTo>
                  <a:cubicBezTo>
                    <a:pt x="117" y="77"/>
                    <a:pt x="129" y="44"/>
                    <a:pt x="110" y="41"/>
                  </a:cubicBezTo>
                  <a:cubicBezTo>
                    <a:pt x="105" y="33"/>
                    <a:pt x="99" y="28"/>
                    <a:pt x="89" y="26"/>
                  </a:cubicBezTo>
                  <a:cubicBezTo>
                    <a:pt x="73" y="28"/>
                    <a:pt x="76" y="37"/>
                    <a:pt x="62" y="39"/>
                  </a:cubicBezTo>
                  <a:cubicBezTo>
                    <a:pt x="53" y="38"/>
                    <a:pt x="56" y="31"/>
                    <a:pt x="49" y="29"/>
                  </a:cubicBezTo>
                  <a:cubicBezTo>
                    <a:pt x="44" y="27"/>
                    <a:pt x="38" y="28"/>
                    <a:pt x="32" y="27"/>
                  </a:cubicBezTo>
                  <a:cubicBezTo>
                    <a:pt x="25" y="28"/>
                    <a:pt x="13" y="33"/>
                    <a:pt x="7" y="29"/>
                  </a:cubicBezTo>
                  <a:cubicBezTo>
                    <a:pt x="0" y="12"/>
                    <a:pt x="23" y="13"/>
                    <a:pt x="34" y="12"/>
                  </a:cubicBezTo>
                  <a:cubicBezTo>
                    <a:pt x="38" y="9"/>
                    <a:pt x="42" y="8"/>
                    <a:pt x="47" y="6"/>
                  </a:cubicBezTo>
                  <a:cubicBezTo>
                    <a:pt x="62" y="9"/>
                    <a:pt x="70" y="10"/>
                    <a:pt x="86" y="8"/>
                  </a:cubicBezTo>
                  <a:cubicBezTo>
                    <a:pt x="96" y="4"/>
                    <a:pt x="110" y="7"/>
                    <a:pt x="121" y="5"/>
                  </a:cubicBezTo>
                  <a:cubicBezTo>
                    <a:pt x="129" y="16"/>
                    <a:pt x="131" y="5"/>
                    <a:pt x="140" y="0"/>
                  </a:cubicBezTo>
                  <a:cubicBezTo>
                    <a:pt x="144" y="9"/>
                    <a:pt x="148" y="16"/>
                    <a:pt x="154" y="24"/>
                  </a:cubicBezTo>
                  <a:cubicBezTo>
                    <a:pt x="155" y="31"/>
                    <a:pt x="158" y="32"/>
                    <a:pt x="164" y="35"/>
                  </a:cubicBezTo>
                  <a:cubicBezTo>
                    <a:pt x="167" y="39"/>
                    <a:pt x="169" y="44"/>
                    <a:pt x="172" y="48"/>
                  </a:cubicBezTo>
                  <a:cubicBezTo>
                    <a:pt x="175" y="62"/>
                    <a:pt x="170" y="44"/>
                    <a:pt x="178" y="56"/>
                  </a:cubicBezTo>
                  <a:cubicBezTo>
                    <a:pt x="180" y="59"/>
                    <a:pt x="179" y="63"/>
                    <a:pt x="181" y="66"/>
                  </a:cubicBezTo>
                  <a:cubicBezTo>
                    <a:pt x="184" y="71"/>
                    <a:pt x="193" y="79"/>
                    <a:pt x="196" y="84"/>
                  </a:cubicBezTo>
                  <a:cubicBezTo>
                    <a:pt x="193" y="86"/>
                    <a:pt x="179" y="88"/>
                    <a:pt x="176" y="8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1" name="Freeform 279"/>
            <p:cNvSpPr>
              <a:spLocks/>
            </p:cNvSpPr>
            <p:nvPr/>
          </p:nvSpPr>
          <p:spPr bwMode="auto">
            <a:xfrm>
              <a:off x="1474788" y="3094038"/>
              <a:ext cx="482600" cy="471487"/>
            </a:xfrm>
            <a:custGeom>
              <a:avLst/>
              <a:gdLst>
                <a:gd name="T0" fmla="*/ 0 w 304"/>
                <a:gd name="T1" fmla="*/ 187325 h 297"/>
                <a:gd name="T2" fmla="*/ 28575 w 304"/>
                <a:gd name="T3" fmla="*/ 180975 h 297"/>
                <a:gd name="T4" fmla="*/ 134937 w 304"/>
                <a:gd name="T5" fmla="*/ 190500 h 297"/>
                <a:gd name="T6" fmla="*/ 134937 w 304"/>
                <a:gd name="T7" fmla="*/ 109537 h 297"/>
                <a:gd name="T8" fmla="*/ 149225 w 304"/>
                <a:gd name="T9" fmla="*/ 0 h 297"/>
                <a:gd name="T10" fmla="*/ 244475 w 304"/>
                <a:gd name="T11" fmla="*/ 4762 h 297"/>
                <a:gd name="T12" fmla="*/ 247650 w 304"/>
                <a:gd name="T13" fmla="*/ 96837 h 297"/>
                <a:gd name="T14" fmla="*/ 276225 w 304"/>
                <a:gd name="T15" fmla="*/ 96837 h 297"/>
                <a:gd name="T16" fmla="*/ 306387 w 304"/>
                <a:gd name="T17" fmla="*/ 119062 h 297"/>
                <a:gd name="T18" fmla="*/ 338137 w 304"/>
                <a:gd name="T19" fmla="*/ 114300 h 297"/>
                <a:gd name="T20" fmla="*/ 371475 w 304"/>
                <a:gd name="T21" fmla="*/ 120650 h 297"/>
                <a:gd name="T22" fmla="*/ 395287 w 304"/>
                <a:gd name="T23" fmla="*/ 109537 h 297"/>
                <a:gd name="T24" fmla="*/ 433388 w 304"/>
                <a:gd name="T25" fmla="*/ 114300 h 297"/>
                <a:gd name="T26" fmla="*/ 454025 w 304"/>
                <a:gd name="T27" fmla="*/ 128587 h 297"/>
                <a:gd name="T28" fmla="*/ 454025 w 304"/>
                <a:gd name="T29" fmla="*/ 147637 h 297"/>
                <a:gd name="T30" fmla="*/ 461963 w 304"/>
                <a:gd name="T31" fmla="*/ 185737 h 297"/>
                <a:gd name="T32" fmla="*/ 482600 w 304"/>
                <a:gd name="T33" fmla="*/ 220662 h 297"/>
                <a:gd name="T34" fmla="*/ 477838 w 304"/>
                <a:gd name="T35" fmla="*/ 285750 h 297"/>
                <a:gd name="T36" fmla="*/ 463550 w 304"/>
                <a:gd name="T37" fmla="*/ 292100 h 297"/>
                <a:gd name="T38" fmla="*/ 447675 w 304"/>
                <a:gd name="T39" fmla="*/ 290512 h 297"/>
                <a:gd name="T40" fmla="*/ 434975 w 304"/>
                <a:gd name="T41" fmla="*/ 306387 h 297"/>
                <a:gd name="T42" fmla="*/ 406400 w 304"/>
                <a:gd name="T43" fmla="*/ 319087 h 297"/>
                <a:gd name="T44" fmla="*/ 387350 w 304"/>
                <a:gd name="T45" fmla="*/ 339725 h 297"/>
                <a:gd name="T46" fmla="*/ 373062 w 304"/>
                <a:gd name="T47" fmla="*/ 354012 h 297"/>
                <a:gd name="T48" fmla="*/ 349250 w 304"/>
                <a:gd name="T49" fmla="*/ 376237 h 297"/>
                <a:gd name="T50" fmla="*/ 342900 w 304"/>
                <a:gd name="T51" fmla="*/ 390525 h 297"/>
                <a:gd name="T52" fmla="*/ 339725 w 304"/>
                <a:gd name="T53" fmla="*/ 414337 h 297"/>
                <a:gd name="T54" fmla="*/ 354012 w 304"/>
                <a:gd name="T55" fmla="*/ 428625 h 297"/>
                <a:gd name="T56" fmla="*/ 358775 w 304"/>
                <a:gd name="T57" fmla="*/ 457200 h 297"/>
                <a:gd name="T58" fmla="*/ 349250 w 304"/>
                <a:gd name="T59" fmla="*/ 471487 h 297"/>
                <a:gd name="T60" fmla="*/ 334962 w 304"/>
                <a:gd name="T61" fmla="*/ 447675 h 297"/>
                <a:gd name="T62" fmla="*/ 306387 w 304"/>
                <a:gd name="T63" fmla="*/ 438150 h 297"/>
                <a:gd name="T64" fmla="*/ 287337 w 304"/>
                <a:gd name="T65" fmla="*/ 420687 h 297"/>
                <a:gd name="T66" fmla="*/ 276225 w 304"/>
                <a:gd name="T67" fmla="*/ 390525 h 297"/>
                <a:gd name="T68" fmla="*/ 254000 w 304"/>
                <a:gd name="T69" fmla="*/ 371475 h 297"/>
                <a:gd name="T70" fmla="*/ 238125 w 304"/>
                <a:gd name="T71" fmla="*/ 352425 h 297"/>
                <a:gd name="T72" fmla="*/ 230188 w 304"/>
                <a:gd name="T73" fmla="*/ 338137 h 297"/>
                <a:gd name="T74" fmla="*/ 223838 w 304"/>
                <a:gd name="T75" fmla="*/ 319087 h 297"/>
                <a:gd name="T76" fmla="*/ 206375 w 304"/>
                <a:gd name="T77" fmla="*/ 301625 h 297"/>
                <a:gd name="T78" fmla="*/ 173037 w 304"/>
                <a:gd name="T79" fmla="*/ 285750 h 297"/>
                <a:gd name="T80" fmla="*/ 161925 w 304"/>
                <a:gd name="T81" fmla="*/ 295275 h 297"/>
                <a:gd name="T82" fmla="*/ 142875 w 304"/>
                <a:gd name="T83" fmla="*/ 304800 h 297"/>
                <a:gd name="T84" fmla="*/ 128587 w 304"/>
                <a:gd name="T85" fmla="*/ 314325 h 297"/>
                <a:gd name="T86" fmla="*/ 92075 w 304"/>
                <a:gd name="T87" fmla="*/ 304800 h 297"/>
                <a:gd name="T88" fmla="*/ 76200 w 304"/>
                <a:gd name="T89" fmla="*/ 292100 h 297"/>
                <a:gd name="T90" fmla="*/ 63500 w 304"/>
                <a:gd name="T91" fmla="*/ 257175 h 297"/>
                <a:gd name="T92" fmla="*/ 42862 w 304"/>
                <a:gd name="T93" fmla="*/ 225425 h 297"/>
                <a:gd name="T94" fmla="*/ 20637 w 304"/>
                <a:gd name="T95" fmla="*/ 215900 h 297"/>
                <a:gd name="T96" fmla="*/ 0 w 304"/>
                <a:gd name="T97" fmla="*/ 187325 h 2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04"/>
                <a:gd name="T148" fmla="*/ 0 h 297"/>
                <a:gd name="T149" fmla="*/ 304 w 304"/>
                <a:gd name="T150" fmla="*/ 297 h 29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04" h="297">
                  <a:moveTo>
                    <a:pt x="0" y="118"/>
                  </a:moveTo>
                  <a:lnTo>
                    <a:pt x="18" y="114"/>
                  </a:lnTo>
                  <a:lnTo>
                    <a:pt x="85" y="120"/>
                  </a:lnTo>
                  <a:lnTo>
                    <a:pt x="85" y="69"/>
                  </a:lnTo>
                  <a:lnTo>
                    <a:pt x="94" y="0"/>
                  </a:lnTo>
                  <a:lnTo>
                    <a:pt x="154" y="3"/>
                  </a:lnTo>
                  <a:lnTo>
                    <a:pt x="156" y="61"/>
                  </a:lnTo>
                  <a:lnTo>
                    <a:pt x="174" y="61"/>
                  </a:lnTo>
                  <a:lnTo>
                    <a:pt x="193" y="75"/>
                  </a:lnTo>
                  <a:lnTo>
                    <a:pt x="213" y="72"/>
                  </a:lnTo>
                  <a:lnTo>
                    <a:pt x="234" y="76"/>
                  </a:lnTo>
                  <a:lnTo>
                    <a:pt x="249" y="69"/>
                  </a:lnTo>
                  <a:lnTo>
                    <a:pt x="273" y="72"/>
                  </a:lnTo>
                  <a:lnTo>
                    <a:pt x="286" y="81"/>
                  </a:lnTo>
                  <a:lnTo>
                    <a:pt x="286" y="93"/>
                  </a:lnTo>
                  <a:lnTo>
                    <a:pt x="291" y="117"/>
                  </a:lnTo>
                  <a:lnTo>
                    <a:pt x="304" y="139"/>
                  </a:lnTo>
                  <a:lnTo>
                    <a:pt x="301" y="180"/>
                  </a:lnTo>
                  <a:lnTo>
                    <a:pt x="292" y="184"/>
                  </a:lnTo>
                  <a:lnTo>
                    <a:pt x="282" y="183"/>
                  </a:lnTo>
                  <a:lnTo>
                    <a:pt x="274" y="193"/>
                  </a:lnTo>
                  <a:lnTo>
                    <a:pt x="256" y="201"/>
                  </a:lnTo>
                  <a:lnTo>
                    <a:pt x="244" y="214"/>
                  </a:lnTo>
                  <a:lnTo>
                    <a:pt x="235" y="223"/>
                  </a:lnTo>
                  <a:lnTo>
                    <a:pt x="220" y="237"/>
                  </a:lnTo>
                  <a:lnTo>
                    <a:pt x="216" y="246"/>
                  </a:lnTo>
                  <a:lnTo>
                    <a:pt x="214" y="261"/>
                  </a:lnTo>
                  <a:lnTo>
                    <a:pt x="223" y="270"/>
                  </a:lnTo>
                  <a:lnTo>
                    <a:pt x="226" y="288"/>
                  </a:lnTo>
                  <a:lnTo>
                    <a:pt x="220" y="297"/>
                  </a:lnTo>
                  <a:lnTo>
                    <a:pt x="211" y="282"/>
                  </a:lnTo>
                  <a:lnTo>
                    <a:pt x="193" y="276"/>
                  </a:lnTo>
                  <a:lnTo>
                    <a:pt x="181" y="265"/>
                  </a:lnTo>
                  <a:lnTo>
                    <a:pt x="174" y="246"/>
                  </a:lnTo>
                  <a:lnTo>
                    <a:pt x="160" y="234"/>
                  </a:lnTo>
                  <a:lnTo>
                    <a:pt x="150" y="222"/>
                  </a:lnTo>
                  <a:lnTo>
                    <a:pt x="145" y="213"/>
                  </a:lnTo>
                  <a:lnTo>
                    <a:pt x="141" y="201"/>
                  </a:lnTo>
                  <a:lnTo>
                    <a:pt x="130" y="190"/>
                  </a:lnTo>
                  <a:lnTo>
                    <a:pt x="109" y="180"/>
                  </a:lnTo>
                  <a:lnTo>
                    <a:pt x="102" y="186"/>
                  </a:lnTo>
                  <a:lnTo>
                    <a:pt x="90" y="192"/>
                  </a:lnTo>
                  <a:lnTo>
                    <a:pt x="81" y="198"/>
                  </a:lnTo>
                  <a:lnTo>
                    <a:pt x="58" y="192"/>
                  </a:lnTo>
                  <a:lnTo>
                    <a:pt x="48" y="184"/>
                  </a:lnTo>
                  <a:lnTo>
                    <a:pt x="40" y="162"/>
                  </a:lnTo>
                  <a:lnTo>
                    <a:pt x="27" y="142"/>
                  </a:lnTo>
                  <a:lnTo>
                    <a:pt x="13" y="136"/>
                  </a:lnTo>
                  <a:lnTo>
                    <a:pt x="0" y="118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2" name="Freeform 273"/>
            <p:cNvSpPr>
              <a:spLocks/>
            </p:cNvSpPr>
            <p:nvPr/>
          </p:nvSpPr>
          <p:spPr bwMode="auto">
            <a:xfrm>
              <a:off x="1117600" y="3197225"/>
              <a:ext cx="1152525" cy="754063"/>
            </a:xfrm>
            <a:custGeom>
              <a:avLst/>
              <a:gdLst>
                <a:gd name="T0" fmla="*/ 1133475 w 726"/>
                <a:gd name="T1" fmla="*/ 566738 h 475"/>
                <a:gd name="T2" fmla="*/ 1141413 w 726"/>
                <a:gd name="T3" fmla="*/ 479425 h 475"/>
                <a:gd name="T4" fmla="*/ 1019175 w 726"/>
                <a:gd name="T5" fmla="*/ 506413 h 475"/>
                <a:gd name="T6" fmla="*/ 973138 w 726"/>
                <a:gd name="T7" fmla="*/ 623888 h 475"/>
                <a:gd name="T8" fmla="*/ 877888 w 726"/>
                <a:gd name="T9" fmla="*/ 644525 h 475"/>
                <a:gd name="T10" fmla="*/ 808037 w 726"/>
                <a:gd name="T11" fmla="*/ 623888 h 475"/>
                <a:gd name="T12" fmla="*/ 750887 w 726"/>
                <a:gd name="T13" fmla="*/ 566738 h 475"/>
                <a:gd name="T14" fmla="*/ 722312 w 726"/>
                <a:gd name="T15" fmla="*/ 511175 h 475"/>
                <a:gd name="T16" fmla="*/ 714375 w 726"/>
                <a:gd name="T17" fmla="*/ 442913 h 475"/>
                <a:gd name="T18" fmla="*/ 717550 w 726"/>
                <a:gd name="T19" fmla="*/ 377825 h 475"/>
                <a:gd name="T20" fmla="*/ 676275 w 726"/>
                <a:gd name="T21" fmla="*/ 338138 h 475"/>
                <a:gd name="T22" fmla="*/ 638175 w 726"/>
                <a:gd name="T23" fmla="*/ 300038 h 475"/>
                <a:gd name="T24" fmla="*/ 608012 w 726"/>
                <a:gd name="T25" fmla="*/ 252413 h 475"/>
                <a:gd name="T26" fmla="*/ 579437 w 726"/>
                <a:gd name="T27" fmla="*/ 209550 h 475"/>
                <a:gd name="T28" fmla="*/ 504825 w 726"/>
                <a:gd name="T29" fmla="*/ 195263 h 475"/>
                <a:gd name="T30" fmla="*/ 455613 w 726"/>
                <a:gd name="T31" fmla="*/ 201613 h 475"/>
                <a:gd name="T32" fmla="*/ 404812 w 726"/>
                <a:gd name="T33" fmla="*/ 122238 h 475"/>
                <a:gd name="T34" fmla="*/ 341312 w 726"/>
                <a:gd name="T35" fmla="*/ 80963 h 475"/>
                <a:gd name="T36" fmla="*/ 265113 w 726"/>
                <a:gd name="T37" fmla="*/ 95250 h 475"/>
                <a:gd name="T38" fmla="*/ 160337 w 726"/>
                <a:gd name="T39" fmla="*/ 79375 h 475"/>
                <a:gd name="T40" fmla="*/ 104775 w 726"/>
                <a:gd name="T41" fmla="*/ 41275 h 475"/>
                <a:gd name="T42" fmla="*/ 4762 w 726"/>
                <a:gd name="T43" fmla="*/ 22225 h 475"/>
                <a:gd name="T44" fmla="*/ 15875 w 726"/>
                <a:gd name="T45" fmla="*/ 87313 h 475"/>
                <a:gd name="T46" fmla="*/ 53975 w 726"/>
                <a:gd name="T47" fmla="*/ 152400 h 475"/>
                <a:gd name="T48" fmla="*/ 77787 w 726"/>
                <a:gd name="T49" fmla="*/ 225425 h 475"/>
                <a:gd name="T50" fmla="*/ 58738 w 726"/>
                <a:gd name="T51" fmla="*/ 233363 h 475"/>
                <a:gd name="T52" fmla="*/ 131763 w 726"/>
                <a:gd name="T53" fmla="*/ 296863 h 475"/>
                <a:gd name="T54" fmla="*/ 150812 w 726"/>
                <a:gd name="T55" fmla="*/ 358775 h 475"/>
                <a:gd name="T56" fmla="*/ 217488 w 726"/>
                <a:gd name="T57" fmla="*/ 415925 h 475"/>
                <a:gd name="T58" fmla="*/ 244475 w 726"/>
                <a:gd name="T59" fmla="*/ 457200 h 475"/>
                <a:gd name="T60" fmla="*/ 241300 w 726"/>
                <a:gd name="T61" fmla="*/ 411163 h 475"/>
                <a:gd name="T62" fmla="*/ 214313 w 726"/>
                <a:gd name="T63" fmla="*/ 365125 h 475"/>
                <a:gd name="T64" fmla="*/ 200025 w 726"/>
                <a:gd name="T65" fmla="*/ 334963 h 475"/>
                <a:gd name="T66" fmla="*/ 168275 w 726"/>
                <a:gd name="T67" fmla="*/ 261938 h 475"/>
                <a:gd name="T68" fmla="*/ 142875 w 726"/>
                <a:gd name="T69" fmla="*/ 236538 h 475"/>
                <a:gd name="T70" fmla="*/ 96837 w 726"/>
                <a:gd name="T71" fmla="*/ 155575 h 475"/>
                <a:gd name="T72" fmla="*/ 85725 w 726"/>
                <a:gd name="T73" fmla="*/ 114300 h 475"/>
                <a:gd name="T74" fmla="*/ 100012 w 726"/>
                <a:gd name="T75" fmla="*/ 92075 h 475"/>
                <a:gd name="T76" fmla="*/ 112713 w 726"/>
                <a:gd name="T77" fmla="*/ 100013 h 475"/>
                <a:gd name="T78" fmla="*/ 138113 w 726"/>
                <a:gd name="T79" fmla="*/ 122238 h 475"/>
                <a:gd name="T80" fmla="*/ 176212 w 726"/>
                <a:gd name="T81" fmla="*/ 206375 h 475"/>
                <a:gd name="T82" fmla="*/ 214313 w 726"/>
                <a:gd name="T83" fmla="*/ 247650 h 475"/>
                <a:gd name="T84" fmla="*/ 249238 w 726"/>
                <a:gd name="T85" fmla="*/ 293688 h 475"/>
                <a:gd name="T86" fmla="*/ 274638 w 726"/>
                <a:gd name="T87" fmla="*/ 338138 h 475"/>
                <a:gd name="T88" fmla="*/ 293687 w 726"/>
                <a:gd name="T89" fmla="*/ 376238 h 475"/>
                <a:gd name="T90" fmla="*/ 358775 w 726"/>
                <a:gd name="T91" fmla="*/ 438150 h 475"/>
                <a:gd name="T92" fmla="*/ 401637 w 726"/>
                <a:gd name="T93" fmla="*/ 522288 h 475"/>
                <a:gd name="T94" fmla="*/ 427038 w 726"/>
                <a:gd name="T95" fmla="*/ 623888 h 475"/>
                <a:gd name="T96" fmla="*/ 531813 w 726"/>
                <a:gd name="T97" fmla="*/ 666750 h 475"/>
                <a:gd name="T98" fmla="*/ 573088 w 726"/>
                <a:gd name="T99" fmla="*/ 682625 h 475"/>
                <a:gd name="T100" fmla="*/ 655637 w 726"/>
                <a:gd name="T101" fmla="*/ 719138 h 475"/>
                <a:gd name="T102" fmla="*/ 750887 w 726"/>
                <a:gd name="T103" fmla="*/ 754063 h 475"/>
                <a:gd name="T104" fmla="*/ 881063 w 726"/>
                <a:gd name="T105" fmla="*/ 727075 h 475"/>
                <a:gd name="T106" fmla="*/ 965200 w 726"/>
                <a:gd name="T107" fmla="*/ 715963 h 475"/>
                <a:gd name="T108" fmla="*/ 1000125 w 726"/>
                <a:gd name="T109" fmla="*/ 682625 h 475"/>
                <a:gd name="T110" fmla="*/ 1063625 w 726"/>
                <a:gd name="T111" fmla="*/ 593725 h 47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726"/>
                <a:gd name="T169" fmla="*/ 0 h 475"/>
                <a:gd name="T170" fmla="*/ 726 w 726"/>
                <a:gd name="T171" fmla="*/ 475 h 475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726" h="475">
                  <a:moveTo>
                    <a:pt x="690" y="367"/>
                  </a:moveTo>
                  <a:cubicBezTo>
                    <a:pt x="698" y="363"/>
                    <a:pt x="705" y="359"/>
                    <a:pt x="714" y="357"/>
                  </a:cubicBezTo>
                  <a:cubicBezTo>
                    <a:pt x="718" y="346"/>
                    <a:pt x="714" y="331"/>
                    <a:pt x="723" y="324"/>
                  </a:cubicBezTo>
                  <a:cubicBezTo>
                    <a:pt x="726" y="316"/>
                    <a:pt x="726" y="308"/>
                    <a:pt x="719" y="302"/>
                  </a:cubicBezTo>
                  <a:cubicBezTo>
                    <a:pt x="704" y="303"/>
                    <a:pt x="688" y="301"/>
                    <a:pt x="673" y="303"/>
                  </a:cubicBezTo>
                  <a:cubicBezTo>
                    <a:pt x="663" y="317"/>
                    <a:pt x="662" y="317"/>
                    <a:pt x="642" y="319"/>
                  </a:cubicBezTo>
                  <a:cubicBezTo>
                    <a:pt x="632" y="323"/>
                    <a:pt x="628" y="362"/>
                    <a:pt x="623" y="375"/>
                  </a:cubicBezTo>
                  <a:cubicBezTo>
                    <a:pt x="622" y="384"/>
                    <a:pt x="621" y="390"/>
                    <a:pt x="613" y="393"/>
                  </a:cubicBezTo>
                  <a:cubicBezTo>
                    <a:pt x="596" y="389"/>
                    <a:pt x="583" y="396"/>
                    <a:pt x="567" y="399"/>
                  </a:cubicBezTo>
                  <a:cubicBezTo>
                    <a:pt x="562" y="401"/>
                    <a:pt x="558" y="404"/>
                    <a:pt x="553" y="406"/>
                  </a:cubicBezTo>
                  <a:cubicBezTo>
                    <a:pt x="550" y="408"/>
                    <a:pt x="543" y="410"/>
                    <a:pt x="543" y="410"/>
                  </a:cubicBezTo>
                  <a:cubicBezTo>
                    <a:pt x="531" y="405"/>
                    <a:pt x="523" y="396"/>
                    <a:pt x="509" y="393"/>
                  </a:cubicBezTo>
                  <a:cubicBezTo>
                    <a:pt x="502" y="386"/>
                    <a:pt x="502" y="376"/>
                    <a:pt x="491" y="374"/>
                  </a:cubicBezTo>
                  <a:cubicBezTo>
                    <a:pt x="476" y="368"/>
                    <a:pt x="483" y="359"/>
                    <a:pt x="473" y="357"/>
                  </a:cubicBezTo>
                  <a:cubicBezTo>
                    <a:pt x="468" y="352"/>
                    <a:pt x="465" y="345"/>
                    <a:pt x="462" y="339"/>
                  </a:cubicBezTo>
                  <a:cubicBezTo>
                    <a:pt x="461" y="327"/>
                    <a:pt x="459" y="331"/>
                    <a:pt x="455" y="322"/>
                  </a:cubicBezTo>
                  <a:cubicBezTo>
                    <a:pt x="454" y="315"/>
                    <a:pt x="449" y="314"/>
                    <a:pt x="452" y="307"/>
                  </a:cubicBezTo>
                  <a:cubicBezTo>
                    <a:pt x="450" y="296"/>
                    <a:pt x="449" y="290"/>
                    <a:pt x="450" y="279"/>
                  </a:cubicBezTo>
                  <a:cubicBezTo>
                    <a:pt x="448" y="261"/>
                    <a:pt x="447" y="270"/>
                    <a:pt x="454" y="255"/>
                  </a:cubicBezTo>
                  <a:cubicBezTo>
                    <a:pt x="449" y="243"/>
                    <a:pt x="449" y="248"/>
                    <a:pt x="452" y="238"/>
                  </a:cubicBezTo>
                  <a:cubicBezTo>
                    <a:pt x="450" y="230"/>
                    <a:pt x="449" y="228"/>
                    <a:pt x="443" y="223"/>
                  </a:cubicBezTo>
                  <a:cubicBezTo>
                    <a:pt x="441" y="211"/>
                    <a:pt x="440" y="214"/>
                    <a:pt x="426" y="213"/>
                  </a:cubicBezTo>
                  <a:cubicBezTo>
                    <a:pt x="417" y="202"/>
                    <a:pt x="423" y="205"/>
                    <a:pt x="411" y="202"/>
                  </a:cubicBezTo>
                  <a:cubicBezTo>
                    <a:pt x="406" y="198"/>
                    <a:pt x="404" y="195"/>
                    <a:pt x="402" y="189"/>
                  </a:cubicBezTo>
                  <a:cubicBezTo>
                    <a:pt x="401" y="172"/>
                    <a:pt x="403" y="177"/>
                    <a:pt x="392" y="170"/>
                  </a:cubicBezTo>
                  <a:cubicBezTo>
                    <a:pt x="389" y="165"/>
                    <a:pt x="388" y="162"/>
                    <a:pt x="383" y="159"/>
                  </a:cubicBezTo>
                  <a:cubicBezTo>
                    <a:pt x="379" y="153"/>
                    <a:pt x="377" y="154"/>
                    <a:pt x="371" y="151"/>
                  </a:cubicBezTo>
                  <a:cubicBezTo>
                    <a:pt x="367" y="145"/>
                    <a:pt x="368" y="138"/>
                    <a:pt x="365" y="132"/>
                  </a:cubicBezTo>
                  <a:cubicBezTo>
                    <a:pt x="361" y="125"/>
                    <a:pt x="345" y="116"/>
                    <a:pt x="337" y="113"/>
                  </a:cubicBezTo>
                  <a:cubicBezTo>
                    <a:pt x="330" y="116"/>
                    <a:pt x="324" y="119"/>
                    <a:pt x="318" y="123"/>
                  </a:cubicBezTo>
                  <a:cubicBezTo>
                    <a:pt x="314" y="128"/>
                    <a:pt x="311" y="129"/>
                    <a:pt x="306" y="132"/>
                  </a:cubicBezTo>
                  <a:cubicBezTo>
                    <a:pt x="300" y="130"/>
                    <a:pt x="293" y="129"/>
                    <a:pt x="287" y="127"/>
                  </a:cubicBezTo>
                  <a:cubicBezTo>
                    <a:pt x="284" y="121"/>
                    <a:pt x="283" y="119"/>
                    <a:pt x="277" y="115"/>
                  </a:cubicBezTo>
                  <a:cubicBezTo>
                    <a:pt x="270" y="97"/>
                    <a:pt x="268" y="92"/>
                    <a:pt x="255" y="77"/>
                  </a:cubicBezTo>
                  <a:cubicBezTo>
                    <a:pt x="252" y="73"/>
                    <a:pt x="241" y="70"/>
                    <a:pt x="241" y="70"/>
                  </a:cubicBezTo>
                  <a:cubicBezTo>
                    <a:pt x="234" y="53"/>
                    <a:pt x="231" y="59"/>
                    <a:pt x="215" y="51"/>
                  </a:cubicBezTo>
                  <a:cubicBezTo>
                    <a:pt x="207" y="54"/>
                    <a:pt x="202" y="62"/>
                    <a:pt x="193" y="65"/>
                  </a:cubicBezTo>
                  <a:cubicBezTo>
                    <a:pt x="184" y="64"/>
                    <a:pt x="176" y="62"/>
                    <a:pt x="167" y="60"/>
                  </a:cubicBezTo>
                  <a:cubicBezTo>
                    <a:pt x="155" y="62"/>
                    <a:pt x="144" y="64"/>
                    <a:pt x="133" y="58"/>
                  </a:cubicBezTo>
                  <a:cubicBezTo>
                    <a:pt x="118" y="61"/>
                    <a:pt x="117" y="52"/>
                    <a:pt x="101" y="50"/>
                  </a:cubicBezTo>
                  <a:cubicBezTo>
                    <a:pt x="97" y="43"/>
                    <a:pt x="91" y="46"/>
                    <a:pt x="85" y="43"/>
                  </a:cubicBezTo>
                  <a:cubicBezTo>
                    <a:pt x="80" y="36"/>
                    <a:pt x="74" y="28"/>
                    <a:pt x="66" y="26"/>
                  </a:cubicBezTo>
                  <a:cubicBezTo>
                    <a:pt x="62" y="21"/>
                    <a:pt x="60" y="19"/>
                    <a:pt x="54" y="17"/>
                  </a:cubicBezTo>
                  <a:cubicBezTo>
                    <a:pt x="44" y="0"/>
                    <a:pt x="19" y="8"/>
                    <a:pt x="3" y="14"/>
                  </a:cubicBezTo>
                  <a:cubicBezTo>
                    <a:pt x="0" y="22"/>
                    <a:pt x="6" y="24"/>
                    <a:pt x="10" y="31"/>
                  </a:cubicBezTo>
                  <a:cubicBezTo>
                    <a:pt x="12" y="40"/>
                    <a:pt x="12" y="45"/>
                    <a:pt x="10" y="55"/>
                  </a:cubicBezTo>
                  <a:cubicBezTo>
                    <a:pt x="11" y="61"/>
                    <a:pt x="14" y="64"/>
                    <a:pt x="17" y="69"/>
                  </a:cubicBezTo>
                  <a:cubicBezTo>
                    <a:pt x="18" y="85"/>
                    <a:pt x="21" y="88"/>
                    <a:pt x="34" y="96"/>
                  </a:cubicBezTo>
                  <a:cubicBezTo>
                    <a:pt x="35" y="103"/>
                    <a:pt x="44" y="115"/>
                    <a:pt x="51" y="120"/>
                  </a:cubicBezTo>
                  <a:cubicBezTo>
                    <a:pt x="55" y="127"/>
                    <a:pt x="62" y="139"/>
                    <a:pt x="49" y="142"/>
                  </a:cubicBezTo>
                  <a:cubicBezTo>
                    <a:pt x="41" y="141"/>
                    <a:pt x="37" y="137"/>
                    <a:pt x="32" y="130"/>
                  </a:cubicBezTo>
                  <a:cubicBezTo>
                    <a:pt x="28" y="137"/>
                    <a:pt x="28" y="145"/>
                    <a:pt x="37" y="147"/>
                  </a:cubicBezTo>
                  <a:cubicBezTo>
                    <a:pt x="43" y="153"/>
                    <a:pt x="48" y="160"/>
                    <a:pt x="56" y="163"/>
                  </a:cubicBezTo>
                  <a:cubicBezTo>
                    <a:pt x="60" y="174"/>
                    <a:pt x="72" y="183"/>
                    <a:pt x="83" y="187"/>
                  </a:cubicBezTo>
                  <a:cubicBezTo>
                    <a:pt x="87" y="192"/>
                    <a:pt x="89" y="196"/>
                    <a:pt x="94" y="199"/>
                  </a:cubicBezTo>
                  <a:cubicBezTo>
                    <a:pt x="98" y="217"/>
                    <a:pt x="98" y="208"/>
                    <a:pt x="95" y="226"/>
                  </a:cubicBezTo>
                  <a:cubicBezTo>
                    <a:pt x="98" y="247"/>
                    <a:pt x="103" y="243"/>
                    <a:pt x="123" y="247"/>
                  </a:cubicBezTo>
                  <a:cubicBezTo>
                    <a:pt x="127" y="256"/>
                    <a:pt x="126" y="260"/>
                    <a:pt x="137" y="262"/>
                  </a:cubicBezTo>
                  <a:cubicBezTo>
                    <a:pt x="138" y="269"/>
                    <a:pt x="138" y="273"/>
                    <a:pt x="145" y="276"/>
                  </a:cubicBezTo>
                  <a:cubicBezTo>
                    <a:pt x="148" y="282"/>
                    <a:pt x="148" y="284"/>
                    <a:pt x="154" y="288"/>
                  </a:cubicBezTo>
                  <a:cubicBezTo>
                    <a:pt x="163" y="285"/>
                    <a:pt x="168" y="280"/>
                    <a:pt x="162" y="269"/>
                  </a:cubicBezTo>
                  <a:cubicBezTo>
                    <a:pt x="160" y="265"/>
                    <a:pt x="152" y="259"/>
                    <a:pt x="152" y="259"/>
                  </a:cubicBezTo>
                  <a:cubicBezTo>
                    <a:pt x="149" y="251"/>
                    <a:pt x="145" y="249"/>
                    <a:pt x="138" y="245"/>
                  </a:cubicBezTo>
                  <a:cubicBezTo>
                    <a:pt x="134" y="239"/>
                    <a:pt x="132" y="237"/>
                    <a:pt x="135" y="230"/>
                  </a:cubicBezTo>
                  <a:cubicBezTo>
                    <a:pt x="132" y="220"/>
                    <a:pt x="126" y="220"/>
                    <a:pt x="138" y="218"/>
                  </a:cubicBezTo>
                  <a:cubicBezTo>
                    <a:pt x="134" y="213"/>
                    <a:pt x="131" y="214"/>
                    <a:pt x="126" y="211"/>
                  </a:cubicBezTo>
                  <a:cubicBezTo>
                    <a:pt x="119" y="202"/>
                    <a:pt x="119" y="185"/>
                    <a:pt x="114" y="183"/>
                  </a:cubicBezTo>
                  <a:cubicBezTo>
                    <a:pt x="116" y="172"/>
                    <a:pt x="118" y="167"/>
                    <a:pt x="106" y="165"/>
                  </a:cubicBezTo>
                  <a:cubicBezTo>
                    <a:pt x="103" y="164"/>
                    <a:pt x="99" y="163"/>
                    <a:pt x="97" y="161"/>
                  </a:cubicBezTo>
                  <a:cubicBezTo>
                    <a:pt x="92" y="156"/>
                    <a:pt x="97" y="152"/>
                    <a:pt x="90" y="149"/>
                  </a:cubicBezTo>
                  <a:cubicBezTo>
                    <a:pt x="89" y="136"/>
                    <a:pt x="88" y="123"/>
                    <a:pt x="78" y="113"/>
                  </a:cubicBezTo>
                  <a:cubicBezTo>
                    <a:pt x="76" y="105"/>
                    <a:pt x="69" y="100"/>
                    <a:pt x="61" y="98"/>
                  </a:cubicBezTo>
                  <a:cubicBezTo>
                    <a:pt x="60" y="93"/>
                    <a:pt x="60" y="87"/>
                    <a:pt x="58" y="82"/>
                  </a:cubicBezTo>
                  <a:cubicBezTo>
                    <a:pt x="57" y="79"/>
                    <a:pt x="54" y="72"/>
                    <a:pt x="54" y="72"/>
                  </a:cubicBezTo>
                  <a:cubicBezTo>
                    <a:pt x="54" y="69"/>
                    <a:pt x="53" y="65"/>
                    <a:pt x="53" y="62"/>
                  </a:cubicBezTo>
                  <a:cubicBezTo>
                    <a:pt x="53" y="36"/>
                    <a:pt x="54" y="49"/>
                    <a:pt x="63" y="58"/>
                  </a:cubicBezTo>
                  <a:cubicBezTo>
                    <a:pt x="64" y="59"/>
                    <a:pt x="65" y="61"/>
                    <a:pt x="66" y="62"/>
                  </a:cubicBezTo>
                  <a:cubicBezTo>
                    <a:pt x="67" y="63"/>
                    <a:pt x="69" y="63"/>
                    <a:pt x="71" y="63"/>
                  </a:cubicBezTo>
                  <a:cubicBezTo>
                    <a:pt x="75" y="65"/>
                    <a:pt x="80" y="64"/>
                    <a:pt x="83" y="67"/>
                  </a:cubicBezTo>
                  <a:cubicBezTo>
                    <a:pt x="86" y="70"/>
                    <a:pt x="87" y="77"/>
                    <a:pt x="87" y="77"/>
                  </a:cubicBezTo>
                  <a:cubicBezTo>
                    <a:pt x="89" y="88"/>
                    <a:pt x="91" y="90"/>
                    <a:pt x="94" y="99"/>
                  </a:cubicBezTo>
                  <a:cubicBezTo>
                    <a:pt x="95" y="118"/>
                    <a:pt x="91" y="128"/>
                    <a:pt x="111" y="130"/>
                  </a:cubicBezTo>
                  <a:cubicBezTo>
                    <a:pt x="115" y="137"/>
                    <a:pt x="113" y="143"/>
                    <a:pt x="121" y="146"/>
                  </a:cubicBezTo>
                  <a:cubicBezTo>
                    <a:pt x="125" y="151"/>
                    <a:pt x="129" y="153"/>
                    <a:pt x="135" y="156"/>
                  </a:cubicBezTo>
                  <a:cubicBezTo>
                    <a:pt x="139" y="167"/>
                    <a:pt x="138" y="167"/>
                    <a:pt x="149" y="173"/>
                  </a:cubicBezTo>
                  <a:cubicBezTo>
                    <a:pt x="150" y="180"/>
                    <a:pt x="151" y="181"/>
                    <a:pt x="157" y="185"/>
                  </a:cubicBezTo>
                  <a:cubicBezTo>
                    <a:pt x="160" y="191"/>
                    <a:pt x="159" y="194"/>
                    <a:pt x="166" y="195"/>
                  </a:cubicBezTo>
                  <a:cubicBezTo>
                    <a:pt x="160" y="206"/>
                    <a:pt x="163" y="208"/>
                    <a:pt x="173" y="213"/>
                  </a:cubicBezTo>
                  <a:cubicBezTo>
                    <a:pt x="174" y="220"/>
                    <a:pt x="177" y="218"/>
                    <a:pt x="183" y="221"/>
                  </a:cubicBezTo>
                  <a:cubicBezTo>
                    <a:pt x="186" y="227"/>
                    <a:pt x="186" y="230"/>
                    <a:pt x="185" y="237"/>
                  </a:cubicBezTo>
                  <a:cubicBezTo>
                    <a:pt x="187" y="252"/>
                    <a:pt x="192" y="249"/>
                    <a:pt x="205" y="254"/>
                  </a:cubicBezTo>
                  <a:cubicBezTo>
                    <a:pt x="209" y="263"/>
                    <a:pt x="218" y="270"/>
                    <a:pt x="226" y="276"/>
                  </a:cubicBezTo>
                  <a:cubicBezTo>
                    <a:pt x="227" y="282"/>
                    <a:pt x="233" y="295"/>
                    <a:pt x="238" y="297"/>
                  </a:cubicBezTo>
                  <a:cubicBezTo>
                    <a:pt x="244" y="307"/>
                    <a:pt x="247" y="319"/>
                    <a:pt x="253" y="329"/>
                  </a:cubicBezTo>
                  <a:cubicBezTo>
                    <a:pt x="241" y="369"/>
                    <a:pt x="252" y="358"/>
                    <a:pt x="265" y="381"/>
                  </a:cubicBezTo>
                  <a:cubicBezTo>
                    <a:pt x="267" y="385"/>
                    <a:pt x="266" y="390"/>
                    <a:pt x="269" y="393"/>
                  </a:cubicBezTo>
                  <a:cubicBezTo>
                    <a:pt x="273" y="397"/>
                    <a:pt x="292" y="401"/>
                    <a:pt x="298" y="403"/>
                  </a:cubicBezTo>
                  <a:cubicBezTo>
                    <a:pt x="307" y="418"/>
                    <a:pt x="318" y="417"/>
                    <a:pt x="335" y="420"/>
                  </a:cubicBezTo>
                  <a:cubicBezTo>
                    <a:pt x="341" y="424"/>
                    <a:pt x="342" y="426"/>
                    <a:pt x="349" y="423"/>
                  </a:cubicBezTo>
                  <a:cubicBezTo>
                    <a:pt x="352" y="429"/>
                    <a:pt x="355" y="429"/>
                    <a:pt x="361" y="430"/>
                  </a:cubicBezTo>
                  <a:cubicBezTo>
                    <a:pt x="370" y="434"/>
                    <a:pt x="376" y="440"/>
                    <a:pt x="385" y="444"/>
                  </a:cubicBezTo>
                  <a:cubicBezTo>
                    <a:pt x="401" y="441"/>
                    <a:pt x="400" y="450"/>
                    <a:pt x="413" y="453"/>
                  </a:cubicBezTo>
                  <a:cubicBezTo>
                    <a:pt x="419" y="454"/>
                    <a:pt x="430" y="456"/>
                    <a:pt x="430" y="456"/>
                  </a:cubicBezTo>
                  <a:cubicBezTo>
                    <a:pt x="444" y="462"/>
                    <a:pt x="459" y="468"/>
                    <a:pt x="473" y="475"/>
                  </a:cubicBezTo>
                  <a:cubicBezTo>
                    <a:pt x="489" y="473"/>
                    <a:pt x="505" y="473"/>
                    <a:pt x="519" y="466"/>
                  </a:cubicBezTo>
                  <a:cubicBezTo>
                    <a:pt x="528" y="470"/>
                    <a:pt x="545" y="459"/>
                    <a:pt x="555" y="458"/>
                  </a:cubicBezTo>
                  <a:cubicBezTo>
                    <a:pt x="569" y="460"/>
                    <a:pt x="560" y="464"/>
                    <a:pt x="577" y="461"/>
                  </a:cubicBezTo>
                  <a:cubicBezTo>
                    <a:pt x="587" y="456"/>
                    <a:pt x="597" y="454"/>
                    <a:pt x="608" y="451"/>
                  </a:cubicBezTo>
                  <a:cubicBezTo>
                    <a:pt x="619" y="453"/>
                    <a:pt x="635" y="459"/>
                    <a:pt x="641" y="447"/>
                  </a:cubicBezTo>
                  <a:cubicBezTo>
                    <a:pt x="639" y="440"/>
                    <a:pt x="633" y="438"/>
                    <a:pt x="630" y="430"/>
                  </a:cubicBezTo>
                  <a:cubicBezTo>
                    <a:pt x="637" y="425"/>
                    <a:pt x="641" y="405"/>
                    <a:pt x="653" y="399"/>
                  </a:cubicBezTo>
                  <a:cubicBezTo>
                    <a:pt x="647" y="382"/>
                    <a:pt x="655" y="376"/>
                    <a:pt x="670" y="374"/>
                  </a:cubicBezTo>
                  <a:cubicBezTo>
                    <a:pt x="672" y="373"/>
                    <a:pt x="698" y="359"/>
                    <a:pt x="690" y="36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3" name="Freeform 280"/>
            <p:cNvSpPr>
              <a:spLocks/>
            </p:cNvSpPr>
            <p:nvPr/>
          </p:nvSpPr>
          <p:spPr bwMode="auto">
            <a:xfrm>
              <a:off x="1400175" y="3060700"/>
              <a:ext cx="219075" cy="244475"/>
            </a:xfrm>
            <a:custGeom>
              <a:avLst/>
              <a:gdLst>
                <a:gd name="T0" fmla="*/ 207963 w 138"/>
                <a:gd name="T1" fmla="*/ 215900 h 154"/>
                <a:gd name="T2" fmla="*/ 219075 w 138"/>
                <a:gd name="T3" fmla="*/ 6350 h 154"/>
                <a:gd name="T4" fmla="*/ 93662 w 138"/>
                <a:gd name="T5" fmla="*/ 9525 h 154"/>
                <a:gd name="T6" fmla="*/ 76200 w 138"/>
                <a:gd name="T7" fmla="*/ 0 h 154"/>
                <a:gd name="T8" fmla="*/ 17462 w 138"/>
                <a:gd name="T9" fmla="*/ 4762 h 154"/>
                <a:gd name="T10" fmla="*/ 14287 w 138"/>
                <a:gd name="T11" fmla="*/ 87312 h 154"/>
                <a:gd name="T12" fmla="*/ 4762 w 138"/>
                <a:gd name="T13" fmla="*/ 161925 h 154"/>
                <a:gd name="T14" fmla="*/ 0 w 138"/>
                <a:gd name="T15" fmla="*/ 242888 h 154"/>
                <a:gd name="T16" fmla="*/ 26988 w 138"/>
                <a:gd name="T17" fmla="*/ 244475 h 154"/>
                <a:gd name="T18" fmla="*/ 41275 w 138"/>
                <a:gd name="T19" fmla="*/ 215900 h 154"/>
                <a:gd name="T20" fmla="*/ 69850 w 138"/>
                <a:gd name="T21" fmla="*/ 228600 h 154"/>
                <a:gd name="T22" fmla="*/ 84137 w 138"/>
                <a:gd name="T23" fmla="*/ 211138 h 154"/>
                <a:gd name="T24" fmla="*/ 100012 w 138"/>
                <a:gd name="T25" fmla="*/ 219075 h 154"/>
                <a:gd name="T26" fmla="*/ 207963 w 138"/>
                <a:gd name="T27" fmla="*/ 215900 h 15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8"/>
                <a:gd name="T43" fmla="*/ 0 h 154"/>
                <a:gd name="T44" fmla="*/ 138 w 138"/>
                <a:gd name="T45" fmla="*/ 154 h 15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8" h="154">
                  <a:moveTo>
                    <a:pt x="131" y="136"/>
                  </a:moveTo>
                  <a:lnTo>
                    <a:pt x="138" y="4"/>
                  </a:lnTo>
                  <a:lnTo>
                    <a:pt x="59" y="6"/>
                  </a:lnTo>
                  <a:lnTo>
                    <a:pt x="48" y="0"/>
                  </a:lnTo>
                  <a:lnTo>
                    <a:pt x="11" y="3"/>
                  </a:lnTo>
                  <a:lnTo>
                    <a:pt x="9" y="55"/>
                  </a:lnTo>
                  <a:lnTo>
                    <a:pt x="3" y="102"/>
                  </a:lnTo>
                  <a:lnTo>
                    <a:pt x="0" y="153"/>
                  </a:lnTo>
                  <a:lnTo>
                    <a:pt x="17" y="154"/>
                  </a:lnTo>
                  <a:lnTo>
                    <a:pt x="26" y="136"/>
                  </a:lnTo>
                  <a:lnTo>
                    <a:pt x="44" y="144"/>
                  </a:lnTo>
                  <a:lnTo>
                    <a:pt x="53" y="133"/>
                  </a:lnTo>
                  <a:lnTo>
                    <a:pt x="63" y="138"/>
                  </a:lnTo>
                  <a:lnTo>
                    <a:pt x="131" y="136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4" name="Freeform 281"/>
            <p:cNvSpPr>
              <a:spLocks/>
            </p:cNvSpPr>
            <p:nvPr/>
          </p:nvSpPr>
          <p:spPr bwMode="auto">
            <a:xfrm>
              <a:off x="1203325" y="3036888"/>
              <a:ext cx="211138" cy="257175"/>
            </a:xfrm>
            <a:custGeom>
              <a:avLst/>
              <a:gdLst>
                <a:gd name="T0" fmla="*/ 195263 w 133"/>
                <a:gd name="T1" fmla="*/ 257175 h 162"/>
                <a:gd name="T2" fmla="*/ 125413 w 133"/>
                <a:gd name="T3" fmla="*/ 257175 h 162"/>
                <a:gd name="T4" fmla="*/ 0 w 133"/>
                <a:gd name="T5" fmla="*/ 195262 h 162"/>
                <a:gd name="T6" fmla="*/ 1588 w 133"/>
                <a:gd name="T7" fmla="*/ 152400 h 162"/>
                <a:gd name="T8" fmla="*/ 23813 w 133"/>
                <a:gd name="T9" fmla="*/ 123825 h 162"/>
                <a:gd name="T10" fmla="*/ 15875 w 133"/>
                <a:gd name="T11" fmla="*/ 104775 h 162"/>
                <a:gd name="T12" fmla="*/ 11113 w 133"/>
                <a:gd name="T13" fmla="*/ 85725 h 162"/>
                <a:gd name="T14" fmla="*/ 14288 w 133"/>
                <a:gd name="T15" fmla="*/ 39687 h 162"/>
                <a:gd name="T16" fmla="*/ 30163 w 133"/>
                <a:gd name="T17" fmla="*/ 52388 h 162"/>
                <a:gd name="T18" fmla="*/ 38100 w 133"/>
                <a:gd name="T19" fmla="*/ 33337 h 162"/>
                <a:gd name="T20" fmla="*/ 47625 w 133"/>
                <a:gd name="T21" fmla="*/ 0 h 162"/>
                <a:gd name="T22" fmla="*/ 71438 w 133"/>
                <a:gd name="T23" fmla="*/ 6350 h 162"/>
                <a:gd name="T24" fmla="*/ 130175 w 133"/>
                <a:gd name="T25" fmla="*/ 9525 h 162"/>
                <a:gd name="T26" fmla="*/ 138113 w 133"/>
                <a:gd name="T27" fmla="*/ 25400 h 162"/>
                <a:gd name="T28" fmla="*/ 196850 w 133"/>
                <a:gd name="T29" fmla="*/ 19050 h 162"/>
                <a:gd name="T30" fmla="*/ 211138 w 133"/>
                <a:gd name="T31" fmla="*/ 30163 h 162"/>
                <a:gd name="T32" fmla="*/ 195263 w 133"/>
                <a:gd name="T33" fmla="*/ 257175 h 16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33"/>
                <a:gd name="T52" fmla="*/ 0 h 162"/>
                <a:gd name="T53" fmla="*/ 133 w 133"/>
                <a:gd name="T54" fmla="*/ 162 h 16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33" h="162">
                  <a:moveTo>
                    <a:pt x="123" y="162"/>
                  </a:moveTo>
                  <a:lnTo>
                    <a:pt x="79" y="162"/>
                  </a:lnTo>
                  <a:lnTo>
                    <a:pt x="0" y="123"/>
                  </a:lnTo>
                  <a:lnTo>
                    <a:pt x="1" y="96"/>
                  </a:lnTo>
                  <a:lnTo>
                    <a:pt x="15" y="78"/>
                  </a:lnTo>
                  <a:lnTo>
                    <a:pt x="10" y="66"/>
                  </a:lnTo>
                  <a:lnTo>
                    <a:pt x="7" y="54"/>
                  </a:lnTo>
                  <a:lnTo>
                    <a:pt x="9" y="25"/>
                  </a:lnTo>
                  <a:lnTo>
                    <a:pt x="19" y="33"/>
                  </a:lnTo>
                  <a:lnTo>
                    <a:pt x="24" y="21"/>
                  </a:lnTo>
                  <a:lnTo>
                    <a:pt x="30" y="0"/>
                  </a:lnTo>
                  <a:lnTo>
                    <a:pt x="45" y="4"/>
                  </a:lnTo>
                  <a:lnTo>
                    <a:pt x="82" y="6"/>
                  </a:lnTo>
                  <a:lnTo>
                    <a:pt x="87" y="16"/>
                  </a:lnTo>
                  <a:lnTo>
                    <a:pt x="124" y="12"/>
                  </a:lnTo>
                  <a:lnTo>
                    <a:pt x="133" y="19"/>
                  </a:lnTo>
                  <a:lnTo>
                    <a:pt x="123" y="162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5" name="Freeform 282"/>
            <p:cNvSpPr>
              <a:spLocks/>
            </p:cNvSpPr>
            <p:nvPr/>
          </p:nvSpPr>
          <p:spPr bwMode="auto">
            <a:xfrm>
              <a:off x="942975" y="2781300"/>
              <a:ext cx="269875" cy="441325"/>
            </a:xfrm>
            <a:custGeom>
              <a:avLst/>
              <a:gdLst>
                <a:gd name="T0" fmla="*/ 252413 w 170"/>
                <a:gd name="T1" fmla="*/ 438150 h 278"/>
                <a:gd name="T2" fmla="*/ 217488 w 170"/>
                <a:gd name="T3" fmla="*/ 428625 h 278"/>
                <a:gd name="T4" fmla="*/ 169862 w 170"/>
                <a:gd name="T5" fmla="*/ 441325 h 278"/>
                <a:gd name="T6" fmla="*/ 157162 w 170"/>
                <a:gd name="T7" fmla="*/ 419100 h 278"/>
                <a:gd name="T8" fmla="*/ 155575 w 170"/>
                <a:gd name="T9" fmla="*/ 398462 h 278"/>
                <a:gd name="T10" fmla="*/ 146050 w 170"/>
                <a:gd name="T11" fmla="*/ 385762 h 278"/>
                <a:gd name="T12" fmla="*/ 131763 w 170"/>
                <a:gd name="T13" fmla="*/ 365125 h 278"/>
                <a:gd name="T14" fmla="*/ 103188 w 170"/>
                <a:gd name="T15" fmla="*/ 341312 h 278"/>
                <a:gd name="T16" fmla="*/ 66675 w 170"/>
                <a:gd name="T17" fmla="*/ 328612 h 278"/>
                <a:gd name="T18" fmla="*/ 71437 w 170"/>
                <a:gd name="T19" fmla="*/ 298450 h 278"/>
                <a:gd name="T20" fmla="*/ 57150 w 170"/>
                <a:gd name="T21" fmla="*/ 280987 h 278"/>
                <a:gd name="T22" fmla="*/ 47625 w 170"/>
                <a:gd name="T23" fmla="*/ 255587 h 278"/>
                <a:gd name="T24" fmla="*/ 33338 w 170"/>
                <a:gd name="T25" fmla="*/ 236537 h 278"/>
                <a:gd name="T26" fmla="*/ 42862 w 170"/>
                <a:gd name="T27" fmla="*/ 223837 h 278"/>
                <a:gd name="T28" fmla="*/ 33338 w 170"/>
                <a:gd name="T29" fmla="*/ 204788 h 278"/>
                <a:gd name="T30" fmla="*/ 36512 w 170"/>
                <a:gd name="T31" fmla="*/ 184150 h 278"/>
                <a:gd name="T32" fmla="*/ 41275 w 170"/>
                <a:gd name="T33" fmla="*/ 155575 h 278"/>
                <a:gd name="T34" fmla="*/ 17462 w 170"/>
                <a:gd name="T35" fmla="*/ 146050 h 278"/>
                <a:gd name="T36" fmla="*/ 9525 w 170"/>
                <a:gd name="T37" fmla="*/ 122237 h 278"/>
                <a:gd name="T38" fmla="*/ 9525 w 170"/>
                <a:gd name="T39" fmla="*/ 90487 h 278"/>
                <a:gd name="T40" fmla="*/ 0 w 170"/>
                <a:gd name="T41" fmla="*/ 74612 h 278"/>
                <a:gd name="T42" fmla="*/ 14288 w 170"/>
                <a:gd name="T43" fmla="*/ 52388 h 278"/>
                <a:gd name="T44" fmla="*/ 7938 w 170"/>
                <a:gd name="T45" fmla="*/ 22225 h 278"/>
                <a:gd name="T46" fmla="*/ 14288 w 170"/>
                <a:gd name="T47" fmla="*/ 0 h 278"/>
                <a:gd name="T48" fmla="*/ 46037 w 170"/>
                <a:gd name="T49" fmla="*/ 19050 h 278"/>
                <a:gd name="T50" fmla="*/ 74612 w 170"/>
                <a:gd name="T51" fmla="*/ 22225 h 278"/>
                <a:gd name="T52" fmla="*/ 107950 w 170"/>
                <a:gd name="T53" fmla="*/ 28575 h 278"/>
                <a:gd name="T54" fmla="*/ 141287 w 170"/>
                <a:gd name="T55" fmla="*/ 42862 h 278"/>
                <a:gd name="T56" fmla="*/ 136525 w 170"/>
                <a:gd name="T57" fmla="*/ 84137 h 278"/>
                <a:gd name="T58" fmla="*/ 127000 w 170"/>
                <a:gd name="T59" fmla="*/ 98425 h 278"/>
                <a:gd name="T60" fmla="*/ 128588 w 170"/>
                <a:gd name="T61" fmla="*/ 123825 h 278"/>
                <a:gd name="T62" fmla="*/ 133350 w 170"/>
                <a:gd name="T63" fmla="*/ 166687 h 278"/>
                <a:gd name="T64" fmla="*/ 157162 w 170"/>
                <a:gd name="T65" fmla="*/ 195262 h 278"/>
                <a:gd name="T66" fmla="*/ 184150 w 170"/>
                <a:gd name="T67" fmla="*/ 231775 h 278"/>
                <a:gd name="T68" fmla="*/ 212725 w 170"/>
                <a:gd name="T69" fmla="*/ 261937 h 278"/>
                <a:gd name="T70" fmla="*/ 238125 w 170"/>
                <a:gd name="T71" fmla="*/ 293687 h 278"/>
                <a:gd name="T72" fmla="*/ 266700 w 170"/>
                <a:gd name="T73" fmla="*/ 331787 h 278"/>
                <a:gd name="T74" fmla="*/ 265113 w 170"/>
                <a:gd name="T75" fmla="*/ 355600 h 278"/>
                <a:gd name="T76" fmla="*/ 269875 w 170"/>
                <a:gd name="T77" fmla="*/ 384175 h 278"/>
                <a:gd name="T78" fmla="*/ 252413 w 170"/>
                <a:gd name="T79" fmla="*/ 414338 h 278"/>
                <a:gd name="T80" fmla="*/ 252413 w 170"/>
                <a:gd name="T81" fmla="*/ 438150 h 27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"/>
                <a:gd name="T124" fmla="*/ 0 h 278"/>
                <a:gd name="T125" fmla="*/ 170 w 170"/>
                <a:gd name="T126" fmla="*/ 278 h 27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" h="278">
                  <a:moveTo>
                    <a:pt x="159" y="276"/>
                  </a:moveTo>
                  <a:lnTo>
                    <a:pt x="137" y="270"/>
                  </a:lnTo>
                  <a:lnTo>
                    <a:pt x="107" y="278"/>
                  </a:lnTo>
                  <a:lnTo>
                    <a:pt x="99" y="264"/>
                  </a:lnTo>
                  <a:lnTo>
                    <a:pt x="98" y="251"/>
                  </a:lnTo>
                  <a:lnTo>
                    <a:pt x="92" y="243"/>
                  </a:lnTo>
                  <a:lnTo>
                    <a:pt x="83" y="230"/>
                  </a:lnTo>
                  <a:lnTo>
                    <a:pt x="65" y="215"/>
                  </a:lnTo>
                  <a:lnTo>
                    <a:pt x="42" y="207"/>
                  </a:lnTo>
                  <a:lnTo>
                    <a:pt x="45" y="188"/>
                  </a:lnTo>
                  <a:lnTo>
                    <a:pt x="36" y="177"/>
                  </a:lnTo>
                  <a:lnTo>
                    <a:pt x="30" y="161"/>
                  </a:lnTo>
                  <a:lnTo>
                    <a:pt x="21" y="149"/>
                  </a:lnTo>
                  <a:lnTo>
                    <a:pt x="27" y="141"/>
                  </a:lnTo>
                  <a:lnTo>
                    <a:pt x="21" y="129"/>
                  </a:lnTo>
                  <a:lnTo>
                    <a:pt x="23" y="116"/>
                  </a:lnTo>
                  <a:lnTo>
                    <a:pt x="26" y="98"/>
                  </a:lnTo>
                  <a:lnTo>
                    <a:pt x="11" y="92"/>
                  </a:lnTo>
                  <a:lnTo>
                    <a:pt x="6" y="77"/>
                  </a:lnTo>
                  <a:lnTo>
                    <a:pt x="6" y="57"/>
                  </a:lnTo>
                  <a:lnTo>
                    <a:pt x="0" y="47"/>
                  </a:lnTo>
                  <a:lnTo>
                    <a:pt x="9" y="33"/>
                  </a:lnTo>
                  <a:lnTo>
                    <a:pt x="5" y="14"/>
                  </a:lnTo>
                  <a:lnTo>
                    <a:pt x="9" y="0"/>
                  </a:lnTo>
                  <a:lnTo>
                    <a:pt x="29" y="12"/>
                  </a:lnTo>
                  <a:lnTo>
                    <a:pt x="47" y="14"/>
                  </a:lnTo>
                  <a:lnTo>
                    <a:pt x="68" y="18"/>
                  </a:lnTo>
                  <a:lnTo>
                    <a:pt x="89" y="27"/>
                  </a:lnTo>
                  <a:lnTo>
                    <a:pt x="86" y="53"/>
                  </a:lnTo>
                  <a:lnTo>
                    <a:pt x="80" y="62"/>
                  </a:lnTo>
                  <a:lnTo>
                    <a:pt x="81" y="78"/>
                  </a:lnTo>
                  <a:lnTo>
                    <a:pt x="84" y="105"/>
                  </a:lnTo>
                  <a:lnTo>
                    <a:pt x="99" y="123"/>
                  </a:lnTo>
                  <a:lnTo>
                    <a:pt x="116" y="146"/>
                  </a:lnTo>
                  <a:lnTo>
                    <a:pt x="134" y="165"/>
                  </a:lnTo>
                  <a:lnTo>
                    <a:pt x="150" y="185"/>
                  </a:lnTo>
                  <a:lnTo>
                    <a:pt x="168" y="209"/>
                  </a:lnTo>
                  <a:lnTo>
                    <a:pt x="167" y="224"/>
                  </a:lnTo>
                  <a:lnTo>
                    <a:pt x="170" y="242"/>
                  </a:lnTo>
                  <a:lnTo>
                    <a:pt x="159" y="261"/>
                  </a:lnTo>
                  <a:lnTo>
                    <a:pt x="159" y="276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6" name="Freeform 285"/>
            <p:cNvSpPr>
              <a:spLocks/>
            </p:cNvSpPr>
            <p:nvPr/>
          </p:nvSpPr>
          <p:spPr bwMode="auto">
            <a:xfrm>
              <a:off x="1431925" y="2898775"/>
              <a:ext cx="219075" cy="177800"/>
            </a:xfrm>
            <a:custGeom>
              <a:avLst/>
              <a:gdLst>
                <a:gd name="T0" fmla="*/ 6350 w 138"/>
                <a:gd name="T1" fmla="*/ 0 h 112"/>
                <a:gd name="T2" fmla="*/ 87312 w 138"/>
                <a:gd name="T3" fmla="*/ 1588 h 112"/>
                <a:gd name="T4" fmla="*/ 219075 w 138"/>
                <a:gd name="T5" fmla="*/ 9525 h 112"/>
                <a:gd name="T6" fmla="*/ 219075 w 138"/>
                <a:gd name="T7" fmla="*/ 176213 h 112"/>
                <a:gd name="T8" fmla="*/ 187325 w 138"/>
                <a:gd name="T9" fmla="*/ 177800 h 112"/>
                <a:gd name="T10" fmla="*/ 182562 w 138"/>
                <a:gd name="T11" fmla="*/ 161925 h 112"/>
                <a:gd name="T12" fmla="*/ 63500 w 138"/>
                <a:gd name="T13" fmla="*/ 168275 h 112"/>
                <a:gd name="T14" fmla="*/ 44450 w 138"/>
                <a:gd name="T15" fmla="*/ 157163 h 112"/>
                <a:gd name="T16" fmla="*/ 0 w 138"/>
                <a:gd name="T17" fmla="*/ 161925 h 112"/>
                <a:gd name="T18" fmla="*/ 6350 w 138"/>
                <a:gd name="T19" fmla="*/ 0 h 1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8"/>
                <a:gd name="T31" fmla="*/ 0 h 112"/>
                <a:gd name="T32" fmla="*/ 138 w 138"/>
                <a:gd name="T33" fmla="*/ 112 h 1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8" h="112">
                  <a:moveTo>
                    <a:pt x="4" y="0"/>
                  </a:moveTo>
                  <a:lnTo>
                    <a:pt x="55" y="1"/>
                  </a:lnTo>
                  <a:lnTo>
                    <a:pt x="138" y="6"/>
                  </a:lnTo>
                  <a:lnTo>
                    <a:pt x="138" y="111"/>
                  </a:lnTo>
                  <a:lnTo>
                    <a:pt x="118" y="112"/>
                  </a:lnTo>
                  <a:lnTo>
                    <a:pt x="115" y="102"/>
                  </a:lnTo>
                  <a:lnTo>
                    <a:pt x="40" y="106"/>
                  </a:lnTo>
                  <a:lnTo>
                    <a:pt x="28" y="99"/>
                  </a:lnTo>
                  <a:lnTo>
                    <a:pt x="0" y="10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7" name="Freeform 286"/>
            <p:cNvSpPr>
              <a:spLocks/>
            </p:cNvSpPr>
            <p:nvPr/>
          </p:nvSpPr>
          <p:spPr bwMode="auto">
            <a:xfrm>
              <a:off x="1617663" y="3062288"/>
              <a:ext cx="306387" cy="152400"/>
            </a:xfrm>
            <a:custGeom>
              <a:avLst/>
              <a:gdLst>
                <a:gd name="T0" fmla="*/ 4762 w 193"/>
                <a:gd name="T1" fmla="*/ 12700 h 96"/>
                <a:gd name="T2" fmla="*/ 149225 w 193"/>
                <a:gd name="T3" fmla="*/ 14288 h 96"/>
                <a:gd name="T4" fmla="*/ 287337 w 193"/>
                <a:gd name="T5" fmla="*/ 0 h 96"/>
                <a:gd name="T6" fmla="*/ 285750 w 193"/>
                <a:gd name="T7" fmla="*/ 42862 h 96"/>
                <a:gd name="T8" fmla="*/ 301625 w 193"/>
                <a:gd name="T9" fmla="*/ 52388 h 96"/>
                <a:gd name="T10" fmla="*/ 290512 w 193"/>
                <a:gd name="T11" fmla="*/ 146050 h 96"/>
                <a:gd name="T12" fmla="*/ 306387 w 193"/>
                <a:gd name="T13" fmla="*/ 136525 h 96"/>
                <a:gd name="T14" fmla="*/ 268287 w 193"/>
                <a:gd name="T15" fmla="*/ 150813 h 96"/>
                <a:gd name="T16" fmla="*/ 225425 w 193"/>
                <a:gd name="T17" fmla="*/ 152400 h 96"/>
                <a:gd name="T18" fmla="*/ 168275 w 193"/>
                <a:gd name="T19" fmla="*/ 142875 h 96"/>
                <a:gd name="T20" fmla="*/ 120650 w 193"/>
                <a:gd name="T21" fmla="*/ 127000 h 96"/>
                <a:gd name="T22" fmla="*/ 104775 w 193"/>
                <a:gd name="T23" fmla="*/ 127000 h 96"/>
                <a:gd name="T24" fmla="*/ 100012 w 193"/>
                <a:gd name="T25" fmla="*/ 33338 h 96"/>
                <a:gd name="T26" fmla="*/ 0 w 193"/>
                <a:gd name="T27" fmla="*/ 28575 h 96"/>
                <a:gd name="T28" fmla="*/ 4762 w 193"/>
                <a:gd name="T29" fmla="*/ 12700 h 9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3"/>
                <a:gd name="T46" fmla="*/ 0 h 96"/>
                <a:gd name="T47" fmla="*/ 193 w 193"/>
                <a:gd name="T48" fmla="*/ 96 h 9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3" h="96">
                  <a:moveTo>
                    <a:pt x="3" y="8"/>
                  </a:moveTo>
                  <a:lnTo>
                    <a:pt x="94" y="9"/>
                  </a:lnTo>
                  <a:lnTo>
                    <a:pt x="181" y="0"/>
                  </a:lnTo>
                  <a:lnTo>
                    <a:pt x="180" y="27"/>
                  </a:lnTo>
                  <a:lnTo>
                    <a:pt x="190" y="33"/>
                  </a:lnTo>
                  <a:lnTo>
                    <a:pt x="183" y="92"/>
                  </a:lnTo>
                  <a:lnTo>
                    <a:pt x="193" y="86"/>
                  </a:lnTo>
                  <a:lnTo>
                    <a:pt x="169" y="95"/>
                  </a:lnTo>
                  <a:lnTo>
                    <a:pt x="142" y="96"/>
                  </a:lnTo>
                  <a:lnTo>
                    <a:pt x="106" y="90"/>
                  </a:lnTo>
                  <a:lnTo>
                    <a:pt x="76" y="80"/>
                  </a:lnTo>
                  <a:lnTo>
                    <a:pt x="66" y="80"/>
                  </a:lnTo>
                  <a:lnTo>
                    <a:pt x="63" y="21"/>
                  </a:lnTo>
                  <a:lnTo>
                    <a:pt x="0" y="18"/>
                  </a:lnTo>
                  <a:lnTo>
                    <a:pt x="3" y="8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8" name="Freeform 287"/>
            <p:cNvSpPr>
              <a:spLocks/>
            </p:cNvSpPr>
            <p:nvPr/>
          </p:nvSpPr>
          <p:spPr bwMode="auto">
            <a:xfrm>
              <a:off x="1924050" y="3227388"/>
              <a:ext cx="214313" cy="165100"/>
            </a:xfrm>
            <a:custGeom>
              <a:avLst/>
              <a:gdLst>
                <a:gd name="T0" fmla="*/ 31750 w 135"/>
                <a:gd name="T1" fmla="*/ 153988 h 104"/>
                <a:gd name="T2" fmla="*/ 52388 w 135"/>
                <a:gd name="T3" fmla="*/ 144463 h 104"/>
                <a:gd name="T4" fmla="*/ 107950 w 135"/>
                <a:gd name="T5" fmla="*/ 147638 h 104"/>
                <a:gd name="T6" fmla="*/ 131763 w 135"/>
                <a:gd name="T7" fmla="*/ 158750 h 104"/>
                <a:gd name="T8" fmla="*/ 157163 w 135"/>
                <a:gd name="T9" fmla="*/ 163513 h 104"/>
                <a:gd name="T10" fmla="*/ 176213 w 135"/>
                <a:gd name="T11" fmla="*/ 147638 h 104"/>
                <a:gd name="T12" fmla="*/ 200025 w 135"/>
                <a:gd name="T13" fmla="*/ 158750 h 104"/>
                <a:gd name="T14" fmla="*/ 200025 w 135"/>
                <a:gd name="T15" fmla="*/ 147638 h 104"/>
                <a:gd name="T16" fmla="*/ 185738 w 135"/>
                <a:gd name="T17" fmla="*/ 128588 h 104"/>
                <a:gd name="T18" fmla="*/ 171450 w 135"/>
                <a:gd name="T19" fmla="*/ 101600 h 104"/>
                <a:gd name="T20" fmla="*/ 138113 w 135"/>
                <a:gd name="T21" fmla="*/ 87312 h 104"/>
                <a:gd name="T22" fmla="*/ 114300 w 135"/>
                <a:gd name="T23" fmla="*/ 58738 h 104"/>
                <a:gd name="T24" fmla="*/ 122238 w 135"/>
                <a:gd name="T25" fmla="*/ 34925 h 104"/>
                <a:gd name="T26" fmla="*/ 104775 w 135"/>
                <a:gd name="T27" fmla="*/ 0 h 104"/>
                <a:gd name="T28" fmla="*/ 4763 w 135"/>
                <a:gd name="T29" fmla="*/ 11112 h 104"/>
                <a:gd name="T30" fmla="*/ 31750 w 135"/>
                <a:gd name="T31" fmla="*/ 71438 h 104"/>
                <a:gd name="T32" fmla="*/ 31750 w 135"/>
                <a:gd name="T33" fmla="*/ 152400 h 104"/>
                <a:gd name="T34" fmla="*/ 31750 w 135"/>
                <a:gd name="T35" fmla="*/ 153988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5"/>
                <a:gd name="T55" fmla="*/ 0 h 104"/>
                <a:gd name="T56" fmla="*/ 135 w 135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5" h="104">
                  <a:moveTo>
                    <a:pt x="20" y="97"/>
                  </a:moveTo>
                  <a:cubicBezTo>
                    <a:pt x="26" y="92"/>
                    <a:pt x="25" y="90"/>
                    <a:pt x="33" y="91"/>
                  </a:cubicBezTo>
                  <a:cubicBezTo>
                    <a:pt x="45" y="96"/>
                    <a:pt x="53" y="94"/>
                    <a:pt x="68" y="93"/>
                  </a:cubicBezTo>
                  <a:cubicBezTo>
                    <a:pt x="76" y="94"/>
                    <a:pt x="75" y="99"/>
                    <a:pt x="83" y="100"/>
                  </a:cubicBezTo>
                  <a:cubicBezTo>
                    <a:pt x="89" y="96"/>
                    <a:pt x="90" y="102"/>
                    <a:pt x="99" y="103"/>
                  </a:cubicBezTo>
                  <a:cubicBezTo>
                    <a:pt x="104" y="100"/>
                    <a:pt x="106" y="96"/>
                    <a:pt x="111" y="93"/>
                  </a:cubicBezTo>
                  <a:cubicBezTo>
                    <a:pt x="118" y="94"/>
                    <a:pt x="121" y="96"/>
                    <a:pt x="126" y="100"/>
                  </a:cubicBezTo>
                  <a:cubicBezTo>
                    <a:pt x="135" y="99"/>
                    <a:pt x="134" y="95"/>
                    <a:pt x="126" y="93"/>
                  </a:cubicBezTo>
                  <a:cubicBezTo>
                    <a:pt x="121" y="90"/>
                    <a:pt x="120" y="86"/>
                    <a:pt x="117" y="81"/>
                  </a:cubicBezTo>
                  <a:cubicBezTo>
                    <a:pt x="116" y="74"/>
                    <a:pt x="114" y="68"/>
                    <a:pt x="108" y="64"/>
                  </a:cubicBezTo>
                  <a:cubicBezTo>
                    <a:pt x="106" y="50"/>
                    <a:pt x="105" y="54"/>
                    <a:pt x="87" y="55"/>
                  </a:cubicBezTo>
                  <a:cubicBezTo>
                    <a:pt x="72" y="54"/>
                    <a:pt x="62" y="54"/>
                    <a:pt x="72" y="37"/>
                  </a:cubicBezTo>
                  <a:cubicBezTo>
                    <a:pt x="71" y="29"/>
                    <a:pt x="70" y="26"/>
                    <a:pt x="77" y="22"/>
                  </a:cubicBezTo>
                  <a:cubicBezTo>
                    <a:pt x="84" y="13"/>
                    <a:pt x="74" y="5"/>
                    <a:pt x="66" y="0"/>
                  </a:cubicBezTo>
                  <a:cubicBezTo>
                    <a:pt x="25" y="1"/>
                    <a:pt x="30" y="2"/>
                    <a:pt x="3" y="7"/>
                  </a:cubicBezTo>
                  <a:cubicBezTo>
                    <a:pt x="6" y="38"/>
                    <a:pt x="0" y="33"/>
                    <a:pt x="20" y="45"/>
                  </a:cubicBezTo>
                  <a:cubicBezTo>
                    <a:pt x="30" y="59"/>
                    <a:pt x="20" y="79"/>
                    <a:pt x="20" y="96"/>
                  </a:cubicBezTo>
                  <a:cubicBezTo>
                    <a:pt x="21" y="104"/>
                    <a:pt x="21" y="104"/>
                    <a:pt x="20" y="9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69" name="Freeform 288"/>
            <p:cNvSpPr>
              <a:spLocks/>
            </p:cNvSpPr>
            <p:nvPr/>
          </p:nvSpPr>
          <p:spPr bwMode="auto">
            <a:xfrm>
              <a:off x="2117725" y="3109913"/>
              <a:ext cx="144463" cy="217487"/>
            </a:xfrm>
            <a:custGeom>
              <a:avLst/>
              <a:gdLst>
                <a:gd name="T0" fmla="*/ 58738 w 91"/>
                <a:gd name="T1" fmla="*/ 209550 h 137"/>
                <a:gd name="T2" fmla="*/ 34925 w 91"/>
                <a:gd name="T3" fmla="*/ 217487 h 137"/>
                <a:gd name="T4" fmla="*/ 15875 w 91"/>
                <a:gd name="T5" fmla="*/ 165100 h 137"/>
                <a:gd name="T6" fmla="*/ 23813 w 91"/>
                <a:gd name="T7" fmla="*/ 107950 h 137"/>
                <a:gd name="T8" fmla="*/ 11113 w 91"/>
                <a:gd name="T9" fmla="*/ 31750 h 137"/>
                <a:gd name="T10" fmla="*/ 44450 w 91"/>
                <a:gd name="T11" fmla="*/ 17462 h 137"/>
                <a:gd name="T12" fmla="*/ 106363 w 91"/>
                <a:gd name="T13" fmla="*/ 9525 h 137"/>
                <a:gd name="T14" fmla="*/ 119063 w 91"/>
                <a:gd name="T15" fmla="*/ 42862 h 137"/>
                <a:gd name="T16" fmla="*/ 123825 w 91"/>
                <a:gd name="T17" fmla="*/ 69850 h 137"/>
                <a:gd name="T18" fmla="*/ 134938 w 91"/>
                <a:gd name="T19" fmla="*/ 98425 h 137"/>
                <a:gd name="T20" fmla="*/ 133350 w 91"/>
                <a:gd name="T21" fmla="*/ 107950 h 137"/>
                <a:gd name="T22" fmla="*/ 142875 w 91"/>
                <a:gd name="T23" fmla="*/ 109537 h 137"/>
                <a:gd name="T24" fmla="*/ 134938 w 91"/>
                <a:gd name="T25" fmla="*/ 133350 h 137"/>
                <a:gd name="T26" fmla="*/ 144463 w 91"/>
                <a:gd name="T27" fmla="*/ 155575 h 137"/>
                <a:gd name="T28" fmla="*/ 115888 w 91"/>
                <a:gd name="T29" fmla="*/ 171450 h 137"/>
                <a:gd name="T30" fmla="*/ 80963 w 91"/>
                <a:gd name="T31" fmla="*/ 180975 h 137"/>
                <a:gd name="T32" fmla="*/ 53975 w 91"/>
                <a:gd name="T33" fmla="*/ 193675 h 137"/>
                <a:gd name="T34" fmla="*/ 58738 w 91"/>
                <a:gd name="T35" fmla="*/ 209550 h 1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1"/>
                <a:gd name="T55" fmla="*/ 0 h 137"/>
                <a:gd name="T56" fmla="*/ 91 w 91"/>
                <a:gd name="T57" fmla="*/ 137 h 13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1" h="137">
                  <a:moveTo>
                    <a:pt x="37" y="132"/>
                  </a:moveTo>
                  <a:cubicBezTo>
                    <a:pt x="29" y="131"/>
                    <a:pt x="28" y="133"/>
                    <a:pt x="22" y="137"/>
                  </a:cubicBezTo>
                  <a:cubicBezTo>
                    <a:pt x="10" y="128"/>
                    <a:pt x="13" y="118"/>
                    <a:pt x="10" y="104"/>
                  </a:cubicBezTo>
                  <a:cubicBezTo>
                    <a:pt x="12" y="92"/>
                    <a:pt x="13" y="80"/>
                    <a:pt x="15" y="68"/>
                  </a:cubicBezTo>
                  <a:cubicBezTo>
                    <a:pt x="14" y="52"/>
                    <a:pt x="20" y="31"/>
                    <a:pt x="7" y="20"/>
                  </a:cubicBezTo>
                  <a:cubicBezTo>
                    <a:pt x="0" y="8"/>
                    <a:pt x="21" y="11"/>
                    <a:pt x="28" y="11"/>
                  </a:cubicBezTo>
                  <a:cubicBezTo>
                    <a:pt x="39" y="0"/>
                    <a:pt x="50" y="5"/>
                    <a:pt x="67" y="6"/>
                  </a:cubicBezTo>
                  <a:cubicBezTo>
                    <a:pt x="70" y="15"/>
                    <a:pt x="66" y="22"/>
                    <a:pt x="75" y="27"/>
                  </a:cubicBezTo>
                  <a:cubicBezTo>
                    <a:pt x="73" y="36"/>
                    <a:pt x="73" y="36"/>
                    <a:pt x="78" y="44"/>
                  </a:cubicBezTo>
                  <a:cubicBezTo>
                    <a:pt x="79" y="52"/>
                    <a:pt x="84" y="54"/>
                    <a:pt x="85" y="62"/>
                  </a:cubicBezTo>
                  <a:cubicBezTo>
                    <a:pt x="85" y="64"/>
                    <a:pt x="83" y="66"/>
                    <a:pt x="84" y="68"/>
                  </a:cubicBezTo>
                  <a:cubicBezTo>
                    <a:pt x="85" y="70"/>
                    <a:pt x="89" y="67"/>
                    <a:pt x="90" y="69"/>
                  </a:cubicBezTo>
                  <a:cubicBezTo>
                    <a:pt x="91" y="71"/>
                    <a:pt x="86" y="82"/>
                    <a:pt x="85" y="84"/>
                  </a:cubicBezTo>
                  <a:cubicBezTo>
                    <a:pt x="87" y="89"/>
                    <a:pt x="90" y="92"/>
                    <a:pt x="91" y="98"/>
                  </a:cubicBezTo>
                  <a:cubicBezTo>
                    <a:pt x="89" y="113"/>
                    <a:pt x="86" y="106"/>
                    <a:pt x="73" y="108"/>
                  </a:cubicBezTo>
                  <a:cubicBezTo>
                    <a:pt x="71" y="120"/>
                    <a:pt x="62" y="115"/>
                    <a:pt x="51" y="114"/>
                  </a:cubicBezTo>
                  <a:cubicBezTo>
                    <a:pt x="43" y="116"/>
                    <a:pt x="38" y="115"/>
                    <a:pt x="34" y="122"/>
                  </a:cubicBezTo>
                  <a:cubicBezTo>
                    <a:pt x="36" y="125"/>
                    <a:pt x="37" y="128"/>
                    <a:pt x="37" y="13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0" name="Freeform 289"/>
            <p:cNvSpPr>
              <a:spLocks/>
            </p:cNvSpPr>
            <p:nvPr/>
          </p:nvSpPr>
          <p:spPr bwMode="auto">
            <a:xfrm>
              <a:off x="2028825" y="3132138"/>
              <a:ext cx="115888" cy="223837"/>
            </a:xfrm>
            <a:custGeom>
              <a:avLst/>
              <a:gdLst>
                <a:gd name="T0" fmla="*/ 104775 w 73"/>
                <a:gd name="T1" fmla="*/ 190500 h 141"/>
                <a:gd name="T2" fmla="*/ 84138 w 73"/>
                <a:gd name="T3" fmla="*/ 223837 h 141"/>
                <a:gd name="T4" fmla="*/ 71438 w 73"/>
                <a:gd name="T5" fmla="*/ 201612 h 141"/>
                <a:gd name="T6" fmla="*/ 52388 w 73"/>
                <a:gd name="T7" fmla="*/ 173037 h 141"/>
                <a:gd name="T8" fmla="*/ 4763 w 73"/>
                <a:gd name="T9" fmla="*/ 166687 h 141"/>
                <a:gd name="T10" fmla="*/ 26988 w 73"/>
                <a:gd name="T11" fmla="*/ 123825 h 141"/>
                <a:gd name="T12" fmla="*/ 14288 w 73"/>
                <a:gd name="T13" fmla="*/ 101600 h 141"/>
                <a:gd name="T14" fmla="*/ 14288 w 73"/>
                <a:gd name="T15" fmla="*/ 82550 h 141"/>
                <a:gd name="T16" fmla="*/ 19050 w 73"/>
                <a:gd name="T17" fmla="*/ 23812 h 141"/>
                <a:gd name="T18" fmla="*/ 33338 w 73"/>
                <a:gd name="T19" fmla="*/ 4762 h 141"/>
                <a:gd name="T20" fmla="*/ 93663 w 73"/>
                <a:gd name="T21" fmla="*/ 9525 h 141"/>
                <a:gd name="T22" fmla="*/ 107950 w 73"/>
                <a:gd name="T23" fmla="*/ 39687 h 141"/>
                <a:gd name="T24" fmla="*/ 112713 w 73"/>
                <a:gd name="T25" fmla="*/ 173037 h 141"/>
                <a:gd name="T26" fmla="*/ 104775 w 73"/>
                <a:gd name="T27" fmla="*/ 190500 h 1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3"/>
                <a:gd name="T43" fmla="*/ 0 h 141"/>
                <a:gd name="T44" fmla="*/ 73 w 73"/>
                <a:gd name="T45" fmla="*/ 141 h 1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3" h="141">
                  <a:moveTo>
                    <a:pt x="66" y="120"/>
                  </a:moveTo>
                  <a:cubicBezTo>
                    <a:pt x="51" y="122"/>
                    <a:pt x="63" y="133"/>
                    <a:pt x="53" y="141"/>
                  </a:cubicBezTo>
                  <a:cubicBezTo>
                    <a:pt x="50" y="136"/>
                    <a:pt x="48" y="132"/>
                    <a:pt x="45" y="127"/>
                  </a:cubicBezTo>
                  <a:cubicBezTo>
                    <a:pt x="44" y="119"/>
                    <a:pt x="40" y="113"/>
                    <a:pt x="33" y="109"/>
                  </a:cubicBezTo>
                  <a:cubicBezTo>
                    <a:pt x="23" y="111"/>
                    <a:pt x="10" y="115"/>
                    <a:pt x="3" y="105"/>
                  </a:cubicBezTo>
                  <a:cubicBezTo>
                    <a:pt x="5" y="96"/>
                    <a:pt x="11" y="86"/>
                    <a:pt x="17" y="78"/>
                  </a:cubicBezTo>
                  <a:cubicBezTo>
                    <a:pt x="15" y="71"/>
                    <a:pt x="16" y="68"/>
                    <a:pt x="9" y="64"/>
                  </a:cubicBezTo>
                  <a:cubicBezTo>
                    <a:pt x="5" y="59"/>
                    <a:pt x="3" y="56"/>
                    <a:pt x="9" y="52"/>
                  </a:cubicBezTo>
                  <a:cubicBezTo>
                    <a:pt x="7" y="40"/>
                    <a:pt x="0" y="24"/>
                    <a:pt x="12" y="15"/>
                  </a:cubicBezTo>
                  <a:cubicBezTo>
                    <a:pt x="15" y="10"/>
                    <a:pt x="16" y="7"/>
                    <a:pt x="21" y="3"/>
                  </a:cubicBezTo>
                  <a:cubicBezTo>
                    <a:pt x="34" y="4"/>
                    <a:pt x="48" y="0"/>
                    <a:pt x="59" y="6"/>
                  </a:cubicBezTo>
                  <a:cubicBezTo>
                    <a:pt x="60" y="14"/>
                    <a:pt x="63" y="19"/>
                    <a:pt x="68" y="25"/>
                  </a:cubicBezTo>
                  <a:cubicBezTo>
                    <a:pt x="65" y="50"/>
                    <a:pt x="59" y="85"/>
                    <a:pt x="71" y="109"/>
                  </a:cubicBezTo>
                  <a:cubicBezTo>
                    <a:pt x="69" y="121"/>
                    <a:pt x="73" y="120"/>
                    <a:pt x="66" y="1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1" name="Freeform 290"/>
            <p:cNvSpPr>
              <a:spLocks/>
            </p:cNvSpPr>
            <p:nvPr/>
          </p:nvSpPr>
          <p:spPr bwMode="auto">
            <a:xfrm>
              <a:off x="1906588" y="3070225"/>
              <a:ext cx="169862" cy="171450"/>
            </a:xfrm>
            <a:custGeom>
              <a:avLst/>
              <a:gdLst>
                <a:gd name="T0" fmla="*/ 22225 w 107"/>
                <a:gd name="T1" fmla="*/ 163513 h 108"/>
                <a:gd name="T2" fmla="*/ 20637 w 107"/>
                <a:gd name="T3" fmla="*/ 153988 h 108"/>
                <a:gd name="T4" fmla="*/ 12700 w 107"/>
                <a:gd name="T5" fmla="*/ 152400 h 108"/>
                <a:gd name="T6" fmla="*/ 7937 w 107"/>
                <a:gd name="T7" fmla="*/ 138113 h 108"/>
                <a:gd name="T8" fmla="*/ 6350 w 107"/>
                <a:gd name="T9" fmla="*/ 38100 h 108"/>
                <a:gd name="T10" fmla="*/ 15875 w 107"/>
                <a:gd name="T11" fmla="*/ 15875 h 108"/>
                <a:gd name="T12" fmla="*/ 134937 w 107"/>
                <a:gd name="T13" fmla="*/ 4763 h 108"/>
                <a:gd name="T14" fmla="*/ 153987 w 107"/>
                <a:gd name="T15" fmla="*/ 11112 h 108"/>
                <a:gd name="T16" fmla="*/ 168275 w 107"/>
                <a:gd name="T17" fmla="*/ 28575 h 108"/>
                <a:gd name="T18" fmla="*/ 150812 w 107"/>
                <a:gd name="T19" fmla="*/ 57150 h 108"/>
                <a:gd name="T20" fmla="*/ 127000 w 107"/>
                <a:gd name="T21" fmla="*/ 104775 h 108"/>
                <a:gd name="T22" fmla="*/ 103187 w 107"/>
                <a:gd name="T23" fmla="*/ 153988 h 108"/>
                <a:gd name="T24" fmla="*/ 34925 w 107"/>
                <a:gd name="T25" fmla="*/ 163513 h 108"/>
                <a:gd name="T26" fmla="*/ 22225 w 107"/>
                <a:gd name="T27" fmla="*/ 163513 h 10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07"/>
                <a:gd name="T43" fmla="*/ 0 h 108"/>
                <a:gd name="T44" fmla="*/ 107 w 107"/>
                <a:gd name="T45" fmla="*/ 108 h 10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07" h="108">
                  <a:moveTo>
                    <a:pt x="14" y="103"/>
                  </a:moveTo>
                  <a:cubicBezTo>
                    <a:pt x="14" y="101"/>
                    <a:pt x="14" y="99"/>
                    <a:pt x="13" y="97"/>
                  </a:cubicBezTo>
                  <a:cubicBezTo>
                    <a:pt x="12" y="96"/>
                    <a:pt x="9" y="97"/>
                    <a:pt x="8" y="96"/>
                  </a:cubicBezTo>
                  <a:cubicBezTo>
                    <a:pt x="6" y="94"/>
                    <a:pt x="6" y="90"/>
                    <a:pt x="5" y="87"/>
                  </a:cubicBezTo>
                  <a:cubicBezTo>
                    <a:pt x="5" y="66"/>
                    <a:pt x="4" y="45"/>
                    <a:pt x="4" y="24"/>
                  </a:cubicBezTo>
                  <a:cubicBezTo>
                    <a:pt x="4" y="7"/>
                    <a:pt x="0" y="8"/>
                    <a:pt x="10" y="10"/>
                  </a:cubicBezTo>
                  <a:cubicBezTo>
                    <a:pt x="65" y="9"/>
                    <a:pt x="31" y="5"/>
                    <a:pt x="85" y="3"/>
                  </a:cubicBezTo>
                  <a:cubicBezTo>
                    <a:pt x="91" y="0"/>
                    <a:pt x="93" y="2"/>
                    <a:pt x="97" y="7"/>
                  </a:cubicBezTo>
                  <a:cubicBezTo>
                    <a:pt x="93" y="25"/>
                    <a:pt x="93" y="10"/>
                    <a:pt x="106" y="18"/>
                  </a:cubicBezTo>
                  <a:cubicBezTo>
                    <a:pt x="107" y="19"/>
                    <a:pt x="96" y="35"/>
                    <a:pt x="95" y="36"/>
                  </a:cubicBezTo>
                  <a:cubicBezTo>
                    <a:pt x="93" y="47"/>
                    <a:pt x="86" y="57"/>
                    <a:pt x="80" y="66"/>
                  </a:cubicBezTo>
                  <a:cubicBezTo>
                    <a:pt x="76" y="87"/>
                    <a:pt x="91" y="95"/>
                    <a:pt x="65" y="97"/>
                  </a:cubicBezTo>
                  <a:cubicBezTo>
                    <a:pt x="51" y="99"/>
                    <a:pt x="36" y="102"/>
                    <a:pt x="22" y="103"/>
                  </a:cubicBezTo>
                  <a:cubicBezTo>
                    <a:pt x="12" y="105"/>
                    <a:pt x="12" y="108"/>
                    <a:pt x="14" y="10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2" name="Freeform 291"/>
            <p:cNvSpPr>
              <a:spLocks/>
            </p:cNvSpPr>
            <p:nvPr/>
          </p:nvSpPr>
          <p:spPr bwMode="auto">
            <a:xfrm>
              <a:off x="2222500" y="3098800"/>
              <a:ext cx="179388" cy="192088"/>
            </a:xfrm>
            <a:custGeom>
              <a:avLst/>
              <a:gdLst>
                <a:gd name="T0" fmla="*/ 166688 w 113"/>
                <a:gd name="T1" fmla="*/ 173038 h 121"/>
                <a:gd name="T2" fmla="*/ 176213 w 113"/>
                <a:gd name="T3" fmla="*/ 149225 h 121"/>
                <a:gd name="T4" fmla="*/ 177800 w 113"/>
                <a:gd name="T5" fmla="*/ 115888 h 121"/>
                <a:gd name="T6" fmla="*/ 163513 w 113"/>
                <a:gd name="T7" fmla="*/ 82550 h 121"/>
                <a:gd name="T8" fmla="*/ 123825 w 113"/>
                <a:gd name="T9" fmla="*/ 44450 h 121"/>
                <a:gd name="T10" fmla="*/ 115888 w 113"/>
                <a:gd name="T11" fmla="*/ 30163 h 121"/>
                <a:gd name="T12" fmla="*/ 95250 w 113"/>
                <a:gd name="T13" fmla="*/ 25400 h 121"/>
                <a:gd name="T14" fmla="*/ 76200 w 113"/>
                <a:gd name="T15" fmla="*/ 0 h 121"/>
                <a:gd name="T16" fmla="*/ 25400 w 113"/>
                <a:gd name="T17" fmla="*/ 11113 h 121"/>
                <a:gd name="T18" fmla="*/ 0 w 113"/>
                <a:gd name="T19" fmla="*/ 23813 h 121"/>
                <a:gd name="T20" fmla="*/ 14288 w 113"/>
                <a:gd name="T21" fmla="*/ 68263 h 121"/>
                <a:gd name="T22" fmla="*/ 23813 w 113"/>
                <a:gd name="T23" fmla="*/ 92075 h 121"/>
                <a:gd name="T24" fmla="*/ 38100 w 113"/>
                <a:gd name="T25" fmla="*/ 128588 h 121"/>
                <a:gd name="T26" fmla="*/ 44450 w 113"/>
                <a:gd name="T27" fmla="*/ 192088 h 121"/>
                <a:gd name="T28" fmla="*/ 95250 w 113"/>
                <a:gd name="T29" fmla="*/ 185738 h 121"/>
                <a:gd name="T30" fmla="*/ 125413 w 113"/>
                <a:gd name="T31" fmla="*/ 182563 h 121"/>
                <a:gd name="T32" fmla="*/ 149225 w 113"/>
                <a:gd name="T33" fmla="*/ 190500 h 121"/>
                <a:gd name="T34" fmla="*/ 163513 w 113"/>
                <a:gd name="T35" fmla="*/ 173038 h 121"/>
                <a:gd name="T36" fmla="*/ 176213 w 113"/>
                <a:gd name="T37" fmla="*/ 171450 h 121"/>
                <a:gd name="T38" fmla="*/ 166688 w 113"/>
                <a:gd name="T39" fmla="*/ 173038 h 12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3"/>
                <a:gd name="T61" fmla="*/ 0 h 121"/>
                <a:gd name="T62" fmla="*/ 113 w 113"/>
                <a:gd name="T63" fmla="*/ 121 h 12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3" h="121">
                  <a:moveTo>
                    <a:pt x="105" y="109"/>
                  </a:moveTo>
                  <a:cubicBezTo>
                    <a:pt x="106" y="103"/>
                    <a:pt x="108" y="100"/>
                    <a:pt x="111" y="94"/>
                  </a:cubicBezTo>
                  <a:cubicBezTo>
                    <a:pt x="107" y="87"/>
                    <a:pt x="111" y="80"/>
                    <a:pt x="112" y="73"/>
                  </a:cubicBezTo>
                  <a:cubicBezTo>
                    <a:pt x="111" y="64"/>
                    <a:pt x="106" y="60"/>
                    <a:pt x="103" y="52"/>
                  </a:cubicBezTo>
                  <a:cubicBezTo>
                    <a:pt x="101" y="41"/>
                    <a:pt x="86" y="36"/>
                    <a:pt x="78" y="28"/>
                  </a:cubicBezTo>
                  <a:cubicBezTo>
                    <a:pt x="76" y="26"/>
                    <a:pt x="76" y="21"/>
                    <a:pt x="73" y="19"/>
                  </a:cubicBezTo>
                  <a:cubicBezTo>
                    <a:pt x="69" y="16"/>
                    <a:pt x="64" y="17"/>
                    <a:pt x="60" y="16"/>
                  </a:cubicBezTo>
                  <a:cubicBezTo>
                    <a:pt x="53" y="12"/>
                    <a:pt x="55" y="5"/>
                    <a:pt x="48" y="0"/>
                  </a:cubicBezTo>
                  <a:cubicBezTo>
                    <a:pt x="36" y="1"/>
                    <a:pt x="28" y="6"/>
                    <a:pt x="16" y="7"/>
                  </a:cubicBezTo>
                  <a:cubicBezTo>
                    <a:pt x="8" y="9"/>
                    <a:pt x="5" y="9"/>
                    <a:pt x="0" y="15"/>
                  </a:cubicBezTo>
                  <a:cubicBezTo>
                    <a:pt x="2" y="25"/>
                    <a:pt x="4" y="34"/>
                    <a:pt x="9" y="43"/>
                  </a:cubicBezTo>
                  <a:cubicBezTo>
                    <a:pt x="10" y="49"/>
                    <a:pt x="11" y="53"/>
                    <a:pt x="15" y="58"/>
                  </a:cubicBezTo>
                  <a:cubicBezTo>
                    <a:pt x="17" y="67"/>
                    <a:pt x="21" y="73"/>
                    <a:pt x="24" y="81"/>
                  </a:cubicBezTo>
                  <a:cubicBezTo>
                    <a:pt x="24" y="85"/>
                    <a:pt x="21" y="116"/>
                    <a:pt x="28" y="121"/>
                  </a:cubicBezTo>
                  <a:cubicBezTo>
                    <a:pt x="43" y="120"/>
                    <a:pt x="48" y="119"/>
                    <a:pt x="60" y="117"/>
                  </a:cubicBezTo>
                  <a:cubicBezTo>
                    <a:pt x="67" y="113"/>
                    <a:pt x="71" y="114"/>
                    <a:pt x="79" y="115"/>
                  </a:cubicBezTo>
                  <a:cubicBezTo>
                    <a:pt x="84" y="117"/>
                    <a:pt x="89" y="118"/>
                    <a:pt x="94" y="120"/>
                  </a:cubicBezTo>
                  <a:cubicBezTo>
                    <a:pt x="103" y="116"/>
                    <a:pt x="100" y="111"/>
                    <a:pt x="103" y="109"/>
                  </a:cubicBezTo>
                  <a:cubicBezTo>
                    <a:pt x="105" y="108"/>
                    <a:pt x="108" y="108"/>
                    <a:pt x="111" y="108"/>
                  </a:cubicBezTo>
                  <a:cubicBezTo>
                    <a:pt x="113" y="108"/>
                    <a:pt x="107" y="109"/>
                    <a:pt x="105" y="10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3" name="Freeform 292"/>
            <p:cNvSpPr>
              <a:spLocks/>
            </p:cNvSpPr>
            <p:nvPr/>
          </p:nvSpPr>
          <p:spPr bwMode="auto">
            <a:xfrm>
              <a:off x="2308225" y="3074988"/>
              <a:ext cx="158750" cy="134937"/>
            </a:xfrm>
            <a:custGeom>
              <a:avLst/>
              <a:gdLst>
                <a:gd name="T0" fmla="*/ 95250 w 100"/>
                <a:gd name="T1" fmla="*/ 130175 h 85"/>
                <a:gd name="T2" fmla="*/ 115888 w 100"/>
                <a:gd name="T3" fmla="*/ 101600 h 85"/>
                <a:gd name="T4" fmla="*/ 157163 w 100"/>
                <a:gd name="T5" fmla="*/ 61912 h 85"/>
                <a:gd name="T6" fmla="*/ 138113 w 100"/>
                <a:gd name="T7" fmla="*/ 28575 h 85"/>
                <a:gd name="T8" fmla="*/ 115888 w 100"/>
                <a:gd name="T9" fmla="*/ 14287 h 85"/>
                <a:gd name="T10" fmla="*/ 87312 w 100"/>
                <a:gd name="T11" fmla="*/ 15875 h 85"/>
                <a:gd name="T12" fmla="*/ 68263 w 100"/>
                <a:gd name="T13" fmla="*/ 1587 h 85"/>
                <a:gd name="T14" fmla="*/ 34925 w 100"/>
                <a:gd name="T15" fmla="*/ 6350 h 85"/>
                <a:gd name="T16" fmla="*/ 19050 w 100"/>
                <a:gd name="T17" fmla="*/ 15875 h 85"/>
                <a:gd name="T18" fmla="*/ 0 w 100"/>
                <a:gd name="T19" fmla="*/ 33337 h 85"/>
                <a:gd name="T20" fmla="*/ 19050 w 100"/>
                <a:gd name="T21" fmla="*/ 49212 h 85"/>
                <a:gd name="T22" fmla="*/ 52388 w 100"/>
                <a:gd name="T23" fmla="*/ 77787 h 85"/>
                <a:gd name="T24" fmla="*/ 71438 w 100"/>
                <a:gd name="T25" fmla="*/ 95250 h 85"/>
                <a:gd name="T26" fmla="*/ 90487 w 100"/>
                <a:gd name="T27" fmla="*/ 123825 h 85"/>
                <a:gd name="T28" fmla="*/ 104775 w 100"/>
                <a:gd name="T29" fmla="*/ 133350 h 85"/>
                <a:gd name="T30" fmla="*/ 95250 w 100"/>
                <a:gd name="T31" fmla="*/ 130175 h 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00"/>
                <a:gd name="T49" fmla="*/ 0 h 85"/>
                <a:gd name="T50" fmla="*/ 100 w 100"/>
                <a:gd name="T51" fmla="*/ 85 h 8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00" h="85">
                  <a:moveTo>
                    <a:pt x="60" y="82"/>
                  </a:moveTo>
                  <a:cubicBezTo>
                    <a:pt x="66" y="76"/>
                    <a:pt x="66" y="69"/>
                    <a:pt x="73" y="64"/>
                  </a:cubicBezTo>
                  <a:cubicBezTo>
                    <a:pt x="77" y="56"/>
                    <a:pt x="92" y="48"/>
                    <a:pt x="99" y="39"/>
                  </a:cubicBezTo>
                  <a:cubicBezTo>
                    <a:pt x="96" y="13"/>
                    <a:pt x="100" y="28"/>
                    <a:pt x="87" y="18"/>
                  </a:cubicBezTo>
                  <a:cubicBezTo>
                    <a:pt x="83" y="11"/>
                    <a:pt x="81" y="10"/>
                    <a:pt x="73" y="9"/>
                  </a:cubicBezTo>
                  <a:cubicBezTo>
                    <a:pt x="65" y="5"/>
                    <a:pt x="63" y="8"/>
                    <a:pt x="55" y="10"/>
                  </a:cubicBezTo>
                  <a:cubicBezTo>
                    <a:pt x="49" y="6"/>
                    <a:pt x="47" y="7"/>
                    <a:pt x="43" y="1"/>
                  </a:cubicBezTo>
                  <a:cubicBezTo>
                    <a:pt x="36" y="2"/>
                    <a:pt x="28" y="0"/>
                    <a:pt x="22" y="4"/>
                  </a:cubicBezTo>
                  <a:cubicBezTo>
                    <a:pt x="11" y="12"/>
                    <a:pt x="26" y="8"/>
                    <a:pt x="12" y="10"/>
                  </a:cubicBezTo>
                  <a:cubicBezTo>
                    <a:pt x="6" y="13"/>
                    <a:pt x="4" y="15"/>
                    <a:pt x="0" y="21"/>
                  </a:cubicBezTo>
                  <a:cubicBezTo>
                    <a:pt x="1" y="29"/>
                    <a:pt x="4" y="30"/>
                    <a:pt x="12" y="31"/>
                  </a:cubicBezTo>
                  <a:cubicBezTo>
                    <a:pt x="20" y="37"/>
                    <a:pt x="23" y="47"/>
                    <a:pt x="33" y="49"/>
                  </a:cubicBezTo>
                  <a:cubicBezTo>
                    <a:pt x="38" y="53"/>
                    <a:pt x="40" y="57"/>
                    <a:pt x="45" y="60"/>
                  </a:cubicBezTo>
                  <a:cubicBezTo>
                    <a:pt x="49" y="66"/>
                    <a:pt x="52" y="73"/>
                    <a:pt x="57" y="78"/>
                  </a:cubicBezTo>
                  <a:cubicBezTo>
                    <a:pt x="59" y="81"/>
                    <a:pt x="69" y="81"/>
                    <a:pt x="66" y="84"/>
                  </a:cubicBezTo>
                  <a:cubicBezTo>
                    <a:pt x="65" y="85"/>
                    <a:pt x="62" y="83"/>
                    <a:pt x="60" y="8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4" name="Freeform 293"/>
            <p:cNvSpPr>
              <a:spLocks/>
            </p:cNvSpPr>
            <p:nvPr/>
          </p:nvSpPr>
          <p:spPr bwMode="auto">
            <a:xfrm>
              <a:off x="2254250" y="2976563"/>
              <a:ext cx="315913" cy="139700"/>
            </a:xfrm>
            <a:custGeom>
              <a:avLst/>
              <a:gdLst>
                <a:gd name="T0" fmla="*/ 207963 w 199"/>
                <a:gd name="T1" fmla="*/ 138113 h 88"/>
                <a:gd name="T2" fmla="*/ 230188 w 199"/>
                <a:gd name="T3" fmla="*/ 127000 h 88"/>
                <a:gd name="T4" fmla="*/ 250825 w 199"/>
                <a:gd name="T5" fmla="*/ 95250 h 88"/>
                <a:gd name="T6" fmla="*/ 277813 w 199"/>
                <a:gd name="T7" fmla="*/ 88900 h 88"/>
                <a:gd name="T8" fmla="*/ 274638 w 199"/>
                <a:gd name="T9" fmla="*/ 69850 h 88"/>
                <a:gd name="T10" fmla="*/ 284163 w 199"/>
                <a:gd name="T11" fmla="*/ 36512 h 88"/>
                <a:gd name="T12" fmla="*/ 288925 w 199"/>
                <a:gd name="T13" fmla="*/ 19050 h 88"/>
                <a:gd name="T14" fmla="*/ 292100 w 199"/>
                <a:gd name="T15" fmla="*/ 55563 h 88"/>
                <a:gd name="T16" fmla="*/ 282575 w 199"/>
                <a:gd name="T17" fmla="*/ 0 h 88"/>
                <a:gd name="T18" fmla="*/ 231775 w 199"/>
                <a:gd name="T19" fmla="*/ 14288 h 88"/>
                <a:gd name="T20" fmla="*/ 131763 w 199"/>
                <a:gd name="T21" fmla="*/ 38100 h 88"/>
                <a:gd name="T22" fmla="*/ 88900 w 199"/>
                <a:gd name="T23" fmla="*/ 47625 h 88"/>
                <a:gd name="T24" fmla="*/ 46038 w 199"/>
                <a:gd name="T25" fmla="*/ 79375 h 88"/>
                <a:gd name="T26" fmla="*/ 20638 w 199"/>
                <a:gd name="T27" fmla="*/ 103188 h 88"/>
                <a:gd name="T28" fmla="*/ 3175 w 199"/>
                <a:gd name="T29" fmla="*/ 119063 h 88"/>
                <a:gd name="T30" fmla="*/ 44450 w 199"/>
                <a:gd name="T31" fmla="*/ 117475 h 88"/>
                <a:gd name="T32" fmla="*/ 46038 w 199"/>
                <a:gd name="T33" fmla="*/ 122238 h 88"/>
                <a:gd name="T34" fmla="*/ 63500 w 199"/>
                <a:gd name="T35" fmla="*/ 117475 h 88"/>
                <a:gd name="T36" fmla="*/ 87313 w 199"/>
                <a:gd name="T37" fmla="*/ 109538 h 88"/>
                <a:gd name="T38" fmla="*/ 107950 w 199"/>
                <a:gd name="T39" fmla="*/ 95250 h 88"/>
                <a:gd name="T40" fmla="*/ 144463 w 199"/>
                <a:gd name="T41" fmla="*/ 109538 h 88"/>
                <a:gd name="T42" fmla="*/ 198438 w 199"/>
                <a:gd name="T43" fmla="*/ 127000 h 88"/>
                <a:gd name="T44" fmla="*/ 207963 w 199"/>
                <a:gd name="T45" fmla="*/ 138113 h 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99"/>
                <a:gd name="T70" fmla="*/ 0 h 88"/>
                <a:gd name="T71" fmla="*/ 199 w 199"/>
                <a:gd name="T72" fmla="*/ 88 h 8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99" h="88">
                  <a:moveTo>
                    <a:pt x="131" y="87"/>
                  </a:moveTo>
                  <a:cubicBezTo>
                    <a:pt x="136" y="84"/>
                    <a:pt x="139" y="81"/>
                    <a:pt x="145" y="80"/>
                  </a:cubicBezTo>
                  <a:cubicBezTo>
                    <a:pt x="151" y="75"/>
                    <a:pt x="153" y="67"/>
                    <a:pt x="158" y="60"/>
                  </a:cubicBezTo>
                  <a:cubicBezTo>
                    <a:pt x="160" y="58"/>
                    <a:pt x="172" y="57"/>
                    <a:pt x="175" y="56"/>
                  </a:cubicBezTo>
                  <a:cubicBezTo>
                    <a:pt x="183" y="52"/>
                    <a:pt x="182" y="46"/>
                    <a:pt x="173" y="44"/>
                  </a:cubicBezTo>
                  <a:cubicBezTo>
                    <a:pt x="171" y="35"/>
                    <a:pt x="174" y="30"/>
                    <a:pt x="179" y="23"/>
                  </a:cubicBezTo>
                  <a:cubicBezTo>
                    <a:pt x="178" y="14"/>
                    <a:pt x="172" y="10"/>
                    <a:pt x="182" y="12"/>
                  </a:cubicBezTo>
                  <a:cubicBezTo>
                    <a:pt x="187" y="21"/>
                    <a:pt x="186" y="25"/>
                    <a:pt x="184" y="35"/>
                  </a:cubicBezTo>
                  <a:cubicBezTo>
                    <a:pt x="199" y="46"/>
                    <a:pt x="189" y="8"/>
                    <a:pt x="178" y="0"/>
                  </a:cubicBezTo>
                  <a:cubicBezTo>
                    <a:pt x="167" y="2"/>
                    <a:pt x="157" y="8"/>
                    <a:pt x="146" y="9"/>
                  </a:cubicBezTo>
                  <a:cubicBezTo>
                    <a:pt x="128" y="18"/>
                    <a:pt x="103" y="22"/>
                    <a:pt x="83" y="24"/>
                  </a:cubicBezTo>
                  <a:cubicBezTo>
                    <a:pt x="74" y="27"/>
                    <a:pt x="65" y="28"/>
                    <a:pt x="56" y="30"/>
                  </a:cubicBezTo>
                  <a:cubicBezTo>
                    <a:pt x="47" y="37"/>
                    <a:pt x="39" y="44"/>
                    <a:pt x="29" y="50"/>
                  </a:cubicBezTo>
                  <a:cubicBezTo>
                    <a:pt x="23" y="58"/>
                    <a:pt x="21" y="59"/>
                    <a:pt x="13" y="65"/>
                  </a:cubicBezTo>
                  <a:cubicBezTo>
                    <a:pt x="10" y="70"/>
                    <a:pt x="7" y="72"/>
                    <a:pt x="2" y="75"/>
                  </a:cubicBezTo>
                  <a:cubicBezTo>
                    <a:pt x="0" y="85"/>
                    <a:pt x="21" y="75"/>
                    <a:pt x="28" y="74"/>
                  </a:cubicBezTo>
                  <a:cubicBezTo>
                    <a:pt x="39" y="69"/>
                    <a:pt x="26" y="74"/>
                    <a:pt x="29" y="77"/>
                  </a:cubicBezTo>
                  <a:cubicBezTo>
                    <a:pt x="32" y="80"/>
                    <a:pt x="36" y="75"/>
                    <a:pt x="40" y="74"/>
                  </a:cubicBezTo>
                  <a:cubicBezTo>
                    <a:pt x="45" y="72"/>
                    <a:pt x="50" y="71"/>
                    <a:pt x="55" y="69"/>
                  </a:cubicBezTo>
                  <a:cubicBezTo>
                    <a:pt x="59" y="65"/>
                    <a:pt x="63" y="63"/>
                    <a:pt x="68" y="60"/>
                  </a:cubicBezTo>
                  <a:cubicBezTo>
                    <a:pt x="79" y="61"/>
                    <a:pt x="81" y="67"/>
                    <a:pt x="91" y="69"/>
                  </a:cubicBezTo>
                  <a:cubicBezTo>
                    <a:pt x="108" y="66"/>
                    <a:pt x="115" y="67"/>
                    <a:pt x="125" y="80"/>
                  </a:cubicBezTo>
                  <a:cubicBezTo>
                    <a:pt x="131" y="88"/>
                    <a:pt x="139" y="87"/>
                    <a:pt x="131" y="8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5" name="Freeform 294"/>
            <p:cNvSpPr>
              <a:spLocks/>
            </p:cNvSpPr>
            <p:nvPr/>
          </p:nvSpPr>
          <p:spPr bwMode="auto">
            <a:xfrm>
              <a:off x="1652588" y="2946400"/>
              <a:ext cx="252412" cy="130175"/>
            </a:xfrm>
            <a:custGeom>
              <a:avLst/>
              <a:gdLst>
                <a:gd name="T0" fmla="*/ 252412 w 159"/>
                <a:gd name="T1" fmla="*/ 115888 h 82"/>
                <a:gd name="T2" fmla="*/ 252412 w 159"/>
                <a:gd name="T3" fmla="*/ 68262 h 82"/>
                <a:gd name="T4" fmla="*/ 247650 w 159"/>
                <a:gd name="T5" fmla="*/ 25400 h 82"/>
                <a:gd name="T6" fmla="*/ 222250 w 159"/>
                <a:gd name="T7" fmla="*/ 0 h 82"/>
                <a:gd name="T8" fmla="*/ 109537 w 159"/>
                <a:gd name="T9" fmla="*/ 1588 h 82"/>
                <a:gd name="T10" fmla="*/ 95250 w 159"/>
                <a:gd name="T11" fmla="*/ 15875 h 82"/>
                <a:gd name="T12" fmla="*/ 3175 w 159"/>
                <a:gd name="T13" fmla="*/ 11112 h 82"/>
                <a:gd name="T14" fmla="*/ 0 w 159"/>
                <a:gd name="T15" fmla="*/ 130175 h 82"/>
                <a:gd name="T16" fmla="*/ 114300 w 159"/>
                <a:gd name="T17" fmla="*/ 125413 h 82"/>
                <a:gd name="T18" fmla="*/ 119062 w 159"/>
                <a:gd name="T19" fmla="*/ 123825 h 82"/>
                <a:gd name="T20" fmla="*/ 252412 w 159"/>
                <a:gd name="T21" fmla="*/ 115888 h 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9"/>
                <a:gd name="T34" fmla="*/ 0 h 82"/>
                <a:gd name="T35" fmla="*/ 159 w 159"/>
                <a:gd name="T36" fmla="*/ 82 h 8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9" h="82">
                  <a:moveTo>
                    <a:pt x="159" y="73"/>
                  </a:moveTo>
                  <a:lnTo>
                    <a:pt x="159" y="43"/>
                  </a:lnTo>
                  <a:lnTo>
                    <a:pt x="156" y="16"/>
                  </a:lnTo>
                  <a:lnTo>
                    <a:pt x="140" y="0"/>
                  </a:lnTo>
                  <a:lnTo>
                    <a:pt x="69" y="1"/>
                  </a:lnTo>
                  <a:lnTo>
                    <a:pt x="60" y="10"/>
                  </a:lnTo>
                  <a:lnTo>
                    <a:pt x="2" y="7"/>
                  </a:lnTo>
                  <a:lnTo>
                    <a:pt x="0" y="82"/>
                  </a:lnTo>
                  <a:lnTo>
                    <a:pt x="72" y="79"/>
                  </a:lnTo>
                  <a:lnTo>
                    <a:pt x="75" y="78"/>
                  </a:lnTo>
                  <a:lnTo>
                    <a:pt x="159" y="73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6" name="Freeform 295"/>
            <p:cNvSpPr>
              <a:spLocks/>
            </p:cNvSpPr>
            <p:nvPr/>
          </p:nvSpPr>
          <p:spPr bwMode="auto">
            <a:xfrm>
              <a:off x="1589088" y="2832100"/>
              <a:ext cx="276225" cy="123825"/>
            </a:xfrm>
            <a:custGeom>
              <a:avLst/>
              <a:gdLst>
                <a:gd name="T0" fmla="*/ 0 w 174"/>
                <a:gd name="T1" fmla="*/ 68262 h 78"/>
                <a:gd name="T2" fmla="*/ 1588 w 174"/>
                <a:gd name="T3" fmla="*/ 0 h 78"/>
                <a:gd name="T4" fmla="*/ 201612 w 174"/>
                <a:gd name="T5" fmla="*/ 1588 h 78"/>
                <a:gd name="T6" fmla="*/ 223838 w 174"/>
                <a:gd name="T7" fmla="*/ 19050 h 78"/>
                <a:gd name="T8" fmla="*/ 239713 w 174"/>
                <a:gd name="T9" fmla="*/ 33337 h 78"/>
                <a:gd name="T10" fmla="*/ 257175 w 174"/>
                <a:gd name="T11" fmla="*/ 57150 h 78"/>
                <a:gd name="T12" fmla="*/ 263525 w 174"/>
                <a:gd name="T13" fmla="*/ 90487 h 78"/>
                <a:gd name="T14" fmla="*/ 276225 w 174"/>
                <a:gd name="T15" fmla="*/ 114300 h 78"/>
                <a:gd name="T16" fmla="*/ 171450 w 174"/>
                <a:gd name="T17" fmla="*/ 111125 h 78"/>
                <a:gd name="T18" fmla="*/ 157162 w 174"/>
                <a:gd name="T19" fmla="*/ 120650 h 78"/>
                <a:gd name="T20" fmla="*/ 71437 w 174"/>
                <a:gd name="T21" fmla="*/ 123825 h 78"/>
                <a:gd name="T22" fmla="*/ 66675 w 174"/>
                <a:gd name="T23" fmla="*/ 71437 h 78"/>
                <a:gd name="T24" fmla="*/ 0 w 174"/>
                <a:gd name="T25" fmla="*/ 68262 h 7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4"/>
                <a:gd name="T40" fmla="*/ 0 h 78"/>
                <a:gd name="T41" fmla="*/ 174 w 174"/>
                <a:gd name="T42" fmla="*/ 78 h 7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4" h="78">
                  <a:moveTo>
                    <a:pt x="0" y="43"/>
                  </a:moveTo>
                  <a:lnTo>
                    <a:pt x="1" y="0"/>
                  </a:lnTo>
                  <a:lnTo>
                    <a:pt x="127" y="1"/>
                  </a:lnTo>
                  <a:lnTo>
                    <a:pt x="141" y="12"/>
                  </a:lnTo>
                  <a:lnTo>
                    <a:pt x="151" y="21"/>
                  </a:lnTo>
                  <a:lnTo>
                    <a:pt x="162" y="36"/>
                  </a:lnTo>
                  <a:lnTo>
                    <a:pt x="166" y="57"/>
                  </a:lnTo>
                  <a:lnTo>
                    <a:pt x="174" y="72"/>
                  </a:lnTo>
                  <a:lnTo>
                    <a:pt x="108" y="70"/>
                  </a:lnTo>
                  <a:lnTo>
                    <a:pt x="99" y="76"/>
                  </a:lnTo>
                  <a:lnTo>
                    <a:pt x="45" y="78"/>
                  </a:lnTo>
                  <a:lnTo>
                    <a:pt x="42" y="45"/>
                  </a:lnTo>
                  <a:lnTo>
                    <a:pt x="0" y="43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7" name="Freeform 297"/>
            <p:cNvSpPr>
              <a:spLocks/>
            </p:cNvSpPr>
            <p:nvPr/>
          </p:nvSpPr>
          <p:spPr bwMode="auto">
            <a:xfrm>
              <a:off x="2062163" y="3035300"/>
              <a:ext cx="261937" cy="106363"/>
            </a:xfrm>
            <a:custGeom>
              <a:avLst/>
              <a:gdLst>
                <a:gd name="T0" fmla="*/ 0 w 165"/>
                <a:gd name="T1" fmla="*/ 88900 h 67"/>
                <a:gd name="T2" fmla="*/ 12700 w 165"/>
                <a:gd name="T3" fmla="*/ 68263 h 67"/>
                <a:gd name="T4" fmla="*/ 31750 w 165"/>
                <a:gd name="T5" fmla="*/ 39688 h 67"/>
                <a:gd name="T6" fmla="*/ 57150 w 165"/>
                <a:gd name="T7" fmla="*/ 31750 h 67"/>
                <a:gd name="T8" fmla="*/ 84137 w 165"/>
                <a:gd name="T9" fmla="*/ 30163 h 67"/>
                <a:gd name="T10" fmla="*/ 117475 w 165"/>
                <a:gd name="T11" fmla="*/ 26988 h 67"/>
                <a:gd name="T12" fmla="*/ 142875 w 165"/>
                <a:gd name="T13" fmla="*/ 15875 h 67"/>
                <a:gd name="T14" fmla="*/ 203200 w 165"/>
                <a:gd name="T15" fmla="*/ 1588 h 67"/>
                <a:gd name="T16" fmla="*/ 255587 w 165"/>
                <a:gd name="T17" fmla="*/ 3175 h 67"/>
                <a:gd name="T18" fmla="*/ 246062 w 165"/>
                <a:gd name="T19" fmla="*/ 17463 h 67"/>
                <a:gd name="T20" fmla="*/ 212725 w 165"/>
                <a:gd name="T21" fmla="*/ 46038 h 67"/>
                <a:gd name="T22" fmla="*/ 166687 w 165"/>
                <a:gd name="T23" fmla="*/ 74613 h 67"/>
                <a:gd name="T24" fmla="*/ 112712 w 165"/>
                <a:gd name="T25" fmla="*/ 84138 h 67"/>
                <a:gd name="T26" fmla="*/ 90487 w 165"/>
                <a:gd name="T27" fmla="*/ 88900 h 67"/>
                <a:gd name="T28" fmla="*/ 47625 w 165"/>
                <a:gd name="T29" fmla="*/ 98425 h 67"/>
                <a:gd name="T30" fmla="*/ 33337 w 165"/>
                <a:gd name="T31" fmla="*/ 93663 h 67"/>
                <a:gd name="T32" fmla="*/ 17462 w 165"/>
                <a:gd name="T33" fmla="*/ 98425 h 67"/>
                <a:gd name="T34" fmla="*/ 0 w 165"/>
                <a:gd name="T35" fmla="*/ 88900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65"/>
                <a:gd name="T55" fmla="*/ 0 h 67"/>
                <a:gd name="T56" fmla="*/ 165 w 165"/>
                <a:gd name="T57" fmla="*/ 67 h 6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65" h="67">
                  <a:moveTo>
                    <a:pt x="0" y="56"/>
                  </a:moveTo>
                  <a:cubicBezTo>
                    <a:pt x="3" y="52"/>
                    <a:pt x="5" y="47"/>
                    <a:pt x="8" y="43"/>
                  </a:cubicBezTo>
                  <a:cubicBezTo>
                    <a:pt x="1" y="32"/>
                    <a:pt x="9" y="27"/>
                    <a:pt x="20" y="25"/>
                  </a:cubicBezTo>
                  <a:cubicBezTo>
                    <a:pt x="25" y="22"/>
                    <a:pt x="30" y="22"/>
                    <a:pt x="36" y="20"/>
                  </a:cubicBezTo>
                  <a:cubicBezTo>
                    <a:pt x="43" y="16"/>
                    <a:pt x="45" y="15"/>
                    <a:pt x="53" y="19"/>
                  </a:cubicBezTo>
                  <a:cubicBezTo>
                    <a:pt x="63" y="16"/>
                    <a:pt x="63" y="15"/>
                    <a:pt x="74" y="17"/>
                  </a:cubicBezTo>
                  <a:cubicBezTo>
                    <a:pt x="80" y="13"/>
                    <a:pt x="83" y="11"/>
                    <a:pt x="90" y="10"/>
                  </a:cubicBezTo>
                  <a:cubicBezTo>
                    <a:pt x="100" y="4"/>
                    <a:pt x="116" y="2"/>
                    <a:pt x="128" y="1"/>
                  </a:cubicBezTo>
                  <a:cubicBezTo>
                    <a:pt x="139" y="1"/>
                    <a:pt x="150" y="0"/>
                    <a:pt x="161" y="2"/>
                  </a:cubicBezTo>
                  <a:cubicBezTo>
                    <a:pt x="165" y="3"/>
                    <a:pt x="157" y="8"/>
                    <a:pt x="155" y="11"/>
                  </a:cubicBezTo>
                  <a:cubicBezTo>
                    <a:pt x="149" y="19"/>
                    <a:pt x="142" y="23"/>
                    <a:pt x="134" y="29"/>
                  </a:cubicBezTo>
                  <a:cubicBezTo>
                    <a:pt x="126" y="42"/>
                    <a:pt x="121" y="45"/>
                    <a:pt x="105" y="47"/>
                  </a:cubicBezTo>
                  <a:cubicBezTo>
                    <a:pt x="96" y="54"/>
                    <a:pt x="82" y="52"/>
                    <a:pt x="71" y="53"/>
                  </a:cubicBezTo>
                  <a:cubicBezTo>
                    <a:pt x="64" y="52"/>
                    <a:pt x="63" y="55"/>
                    <a:pt x="57" y="56"/>
                  </a:cubicBezTo>
                  <a:cubicBezTo>
                    <a:pt x="45" y="54"/>
                    <a:pt x="40" y="60"/>
                    <a:pt x="30" y="62"/>
                  </a:cubicBezTo>
                  <a:cubicBezTo>
                    <a:pt x="21" y="67"/>
                    <a:pt x="32" y="63"/>
                    <a:pt x="21" y="59"/>
                  </a:cubicBezTo>
                  <a:cubicBezTo>
                    <a:pt x="18" y="58"/>
                    <a:pt x="14" y="61"/>
                    <a:pt x="11" y="62"/>
                  </a:cubicBezTo>
                  <a:cubicBezTo>
                    <a:pt x="6" y="61"/>
                    <a:pt x="0" y="62"/>
                    <a:pt x="0" y="5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8" name="Freeform 298"/>
            <p:cNvSpPr>
              <a:spLocks/>
            </p:cNvSpPr>
            <p:nvPr/>
          </p:nvSpPr>
          <p:spPr bwMode="auto">
            <a:xfrm>
              <a:off x="2076450" y="2938463"/>
              <a:ext cx="238125" cy="138112"/>
            </a:xfrm>
            <a:custGeom>
              <a:avLst/>
              <a:gdLst>
                <a:gd name="T0" fmla="*/ 3175 w 150"/>
                <a:gd name="T1" fmla="*/ 136525 h 87"/>
                <a:gd name="T2" fmla="*/ 36512 w 150"/>
                <a:gd name="T3" fmla="*/ 95250 h 87"/>
                <a:gd name="T4" fmla="*/ 60325 w 150"/>
                <a:gd name="T5" fmla="*/ 69850 h 87"/>
                <a:gd name="T6" fmla="*/ 98425 w 150"/>
                <a:gd name="T7" fmla="*/ 46037 h 87"/>
                <a:gd name="T8" fmla="*/ 122237 w 150"/>
                <a:gd name="T9" fmla="*/ 33337 h 87"/>
                <a:gd name="T10" fmla="*/ 136525 w 150"/>
                <a:gd name="T11" fmla="*/ 14287 h 87"/>
                <a:gd name="T12" fmla="*/ 155575 w 150"/>
                <a:gd name="T13" fmla="*/ 7937 h 87"/>
                <a:gd name="T14" fmla="*/ 203200 w 150"/>
                <a:gd name="T15" fmla="*/ 14287 h 87"/>
                <a:gd name="T16" fmla="*/ 227013 w 150"/>
                <a:gd name="T17" fmla="*/ 36512 h 87"/>
                <a:gd name="T18" fmla="*/ 238125 w 150"/>
                <a:gd name="T19" fmla="*/ 60325 h 87"/>
                <a:gd name="T20" fmla="*/ 219075 w 150"/>
                <a:gd name="T21" fmla="*/ 76200 h 87"/>
                <a:gd name="T22" fmla="*/ 204788 w 150"/>
                <a:gd name="T23" fmla="*/ 90487 h 87"/>
                <a:gd name="T24" fmla="*/ 174625 w 150"/>
                <a:gd name="T25" fmla="*/ 95250 h 87"/>
                <a:gd name="T26" fmla="*/ 142875 w 150"/>
                <a:gd name="T27" fmla="*/ 104775 h 87"/>
                <a:gd name="T28" fmla="*/ 71437 w 150"/>
                <a:gd name="T29" fmla="*/ 123825 h 87"/>
                <a:gd name="T30" fmla="*/ 47625 w 150"/>
                <a:gd name="T31" fmla="*/ 123825 h 87"/>
                <a:gd name="T32" fmla="*/ 23812 w 150"/>
                <a:gd name="T33" fmla="*/ 128587 h 87"/>
                <a:gd name="T34" fmla="*/ 0 w 150"/>
                <a:gd name="T35" fmla="*/ 138112 h 87"/>
                <a:gd name="T36" fmla="*/ 3175 w 150"/>
                <a:gd name="T37" fmla="*/ 136525 h 8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50"/>
                <a:gd name="T58" fmla="*/ 0 h 87"/>
                <a:gd name="T59" fmla="*/ 150 w 150"/>
                <a:gd name="T60" fmla="*/ 87 h 8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50" h="87">
                  <a:moveTo>
                    <a:pt x="2" y="86"/>
                  </a:moveTo>
                  <a:cubicBezTo>
                    <a:pt x="4" y="75"/>
                    <a:pt x="14" y="66"/>
                    <a:pt x="23" y="60"/>
                  </a:cubicBezTo>
                  <a:cubicBezTo>
                    <a:pt x="25" y="49"/>
                    <a:pt x="27" y="46"/>
                    <a:pt x="38" y="44"/>
                  </a:cubicBezTo>
                  <a:cubicBezTo>
                    <a:pt x="45" y="39"/>
                    <a:pt x="54" y="30"/>
                    <a:pt x="62" y="29"/>
                  </a:cubicBezTo>
                  <a:cubicBezTo>
                    <a:pt x="67" y="25"/>
                    <a:pt x="71" y="23"/>
                    <a:pt x="77" y="21"/>
                  </a:cubicBezTo>
                  <a:cubicBezTo>
                    <a:pt x="82" y="17"/>
                    <a:pt x="84" y="15"/>
                    <a:pt x="86" y="9"/>
                  </a:cubicBezTo>
                  <a:cubicBezTo>
                    <a:pt x="88" y="0"/>
                    <a:pt x="90" y="1"/>
                    <a:pt x="98" y="5"/>
                  </a:cubicBezTo>
                  <a:cubicBezTo>
                    <a:pt x="105" y="15"/>
                    <a:pt x="117" y="7"/>
                    <a:pt x="128" y="9"/>
                  </a:cubicBezTo>
                  <a:cubicBezTo>
                    <a:pt x="132" y="16"/>
                    <a:pt x="135" y="20"/>
                    <a:pt x="143" y="23"/>
                  </a:cubicBezTo>
                  <a:cubicBezTo>
                    <a:pt x="147" y="28"/>
                    <a:pt x="147" y="33"/>
                    <a:pt x="150" y="38"/>
                  </a:cubicBezTo>
                  <a:cubicBezTo>
                    <a:pt x="146" y="42"/>
                    <a:pt x="142" y="43"/>
                    <a:pt x="138" y="48"/>
                  </a:cubicBezTo>
                  <a:cubicBezTo>
                    <a:pt x="141" y="56"/>
                    <a:pt x="136" y="56"/>
                    <a:pt x="129" y="57"/>
                  </a:cubicBezTo>
                  <a:cubicBezTo>
                    <a:pt x="121" y="63"/>
                    <a:pt x="120" y="62"/>
                    <a:pt x="110" y="60"/>
                  </a:cubicBezTo>
                  <a:cubicBezTo>
                    <a:pt x="103" y="62"/>
                    <a:pt x="97" y="65"/>
                    <a:pt x="90" y="66"/>
                  </a:cubicBezTo>
                  <a:cubicBezTo>
                    <a:pt x="80" y="73"/>
                    <a:pt x="58" y="76"/>
                    <a:pt x="45" y="78"/>
                  </a:cubicBezTo>
                  <a:cubicBezTo>
                    <a:pt x="37" y="77"/>
                    <a:pt x="39" y="76"/>
                    <a:pt x="30" y="78"/>
                  </a:cubicBezTo>
                  <a:cubicBezTo>
                    <a:pt x="25" y="79"/>
                    <a:pt x="15" y="81"/>
                    <a:pt x="15" y="81"/>
                  </a:cubicBezTo>
                  <a:cubicBezTo>
                    <a:pt x="10" y="84"/>
                    <a:pt x="6" y="86"/>
                    <a:pt x="0" y="87"/>
                  </a:cubicBezTo>
                  <a:cubicBezTo>
                    <a:pt x="2" y="82"/>
                    <a:pt x="2" y="82"/>
                    <a:pt x="2" y="8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79" name="Freeform 300"/>
            <p:cNvSpPr>
              <a:spLocks/>
            </p:cNvSpPr>
            <p:nvPr/>
          </p:nvSpPr>
          <p:spPr bwMode="auto">
            <a:xfrm>
              <a:off x="2489200" y="2847975"/>
              <a:ext cx="44450" cy="107950"/>
            </a:xfrm>
            <a:custGeom>
              <a:avLst/>
              <a:gdLst>
                <a:gd name="T0" fmla="*/ 0 w 28"/>
                <a:gd name="T1" fmla="*/ 0 h 68"/>
                <a:gd name="T2" fmla="*/ 14288 w 28"/>
                <a:gd name="T3" fmla="*/ 28575 h 68"/>
                <a:gd name="T4" fmla="*/ 23812 w 28"/>
                <a:gd name="T5" fmla="*/ 71437 h 68"/>
                <a:gd name="T6" fmla="*/ 30163 w 28"/>
                <a:gd name="T7" fmla="*/ 107950 h 68"/>
                <a:gd name="T8" fmla="*/ 38100 w 28"/>
                <a:gd name="T9" fmla="*/ 80962 h 68"/>
                <a:gd name="T10" fmla="*/ 44450 w 28"/>
                <a:gd name="T11" fmla="*/ 52388 h 68"/>
                <a:gd name="T12" fmla="*/ 30163 w 28"/>
                <a:gd name="T13" fmla="*/ 28575 h 68"/>
                <a:gd name="T14" fmla="*/ 0 w 28"/>
                <a:gd name="T15" fmla="*/ 0 h 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68"/>
                <a:gd name="T26" fmla="*/ 28 w 28"/>
                <a:gd name="T27" fmla="*/ 68 h 6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68">
                  <a:moveTo>
                    <a:pt x="0" y="0"/>
                  </a:moveTo>
                  <a:cubicBezTo>
                    <a:pt x="1" y="7"/>
                    <a:pt x="6" y="12"/>
                    <a:pt x="9" y="18"/>
                  </a:cubicBezTo>
                  <a:cubicBezTo>
                    <a:pt x="7" y="27"/>
                    <a:pt x="9" y="37"/>
                    <a:pt x="15" y="45"/>
                  </a:cubicBezTo>
                  <a:cubicBezTo>
                    <a:pt x="17" y="53"/>
                    <a:pt x="18" y="59"/>
                    <a:pt x="19" y="68"/>
                  </a:cubicBezTo>
                  <a:cubicBezTo>
                    <a:pt x="21" y="62"/>
                    <a:pt x="22" y="57"/>
                    <a:pt x="24" y="51"/>
                  </a:cubicBezTo>
                  <a:cubicBezTo>
                    <a:pt x="25" y="45"/>
                    <a:pt x="27" y="39"/>
                    <a:pt x="28" y="33"/>
                  </a:cubicBezTo>
                  <a:cubicBezTo>
                    <a:pt x="25" y="27"/>
                    <a:pt x="21" y="24"/>
                    <a:pt x="19" y="18"/>
                  </a:cubicBezTo>
                  <a:cubicBezTo>
                    <a:pt x="18" y="10"/>
                    <a:pt x="9" y="0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0" name="Freeform 296"/>
            <p:cNvSpPr>
              <a:spLocks/>
            </p:cNvSpPr>
            <p:nvPr/>
          </p:nvSpPr>
          <p:spPr bwMode="auto">
            <a:xfrm>
              <a:off x="2297113" y="2881313"/>
              <a:ext cx="234950" cy="155575"/>
            </a:xfrm>
            <a:custGeom>
              <a:avLst/>
              <a:gdLst>
                <a:gd name="T0" fmla="*/ 234950 w 148"/>
                <a:gd name="T1" fmla="*/ 93662 h 98"/>
                <a:gd name="T2" fmla="*/ 212725 w 148"/>
                <a:gd name="T3" fmla="*/ 69850 h 98"/>
                <a:gd name="T4" fmla="*/ 169862 w 148"/>
                <a:gd name="T5" fmla="*/ 36513 h 98"/>
                <a:gd name="T6" fmla="*/ 155575 w 148"/>
                <a:gd name="T7" fmla="*/ 7938 h 98"/>
                <a:gd name="T8" fmla="*/ 131762 w 148"/>
                <a:gd name="T9" fmla="*/ 0 h 98"/>
                <a:gd name="T10" fmla="*/ 88900 w 148"/>
                <a:gd name="T11" fmla="*/ 42862 h 98"/>
                <a:gd name="T12" fmla="*/ 68262 w 148"/>
                <a:gd name="T13" fmla="*/ 88900 h 98"/>
                <a:gd name="T14" fmla="*/ 50800 w 148"/>
                <a:gd name="T15" fmla="*/ 100012 h 98"/>
                <a:gd name="T16" fmla="*/ 25400 w 148"/>
                <a:gd name="T17" fmla="*/ 114300 h 98"/>
                <a:gd name="T18" fmla="*/ 6350 w 148"/>
                <a:gd name="T19" fmla="*/ 133350 h 98"/>
                <a:gd name="T20" fmla="*/ 26988 w 148"/>
                <a:gd name="T21" fmla="*/ 150813 h 98"/>
                <a:gd name="T22" fmla="*/ 65087 w 148"/>
                <a:gd name="T23" fmla="*/ 141288 h 98"/>
                <a:gd name="T24" fmla="*/ 134937 w 148"/>
                <a:gd name="T25" fmla="*/ 127000 h 98"/>
                <a:gd name="T26" fmla="*/ 168275 w 148"/>
                <a:gd name="T27" fmla="*/ 117475 h 98"/>
                <a:gd name="T28" fmla="*/ 201612 w 148"/>
                <a:gd name="T29" fmla="*/ 107950 h 98"/>
                <a:gd name="T30" fmla="*/ 234950 w 148"/>
                <a:gd name="T31" fmla="*/ 93662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48"/>
                <a:gd name="T49" fmla="*/ 0 h 98"/>
                <a:gd name="T50" fmla="*/ 148 w 148"/>
                <a:gd name="T51" fmla="*/ 98 h 9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48" h="98">
                  <a:moveTo>
                    <a:pt x="148" y="59"/>
                  </a:moveTo>
                  <a:cubicBezTo>
                    <a:pt x="141" y="56"/>
                    <a:pt x="137" y="51"/>
                    <a:pt x="134" y="44"/>
                  </a:cubicBezTo>
                  <a:cubicBezTo>
                    <a:pt x="132" y="34"/>
                    <a:pt x="117" y="25"/>
                    <a:pt x="107" y="23"/>
                  </a:cubicBezTo>
                  <a:cubicBezTo>
                    <a:pt x="106" y="16"/>
                    <a:pt x="102" y="11"/>
                    <a:pt x="98" y="5"/>
                  </a:cubicBezTo>
                  <a:cubicBezTo>
                    <a:pt x="90" y="6"/>
                    <a:pt x="87" y="7"/>
                    <a:pt x="83" y="0"/>
                  </a:cubicBezTo>
                  <a:cubicBezTo>
                    <a:pt x="71" y="6"/>
                    <a:pt x="75" y="23"/>
                    <a:pt x="56" y="27"/>
                  </a:cubicBezTo>
                  <a:cubicBezTo>
                    <a:pt x="54" y="38"/>
                    <a:pt x="52" y="49"/>
                    <a:pt x="43" y="56"/>
                  </a:cubicBezTo>
                  <a:cubicBezTo>
                    <a:pt x="40" y="62"/>
                    <a:pt x="38" y="62"/>
                    <a:pt x="32" y="63"/>
                  </a:cubicBezTo>
                  <a:cubicBezTo>
                    <a:pt x="24" y="69"/>
                    <a:pt x="28" y="71"/>
                    <a:pt x="16" y="72"/>
                  </a:cubicBezTo>
                  <a:cubicBezTo>
                    <a:pt x="11" y="75"/>
                    <a:pt x="4" y="84"/>
                    <a:pt x="4" y="84"/>
                  </a:cubicBezTo>
                  <a:cubicBezTo>
                    <a:pt x="0" y="98"/>
                    <a:pt x="7" y="90"/>
                    <a:pt x="17" y="95"/>
                  </a:cubicBezTo>
                  <a:cubicBezTo>
                    <a:pt x="25" y="92"/>
                    <a:pt x="33" y="90"/>
                    <a:pt x="41" y="89"/>
                  </a:cubicBezTo>
                  <a:cubicBezTo>
                    <a:pt x="55" y="83"/>
                    <a:pt x="70" y="82"/>
                    <a:pt x="85" y="80"/>
                  </a:cubicBezTo>
                  <a:cubicBezTo>
                    <a:pt x="92" y="78"/>
                    <a:pt x="99" y="75"/>
                    <a:pt x="106" y="74"/>
                  </a:cubicBezTo>
                  <a:cubicBezTo>
                    <a:pt x="113" y="71"/>
                    <a:pt x="120" y="69"/>
                    <a:pt x="127" y="68"/>
                  </a:cubicBezTo>
                  <a:cubicBezTo>
                    <a:pt x="131" y="67"/>
                    <a:pt x="148" y="64"/>
                    <a:pt x="148" y="5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1" name="Freeform 299"/>
            <p:cNvSpPr>
              <a:spLocks/>
            </p:cNvSpPr>
            <p:nvPr/>
          </p:nvSpPr>
          <p:spPr bwMode="auto">
            <a:xfrm>
              <a:off x="2289175" y="2892425"/>
              <a:ext cx="117475" cy="96838"/>
            </a:xfrm>
            <a:custGeom>
              <a:avLst/>
              <a:gdLst>
                <a:gd name="T0" fmla="*/ 0 w 74"/>
                <a:gd name="T1" fmla="*/ 68263 h 61"/>
                <a:gd name="T2" fmla="*/ 14288 w 74"/>
                <a:gd name="T3" fmla="*/ 44450 h 61"/>
                <a:gd name="T4" fmla="*/ 33337 w 74"/>
                <a:gd name="T5" fmla="*/ 22225 h 61"/>
                <a:gd name="T6" fmla="*/ 63500 w 74"/>
                <a:gd name="T7" fmla="*/ 1588 h 61"/>
                <a:gd name="T8" fmla="*/ 90487 w 74"/>
                <a:gd name="T9" fmla="*/ 1588 h 61"/>
                <a:gd name="T10" fmla="*/ 95250 w 74"/>
                <a:gd name="T11" fmla="*/ 7938 h 61"/>
                <a:gd name="T12" fmla="*/ 109538 w 74"/>
                <a:gd name="T13" fmla="*/ 11113 h 61"/>
                <a:gd name="T14" fmla="*/ 100012 w 74"/>
                <a:gd name="T15" fmla="*/ 25400 h 61"/>
                <a:gd name="T16" fmla="*/ 80962 w 74"/>
                <a:gd name="T17" fmla="*/ 55563 h 61"/>
                <a:gd name="T18" fmla="*/ 58738 w 74"/>
                <a:gd name="T19" fmla="*/ 82550 h 61"/>
                <a:gd name="T20" fmla="*/ 30162 w 74"/>
                <a:gd name="T21" fmla="*/ 96838 h 61"/>
                <a:gd name="T22" fmla="*/ 6350 w 74"/>
                <a:gd name="T23" fmla="*/ 73025 h 61"/>
                <a:gd name="T24" fmla="*/ 0 w 74"/>
                <a:gd name="T25" fmla="*/ 68263 h 6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4"/>
                <a:gd name="T40" fmla="*/ 0 h 61"/>
                <a:gd name="T41" fmla="*/ 74 w 74"/>
                <a:gd name="T42" fmla="*/ 61 h 6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4" h="61">
                  <a:moveTo>
                    <a:pt x="0" y="43"/>
                  </a:moveTo>
                  <a:cubicBezTo>
                    <a:pt x="1" y="34"/>
                    <a:pt x="0" y="30"/>
                    <a:pt x="9" y="28"/>
                  </a:cubicBezTo>
                  <a:cubicBezTo>
                    <a:pt x="11" y="20"/>
                    <a:pt x="13" y="17"/>
                    <a:pt x="21" y="14"/>
                  </a:cubicBezTo>
                  <a:cubicBezTo>
                    <a:pt x="26" y="4"/>
                    <a:pt x="28" y="2"/>
                    <a:pt x="40" y="1"/>
                  </a:cubicBezTo>
                  <a:cubicBezTo>
                    <a:pt x="46" y="2"/>
                    <a:pt x="52" y="0"/>
                    <a:pt x="57" y="1"/>
                  </a:cubicBezTo>
                  <a:cubicBezTo>
                    <a:pt x="59" y="1"/>
                    <a:pt x="59" y="4"/>
                    <a:pt x="60" y="5"/>
                  </a:cubicBezTo>
                  <a:cubicBezTo>
                    <a:pt x="63" y="6"/>
                    <a:pt x="66" y="6"/>
                    <a:pt x="69" y="7"/>
                  </a:cubicBezTo>
                  <a:cubicBezTo>
                    <a:pt x="74" y="14"/>
                    <a:pt x="68" y="12"/>
                    <a:pt x="63" y="16"/>
                  </a:cubicBezTo>
                  <a:cubicBezTo>
                    <a:pt x="60" y="22"/>
                    <a:pt x="55" y="32"/>
                    <a:pt x="51" y="35"/>
                  </a:cubicBezTo>
                  <a:cubicBezTo>
                    <a:pt x="47" y="46"/>
                    <a:pt x="48" y="46"/>
                    <a:pt x="37" y="52"/>
                  </a:cubicBezTo>
                  <a:cubicBezTo>
                    <a:pt x="32" y="59"/>
                    <a:pt x="28" y="59"/>
                    <a:pt x="19" y="61"/>
                  </a:cubicBezTo>
                  <a:cubicBezTo>
                    <a:pt x="14" y="54"/>
                    <a:pt x="11" y="50"/>
                    <a:pt x="4" y="46"/>
                  </a:cubicBezTo>
                  <a:cubicBezTo>
                    <a:pt x="1" y="40"/>
                    <a:pt x="2" y="39"/>
                    <a:pt x="0" y="4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2" name="Freeform 306"/>
            <p:cNvSpPr>
              <a:spLocks/>
            </p:cNvSpPr>
            <p:nvPr/>
          </p:nvSpPr>
          <p:spPr bwMode="auto">
            <a:xfrm>
              <a:off x="2528888" y="2689225"/>
              <a:ext cx="90487" cy="49213"/>
            </a:xfrm>
            <a:custGeom>
              <a:avLst/>
              <a:gdLst>
                <a:gd name="T0" fmla="*/ 19050 w 57"/>
                <a:gd name="T1" fmla="*/ 19050 h 31"/>
                <a:gd name="T2" fmla="*/ 60325 w 57"/>
                <a:gd name="T3" fmla="*/ 4763 h 31"/>
                <a:gd name="T4" fmla="*/ 66675 w 57"/>
                <a:gd name="T5" fmla="*/ 0 h 31"/>
                <a:gd name="T6" fmla="*/ 90487 w 57"/>
                <a:gd name="T7" fmla="*/ 38100 h 31"/>
                <a:gd name="T8" fmla="*/ 61912 w 57"/>
                <a:gd name="T9" fmla="*/ 39688 h 31"/>
                <a:gd name="T10" fmla="*/ 23812 w 57"/>
                <a:gd name="T11" fmla="*/ 47625 h 31"/>
                <a:gd name="T12" fmla="*/ 19050 w 57"/>
                <a:gd name="T13" fmla="*/ 1905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"/>
                <a:gd name="T22" fmla="*/ 0 h 31"/>
                <a:gd name="T23" fmla="*/ 57 w 57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" h="31">
                  <a:moveTo>
                    <a:pt x="12" y="12"/>
                  </a:moveTo>
                  <a:cubicBezTo>
                    <a:pt x="18" y="6"/>
                    <a:pt x="38" y="3"/>
                    <a:pt x="38" y="3"/>
                  </a:cubicBezTo>
                  <a:cubicBezTo>
                    <a:pt x="39" y="2"/>
                    <a:pt x="40" y="0"/>
                    <a:pt x="42" y="0"/>
                  </a:cubicBezTo>
                  <a:cubicBezTo>
                    <a:pt x="43" y="0"/>
                    <a:pt x="54" y="18"/>
                    <a:pt x="57" y="24"/>
                  </a:cubicBezTo>
                  <a:cubicBezTo>
                    <a:pt x="51" y="28"/>
                    <a:pt x="47" y="24"/>
                    <a:pt x="39" y="25"/>
                  </a:cubicBezTo>
                  <a:cubicBezTo>
                    <a:pt x="31" y="29"/>
                    <a:pt x="23" y="27"/>
                    <a:pt x="15" y="30"/>
                  </a:cubicBezTo>
                  <a:cubicBezTo>
                    <a:pt x="0" y="27"/>
                    <a:pt x="5" y="31"/>
                    <a:pt x="12" y="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3" name="Freeform 304"/>
            <p:cNvSpPr>
              <a:spLocks/>
            </p:cNvSpPr>
            <p:nvPr/>
          </p:nvSpPr>
          <p:spPr bwMode="auto">
            <a:xfrm>
              <a:off x="2498725" y="2609850"/>
              <a:ext cx="57150" cy="98425"/>
            </a:xfrm>
            <a:custGeom>
              <a:avLst/>
              <a:gdLst>
                <a:gd name="T0" fmla="*/ 0 w 36"/>
                <a:gd name="T1" fmla="*/ 12700 h 62"/>
                <a:gd name="T2" fmla="*/ 42862 w 36"/>
                <a:gd name="T3" fmla="*/ 0 h 62"/>
                <a:gd name="T4" fmla="*/ 47625 w 36"/>
                <a:gd name="T5" fmla="*/ 19050 h 62"/>
                <a:gd name="T6" fmla="*/ 42862 w 36"/>
                <a:gd name="T7" fmla="*/ 98425 h 62"/>
                <a:gd name="T8" fmla="*/ 25400 w 36"/>
                <a:gd name="T9" fmla="*/ 60325 h 62"/>
                <a:gd name="T10" fmla="*/ 11112 w 36"/>
                <a:gd name="T11" fmla="*/ 31750 h 62"/>
                <a:gd name="T12" fmla="*/ 0 w 36"/>
                <a:gd name="T13" fmla="*/ 12700 h 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62"/>
                <a:gd name="T23" fmla="*/ 36 w 36"/>
                <a:gd name="T24" fmla="*/ 62 h 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62">
                  <a:moveTo>
                    <a:pt x="0" y="8"/>
                  </a:moveTo>
                  <a:cubicBezTo>
                    <a:pt x="10" y="5"/>
                    <a:pt x="18" y="5"/>
                    <a:pt x="27" y="0"/>
                  </a:cubicBezTo>
                  <a:cubicBezTo>
                    <a:pt x="36" y="3"/>
                    <a:pt x="35" y="5"/>
                    <a:pt x="30" y="12"/>
                  </a:cubicBezTo>
                  <a:cubicBezTo>
                    <a:pt x="31" y="31"/>
                    <a:pt x="31" y="44"/>
                    <a:pt x="27" y="62"/>
                  </a:cubicBezTo>
                  <a:cubicBezTo>
                    <a:pt x="19" y="57"/>
                    <a:pt x="20" y="46"/>
                    <a:pt x="16" y="38"/>
                  </a:cubicBezTo>
                  <a:cubicBezTo>
                    <a:pt x="15" y="31"/>
                    <a:pt x="13" y="25"/>
                    <a:pt x="7" y="20"/>
                  </a:cubicBezTo>
                  <a:cubicBezTo>
                    <a:pt x="6" y="14"/>
                    <a:pt x="4" y="12"/>
                    <a:pt x="0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4" name="Freeform 305"/>
            <p:cNvSpPr>
              <a:spLocks/>
            </p:cNvSpPr>
            <p:nvPr/>
          </p:nvSpPr>
          <p:spPr bwMode="auto">
            <a:xfrm>
              <a:off x="2535238" y="2725738"/>
              <a:ext cx="114300" cy="82550"/>
            </a:xfrm>
            <a:custGeom>
              <a:avLst/>
              <a:gdLst>
                <a:gd name="T0" fmla="*/ 3175 w 72"/>
                <a:gd name="T1" fmla="*/ 7938 h 52"/>
                <a:gd name="T2" fmla="*/ 46037 w 72"/>
                <a:gd name="T3" fmla="*/ 6350 h 52"/>
                <a:gd name="T4" fmla="*/ 77787 w 72"/>
                <a:gd name="T5" fmla="*/ 7938 h 52"/>
                <a:gd name="T6" fmla="*/ 106363 w 72"/>
                <a:gd name="T7" fmla="*/ 1588 h 52"/>
                <a:gd name="T8" fmla="*/ 98425 w 72"/>
                <a:gd name="T9" fmla="*/ 17463 h 52"/>
                <a:gd name="T10" fmla="*/ 79375 w 72"/>
                <a:gd name="T11" fmla="*/ 30163 h 52"/>
                <a:gd name="T12" fmla="*/ 36512 w 72"/>
                <a:gd name="T13" fmla="*/ 26988 h 52"/>
                <a:gd name="T14" fmla="*/ 17462 w 72"/>
                <a:gd name="T15" fmla="*/ 39688 h 52"/>
                <a:gd name="T16" fmla="*/ 46037 w 72"/>
                <a:gd name="T17" fmla="*/ 44450 h 52"/>
                <a:gd name="T18" fmla="*/ 22225 w 72"/>
                <a:gd name="T19" fmla="*/ 58738 h 52"/>
                <a:gd name="T20" fmla="*/ 1588 w 72"/>
                <a:gd name="T21" fmla="*/ 82550 h 52"/>
                <a:gd name="T22" fmla="*/ 6350 w 72"/>
                <a:gd name="T23" fmla="*/ 46037 h 52"/>
                <a:gd name="T24" fmla="*/ 3175 w 72"/>
                <a:gd name="T25" fmla="*/ 7938 h 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2"/>
                <a:gd name="T40" fmla="*/ 0 h 52"/>
                <a:gd name="T41" fmla="*/ 72 w 72"/>
                <a:gd name="T42" fmla="*/ 52 h 5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2" h="52">
                  <a:moveTo>
                    <a:pt x="2" y="5"/>
                  </a:moveTo>
                  <a:cubicBezTo>
                    <a:pt x="11" y="3"/>
                    <a:pt x="20" y="5"/>
                    <a:pt x="29" y="4"/>
                  </a:cubicBezTo>
                  <a:cubicBezTo>
                    <a:pt x="39" y="0"/>
                    <a:pt x="40" y="3"/>
                    <a:pt x="49" y="5"/>
                  </a:cubicBezTo>
                  <a:cubicBezTo>
                    <a:pt x="56" y="9"/>
                    <a:pt x="60" y="2"/>
                    <a:pt x="67" y="1"/>
                  </a:cubicBezTo>
                  <a:cubicBezTo>
                    <a:pt x="72" y="7"/>
                    <a:pt x="69" y="10"/>
                    <a:pt x="62" y="11"/>
                  </a:cubicBezTo>
                  <a:cubicBezTo>
                    <a:pt x="57" y="14"/>
                    <a:pt x="55" y="17"/>
                    <a:pt x="50" y="19"/>
                  </a:cubicBezTo>
                  <a:cubicBezTo>
                    <a:pt x="40" y="14"/>
                    <a:pt x="35" y="16"/>
                    <a:pt x="23" y="17"/>
                  </a:cubicBezTo>
                  <a:cubicBezTo>
                    <a:pt x="17" y="20"/>
                    <a:pt x="15" y="19"/>
                    <a:pt x="11" y="25"/>
                  </a:cubicBezTo>
                  <a:cubicBezTo>
                    <a:pt x="18" y="29"/>
                    <a:pt x="21" y="26"/>
                    <a:pt x="29" y="28"/>
                  </a:cubicBezTo>
                  <a:cubicBezTo>
                    <a:pt x="24" y="34"/>
                    <a:pt x="22" y="35"/>
                    <a:pt x="14" y="37"/>
                  </a:cubicBezTo>
                  <a:cubicBezTo>
                    <a:pt x="12" y="47"/>
                    <a:pt x="8" y="47"/>
                    <a:pt x="1" y="52"/>
                  </a:cubicBezTo>
                  <a:cubicBezTo>
                    <a:pt x="1" y="44"/>
                    <a:pt x="4" y="37"/>
                    <a:pt x="4" y="29"/>
                  </a:cubicBezTo>
                  <a:cubicBezTo>
                    <a:pt x="4" y="22"/>
                    <a:pt x="0" y="12"/>
                    <a:pt x="2" y="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5" name="Freeform 307"/>
            <p:cNvSpPr>
              <a:spLocks/>
            </p:cNvSpPr>
            <p:nvPr/>
          </p:nvSpPr>
          <p:spPr bwMode="auto">
            <a:xfrm>
              <a:off x="2543175" y="2593975"/>
              <a:ext cx="55563" cy="104775"/>
            </a:xfrm>
            <a:custGeom>
              <a:avLst/>
              <a:gdLst>
                <a:gd name="T0" fmla="*/ 55563 w 35"/>
                <a:gd name="T1" fmla="*/ 90487 h 66"/>
                <a:gd name="T2" fmla="*/ 47625 w 35"/>
                <a:gd name="T3" fmla="*/ 57150 h 66"/>
                <a:gd name="T4" fmla="*/ 23813 w 35"/>
                <a:gd name="T5" fmla="*/ 1588 h 66"/>
                <a:gd name="T6" fmla="*/ 14288 w 35"/>
                <a:gd name="T7" fmla="*/ 0 h 66"/>
                <a:gd name="T8" fmla="*/ 7938 w 35"/>
                <a:gd name="T9" fmla="*/ 47625 h 66"/>
                <a:gd name="T10" fmla="*/ 14288 w 35"/>
                <a:gd name="T11" fmla="*/ 104775 h 66"/>
                <a:gd name="T12" fmla="*/ 36513 w 35"/>
                <a:gd name="T13" fmla="*/ 95250 h 66"/>
                <a:gd name="T14" fmla="*/ 55563 w 35"/>
                <a:gd name="T15" fmla="*/ 90487 h 6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5"/>
                <a:gd name="T25" fmla="*/ 0 h 66"/>
                <a:gd name="T26" fmla="*/ 35 w 35"/>
                <a:gd name="T27" fmla="*/ 66 h 6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5" h="66">
                  <a:moveTo>
                    <a:pt x="35" y="57"/>
                  </a:moveTo>
                  <a:cubicBezTo>
                    <a:pt x="34" y="49"/>
                    <a:pt x="33" y="43"/>
                    <a:pt x="30" y="36"/>
                  </a:cubicBezTo>
                  <a:cubicBezTo>
                    <a:pt x="29" y="32"/>
                    <a:pt x="17" y="2"/>
                    <a:pt x="15" y="1"/>
                  </a:cubicBezTo>
                  <a:cubicBezTo>
                    <a:pt x="13" y="0"/>
                    <a:pt x="11" y="0"/>
                    <a:pt x="9" y="0"/>
                  </a:cubicBezTo>
                  <a:cubicBezTo>
                    <a:pt x="8" y="10"/>
                    <a:pt x="6" y="20"/>
                    <a:pt x="5" y="30"/>
                  </a:cubicBezTo>
                  <a:cubicBezTo>
                    <a:pt x="6" y="41"/>
                    <a:pt x="0" y="59"/>
                    <a:pt x="9" y="66"/>
                  </a:cubicBezTo>
                  <a:cubicBezTo>
                    <a:pt x="14" y="64"/>
                    <a:pt x="17" y="61"/>
                    <a:pt x="23" y="60"/>
                  </a:cubicBezTo>
                  <a:cubicBezTo>
                    <a:pt x="27" y="57"/>
                    <a:pt x="30" y="54"/>
                    <a:pt x="35" y="5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6" name="Freeform 308"/>
            <p:cNvSpPr>
              <a:spLocks/>
            </p:cNvSpPr>
            <p:nvPr/>
          </p:nvSpPr>
          <p:spPr bwMode="auto">
            <a:xfrm>
              <a:off x="2555875" y="2476500"/>
              <a:ext cx="115888" cy="206375"/>
            </a:xfrm>
            <a:custGeom>
              <a:avLst/>
              <a:gdLst>
                <a:gd name="T0" fmla="*/ 4763 w 73"/>
                <a:gd name="T1" fmla="*/ 114300 h 130"/>
                <a:gd name="T2" fmla="*/ 15875 w 73"/>
                <a:gd name="T3" fmla="*/ 90487 h 130"/>
                <a:gd name="T4" fmla="*/ 1588 w 73"/>
                <a:gd name="T5" fmla="*/ 42862 h 130"/>
                <a:gd name="T6" fmla="*/ 11113 w 73"/>
                <a:gd name="T7" fmla="*/ 19050 h 130"/>
                <a:gd name="T8" fmla="*/ 23813 w 73"/>
                <a:gd name="T9" fmla="*/ 22225 h 130"/>
                <a:gd name="T10" fmla="*/ 44450 w 73"/>
                <a:gd name="T11" fmla="*/ 7937 h 130"/>
                <a:gd name="T12" fmla="*/ 61913 w 73"/>
                <a:gd name="T13" fmla="*/ 26987 h 130"/>
                <a:gd name="T14" fmla="*/ 73025 w 73"/>
                <a:gd name="T15" fmla="*/ 41275 h 130"/>
                <a:gd name="T16" fmla="*/ 85725 w 73"/>
                <a:gd name="T17" fmla="*/ 61912 h 130"/>
                <a:gd name="T18" fmla="*/ 115888 w 73"/>
                <a:gd name="T19" fmla="*/ 85725 h 130"/>
                <a:gd name="T20" fmla="*/ 100013 w 73"/>
                <a:gd name="T21" fmla="*/ 103188 h 130"/>
                <a:gd name="T22" fmla="*/ 90488 w 73"/>
                <a:gd name="T23" fmla="*/ 128587 h 130"/>
                <a:gd name="T24" fmla="*/ 73025 w 73"/>
                <a:gd name="T25" fmla="*/ 136525 h 130"/>
                <a:gd name="T26" fmla="*/ 58738 w 73"/>
                <a:gd name="T27" fmla="*/ 161925 h 130"/>
                <a:gd name="T28" fmla="*/ 49213 w 73"/>
                <a:gd name="T29" fmla="*/ 185737 h 130"/>
                <a:gd name="T30" fmla="*/ 39688 w 73"/>
                <a:gd name="T31" fmla="*/ 190500 h 130"/>
                <a:gd name="T32" fmla="*/ 30163 w 73"/>
                <a:gd name="T33" fmla="*/ 146050 h 130"/>
                <a:gd name="T34" fmla="*/ 11113 w 73"/>
                <a:gd name="T35" fmla="*/ 109537 h 130"/>
                <a:gd name="T36" fmla="*/ 4763 w 73"/>
                <a:gd name="T37" fmla="*/ 114300 h 13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3"/>
                <a:gd name="T58" fmla="*/ 0 h 130"/>
                <a:gd name="T59" fmla="*/ 73 w 73"/>
                <a:gd name="T60" fmla="*/ 130 h 13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3" h="130">
                  <a:moveTo>
                    <a:pt x="3" y="72"/>
                  </a:moveTo>
                  <a:cubicBezTo>
                    <a:pt x="8" y="67"/>
                    <a:pt x="9" y="64"/>
                    <a:pt x="10" y="57"/>
                  </a:cubicBezTo>
                  <a:cubicBezTo>
                    <a:pt x="3" y="48"/>
                    <a:pt x="7" y="37"/>
                    <a:pt x="1" y="27"/>
                  </a:cubicBezTo>
                  <a:cubicBezTo>
                    <a:pt x="0" y="19"/>
                    <a:pt x="3" y="19"/>
                    <a:pt x="7" y="12"/>
                  </a:cubicBezTo>
                  <a:cubicBezTo>
                    <a:pt x="10" y="0"/>
                    <a:pt x="12" y="7"/>
                    <a:pt x="15" y="14"/>
                  </a:cubicBezTo>
                  <a:cubicBezTo>
                    <a:pt x="20" y="12"/>
                    <a:pt x="28" y="5"/>
                    <a:pt x="28" y="5"/>
                  </a:cubicBezTo>
                  <a:cubicBezTo>
                    <a:pt x="37" y="7"/>
                    <a:pt x="35" y="10"/>
                    <a:pt x="39" y="17"/>
                  </a:cubicBezTo>
                  <a:cubicBezTo>
                    <a:pt x="41" y="20"/>
                    <a:pt x="46" y="26"/>
                    <a:pt x="46" y="26"/>
                  </a:cubicBezTo>
                  <a:cubicBezTo>
                    <a:pt x="48" y="34"/>
                    <a:pt x="51" y="32"/>
                    <a:pt x="54" y="39"/>
                  </a:cubicBezTo>
                  <a:cubicBezTo>
                    <a:pt x="55" y="48"/>
                    <a:pt x="64" y="53"/>
                    <a:pt x="73" y="54"/>
                  </a:cubicBezTo>
                  <a:cubicBezTo>
                    <a:pt x="72" y="62"/>
                    <a:pt x="70" y="62"/>
                    <a:pt x="63" y="65"/>
                  </a:cubicBezTo>
                  <a:cubicBezTo>
                    <a:pt x="60" y="71"/>
                    <a:pt x="61" y="76"/>
                    <a:pt x="57" y="81"/>
                  </a:cubicBezTo>
                  <a:cubicBezTo>
                    <a:pt x="59" y="90"/>
                    <a:pt x="53" y="87"/>
                    <a:pt x="46" y="86"/>
                  </a:cubicBezTo>
                  <a:cubicBezTo>
                    <a:pt x="45" y="96"/>
                    <a:pt x="45" y="97"/>
                    <a:pt x="37" y="102"/>
                  </a:cubicBezTo>
                  <a:cubicBezTo>
                    <a:pt x="34" y="107"/>
                    <a:pt x="34" y="112"/>
                    <a:pt x="31" y="117"/>
                  </a:cubicBezTo>
                  <a:cubicBezTo>
                    <a:pt x="30" y="124"/>
                    <a:pt x="30" y="130"/>
                    <a:pt x="25" y="120"/>
                  </a:cubicBezTo>
                  <a:cubicBezTo>
                    <a:pt x="24" y="102"/>
                    <a:pt x="25" y="104"/>
                    <a:pt x="19" y="92"/>
                  </a:cubicBezTo>
                  <a:cubicBezTo>
                    <a:pt x="18" y="88"/>
                    <a:pt x="11" y="70"/>
                    <a:pt x="7" y="69"/>
                  </a:cubicBezTo>
                  <a:cubicBezTo>
                    <a:pt x="5" y="69"/>
                    <a:pt x="4" y="71"/>
                    <a:pt x="3" y="7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7" name="Freeform 309"/>
            <p:cNvSpPr>
              <a:spLocks/>
            </p:cNvSpPr>
            <p:nvPr/>
          </p:nvSpPr>
          <p:spPr bwMode="auto">
            <a:xfrm>
              <a:off x="2324100" y="2770188"/>
              <a:ext cx="193675" cy="120650"/>
            </a:xfrm>
            <a:custGeom>
              <a:avLst/>
              <a:gdLst>
                <a:gd name="T0" fmla="*/ 12700 w 122"/>
                <a:gd name="T1" fmla="*/ 1588 h 76"/>
                <a:gd name="T2" fmla="*/ 0 w 122"/>
                <a:gd name="T3" fmla="*/ 23812 h 76"/>
                <a:gd name="T4" fmla="*/ 7938 w 122"/>
                <a:gd name="T5" fmla="*/ 57150 h 76"/>
                <a:gd name="T6" fmla="*/ 17463 w 122"/>
                <a:gd name="T7" fmla="*/ 120650 h 76"/>
                <a:gd name="T8" fmla="*/ 71438 w 122"/>
                <a:gd name="T9" fmla="*/ 104775 h 76"/>
                <a:gd name="T10" fmla="*/ 103188 w 122"/>
                <a:gd name="T11" fmla="*/ 90487 h 76"/>
                <a:gd name="T12" fmla="*/ 131763 w 122"/>
                <a:gd name="T13" fmla="*/ 80962 h 76"/>
                <a:gd name="T14" fmla="*/ 184150 w 122"/>
                <a:gd name="T15" fmla="*/ 68262 h 76"/>
                <a:gd name="T16" fmla="*/ 179388 w 122"/>
                <a:gd name="T17" fmla="*/ 52388 h 76"/>
                <a:gd name="T18" fmla="*/ 171450 w 122"/>
                <a:gd name="T19" fmla="*/ 25400 h 76"/>
                <a:gd name="T20" fmla="*/ 147638 w 122"/>
                <a:gd name="T21" fmla="*/ 0 h 76"/>
                <a:gd name="T22" fmla="*/ 119063 w 122"/>
                <a:gd name="T23" fmla="*/ 6350 h 76"/>
                <a:gd name="T24" fmla="*/ 71438 w 122"/>
                <a:gd name="T25" fmla="*/ 15875 h 76"/>
                <a:gd name="T26" fmla="*/ 47625 w 122"/>
                <a:gd name="T27" fmla="*/ 25400 h 76"/>
                <a:gd name="T28" fmla="*/ 23813 w 122"/>
                <a:gd name="T29" fmla="*/ 23812 h 76"/>
                <a:gd name="T30" fmla="*/ 12700 w 122"/>
                <a:gd name="T31" fmla="*/ 1588 h 7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2"/>
                <a:gd name="T49" fmla="*/ 0 h 76"/>
                <a:gd name="T50" fmla="*/ 122 w 122"/>
                <a:gd name="T51" fmla="*/ 76 h 7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2" h="76">
                  <a:moveTo>
                    <a:pt x="8" y="1"/>
                  </a:moveTo>
                  <a:cubicBezTo>
                    <a:pt x="5" y="6"/>
                    <a:pt x="3" y="10"/>
                    <a:pt x="0" y="15"/>
                  </a:cubicBezTo>
                  <a:cubicBezTo>
                    <a:pt x="3" y="23"/>
                    <a:pt x="0" y="27"/>
                    <a:pt x="5" y="36"/>
                  </a:cubicBezTo>
                  <a:cubicBezTo>
                    <a:pt x="0" y="45"/>
                    <a:pt x="6" y="66"/>
                    <a:pt x="11" y="76"/>
                  </a:cubicBezTo>
                  <a:cubicBezTo>
                    <a:pt x="20" y="69"/>
                    <a:pt x="33" y="67"/>
                    <a:pt x="45" y="66"/>
                  </a:cubicBezTo>
                  <a:cubicBezTo>
                    <a:pt x="54" y="62"/>
                    <a:pt x="54" y="58"/>
                    <a:pt x="65" y="57"/>
                  </a:cubicBezTo>
                  <a:cubicBezTo>
                    <a:pt x="71" y="54"/>
                    <a:pt x="77" y="52"/>
                    <a:pt x="83" y="51"/>
                  </a:cubicBezTo>
                  <a:cubicBezTo>
                    <a:pt x="95" y="45"/>
                    <a:pt x="101" y="45"/>
                    <a:pt x="116" y="43"/>
                  </a:cubicBezTo>
                  <a:cubicBezTo>
                    <a:pt x="122" y="38"/>
                    <a:pt x="118" y="37"/>
                    <a:pt x="113" y="33"/>
                  </a:cubicBezTo>
                  <a:cubicBezTo>
                    <a:pt x="111" y="27"/>
                    <a:pt x="110" y="22"/>
                    <a:pt x="108" y="16"/>
                  </a:cubicBezTo>
                  <a:cubicBezTo>
                    <a:pt x="107" y="7"/>
                    <a:pt x="102" y="2"/>
                    <a:pt x="93" y="0"/>
                  </a:cubicBezTo>
                  <a:cubicBezTo>
                    <a:pt x="87" y="1"/>
                    <a:pt x="81" y="3"/>
                    <a:pt x="75" y="4"/>
                  </a:cubicBezTo>
                  <a:cubicBezTo>
                    <a:pt x="67" y="8"/>
                    <a:pt x="54" y="9"/>
                    <a:pt x="45" y="10"/>
                  </a:cubicBezTo>
                  <a:cubicBezTo>
                    <a:pt x="40" y="14"/>
                    <a:pt x="36" y="15"/>
                    <a:pt x="30" y="16"/>
                  </a:cubicBezTo>
                  <a:cubicBezTo>
                    <a:pt x="24" y="19"/>
                    <a:pt x="21" y="16"/>
                    <a:pt x="15" y="15"/>
                  </a:cubicBezTo>
                  <a:cubicBezTo>
                    <a:pt x="9" y="11"/>
                    <a:pt x="9" y="8"/>
                    <a:pt x="8" y="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8" name="Freeform 301"/>
            <p:cNvSpPr>
              <a:spLocks/>
            </p:cNvSpPr>
            <p:nvPr/>
          </p:nvSpPr>
          <p:spPr bwMode="auto">
            <a:xfrm>
              <a:off x="2365375" y="2841625"/>
              <a:ext cx="133350" cy="92075"/>
            </a:xfrm>
            <a:custGeom>
              <a:avLst/>
              <a:gdLst>
                <a:gd name="T0" fmla="*/ 0 w 84"/>
                <a:gd name="T1" fmla="*/ 44450 h 58"/>
                <a:gd name="T2" fmla="*/ 53975 w 84"/>
                <a:gd name="T3" fmla="*/ 28575 h 58"/>
                <a:gd name="T4" fmla="*/ 73025 w 84"/>
                <a:gd name="T5" fmla="*/ 14288 h 58"/>
                <a:gd name="T6" fmla="*/ 106363 w 84"/>
                <a:gd name="T7" fmla="*/ 9525 h 58"/>
                <a:gd name="T8" fmla="*/ 133350 w 84"/>
                <a:gd name="T9" fmla="*/ 0 h 58"/>
                <a:gd name="T10" fmla="*/ 109538 w 84"/>
                <a:gd name="T11" fmla="*/ 25400 h 58"/>
                <a:gd name="T12" fmla="*/ 130175 w 84"/>
                <a:gd name="T13" fmla="*/ 63500 h 58"/>
                <a:gd name="T14" fmla="*/ 106363 w 84"/>
                <a:gd name="T15" fmla="*/ 66675 h 58"/>
                <a:gd name="T16" fmla="*/ 58738 w 84"/>
                <a:gd name="T17" fmla="*/ 38100 h 58"/>
                <a:gd name="T18" fmla="*/ 39687 w 84"/>
                <a:gd name="T19" fmla="*/ 58738 h 58"/>
                <a:gd name="T20" fmla="*/ 0 w 84"/>
                <a:gd name="T21" fmla="*/ 44450 h 5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4"/>
                <a:gd name="T34" fmla="*/ 0 h 58"/>
                <a:gd name="T35" fmla="*/ 84 w 84"/>
                <a:gd name="T36" fmla="*/ 58 h 5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4" h="58">
                  <a:moveTo>
                    <a:pt x="0" y="28"/>
                  </a:moveTo>
                  <a:cubicBezTo>
                    <a:pt x="9" y="21"/>
                    <a:pt x="23" y="20"/>
                    <a:pt x="34" y="18"/>
                  </a:cubicBezTo>
                  <a:cubicBezTo>
                    <a:pt x="39" y="16"/>
                    <a:pt x="41" y="10"/>
                    <a:pt x="46" y="9"/>
                  </a:cubicBezTo>
                  <a:cubicBezTo>
                    <a:pt x="53" y="7"/>
                    <a:pt x="67" y="6"/>
                    <a:pt x="67" y="6"/>
                  </a:cubicBezTo>
                  <a:cubicBezTo>
                    <a:pt x="74" y="3"/>
                    <a:pt x="76" y="1"/>
                    <a:pt x="84" y="0"/>
                  </a:cubicBezTo>
                  <a:cubicBezTo>
                    <a:pt x="76" y="5"/>
                    <a:pt x="76" y="11"/>
                    <a:pt x="69" y="16"/>
                  </a:cubicBezTo>
                  <a:cubicBezTo>
                    <a:pt x="74" y="24"/>
                    <a:pt x="76" y="32"/>
                    <a:pt x="82" y="40"/>
                  </a:cubicBezTo>
                  <a:cubicBezTo>
                    <a:pt x="80" y="58"/>
                    <a:pt x="77" y="48"/>
                    <a:pt x="67" y="42"/>
                  </a:cubicBezTo>
                  <a:cubicBezTo>
                    <a:pt x="64" y="28"/>
                    <a:pt x="49" y="26"/>
                    <a:pt x="37" y="24"/>
                  </a:cubicBezTo>
                  <a:cubicBezTo>
                    <a:pt x="31" y="29"/>
                    <a:pt x="33" y="35"/>
                    <a:pt x="25" y="37"/>
                  </a:cubicBezTo>
                  <a:cubicBezTo>
                    <a:pt x="19" y="32"/>
                    <a:pt x="4" y="35"/>
                    <a:pt x="0" y="2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89" name="Freeform 302"/>
            <p:cNvSpPr>
              <a:spLocks/>
            </p:cNvSpPr>
            <p:nvPr/>
          </p:nvSpPr>
          <p:spPr bwMode="auto">
            <a:xfrm>
              <a:off x="2493963" y="2770188"/>
              <a:ext cx="53975" cy="100012"/>
            </a:xfrm>
            <a:custGeom>
              <a:avLst/>
              <a:gdLst>
                <a:gd name="T0" fmla="*/ 6350 w 34"/>
                <a:gd name="T1" fmla="*/ 71437 h 63"/>
                <a:gd name="T2" fmla="*/ 28575 w 34"/>
                <a:gd name="T3" fmla="*/ 57150 h 63"/>
                <a:gd name="T4" fmla="*/ 1588 w 34"/>
                <a:gd name="T5" fmla="*/ 28575 h 63"/>
                <a:gd name="T6" fmla="*/ 4762 w 34"/>
                <a:gd name="T7" fmla="*/ 4762 h 63"/>
                <a:gd name="T8" fmla="*/ 42862 w 34"/>
                <a:gd name="T9" fmla="*/ 25400 h 63"/>
                <a:gd name="T10" fmla="*/ 53975 w 34"/>
                <a:gd name="T11" fmla="*/ 52387 h 63"/>
                <a:gd name="T12" fmla="*/ 39687 w 34"/>
                <a:gd name="T13" fmla="*/ 100012 h 63"/>
                <a:gd name="T14" fmla="*/ 11112 w 34"/>
                <a:gd name="T15" fmla="*/ 85725 h 63"/>
                <a:gd name="T16" fmla="*/ 6350 w 34"/>
                <a:gd name="T17" fmla="*/ 71437 h 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4"/>
                <a:gd name="T28" fmla="*/ 0 h 63"/>
                <a:gd name="T29" fmla="*/ 34 w 34"/>
                <a:gd name="T30" fmla="*/ 63 h 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4" h="63">
                  <a:moveTo>
                    <a:pt x="4" y="45"/>
                  </a:moveTo>
                  <a:cubicBezTo>
                    <a:pt x="9" y="42"/>
                    <a:pt x="13" y="39"/>
                    <a:pt x="18" y="36"/>
                  </a:cubicBezTo>
                  <a:cubicBezTo>
                    <a:pt x="9" y="31"/>
                    <a:pt x="6" y="27"/>
                    <a:pt x="1" y="18"/>
                  </a:cubicBezTo>
                  <a:cubicBezTo>
                    <a:pt x="2" y="13"/>
                    <a:pt x="0" y="7"/>
                    <a:pt x="3" y="3"/>
                  </a:cubicBezTo>
                  <a:cubicBezTo>
                    <a:pt x="5" y="0"/>
                    <a:pt x="24" y="14"/>
                    <a:pt x="27" y="16"/>
                  </a:cubicBezTo>
                  <a:cubicBezTo>
                    <a:pt x="31" y="23"/>
                    <a:pt x="26" y="27"/>
                    <a:pt x="34" y="33"/>
                  </a:cubicBezTo>
                  <a:cubicBezTo>
                    <a:pt x="33" y="43"/>
                    <a:pt x="30" y="54"/>
                    <a:pt x="25" y="63"/>
                  </a:cubicBezTo>
                  <a:cubicBezTo>
                    <a:pt x="18" y="60"/>
                    <a:pt x="14" y="55"/>
                    <a:pt x="7" y="54"/>
                  </a:cubicBezTo>
                  <a:cubicBezTo>
                    <a:pt x="1" y="50"/>
                    <a:pt x="4" y="52"/>
                    <a:pt x="4" y="4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0" name="Freeform 303"/>
            <p:cNvSpPr>
              <a:spLocks/>
            </p:cNvSpPr>
            <p:nvPr/>
          </p:nvSpPr>
          <p:spPr bwMode="auto">
            <a:xfrm>
              <a:off x="2343150" y="2622550"/>
              <a:ext cx="198438" cy="177800"/>
            </a:xfrm>
            <a:custGeom>
              <a:avLst/>
              <a:gdLst>
                <a:gd name="T0" fmla="*/ 193675 w 125"/>
                <a:gd name="T1" fmla="*/ 168275 h 112"/>
                <a:gd name="T2" fmla="*/ 190500 w 125"/>
                <a:gd name="T3" fmla="*/ 119063 h 112"/>
                <a:gd name="T4" fmla="*/ 185738 w 125"/>
                <a:gd name="T5" fmla="*/ 76200 h 112"/>
                <a:gd name="T6" fmla="*/ 174625 w 125"/>
                <a:gd name="T7" fmla="*/ 52388 h 112"/>
                <a:gd name="T8" fmla="*/ 161925 w 125"/>
                <a:gd name="T9" fmla="*/ 20638 h 112"/>
                <a:gd name="T10" fmla="*/ 142875 w 125"/>
                <a:gd name="T11" fmla="*/ 0 h 112"/>
                <a:gd name="T12" fmla="*/ 104775 w 125"/>
                <a:gd name="T13" fmla="*/ 15875 h 112"/>
                <a:gd name="T14" fmla="*/ 85725 w 125"/>
                <a:gd name="T15" fmla="*/ 34925 h 112"/>
                <a:gd name="T16" fmla="*/ 57150 w 125"/>
                <a:gd name="T17" fmla="*/ 87313 h 112"/>
                <a:gd name="T18" fmla="*/ 33338 w 125"/>
                <a:gd name="T19" fmla="*/ 92075 h 112"/>
                <a:gd name="T20" fmla="*/ 9525 w 125"/>
                <a:gd name="T21" fmla="*/ 101600 h 112"/>
                <a:gd name="T22" fmla="*/ 0 w 125"/>
                <a:gd name="T23" fmla="*/ 144463 h 112"/>
                <a:gd name="T24" fmla="*/ 17463 w 125"/>
                <a:gd name="T25" fmla="*/ 168275 h 112"/>
                <a:gd name="T26" fmla="*/ 50800 w 125"/>
                <a:gd name="T27" fmla="*/ 166688 h 112"/>
                <a:gd name="T28" fmla="*/ 109538 w 125"/>
                <a:gd name="T29" fmla="*/ 147638 h 112"/>
                <a:gd name="T30" fmla="*/ 133350 w 125"/>
                <a:gd name="T31" fmla="*/ 139700 h 112"/>
                <a:gd name="T32" fmla="*/ 179388 w 125"/>
                <a:gd name="T33" fmla="*/ 163513 h 112"/>
                <a:gd name="T34" fmla="*/ 193675 w 125"/>
                <a:gd name="T35" fmla="*/ 168275 h 1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25"/>
                <a:gd name="T55" fmla="*/ 0 h 112"/>
                <a:gd name="T56" fmla="*/ 125 w 125"/>
                <a:gd name="T57" fmla="*/ 112 h 1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25" h="112">
                  <a:moveTo>
                    <a:pt x="122" y="106"/>
                  </a:moveTo>
                  <a:cubicBezTo>
                    <a:pt x="124" y="95"/>
                    <a:pt x="125" y="86"/>
                    <a:pt x="120" y="75"/>
                  </a:cubicBezTo>
                  <a:cubicBezTo>
                    <a:pt x="122" y="65"/>
                    <a:pt x="121" y="57"/>
                    <a:pt x="117" y="48"/>
                  </a:cubicBezTo>
                  <a:cubicBezTo>
                    <a:pt x="116" y="42"/>
                    <a:pt x="113" y="38"/>
                    <a:pt x="110" y="33"/>
                  </a:cubicBezTo>
                  <a:cubicBezTo>
                    <a:pt x="108" y="22"/>
                    <a:pt x="107" y="21"/>
                    <a:pt x="102" y="13"/>
                  </a:cubicBezTo>
                  <a:cubicBezTo>
                    <a:pt x="100" y="4"/>
                    <a:pt x="99" y="2"/>
                    <a:pt x="90" y="0"/>
                  </a:cubicBezTo>
                  <a:cubicBezTo>
                    <a:pt x="81" y="1"/>
                    <a:pt x="75" y="8"/>
                    <a:pt x="66" y="10"/>
                  </a:cubicBezTo>
                  <a:cubicBezTo>
                    <a:pt x="61" y="14"/>
                    <a:pt x="58" y="17"/>
                    <a:pt x="54" y="22"/>
                  </a:cubicBezTo>
                  <a:cubicBezTo>
                    <a:pt x="53" y="25"/>
                    <a:pt x="37" y="54"/>
                    <a:pt x="36" y="55"/>
                  </a:cubicBezTo>
                  <a:cubicBezTo>
                    <a:pt x="31" y="57"/>
                    <a:pt x="21" y="58"/>
                    <a:pt x="21" y="58"/>
                  </a:cubicBezTo>
                  <a:cubicBezTo>
                    <a:pt x="16" y="61"/>
                    <a:pt x="12" y="63"/>
                    <a:pt x="6" y="64"/>
                  </a:cubicBezTo>
                  <a:cubicBezTo>
                    <a:pt x="5" y="73"/>
                    <a:pt x="4" y="83"/>
                    <a:pt x="0" y="91"/>
                  </a:cubicBezTo>
                  <a:cubicBezTo>
                    <a:pt x="2" y="104"/>
                    <a:pt x="0" y="104"/>
                    <a:pt x="11" y="106"/>
                  </a:cubicBezTo>
                  <a:cubicBezTo>
                    <a:pt x="18" y="110"/>
                    <a:pt x="25" y="106"/>
                    <a:pt x="32" y="105"/>
                  </a:cubicBezTo>
                  <a:cubicBezTo>
                    <a:pt x="43" y="97"/>
                    <a:pt x="55" y="95"/>
                    <a:pt x="69" y="93"/>
                  </a:cubicBezTo>
                  <a:cubicBezTo>
                    <a:pt x="74" y="91"/>
                    <a:pt x="79" y="90"/>
                    <a:pt x="84" y="88"/>
                  </a:cubicBezTo>
                  <a:cubicBezTo>
                    <a:pt x="89" y="96"/>
                    <a:pt x="103" y="101"/>
                    <a:pt x="113" y="103"/>
                  </a:cubicBezTo>
                  <a:cubicBezTo>
                    <a:pt x="115" y="104"/>
                    <a:pt x="122" y="112"/>
                    <a:pt x="122" y="10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1" name="Freeform 310"/>
            <p:cNvSpPr>
              <a:spLocks/>
            </p:cNvSpPr>
            <p:nvPr/>
          </p:nvSpPr>
          <p:spPr bwMode="auto">
            <a:xfrm>
              <a:off x="2193925" y="2801938"/>
              <a:ext cx="141288" cy="149225"/>
            </a:xfrm>
            <a:custGeom>
              <a:avLst/>
              <a:gdLst>
                <a:gd name="T0" fmla="*/ 125413 w 89"/>
                <a:gd name="T1" fmla="*/ 3175 h 94"/>
                <a:gd name="T2" fmla="*/ 87313 w 89"/>
                <a:gd name="T3" fmla="*/ 34925 h 94"/>
                <a:gd name="T4" fmla="*/ 58738 w 89"/>
                <a:gd name="T5" fmla="*/ 25400 h 94"/>
                <a:gd name="T6" fmla="*/ 11113 w 89"/>
                <a:gd name="T7" fmla="*/ 34925 h 94"/>
                <a:gd name="T8" fmla="*/ 9525 w 89"/>
                <a:gd name="T9" fmla="*/ 63500 h 94"/>
                <a:gd name="T10" fmla="*/ 19050 w 89"/>
                <a:gd name="T11" fmla="*/ 106363 h 94"/>
                <a:gd name="T12" fmla="*/ 61913 w 89"/>
                <a:gd name="T13" fmla="*/ 146050 h 94"/>
                <a:gd name="T14" fmla="*/ 100013 w 89"/>
                <a:gd name="T15" fmla="*/ 141288 h 94"/>
                <a:gd name="T16" fmla="*/ 119063 w 89"/>
                <a:gd name="T17" fmla="*/ 120650 h 94"/>
                <a:gd name="T18" fmla="*/ 138113 w 89"/>
                <a:gd name="T19" fmla="*/ 96837 h 94"/>
                <a:gd name="T20" fmla="*/ 133350 w 89"/>
                <a:gd name="T21" fmla="*/ 46037 h 94"/>
                <a:gd name="T22" fmla="*/ 133350 w 89"/>
                <a:gd name="T23" fmla="*/ 12700 h 94"/>
                <a:gd name="T24" fmla="*/ 125413 w 89"/>
                <a:gd name="T25" fmla="*/ 3175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94"/>
                <a:gd name="T41" fmla="*/ 89 w 89"/>
                <a:gd name="T42" fmla="*/ 94 h 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94">
                  <a:moveTo>
                    <a:pt x="79" y="2"/>
                  </a:moveTo>
                  <a:cubicBezTo>
                    <a:pt x="68" y="6"/>
                    <a:pt x="68" y="17"/>
                    <a:pt x="55" y="22"/>
                  </a:cubicBezTo>
                  <a:cubicBezTo>
                    <a:pt x="48" y="20"/>
                    <a:pt x="44" y="17"/>
                    <a:pt x="37" y="16"/>
                  </a:cubicBezTo>
                  <a:cubicBezTo>
                    <a:pt x="25" y="17"/>
                    <a:pt x="20" y="20"/>
                    <a:pt x="7" y="22"/>
                  </a:cubicBezTo>
                  <a:cubicBezTo>
                    <a:pt x="0" y="27"/>
                    <a:pt x="3" y="33"/>
                    <a:pt x="6" y="40"/>
                  </a:cubicBezTo>
                  <a:cubicBezTo>
                    <a:pt x="7" y="56"/>
                    <a:pt x="6" y="56"/>
                    <a:pt x="12" y="67"/>
                  </a:cubicBezTo>
                  <a:cubicBezTo>
                    <a:pt x="14" y="88"/>
                    <a:pt x="19" y="89"/>
                    <a:pt x="39" y="92"/>
                  </a:cubicBezTo>
                  <a:cubicBezTo>
                    <a:pt x="47" y="91"/>
                    <a:pt x="57" y="94"/>
                    <a:pt x="63" y="89"/>
                  </a:cubicBezTo>
                  <a:cubicBezTo>
                    <a:pt x="70" y="83"/>
                    <a:pt x="63" y="78"/>
                    <a:pt x="75" y="76"/>
                  </a:cubicBezTo>
                  <a:cubicBezTo>
                    <a:pt x="77" y="68"/>
                    <a:pt x="80" y="65"/>
                    <a:pt x="87" y="61"/>
                  </a:cubicBezTo>
                  <a:cubicBezTo>
                    <a:pt x="89" y="50"/>
                    <a:pt x="86" y="40"/>
                    <a:pt x="84" y="29"/>
                  </a:cubicBezTo>
                  <a:cubicBezTo>
                    <a:pt x="85" y="22"/>
                    <a:pt x="89" y="15"/>
                    <a:pt x="84" y="8"/>
                  </a:cubicBezTo>
                  <a:cubicBezTo>
                    <a:pt x="78" y="0"/>
                    <a:pt x="79" y="7"/>
                    <a:pt x="79" y="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2" name="Freeform 311"/>
            <p:cNvSpPr>
              <a:spLocks/>
            </p:cNvSpPr>
            <p:nvPr/>
          </p:nvSpPr>
          <p:spPr bwMode="auto">
            <a:xfrm>
              <a:off x="2108200" y="2836863"/>
              <a:ext cx="104775" cy="168275"/>
            </a:xfrm>
            <a:custGeom>
              <a:avLst/>
              <a:gdLst>
                <a:gd name="T0" fmla="*/ 85725 w 66"/>
                <a:gd name="T1" fmla="*/ 1588 h 106"/>
                <a:gd name="T2" fmla="*/ 61912 w 66"/>
                <a:gd name="T3" fmla="*/ 6350 h 106"/>
                <a:gd name="T4" fmla="*/ 9525 w 66"/>
                <a:gd name="T5" fmla="*/ 14288 h 106"/>
                <a:gd name="T6" fmla="*/ 11112 w 66"/>
                <a:gd name="T7" fmla="*/ 76200 h 106"/>
                <a:gd name="T8" fmla="*/ 4762 w 66"/>
                <a:gd name="T9" fmla="*/ 111125 h 106"/>
                <a:gd name="T10" fmla="*/ 20637 w 66"/>
                <a:gd name="T11" fmla="*/ 128588 h 106"/>
                <a:gd name="T12" fmla="*/ 4762 w 66"/>
                <a:gd name="T13" fmla="*/ 147638 h 106"/>
                <a:gd name="T14" fmla="*/ 23812 w 66"/>
                <a:gd name="T15" fmla="*/ 166688 h 106"/>
                <a:gd name="T16" fmla="*/ 57150 w 66"/>
                <a:gd name="T17" fmla="*/ 147638 h 106"/>
                <a:gd name="T18" fmla="*/ 104775 w 66"/>
                <a:gd name="T19" fmla="*/ 114300 h 106"/>
                <a:gd name="T20" fmla="*/ 92075 w 66"/>
                <a:gd name="T21" fmla="*/ 49212 h 106"/>
                <a:gd name="T22" fmla="*/ 85725 w 66"/>
                <a:gd name="T23" fmla="*/ 1588 h 10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6"/>
                <a:gd name="T37" fmla="*/ 0 h 106"/>
                <a:gd name="T38" fmla="*/ 66 w 66"/>
                <a:gd name="T39" fmla="*/ 106 h 10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6" h="106">
                  <a:moveTo>
                    <a:pt x="54" y="1"/>
                  </a:moveTo>
                  <a:cubicBezTo>
                    <a:pt x="48" y="0"/>
                    <a:pt x="44" y="0"/>
                    <a:pt x="39" y="4"/>
                  </a:cubicBezTo>
                  <a:cubicBezTo>
                    <a:pt x="26" y="3"/>
                    <a:pt x="18" y="3"/>
                    <a:pt x="6" y="9"/>
                  </a:cubicBezTo>
                  <a:cubicBezTo>
                    <a:pt x="0" y="20"/>
                    <a:pt x="1" y="37"/>
                    <a:pt x="7" y="48"/>
                  </a:cubicBezTo>
                  <a:cubicBezTo>
                    <a:pt x="6" y="55"/>
                    <a:pt x="4" y="63"/>
                    <a:pt x="3" y="70"/>
                  </a:cubicBezTo>
                  <a:cubicBezTo>
                    <a:pt x="4" y="78"/>
                    <a:pt x="7" y="76"/>
                    <a:pt x="13" y="81"/>
                  </a:cubicBezTo>
                  <a:cubicBezTo>
                    <a:pt x="10" y="86"/>
                    <a:pt x="6" y="88"/>
                    <a:pt x="3" y="93"/>
                  </a:cubicBezTo>
                  <a:cubicBezTo>
                    <a:pt x="4" y="105"/>
                    <a:pt x="3" y="106"/>
                    <a:pt x="15" y="105"/>
                  </a:cubicBezTo>
                  <a:cubicBezTo>
                    <a:pt x="23" y="101"/>
                    <a:pt x="27" y="95"/>
                    <a:pt x="36" y="93"/>
                  </a:cubicBezTo>
                  <a:cubicBezTo>
                    <a:pt x="45" y="86"/>
                    <a:pt x="56" y="78"/>
                    <a:pt x="66" y="72"/>
                  </a:cubicBezTo>
                  <a:cubicBezTo>
                    <a:pt x="64" y="50"/>
                    <a:pt x="65" y="47"/>
                    <a:pt x="58" y="31"/>
                  </a:cubicBezTo>
                  <a:cubicBezTo>
                    <a:pt x="61" y="19"/>
                    <a:pt x="51" y="5"/>
                    <a:pt x="54" y="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3" name="Freeform 312"/>
            <p:cNvSpPr>
              <a:spLocks/>
            </p:cNvSpPr>
            <p:nvPr/>
          </p:nvSpPr>
          <p:spPr bwMode="auto">
            <a:xfrm>
              <a:off x="1984375" y="2824163"/>
              <a:ext cx="134938" cy="238125"/>
            </a:xfrm>
            <a:custGeom>
              <a:avLst/>
              <a:gdLst>
                <a:gd name="T0" fmla="*/ 125413 w 85"/>
                <a:gd name="T1" fmla="*/ 26988 h 150"/>
                <a:gd name="T2" fmla="*/ 100013 w 85"/>
                <a:gd name="T3" fmla="*/ 0 h 150"/>
                <a:gd name="T4" fmla="*/ 33338 w 85"/>
                <a:gd name="T5" fmla="*/ 9525 h 150"/>
                <a:gd name="T6" fmla="*/ 34925 w 85"/>
                <a:gd name="T7" fmla="*/ 36512 h 150"/>
                <a:gd name="T8" fmla="*/ 20638 w 85"/>
                <a:gd name="T9" fmla="*/ 57150 h 150"/>
                <a:gd name="T10" fmla="*/ 6350 w 85"/>
                <a:gd name="T11" fmla="*/ 93662 h 150"/>
                <a:gd name="T12" fmla="*/ 14288 w 85"/>
                <a:gd name="T13" fmla="*/ 123825 h 150"/>
                <a:gd name="T14" fmla="*/ 52388 w 85"/>
                <a:gd name="T15" fmla="*/ 160337 h 150"/>
                <a:gd name="T16" fmla="*/ 76200 w 85"/>
                <a:gd name="T17" fmla="*/ 195262 h 150"/>
                <a:gd name="T18" fmla="*/ 95250 w 85"/>
                <a:gd name="T19" fmla="*/ 219075 h 150"/>
                <a:gd name="T20" fmla="*/ 120650 w 85"/>
                <a:gd name="T21" fmla="*/ 204788 h 150"/>
                <a:gd name="T22" fmla="*/ 133350 w 85"/>
                <a:gd name="T23" fmla="*/ 155575 h 150"/>
                <a:gd name="T24" fmla="*/ 130175 w 85"/>
                <a:gd name="T25" fmla="*/ 127000 h 150"/>
                <a:gd name="T26" fmla="*/ 134938 w 85"/>
                <a:gd name="T27" fmla="*/ 100012 h 150"/>
                <a:gd name="T28" fmla="*/ 133350 w 85"/>
                <a:gd name="T29" fmla="*/ 85725 h 150"/>
                <a:gd name="T30" fmla="*/ 123825 w 85"/>
                <a:gd name="T31" fmla="*/ 71437 h 150"/>
                <a:gd name="T32" fmla="*/ 119063 w 85"/>
                <a:gd name="T33" fmla="*/ 42862 h 150"/>
                <a:gd name="T34" fmla="*/ 125413 w 85"/>
                <a:gd name="T35" fmla="*/ 26988 h 15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5"/>
                <a:gd name="T55" fmla="*/ 0 h 150"/>
                <a:gd name="T56" fmla="*/ 85 w 85"/>
                <a:gd name="T57" fmla="*/ 150 h 15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5" h="150">
                  <a:moveTo>
                    <a:pt x="79" y="17"/>
                  </a:moveTo>
                  <a:cubicBezTo>
                    <a:pt x="71" y="13"/>
                    <a:pt x="72" y="5"/>
                    <a:pt x="63" y="0"/>
                  </a:cubicBezTo>
                  <a:cubicBezTo>
                    <a:pt x="49" y="3"/>
                    <a:pt x="35" y="4"/>
                    <a:pt x="21" y="6"/>
                  </a:cubicBezTo>
                  <a:cubicBezTo>
                    <a:pt x="22" y="13"/>
                    <a:pt x="25" y="16"/>
                    <a:pt x="22" y="23"/>
                  </a:cubicBezTo>
                  <a:cubicBezTo>
                    <a:pt x="21" y="31"/>
                    <a:pt x="20" y="32"/>
                    <a:pt x="13" y="36"/>
                  </a:cubicBezTo>
                  <a:cubicBezTo>
                    <a:pt x="12" y="46"/>
                    <a:pt x="9" y="50"/>
                    <a:pt x="4" y="59"/>
                  </a:cubicBezTo>
                  <a:cubicBezTo>
                    <a:pt x="2" y="69"/>
                    <a:pt x="0" y="71"/>
                    <a:pt x="9" y="78"/>
                  </a:cubicBezTo>
                  <a:cubicBezTo>
                    <a:pt x="16" y="90"/>
                    <a:pt x="18" y="97"/>
                    <a:pt x="33" y="101"/>
                  </a:cubicBezTo>
                  <a:cubicBezTo>
                    <a:pt x="35" y="112"/>
                    <a:pt x="36" y="121"/>
                    <a:pt x="48" y="123"/>
                  </a:cubicBezTo>
                  <a:cubicBezTo>
                    <a:pt x="57" y="127"/>
                    <a:pt x="56" y="130"/>
                    <a:pt x="60" y="138"/>
                  </a:cubicBezTo>
                  <a:cubicBezTo>
                    <a:pt x="62" y="150"/>
                    <a:pt x="71" y="132"/>
                    <a:pt x="76" y="129"/>
                  </a:cubicBezTo>
                  <a:cubicBezTo>
                    <a:pt x="81" y="119"/>
                    <a:pt x="79" y="108"/>
                    <a:pt x="84" y="98"/>
                  </a:cubicBezTo>
                  <a:cubicBezTo>
                    <a:pt x="85" y="91"/>
                    <a:pt x="85" y="86"/>
                    <a:pt x="82" y="80"/>
                  </a:cubicBezTo>
                  <a:cubicBezTo>
                    <a:pt x="81" y="73"/>
                    <a:pt x="84" y="70"/>
                    <a:pt x="85" y="63"/>
                  </a:cubicBezTo>
                  <a:cubicBezTo>
                    <a:pt x="77" y="53"/>
                    <a:pt x="85" y="66"/>
                    <a:pt x="84" y="54"/>
                  </a:cubicBezTo>
                  <a:cubicBezTo>
                    <a:pt x="84" y="50"/>
                    <a:pt x="80" y="48"/>
                    <a:pt x="78" y="45"/>
                  </a:cubicBezTo>
                  <a:cubicBezTo>
                    <a:pt x="79" y="37"/>
                    <a:pt x="79" y="34"/>
                    <a:pt x="75" y="27"/>
                  </a:cubicBezTo>
                  <a:cubicBezTo>
                    <a:pt x="76" y="19"/>
                    <a:pt x="75" y="23"/>
                    <a:pt x="79" y="1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4" name="Freeform 313"/>
            <p:cNvSpPr>
              <a:spLocks/>
            </p:cNvSpPr>
            <p:nvPr/>
          </p:nvSpPr>
          <p:spPr bwMode="auto">
            <a:xfrm>
              <a:off x="1860550" y="2914650"/>
              <a:ext cx="225425" cy="171450"/>
            </a:xfrm>
            <a:custGeom>
              <a:avLst/>
              <a:gdLst>
                <a:gd name="T0" fmla="*/ 0 w 142"/>
                <a:gd name="T1" fmla="*/ 7938 h 108"/>
                <a:gd name="T2" fmla="*/ 96837 w 142"/>
                <a:gd name="T3" fmla="*/ 9525 h 108"/>
                <a:gd name="T4" fmla="*/ 115887 w 142"/>
                <a:gd name="T5" fmla="*/ 0 h 108"/>
                <a:gd name="T6" fmla="*/ 125412 w 142"/>
                <a:gd name="T7" fmla="*/ 22225 h 108"/>
                <a:gd name="T8" fmla="*/ 134937 w 142"/>
                <a:gd name="T9" fmla="*/ 38100 h 108"/>
                <a:gd name="T10" fmla="*/ 153987 w 142"/>
                <a:gd name="T11" fmla="*/ 52388 h 108"/>
                <a:gd name="T12" fmla="*/ 173037 w 142"/>
                <a:gd name="T13" fmla="*/ 71438 h 108"/>
                <a:gd name="T14" fmla="*/ 177800 w 142"/>
                <a:gd name="T15" fmla="*/ 93662 h 108"/>
                <a:gd name="T16" fmla="*/ 192087 w 142"/>
                <a:gd name="T17" fmla="*/ 107950 h 108"/>
                <a:gd name="T18" fmla="*/ 214313 w 142"/>
                <a:gd name="T19" fmla="*/ 114300 h 108"/>
                <a:gd name="T20" fmla="*/ 225425 w 142"/>
                <a:gd name="T21" fmla="*/ 138113 h 108"/>
                <a:gd name="T22" fmla="*/ 206375 w 142"/>
                <a:gd name="T23" fmla="*/ 171450 h 108"/>
                <a:gd name="T24" fmla="*/ 192087 w 142"/>
                <a:gd name="T25" fmla="*/ 150813 h 108"/>
                <a:gd name="T26" fmla="*/ 111125 w 142"/>
                <a:gd name="T27" fmla="*/ 160338 h 108"/>
                <a:gd name="T28" fmla="*/ 49212 w 142"/>
                <a:gd name="T29" fmla="*/ 165100 h 108"/>
                <a:gd name="T30" fmla="*/ 42862 w 142"/>
                <a:gd name="T31" fmla="*/ 50800 h 108"/>
                <a:gd name="T32" fmla="*/ 6350 w 142"/>
                <a:gd name="T33" fmla="*/ 23812 h 108"/>
                <a:gd name="T34" fmla="*/ 0 w 142"/>
                <a:gd name="T35" fmla="*/ 7938 h 10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08"/>
                <a:gd name="T56" fmla="*/ 142 w 142"/>
                <a:gd name="T57" fmla="*/ 108 h 10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08">
                  <a:moveTo>
                    <a:pt x="0" y="5"/>
                  </a:moveTo>
                  <a:lnTo>
                    <a:pt x="61" y="6"/>
                  </a:lnTo>
                  <a:lnTo>
                    <a:pt x="73" y="0"/>
                  </a:lnTo>
                  <a:lnTo>
                    <a:pt x="79" y="14"/>
                  </a:lnTo>
                  <a:lnTo>
                    <a:pt x="85" y="24"/>
                  </a:lnTo>
                  <a:lnTo>
                    <a:pt x="97" y="33"/>
                  </a:lnTo>
                  <a:lnTo>
                    <a:pt x="109" y="45"/>
                  </a:lnTo>
                  <a:lnTo>
                    <a:pt x="112" y="59"/>
                  </a:lnTo>
                  <a:lnTo>
                    <a:pt x="121" y="68"/>
                  </a:lnTo>
                  <a:lnTo>
                    <a:pt x="135" y="72"/>
                  </a:lnTo>
                  <a:lnTo>
                    <a:pt x="142" y="87"/>
                  </a:lnTo>
                  <a:lnTo>
                    <a:pt x="130" y="108"/>
                  </a:lnTo>
                  <a:lnTo>
                    <a:pt x="121" y="95"/>
                  </a:lnTo>
                  <a:lnTo>
                    <a:pt x="70" y="101"/>
                  </a:lnTo>
                  <a:lnTo>
                    <a:pt x="31" y="104"/>
                  </a:lnTo>
                  <a:lnTo>
                    <a:pt x="27" y="32"/>
                  </a:lnTo>
                  <a:lnTo>
                    <a:pt x="4" y="1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5" name="Freeform 314"/>
            <p:cNvSpPr>
              <a:spLocks/>
            </p:cNvSpPr>
            <p:nvPr/>
          </p:nvSpPr>
          <p:spPr bwMode="auto">
            <a:xfrm>
              <a:off x="1992313" y="2608263"/>
              <a:ext cx="269875" cy="230187"/>
            </a:xfrm>
            <a:custGeom>
              <a:avLst/>
              <a:gdLst>
                <a:gd name="T0" fmla="*/ 269875 w 170"/>
                <a:gd name="T1" fmla="*/ 215900 h 145"/>
                <a:gd name="T2" fmla="*/ 254000 w 170"/>
                <a:gd name="T3" fmla="*/ 192087 h 145"/>
                <a:gd name="T4" fmla="*/ 263525 w 170"/>
                <a:gd name="T5" fmla="*/ 168275 h 145"/>
                <a:gd name="T6" fmla="*/ 241300 w 170"/>
                <a:gd name="T7" fmla="*/ 123825 h 145"/>
                <a:gd name="T8" fmla="*/ 217488 w 170"/>
                <a:gd name="T9" fmla="*/ 147637 h 145"/>
                <a:gd name="T10" fmla="*/ 207963 w 170"/>
                <a:gd name="T11" fmla="*/ 76200 h 145"/>
                <a:gd name="T12" fmla="*/ 179387 w 170"/>
                <a:gd name="T13" fmla="*/ 63500 h 145"/>
                <a:gd name="T14" fmla="*/ 179387 w 170"/>
                <a:gd name="T15" fmla="*/ 47625 h 145"/>
                <a:gd name="T16" fmla="*/ 179387 w 170"/>
                <a:gd name="T17" fmla="*/ 33337 h 145"/>
                <a:gd name="T18" fmla="*/ 150812 w 170"/>
                <a:gd name="T19" fmla="*/ 30162 h 145"/>
                <a:gd name="T20" fmla="*/ 107950 w 170"/>
                <a:gd name="T21" fmla="*/ 39687 h 145"/>
                <a:gd name="T22" fmla="*/ 79375 w 170"/>
                <a:gd name="T23" fmla="*/ 33337 h 145"/>
                <a:gd name="T24" fmla="*/ 65088 w 170"/>
                <a:gd name="T25" fmla="*/ 11112 h 145"/>
                <a:gd name="T26" fmla="*/ 41275 w 170"/>
                <a:gd name="T27" fmla="*/ 4762 h 145"/>
                <a:gd name="T28" fmla="*/ 7938 w 170"/>
                <a:gd name="T29" fmla="*/ 44450 h 145"/>
                <a:gd name="T30" fmla="*/ 25400 w 170"/>
                <a:gd name="T31" fmla="*/ 63500 h 145"/>
                <a:gd name="T32" fmla="*/ 68262 w 170"/>
                <a:gd name="T33" fmla="*/ 77787 h 145"/>
                <a:gd name="T34" fmla="*/ 92075 w 170"/>
                <a:gd name="T35" fmla="*/ 101600 h 145"/>
                <a:gd name="T36" fmla="*/ 125413 w 170"/>
                <a:gd name="T37" fmla="*/ 66675 h 145"/>
                <a:gd name="T38" fmla="*/ 153987 w 170"/>
                <a:gd name="T39" fmla="*/ 52387 h 145"/>
                <a:gd name="T40" fmla="*/ 150812 w 170"/>
                <a:gd name="T41" fmla="*/ 82550 h 145"/>
                <a:gd name="T42" fmla="*/ 141287 w 170"/>
                <a:gd name="T43" fmla="*/ 95250 h 145"/>
                <a:gd name="T44" fmla="*/ 134938 w 170"/>
                <a:gd name="T45" fmla="*/ 123825 h 145"/>
                <a:gd name="T46" fmla="*/ 149225 w 170"/>
                <a:gd name="T47" fmla="*/ 177800 h 145"/>
                <a:gd name="T48" fmla="*/ 149225 w 170"/>
                <a:gd name="T49" fmla="*/ 223837 h 145"/>
                <a:gd name="T50" fmla="*/ 141287 w 170"/>
                <a:gd name="T51" fmla="*/ 228600 h 145"/>
                <a:gd name="T52" fmla="*/ 158750 w 170"/>
                <a:gd name="T53" fmla="*/ 225425 h 145"/>
                <a:gd name="T54" fmla="*/ 196850 w 170"/>
                <a:gd name="T55" fmla="*/ 230187 h 145"/>
                <a:gd name="T56" fmla="*/ 236538 w 170"/>
                <a:gd name="T57" fmla="*/ 219075 h 145"/>
                <a:gd name="T58" fmla="*/ 269875 w 170"/>
                <a:gd name="T59" fmla="*/ 215900 h 14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70"/>
                <a:gd name="T91" fmla="*/ 0 h 145"/>
                <a:gd name="T92" fmla="*/ 170 w 170"/>
                <a:gd name="T93" fmla="*/ 145 h 145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70" h="145">
                  <a:moveTo>
                    <a:pt x="170" y="136"/>
                  </a:moveTo>
                  <a:cubicBezTo>
                    <a:pt x="160" y="134"/>
                    <a:pt x="161" y="130"/>
                    <a:pt x="160" y="121"/>
                  </a:cubicBezTo>
                  <a:cubicBezTo>
                    <a:pt x="161" y="115"/>
                    <a:pt x="164" y="112"/>
                    <a:pt x="166" y="106"/>
                  </a:cubicBezTo>
                  <a:cubicBezTo>
                    <a:pt x="168" y="97"/>
                    <a:pt x="162" y="80"/>
                    <a:pt x="152" y="78"/>
                  </a:cubicBezTo>
                  <a:cubicBezTo>
                    <a:pt x="148" y="86"/>
                    <a:pt x="145" y="90"/>
                    <a:pt x="137" y="93"/>
                  </a:cubicBezTo>
                  <a:cubicBezTo>
                    <a:pt x="138" y="84"/>
                    <a:pt x="147" y="51"/>
                    <a:pt x="131" y="48"/>
                  </a:cubicBezTo>
                  <a:cubicBezTo>
                    <a:pt x="125" y="45"/>
                    <a:pt x="119" y="42"/>
                    <a:pt x="113" y="40"/>
                  </a:cubicBezTo>
                  <a:cubicBezTo>
                    <a:pt x="108" y="35"/>
                    <a:pt x="103" y="32"/>
                    <a:pt x="113" y="30"/>
                  </a:cubicBezTo>
                  <a:cubicBezTo>
                    <a:pt x="119" y="26"/>
                    <a:pt x="122" y="23"/>
                    <a:pt x="113" y="21"/>
                  </a:cubicBezTo>
                  <a:cubicBezTo>
                    <a:pt x="107" y="18"/>
                    <a:pt x="102" y="18"/>
                    <a:pt x="95" y="19"/>
                  </a:cubicBezTo>
                  <a:cubicBezTo>
                    <a:pt x="85" y="12"/>
                    <a:pt x="78" y="23"/>
                    <a:pt x="68" y="25"/>
                  </a:cubicBezTo>
                  <a:cubicBezTo>
                    <a:pt x="61" y="24"/>
                    <a:pt x="57" y="22"/>
                    <a:pt x="50" y="21"/>
                  </a:cubicBezTo>
                  <a:cubicBezTo>
                    <a:pt x="42" y="10"/>
                    <a:pt x="24" y="20"/>
                    <a:pt x="41" y="7"/>
                  </a:cubicBezTo>
                  <a:cubicBezTo>
                    <a:pt x="36" y="0"/>
                    <a:pt x="35" y="1"/>
                    <a:pt x="26" y="3"/>
                  </a:cubicBezTo>
                  <a:cubicBezTo>
                    <a:pt x="21" y="14"/>
                    <a:pt x="15" y="22"/>
                    <a:pt x="5" y="28"/>
                  </a:cubicBezTo>
                  <a:cubicBezTo>
                    <a:pt x="0" y="36"/>
                    <a:pt x="8" y="38"/>
                    <a:pt x="16" y="40"/>
                  </a:cubicBezTo>
                  <a:cubicBezTo>
                    <a:pt x="23" y="45"/>
                    <a:pt x="35" y="47"/>
                    <a:pt x="43" y="49"/>
                  </a:cubicBezTo>
                  <a:cubicBezTo>
                    <a:pt x="45" y="57"/>
                    <a:pt x="51" y="60"/>
                    <a:pt x="58" y="64"/>
                  </a:cubicBezTo>
                  <a:cubicBezTo>
                    <a:pt x="68" y="54"/>
                    <a:pt x="62" y="45"/>
                    <a:pt x="79" y="42"/>
                  </a:cubicBezTo>
                  <a:cubicBezTo>
                    <a:pt x="84" y="38"/>
                    <a:pt x="91" y="34"/>
                    <a:pt x="97" y="33"/>
                  </a:cubicBezTo>
                  <a:cubicBezTo>
                    <a:pt x="102" y="40"/>
                    <a:pt x="100" y="46"/>
                    <a:pt x="95" y="52"/>
                  </a:cubicBezTo>
                  <a:cubicBezTo>
                    <a:pt x="92" y="66"/>
                    <a:pt x="97" y="48"/>
                    <a:pt x="89" y="60"/>
                  </a:cubicBezTo>
                  <a:cubicBezTo>
                    <a:pt x="87" y="64"/>
                    <a:pt x="86" y="74"/>
                    <a:pt x="85" y="78"/>
                  </a:cubicBezTo>
                  <a:cubicBezTo>
                    <a:pt x="87" y="92"/>
                    <a:pt x="85" y="100"/>
                    <a:pt x="94" y="112"/>
                  </a:cubicBezTo>
                  <a:cubicBezTo>
                    <a:pt x="97" y="125"/>
                    <a:pt x="97" y="124"/>
                    <a:pt x="94" y="141"/>
                  </a:cubicBezTo>
                  <a:cubicBezTo>
                    <a:pt x="94" y="143"/>
                    <a:pt x="87" y="144"/>
                    <a:pt x="89" y="144"/>
                  </a:cubicBezTo>
                  <a:cubicBezTo>
                    <a:pt x="93" y="145"/>
                    <a:pt x="96" y="143"/>
                    <a:pt x="100" y="142"/>
                  </a:cubicBezTo>
                  <a:cubicBezTo>
                    <a:pt x="105" y="145"/>
                    <a:pt x="117" y="144"/>
                    <a:pt x="124" y="145"/>
                  </a:cubicBezTo>
                  <a:cubicBezTo>
                    <a:pt x="133" y="144"/>
                    <a:pt x="140" y="140"/>
                    <a:pt x="149" y="138"/>
                  </a:cubicBezTo>
                  <a:cubicBezTo>
                    <a:pt x="157" y="135"/>
                    <a:pt x="161" y="135"/>
                    <a:pt x="170" y="13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6" name="Freeform 315"/>
            <p:cNvSpPr>
              <a:spLocks/>
            </p:cNvSpPr>
            <p:nvPr/>
          </p:nvSpPr>
          <p:spPr bwMode="auto">
            <a:xfrm>
              <a:off x="1917700" y="2647950"/>
              <a:ext cx="182563" cy="195263"/>
            </a:xfrm>
            <a:custGeom>
              <a:avLst/>
              <a:gdLst>
                <a:gd name="T0" fmla="*/ 173038 w 115"/>
                <a:gd name="T1" fmla="*/ 174625 h 123"/>
                <a:gd name="T2" fmla="*/ 173038 w 115"/>
                <a:gd name="T3" fmla="*/ 136525 h 123"/>
                <a:gd name="T4" fmla="*/ 171450 w 115"/>
                <a:gd name="T5" fmla="*/ 114300 h 123"/>
                <a:gd name="T6" fmla="*/ 161925 w 115"/>
                <a:gd name="T7" fmla="*/ 66675 h 123"/>
                <a:gd name="T8" fmla="*/ 120650 w 115"/>
                <a:gd name="T9" fmla="*/ 42863 h 123"/>
                <a:gd name="T10" fmla="*/ 82550 w 115"/>
                <a:gd name="T11" fmla="*/ 26988 h 123"/>
                <a:gd name="T12" fmla="*/ 53975 w 115"/>
                <a:gd name="T13" fmla="*/ 12700 h 123"/>
                <a:gd name="T14" fmla="*/ 20638 w 115"/>
                <a:gd name="T15" fmla="*/ 26988 h 123"/>
                <a:gd name="T16" fmla="*/ 1588 w 115"/>
                <a:gd name="T17" fmla="*/ 55563 h 123"/>
                <a:gd name="T18" fmla="*/ 9525 w 115"/>
                <a:gd name="T19" fmla="*/ 79375 h 123"/>
                <a:gd name="T20" fmla="*/ 28575 w 115"/>
                <a:gd name="T21" fmla="*/ 104775 h 123"/>
                <a:gd name="T22" fmla="*/ 53975 w 115"/>
                <a:gd name="T23" fmla="*/ 128588 h 123"/>
                <a:gd name="T24" fmla="*/ 76200 w 115"/>
                <a:gd name="T25" fmla="*/ 165100 h 123"/>
                <a:gd name="T26" fmla="*/ 95250 w 115"/>
                <a:gd name="T27" fmla="*/ 195263 h 123"/>
                <a:gd name="T28" fmla="*/ 133350 w 115"/>
                <a:gd name="T29" fmla="*/ 179388 h 123"/>
                <a:gd name="T30" fmla="*/ 173038 w 115"/>
                <a:gd name="T31" fmla="*/ 174625 h 12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15"/>
                <a:gd name="T49" fmla="*/ 0 h 123"/>
                <a:gd name="T50" fmla="*/ 115 w 115"/>
                <a:gd name="T51" fmla="*/ 123 h 12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15" h="123">
                  <a:moveTo>
                    <a:pt x="109" y="110"/>
                  </a:moveTo>
                  <a:cubicBezTo>
                    <a:pt x="108" y="100"/>
                    <a:pt x="102" y="95"/>
                    <a:pt x="109" y="86"/>
                  </a:cubicBezTo>
                  <a:cubicBezTo>
                    <a:pt x="108" y="79"/>
                    <a:pt x="105" y="78"/>
                    <a:pt x="108" y="72"/>
                  </a:cubicBezTo>
                  <a:cubicBezTo>
                    <a:pt x="110" y="61"/>
                    <a:pt x="115" y="48"/>
                    <a:pt x="102" y="42"/>
                  </a:cubicBezTo>
                  <a:cubicBezTo>
                    <a:pt x="97" y="36"/>
                    <a:pt x="84" y="29"/>
                    <a:pt x="76" y="27"/>
                  </a:cubicBezTo>
                  <a:cubicBezTo>
                    <a:pt x="70" y="22"/>
                    <a:pt x="59" y="18"/>
                    <a:pt x="52" y="17"/>
                  </a:cubicBezTo>
                  <a:cubicBezTo>
                    <a:pt x="47" y="11"/>
                    <a:pt x="41" y="9"/>
                    <a:pt x="34" y="8"/>
                  </a:cubicBezTo>
                  <a:cubicBezTo>
                    <a:pt x="24" y="0"/>
                    <a:pt x="22" y="13"/>
                    <a:pt x="13" y="17"/>
                  </a:cubicBezTo>
                  <a:cubicBezTo>
                    <a:pt x="8" y="24"/>
                    <a:pt x="9" y="30"/>
                    <a:pt x="1" y="35"/>
                  </a:cubicBezTo>
                  <a:cubicBezTo>
                    <a:pt x="0" y="43"/>
                    <a:pt x="2" y="44"/>
                    <a:pt x="6" y="50"/>
                  </a:cubicBezTo>
                  <a:cubicBezTo>
                    <a:pt x="7" y="65"/>
                    <a:pt x="6" y="64"/>
                    <a:pt x="18" y="66"/>
                  </a:cubicBezTo>
                  <a:cubicBezTo>
                    <a:pt x="22" y="72"/>
                    <a:pt x="28" y="77"/>
                    <a:pt x="34" y="81"/>
                  </a:cubicBezTo>
                  <a:cubicBezTo>
                    <a:pt x="39" y="89"/>
                    <a:pt x="43" y="96"/>
                    <a:pt x="48" y="104"/>
                  </a:cubicBezTo>
                  <a:cubicBezTo>
                    <a:pt x="44" y="112"/>
                    <a:pt x="53" y="119"/>
                    <a:pt x="60" y="123"/>
                  </a:cubicBezTo>
                  <a:cubicBezTo>
                    <a:pt x="66" y="114"/>
                    <a:pt x="74" y="114"/>
                    <a:pt x="84" y="113"/>
                  </a:cubicBezTo>
                  <a:cubicBezTo>
                    <a:pt x="88" y="111"/>
                    <a:pt x="107" y="106"/>
                    <a:pt x="109" y="1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7" name="Freeform 316"/>
            <p:cNvSpPr>
              <a:spLocks/>
            </p:cNvSpPr>
            <p:nvPr/>
          </p:nvSpPr>
          <p:spPr bwMode="auto">
            <a:xfrm>
              <a:off x="1824038" y="2786063"/>
              <a:ext cx="193675" cy="131762"/>
            </a:xfrm>
            <a:custGeom>
              <a:avLst/>
              <a:gdLst>
                <a:gd name="T0" fmla="*/ 3175 w 122"/>
                <a:gd name="T1" fmla="*/ 76200 h 83"/>
                <a:gd name="T2" fmla="*/ 0 w 122"/>
                <a:gd name="T3" fmla="*/ 17462 h 83"/>
                <a:gd name="T4" fmla="*/ 46038 w 122"/>
                <a:gd name="T5" fmla="*/ 19050 h 83"/>
                <a:gd name="T6" fmla="*/ 136525 w 122"/>
                <a:gd name="T7" fmla="*/ 14287 h 83"/>
                <a:gd name="T8" fmla="*/ 150813 w 122"/>
                <a:gd name="T9" fmla="*/ 0 h 83"/>
                <a:gd name="T10" fmla="*/ 161925 w 122"/>
                <a:gd name="T11" fmla="*/ 23812 h 83"/>
                <a:gd name="T12" fmla="*/ 193675 w 122"/>
                <a:gd name="T13" fmla="*/ 61912 h 83"/>
                <a:gd name="T14" fmla="*/ 184150 w 122"/>
                <a:gd name="T15" fmla="*/ 80962 h 83"/>
                <a:gd name="T16" fmla="*/ 171450 w 122"/>
                <a:gd name="T17" fmla="*/ 95250 h 83"/>
                <a:gd name="T18" fmla="*/ 171450 w 122"/>
                <a:gd name="T19" fmla="*/ 114300 h 83"/>
                <a:gd name="T20" fmla="*/ 160338 w 122"/>
                <a:gd name="T21" fmla="*/ 128587 h 83"/>
                <a:gd name="T22" fmla="*/ 31750 w 122"/>
                <a:gd name="T23" fmla="*/ 131762 h 83"/>
                <a:gd name="T24" fmla="*/ 31750 w 122"/>
                <a:gd name="T25" fmla="*/ 104775 h 83"/>
                <a:gd name="T26" fmla="*/ 3175 w 122"/>
                <a:gd name="T27" fmla="*/ 76200 h 8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2"/>
                <a:gd name="T43" fmla="*/ 0 h 83"/>
                <a:gd name="T44" fmla="*/ 122 w 122"/>
                <a:gd name="T45" fmla="*/ 83 h 8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2" h="83">
                  <a:moveTo>
                    <a:pt x="2" y="48"/>
                  </a:moveTo>
                  <a:lnTo>
                    <a:pt x="0" y="11"/>
                  </a:lnTo>
                  <a:lnTo>
                    <a:pt x="29" y="12"/>
                  </a:lnTo>
                  <a:lnTo>
                    <a:pt x="86" y="9"/>
                  </a:lnTo>
                  <a:lnTo>
                    <a:pt x="95" y="0"/>
                  </a:lnTo>
                  <a:lnTo>
                    <a:pt x="102" y="15"/>
                  </a:lnTo>
                  <a:lnTo>
                    <a:pt x="122" y="39"/>
                  </a:lnTo>
                  <a:lnTo>
                    <a:pt x="116" y="51"/>
                  </a:lnTo>
                  <a:lnTo>
                    <a:pt x="108" y="60"/>
                  </a:lnTo>
                  <a:lnTo>
                    <a:pt x="108" y="72"/>
                  </a:lnTo>
                  <a:lnTo>
                    <a:pt x="101" y="81"/>
                  </a:lnTo>
                  <a:lnTo>
                    <a:pt x="20" y="83"/>
                  </a:lnTo>
                  <a:lnTo>
                    <a:pt x="20" y="66"/>
                  </a:lnTo>
                  <a:lnTo>
                    <a:pt x="2" y="48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8" name="Freeform 317"/>
            <p:cNvSpPr>
              <a:spLocks/>
            </p:cNvSpPr>
            <p:nvPr/>
          </p:nvSpPr>
          <p:spPr bwMode="auto">
            <a:xfrm>
              <a:off x="1790700" y="2570163"/>
              <a:ext cx="185738" cy="228600"/>
            </a:xfrm>
            <a:custGeom>
              <a:avLst/>
              <a:gdLst>
                <a:gd name="T0" fmla="*/ 33338 w 117"/>
                <a:gd name="T1" fmla="*/ 228600 h 144"/>
                <a:gd name="T2" fmla="*/ 31750 w 117"/>
                <a:gd name="T3" fmla="*/ 158750 h 144"/>
                <a:gd name="T4" fmla="*/ 7938 w 117"/>
                <a:gd name="T5" fmla="*/ 142875 h 144"/>
                <a:gd name="T6" fmla="*/ 19050 w 117"/>
                <a:gd name="T7" fmla="*/ 130175 h 144"/>
                <a:gd name="T8" fmla="*/ 12700 w 117"/>
                <a:gd name="T9" fmla="*/ 114300 h 144"/>
                <a:gd name="T10" fmla="*/ 3175 w 117"/>
                <a:gd name="T11" fmla="*/ 80962 h 144"/>
                <a:gd name="T12" fmla="*/ 0 w 117"/>
                <a:gd name="T13" fmla="*/ 14288 h 144"/>
                <a:gd name="T14" fmla="*/ 22225 w 117"/>
                <a:gd name="T15" fmla="*/ 15875 h 144"/>
                <a:gd name="T16" fmla="*/ 42863 w 117"/>
                <a:gd name="T17" fmla="*/ 6350 h 144"/>
                <a:gd name="T18" fmla="*/ 60325 w 117"/>
                <a:gd name="T19" fmla="*/ 0 h 144"/>
                <a:gd name="T20" fmla="*/ 79375 w 117"/>
                <a:gd name="T21" fmla="*/ 20637 h 144"/>
                <a:gd name="T22" fmla="*/ 112713 w 117"/>
                <a:gd name="T23" fmla="*/ 20637 h 144"/>
                <a:gd name="T24" fmla="*/ 142875 w 117"/>
                <a:gd name="T25" fmla="*/ 33337 h 144"/>
                <a:gd name="T26" fmla="*/ 185738 w 117"/>
                <a:gd name="T27" fmla="*/ 39687 h 144"/>
                <a:gd name="T28" fmla="*/ 155575 w 117"/>
                <a:gd name="T29" fmla="*/ 82550 h 144"/>
                <a:gd name="T30" fmla="*/ 136525 w 117"/>
                <a:gd name="T31" fmla="*/ 95250 h 144"/>
                <a:gd name="T32" fmla="*/ 131763 w 117"/>
                <a:gd name="T33" fmla="*/ 119062 h 144"/>
                <a:gd name="T34" fmla="*/ 122238 w 117"/>
                <a:gd name="T35" fmla="*/ 134937 h 144"/>
                <a:gd name="T36" fmla="*/ 133350 w 117"/>
                <a:gd name="T37" fmla="*/ 166687 h 144"/>
                <a:gd name="T38" fmla="*/ 136525 w 117"/>
                <a:gd name="T39" fmla="*/ 190500 h 144"/>
                <a:gd name="T40" fmla="*/ 179388 w 117"/>
                <a:gd name="T41" fmla="*/ 215900 h 144"/>
                <a:gd name="T42" fmla="*/ 160338 w 117"/>
                <a:gd name="T43" fmla="*/ 228600 h 144"/>
                <a:gd name="T44" fmla="*/ 33338 w 117"/>
                <a:gd name="T45" fmla="*/ 228600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7"/>
                <a:gd name="T70" fmla="*/ 0 h 144"/>
                <a:gd name="T71" fmla="*/ 117 w 117"/>
                <a:gd name="T72" fmla="*/ 144 h 1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7" h="144">
                  <a:moveTo>
                    <a:pt x="21" y="144"/>
                  </a:moveTo>
                  <a:lnTo>
                    <a:pt x="20" y="100"/>
                  </a:lnTo>
                  <a:lnTo>
                    <a:pt x="5" y="90"/>
                  </a:lnTo>
                  <a:lnTo>
                    <a:pt x="12" y="82"/>
                  </a:lnTo>
                  <a:lnTo>
                    <a:pt x="8" y="72"/>
                  </a:lnTo>
                  <a:lnTo>
                    <a:pt x="2" y="51"/>
                  </a:lnTo>
                  <a:lnTo>
                    <a:pt x="0" y="9"/>
                  </a:lnTo>
                  <a:lnTo>
                    <a:pt x="14" y="10"/>
                  </a:lnTo>
                  <a:lnTo>
                    <a:pt x="27" y="4"/>
                  </a:lnTo>
                  <a:lnTo>
                    <a:pt x="38" y="0"/>
                  </a:lnTo>
                  <a:lnTo>
                    <a:pt x="50" y="13"/>
                  </a:lnTo>
                  <a:lnTo>
                    <a:pt x="71" y="13"/>
                  </a:lnTo>
                  <a:lnTo>
                    <a:pt x="90" y="21"/>
                  </a:lnTo>
                  <a:lnTo>
                    <a:pt x="117" y="25"/>
                  </a:lnTo>
                  <a:lnTo>
                    <a:pt x="98" y="52"/>
                  </a:lnTo>
                  <a:lnTo>
                    <a:pt x="86" y="60"/>
                  </a:lnTo>
                  <a:lnTo>
                    <a:pt x="83" y="75"/>
                  </a:lnTo>
                  <a:lnTo>
                    <a:pt x="77" y="85"/>
                  </a:lnTo>
                  <a:lnTo>
                    <a:pt x="84" y="105"/>
                  </a:lnTo>
                  <a:lnTo>
                    <a:pt x="86" y="120"/>
                  </a:lnTo>
                  <a:lnTo>
                    <a:pt x="113" y="136"/>
                  </a:lnTo>
                  <a:lnTo>
                    <a:pt x="101" y="144"/>
                  </a:lnTo>
                  <a:lnTo>
                    <a:pt x="21" y="144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299" name="Freeform 318"/>
            <p:cNvSpPr>
              <a:spLocks/>
            </p:cNvSpPr>
            <p:nvPr/>
          </p:nvSpPr>
          <p:spPr bwMode="auto">
            <a:xfrm>
              <a:off x="1595438" y="2709863"/>
              <a:ext cx="223837" cy="141287"/>
            </a:xfrm>
            <a:custGeom>
              <a:avLst/>
              <a:gdLst>
                <a:gd name="T0" fmla="*/ 0 w 141"/>
                <a:gd name="T1" fmla="*/ 122237 h 89"/>
                <a:gd name="T2" fmla="*/ 0 w 141"/>
                <a:gd name="T3" fmla="*/ 0 h 89"/>
                <a:gd name="T4" fmla="*/ 200025 w 141"/>
                <a:gd name="T5" fmla="*/ 0 h 89"/>
                <a:gd name="T6" fmla="*/ 222250 w 141"/>
                <a:gd name="T7" fmla="*/ 31750 h 89"/>
                <a:gd name="T8" fmla="*/ 223837 w 141"/>
                <a:gd name="T9" fmla="*/ 141287 h 89"/>
                <a:gd name="T10" fmla="*/ 198437 w 141"/>
                <a:gd name="T11" fmla="*/ 117475 h 89"/>
                <a:gd name="T12" fmla="*/ 0 w 141"/>
                <a:gd name="T13" fmla="*/ 122237 h 8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1"/>
                <a:gd name="T22" fmla="*/ 0 h 89"/>
                <a:gd name="T23" fmla="*/ 141 w 141"/>
                <a:gd name="T24" fmla="*/ 89 h 8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1" h="89">
                  <a:moveTo>
                    <a:pt x="0" y="77"/>
                  </a:moveTo>
                  <a:lnTo>
                    <a:pt x="0" y="0"/>
                  </a:lnTo>
                  <a:lnTo>
                    <a:pt x="126" y="0"/>
                  </a:lnTo>
                  <a:lnTo>
                    <a:pt x="140" y="20"/>
                  </a:lnTo>
                  <a:lnTo>
                    <a:pt x="141" y="89"/>
                  </a:lnTo>
                  <a:lnTo>
                    <a:pt x="125" y="74"/>
                  </a:lnTo>
                  <a:lnTo>
                    <a:pt x="0" y="77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0" name="Freeform 319"/>
            <p:cNvSpPr>
              <a:spLocks/>
            </p:cNvSpPr>
            <p:nvPr/>
          </p:nvSpPr>
          <p:spPr bwMode="auto">
            <a:xfrm>
              <a:off x="1598613" y="2581275"/>
              <a:ext cx="204787" cy="127000"/>
            </a:xfrm>
            <a:custGeom>
              <a:avLst/>
              <a:gdLst>
                <a:gd name="T0" fmla="*/ 0 w 129"/>
                <a:gd name="T1" fmla="*/ 127000 h 80"/>
                <a:gd name="T2" fmla="*/ 0 w 129"/>
                <a:gd name="T3" fmla="*/ 85725 h 80"/>
                <a:gd name="T4" fmla="*/ 4762 w 129"/>
                <a:gd name="T5" fmla="*/ 0 h 80"/>
                <a:gd name="T6" fmla="*/ 187325 w 129"/>
                <a:gd name="T7" fmla="*/ 3175 h 80"/>
                <a:gd name="T8" fmla="*/ 190499 w 129"/>
                <a:gd name="T9" fmla="*/ 71437 h 80"/>
                <a:gd name="T10" fmla="*/ 204787 w 129"/>
                <a:gd name="T11" fmla="*/ 119063 h 80"/>
                <a:gd name="T12" fmla="*/ 0 w 129"/>
                <a:gd name="T13" fmla="*/ 12700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9"/>
                <a:gd name="T22" fmla="*/ 0 h 80"/>
                <a:gd name="T23" fmla="*/ 129 w 129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9" h="80">
                  <a:moveTo>
                    <a:pt x="0" y="80"/>
                  </a:moveTo>
                  <a:lnTo>
                    <a:pt x="0" y="54"/>
                  </a:lnTo>
                  <a:lnTo>
                    <a:pt x="3" y="0"/>
                  </a:lnTo>
                  <a:lnTo>
                    <a:pt x="118" y="2"/>
                  </a:lnTo>
                  <a:lnTo>
                    <a:pt x="120" y="45"/>
                  </a:lnTo>
                  <a:lnTo>
                    <a:pt x="129" y="75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1" name="Freeform 322"/>
            <p:cNvSpPr>
              <a:spLocks/>
            </p:cNvSpPr>
            <p:nvPr/>
          </p:nvSpPr>
          <p:spPr bwMode="auto">
            <a:xfrm>
              <a:off x="1182688" y="2547938"/>
              <a:ext cx="198437" cy="309562"/>
            </a:xfrm>
            <a:custGeom>
              <a:avLst/>
              <a:gdLst>
                <a:gd name="T0" fmla="*/ 7937 w 125"/>
                <a:gd name="T1" fmla="*/ 285750 h 195"/>
                <a:gd name="T2" fmla="*/ 15875 w 125"/>
                <a:gd name="T3" fmla="*/ 252412 h 195"/>
                <a:gd name="T4" fmla="*/ 20637 w 125"/>
                <a:gd name="T5" fmla="*/ 180975 h 195"/>
                <a:gd name="T6" fmla="*/ 49212 w 125"/>
                <a:gd name="T7" fmla="*/ 138112 h 195"/>
                <a:gd name="T8" fmla="*/ 34925 w 125"/>
                <a:gd name="T9" fmla="*/ 119062 h 195"/>
                <a:gd name="T10" fmla="*/ 36512 w 125"/>
                <a:gd name="T11" fmla="*/ 84137 h 195"/>
                <a:gd name="T12" fmla="*/ 49212 w 125"/>
                <a:gd name="T13" fmla="*/ 26987 h 195"/>
                <a:gd name="T14" fmla="*/ 63500 w 125"/>
                <a:gd name="T15" fmla="*/ 0 h 195"/>
                <a:gd name="T16" fmla="*/ 82550 w 125"/>
                <a:gd name="T17" fmla="*/ 12700 h 195"/>
                <a:gd name="T18" fmla="*/ 112712 w 125"/>
                <a:gd name="T19" fmla="*/ 112712 h 195"/>
                <a:gd name="T20" fmla="*/ 117475 w 125"/>
                <a:gd name="T21" fmla="*/ 152400 h 195"/>
                <a:gd name="T22" fmla="*/ 158750 w 125"/>
                <a:gd name="T23" fmla="*/ 217487 h 195"/>
                <a:gd name="T24" fmla="*/ 188912 w 125"/>
                <a:gd name="T25" fmla="*/ 200025 h 195"/>
                <a:gd name="T26" fmla="*/ 184150 w 125"/>
                <a:gd name="T27" fmla="*/ 223837 h 195"/>
                <a:gd name="T28" fmla="*/ 192087 w 125"/>
                <a:gd name="T29" fmla="*/ 266700 h 195"/>
                <a:gd name="T30" fmla="*/ 184150 w 125"/>
                <a:gd name="T31" fmla="*/ 307975 h 195"/>
                <a:gd name="T32" fmla="*/ 130175 w 125"/>
                <a:gd name="T33" fmla="*/ 304800 h 195"/>
                <a:gd name="T34" fmla="*/ 74612 w 125"/>
                <a:gd name="T35" fmla="*/ 307975 h 195"/>
                <a:gd name="T36" fmla="*/ 20637 w 125"/>
                <a:gd name="T37" fmla="*/ 293687 h 195"/>
                <a:gd name="T38" fmla="*/ 7937 w 125"/>
                <a:gd name="T39" fmla="*/ 285750 h 19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"/>
                <a:gd name="T61" fmla="*/ 0 h 195"/>
                <a:gd name="T62" fmla="*/ 125 w 125"/>
                <a:gd name="T63" fmla="*/ 195 h 19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" h="195">
                  <a:moveTo>
                    <a:pt x="5" y="180"/>
                  </a:moveTo>
                  <a:cubicBezTo>
                    <a:pt x="0" y="173"/>
                    <a:pt x="3" y="163"/>
                    <a:pt x="10" y="159"/>
                  </a:cubicBezTo>
                  <a:cubicBezTo>
                    <a:pt x="5" y="145"/>
                    <a:pt x="5" y="129"/>
                    <a:pt x="13" y="114"/>
                  </a:cubicBezTo>
                  <a:cubicBezTo>
                    <a:pt x="15" y="100"/>
                    <a:pt x="26" y="99"/>
                    <a:pt x="31" y="87"/>
                  </a:cubicBezTo>
                  <a:cubicBezTo>
                    <a:pt x="25" y="83"/>
                    <a:pt x="23" y="82"/>
                    <a:pt x="22" y="75"/>
                  </a:cubicBezTo>
                  <a:cubicBezTo>
                    <a:pt x="23" y="65"/>
                    <a:pt x="25" y="64"/>
                    <a:pt x="23" y="53"/>
                  </a:cubicBezTo>
                  <a:cubicBezTo>
                    <a:pt x="25" y="41"/>
                    <a:pt x="26" y="28"/>
                    <a:pt x="31" y="17"/>
                  </a:cubicBezTo>
                  <a:cubicBezTo>
                    <a:pt x="32" y="10"/>
                    <a:pt x="34" y="4"/>
                    <a:pt x="40" y="0"/>
                  </a:cubicBezTo>
                  <a:cubicBezTo>
                    <a:pt x="46" y="3"/>
                    <a:pt x="48" y="2"/>
                    <a:pt x="52" y="8"/>
                  </a:cubicBezTo>
                  <a:cubicBezTo>
                    <a:pt x="53" y="60"/>
                    <a:pt x="52" y="40"/>
                    <a:pt x="71" y="71"/>
                  </a:cubicBezTo>
                  <a:cubicBezTo>
                    <a:pt x="69" y="80"/>
                    <a:pt x="65" y="89"/>
                    <a:pt x="74" y="96"/>
                  </a:cubicBezTo>
                  <a:cubicBezTo>
                    <a:pt x="82" y="110"/>
                    <a:pt x="92" y="123"/>
                    <a:pt x="100" y="137"/>
                  </a:cubicBezTo>
                  <a:cubicBezTo>
                    <a:pt x="107" y="134"/>
                    <a:pt x="113" y="130"/>
                    <a:pt x="119" y="126"/>
                  </a:cubicBezTo>
                  <a:cubicBezTo>
                    <a:pt x="123" y="132"/>
                    <a:pt x="125" y="139"/>
                    <a:pt x="116" y="141"/>
                  </a:cubicBezTo>
                  <a:cubicBezTo>
                    <a:pt x="118" y="150"/>
                    <a:pt x="121" y="168"/>
                    <a:pt x="121" y="168"/>
                  </a:cubicBezTo>
                  <a:cubicBezTo>
                    <a:pt x="119" y="177"/>
                    <a:pt x="119" y="186"/>
                    <a:pt x="116" y="194"/>
                  </a:cubicBezTo>
                  <a:cubicBezTo>
                    <a:pt x="103" y="191"/>
                    <a:pt x="97" y="191"/>
                    <a:pt x="82" y="192"/>
                  </a:cubicBezTo>
                  <a:cubicBezTo>
                    <a:pt x="70" y="195"/>
                    <a:pt x="59" y="195"/>
                    <a:pt x="47" y="194"/>
                  </a:cubicBezTo>
                  <a:cubicBezTo>
                    <a:pt x="33" y="187"/>
                    <a:pt x="31" y="186"/>
                    <a:pt x="13" y="185"/>
                  </a:cubicBezTo>
                  <a:cubicBezTo>
                    <a:pt x="10" y="184"/>
                    <a:pt x="2" y="180"/>
                    <a:pt x="5" y="18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2" name="Freeform 283"/>
            <p:cNvSpPr>
              <a:spLocks/>
            </p:cNvSpPr>
            <p:nvPr/>
          </p:nvSpPr>
          <p:spPr bwMode="auto">
            <a:xfrm>
              <a:off x="1074738" y="2822575"/>
              <a:ext cx="200025" cy="285750"/>
            </a:xfrm>
            <a:custGeom>
              <a:avLst/>
              <a:gdLst>
                <a:gd name="T0" fmla="*/ 9525 w 126"/>
                <a:gd name="T1" fmla="*/ 0 h 180"/>
                <a:gd name="T2" fmla="*/ 58738 w 126"/>
                <a:gd name="T3" fmla="*/ 6350 h 180"/>
                <a:gd name="T4" fmla="*/ 82550 w 126"/>
                <a:gd name="T5" fmla="*/ 20637 h 180"/>
                <a:gd name="T6" fmla="*/ 120650 w 126"/>
                <a:gd name="T7" fmla="*/ 15875 h 180"/>
                <a:gd name="T8" fmla="*/ 139700 w 126"/>
                <a:gd name="T9" fmla="*/ 25400 h 180"/>
                <a:gd name="T10" fmla="*/ 168275 w 126"/>
                <a:gd name="T11" fmla="*/ 23812 h 180"/>
                <a:gd name="T12" fmla="*/ 180975 w 126"/>
                <a:gd name="T13" fmla="*/ 34925 h 180"/>
                <a:gd name="T14" fmla="*/ 200025 w 126"/>
                <a:gd name="T15" fmla="*/ 47625 h 180"/>
                <a:gd name="T16" fmla="*/ 196850 w 126"/>
                <a:gd name="T17" fmla="*/ 76200 h 180"/>
                <a:gd name="T18" fmla="*/ 182563 w 126"/>
                <a:gd name="T19" fmla="*/ 82550 h 180"/>
                <a:gd name="T20" fmla="*/ 192088 w 126"/>
                <a:gd name="T21" fmla="*/ 115888 h 180"/>
                <a:gd name="T22" fmla="*/ 182563 w 126"/>
                <a:gd name="T23" fmla="*/ 158750 h 180"/>
                <a:gd name="T24" fmla="*/ 171450 w 126"/>
                <a:gd name="T25" fmla="*/ 173037 h 180"/>
                <a:gd name="T26" fmla="*/ 182563 w 126"/>
                <a:gd name="T27" fmla="*/ 206375 h 180"/>
                <a:gd name="T28" fmla="*/ 157163 w 126"/>
                <a:gd name="T29" fmla="*/ 258763 h 180"/>
                <a:gd name="T30" fmla="*/ 142875 w 126"/>
                <a:gd name="T31" fmla="*/ 247650 h 180"/>
                <a:gd name="T32" fmla="*/ 138113 w 126"/>
                <a:gd name="T33" fmla="*/ 285750 h 180"/>
                <a:gd name="T34" fmla="*/ 1588 w 126"/>
                <a:gd name="T35" fmla="*/ 114300 h 180"/>
                <a:gd name="T36" fmla="*/ 0 w 126"/>
                <a:gd name="T37" fmla="*/ 52388 h 180"/>
                <a:gd name="T38" fmla="*/ 14288 w 126"/>
                <a:gd name="T39" fmla="*/ 34925 h 180"/>
                <a:gd name="T40" fmla="*/ 9525 w 126"/>
                <a:gd name="T41" fmla="*/ 0 h 18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6"/>
                <a:gd name="T64" fmla="*/ 0 h 180"/>
                <a:gd name="T65" fmla="*/ 126 w 126"/>
                <a:gd name="T66" fmla="*/ 180 h 18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6" h="180">
                  <a:moveTo>
                    <a:pt x="6" y="0"/>
                  </a:moveTo>
                  <a:lnTo>
                    <a:pt x="37" y="4"/>
                  </a:lnTo>
                  <a:lnTo>
                    <a:pt x="52" y="13"/>
                  </a:lnTo>
                  <a:lnTo>
                    <a:pt x="76" y="10"/>
                  </a:lnTo>
                  <a:lnTo>
                    <a:pt x="88" y="16"/>
                  </a:lnTo>
                  <a:lnTo>
                    <a:pt x="106" y="15"/>
                  </a:lnTo>
                  <a:lnTo>
                    <a:pt x="114" y="22"/>
                  </a:lnTo>
                  <a:lnTo>
                    <a:pt x="126" y="30"/>
                  </a:lnTo>
                  <a:lnTo>
                    <a:pt x="124" y="48"/>
                  </a:lnTo>
                  <a:lnTo>
                    <a:pt x="115" y="52"/>
                  </a:lnTo>
                  <a:lnTo>
                    <a:pt x="121" y="73"/>
                  </a:lnTo>
                  <a:lnTo>
                    <a:pt x="115" y="100"/>
                  </a:lnTo>
                  <a:lnTo>
                    <a:pt x="108" y="109"/>
                  </a:lnTo>
                  <a:lnTo>
                    <a:pt x="115" y="130"/>
                  </a:lnTo>
                  <a:lnTo>
                    <a:pt x="99" y="163"/>
                  </a:lnTo>
                  <a:lnTo>
                    <a:pt x="90" y="156"/>
                  </a:lnTo>
                  <a:lnTo>
                    <a:pt x="87" y="180"/>
                  </a:lnTo>
                  <a:lnTo>
                    <a:pt x="1" y="72"/>
                  </a:lnTo>
                  <a:lnTo>
                    <a:pt x="0" y="33"/>
                  </a:lnTo>
                  <a:lnTo>
                    <a:pt x="9" y="22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3" name="Freeform 284"/>
            <p:cNvSpPr>
              <a:spLocks/>
            </p:cNvSpPr>
            <p:nvPr/>
          </p:nvSpPr>
          <p:spPr bwMode="auto">
            <a:xfrm>
              <a:off x="1255713" y="2855913"/>
              <a:ext cx="177800" cy="206375"/>
            </a:xfrm>
            <a:custGeom>
              <a:avLst/>
              <a:gdLst>
                <a:gd name="T0" fmla="*/ 15875 w 112"/>
                <a:gd name="T1" fmla="*/ 0 h 130"/>
                <a:gd name="T2" fmla="*/ 109538 w 112"/>
                <a:gd name="T3" fmla="*/ 6350 h 130"/>
                <a:gd name="T4" fmla="*/ 106363 w 112"/>
                <a:gd name="T5" fmla="*/ 42862 h 130"/>
                <a:gd name="T6" fmla="*/ 177800 w 112"/>
                <a:gd name="T7" fmla="*/ 39687 h 130"/>
                <a:gd name="T8" fmla="*/ 176213 w 112"/>
                <a:gd name="T9" fmla="*/ 123825 h 130"/>
                <a:gd name="T10" fmla="*/ 168275 w 112"/>
                <a:gd name="T11" fmla="*/ 206375 h 130"/>
                <a:gd name="T12" fmla="*/ 142875 w 112"/>
                <a:gd name="T13" fmla="*/ 190500 h 130"/>
                <a:gd name="T14" fmla="*/ 82550 w 112"/>
                <a:gd name="T15" fmla="*/ 200025 h 130"/>
                <a:gd name="T16" fmla="*/ 71438 w 112"/>
                <a:gd name="T17" fmla="*/ 185737 h 130"/>
                <a:gd name="T18" fmla="*/ 0 w 112"/>
                <a:gd name="T19" fmla="*/ 176212 h 130"/>
                <a:gd name="T20" fmla="*/ 0 w 112"/>
                <a:gd name="T21" fmla="*/ 142875 h 130"/>
                <a:gd name="T22" fmla="*/ 9525 w 112"/>
                <a:gd name="T23" fmla="*/ 120650 h 130"/>
                <a:gd name="T24" fmla="*/ 4763 w 112"/>
                <a:gd name="T25" fmla="*/ 77787 h 130"/>
                <a:gd name="T26" fmla="*/ 4763 w 112"/>
                <a:gd name="T27" fmla="*/ 52387 h 130"/>
                <a:gd name="T28" fmla="*/ 15875 w 112"/>
                <a:gd name="T29" fmla="*/ 0 h 1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2"/>
                <a:gd name="T46" fmla="*/ 0 h 130"/>
                <a:gd name="T47" fmla="*/ 112 w 112"/>
                <a:gd name="T48" fmla="*/ 130 h 1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2" h="130">
                  <a:moveTo>
                    <a:pt x="10" y="0"/>
                  </a:moveTo>
                  <a:lnTo>
                    <a:pt x="69" y="4"/>
                  </a:lnTo>
                  <a:lnTo>
                    <a:pt x="67" y="27"/>
                  </a:lnTo>
                  <a:lnTo>
                    <a:pt x="112" y="25"/>
                  </a:lnTo>
                  <a:lnTo>
                    <a:pt x="111" y="78"/>
                  </a:lnTo>
                  <a:lnTo>
                    <a:pt x="106" y="130"/>
                  </a:lnTo>
                  <a:lnTo>
                    <a:pt x="90" y="120"/>
                  </a:lnTo>
                  <a:lnTo>
                    <a:pt x="52" y="126"/>
                  </a:lnTo>
                  <a:lnTo>
                    <a:pt x="45" y="117"/>
                  </a:lnTo>
                  <a:lnTo>
                    <a:pt x="0" y="111"/>
                  </a:lnTo>
                  <a:lnTo>
                    <a:pt x="0" y="90"/>
                  </a:lnTo>
                  <a:lnTo>
                    <a:pt x="6" y="76"/>
                  </a:lnTo>
                  <a:lnTo>
                    <a:pt x="3" y="49"/>
                  </a:lnTo>
                  <a:lnTo>
                    <a:pt x="3" y="33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4" name="Freeform 320"/>
            <p:cNvSpPr>
              <a:spLocks/>
            </p:cNvSpPr>
            <p:nvPr/>
          </p:nvSpPr>
          <p:spPr bwMode="auto">
            <a:xfrm>
              <a:off x="1366838" y="2727325"/>
              <a:ext cx="223837" cy="168275"/>
            </a:xfrm>
            <a:custGeom>
              <a:avLst/>
              <a:gdLst>
                <a:gd name="T0" fmla="*/ 223837 w 141"/>
                <a:gd name="T1" fmla="*/ 19050 h 106"/>
                <a:gd name="T2" fmla="*/ 152400 w 141"/>
                <a:gd name="T3" fmla="*/ 25400 h 106"/>
                <a:gd name="T4" fmla="*/ 60325 w 141"/>
                <a:gd name="T5" fmla="*/ 15875 h 106"/>
                <a:gd name="T6" fmla="*/ 50800 w 141"/>
                <a:gd name="T7" fmla="*/ 0 h 106"/>
                <a:gd name="T8" fmla="*/ 9525 w 141"/>
                <a:gd name="T9" fmla="*/ 9525 h 106"/>
                <a:gd name="T10" fmla="*/ 19050 w 141"/>
                <a:gd name="T11" fmla="*/ 39688 h 106"/>
                <a:gd name="T12" fmla="*/ 3175 w 141"/>
                <a:gd name="T13" fmla="*/ 44450 h 106"/>
                <a:gd name="T14" fmla="*/ 9525 w 141"/>
                <a:gd name="T15" fmla="*/ 90487 h 106"/>
                <a:gd name="T16" fmla="*/ 0 w 141"/>
                <a:gd name="T17" fmla="*/ 166688 h 106"/>
                <a:gd name="T18" fmla="*/ 69850 w 141"/>
                <a:gd name="T19" fmla="*/ 163513 h 106"/>
                <a:gd name="T20" fmla="*/ 217487 w 141"/>
                <a:gd name="T21" fmla="*/ 168275 h 106"/>
                <a:gd name="T22" fmla="*/ 223837 w 141"/>
                <a:gd name="T23" fmla="*/ 19050 h 10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1"/>
                <a:gd name="T37" fmla="*/ 0 h 106"/>
                <a:gd name="T38" fmla="*/ 141 w 141"/>
                <a:gd name="T39" fmla="*/ 106 h 10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1" h="106">
                  <a:moveTo>
                    <a:pt x="141" y="12"/>
                  </a:moveTo>
                  <a:lnTo>
                    <a:pt x="96" y="16"/>
                  </a:lnTo>
                  <a:lnTo>
                    <a:pt x="38" y="10"/>
                  </a:lnTo>
                  <a:lnTo>
                    <a:pt x="32" y="0"/>
                  </a:lnTo>
                  <a:lnTo>
                    <a:pt x="6" y="6"/>
                  </a:lnTo>
                  <a:lnTo>
                    <a:pt x="12" y="25"/>
                  </a:lnTo>
                  <a:lnTo>
                    <a:pt x="2" y="28"/>
                  </a:lnTo>
                  <a:lnTo>
                    <a:pt x="6" y="57"/>
                  </a:lnTo>
                  <a:lnTo>
                    <a:pt x="0" y="105"/>
                  </a:lnTo>
                  <a:lnTo>
                    <a:pt x="44" y="103"/>
                  </a:lnTo>
                  <a:lnTo>
                    <a:pt x="137" y="106"/>
                  </a:lnTo>
                  <a:lnTo>
                    <a:pt x="141" y="12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5" name="Freeform 321"/>
            <p:cNvSpPr>
              <a:spLocks/>
            </p:cNvSpPr>
            <p:nvPr/>
          </p:nvSpPr>
          <p:spPr bwMode="auto">
            <a:xfrm>
              <a:off x="1265238" y="2547938"/>
              <a:ext cx="333375" cy="212725"/>
            </a:xfrm>
            <a:custGeom>
              <a:avLst/>
              <a:gdLst>
                <a:gd name="T0" fmla="*/ 333375 w 210"/>
                <a:gd name="T1" fmla="*/ 31750 h 134"/>
                <a:gd name="T2" fmla="*/ 296863 w 210"/>
                <a:gd name="T3" fmla="*/ 28575 h 134"/>
                <a:gd name="T4" fmla="*/ 206375 w 210"/>
                <a:gd name="T5" fmla="*/ 33337 h 134"/>
                <a:gd name="T6" fmla="*/ 138113 w 210"/>
                <a:gd name="T7" fmla="*/ 19050 h 134"/>
                <a:gd name="T8" fmla="*/ 82550 w 210"/>
                <a:gd name="T9" fmla="*/ 22225 h 134"/>
                <a:gd name="T10" fmla="*/ 68263 w 210"/>
                <a:gd name="T11" fmla="*/ 3175 h 134"/>
                <a:gd name="T12" fmla="*/ 39688 w 210"/>
                <a:gd name="T13" fmla="*/ 9525 h 134"/>
                <a:gd name="T14" fmla="*/ 25400 w 210"/>
                <a:gd name="T15" fmla="*/ 0 h 134"/>
                <a:gd name="T16" fmla="*/ 0 w 210"/>
                <a:gd name="T17" fmla="*/ 4762 h 134"/>
                <a:gd name="T18" fmla="*/ 4763 w 210"/>
                <a:gd name="T19" fmla="*/ 26987 h 134"/>
                <a:gd name="T20" fmla="*/ 6350 w 210"/>
                <a:gd name="T21" fmla="*/ 74612 h 134"/>
                <a:gd name="T22" fmla="*/ 33338 w 210"/>
                <a:gd name="T23" fmla="*/ 103188 h 134"/>
                <a:gd name="T24" fmla="*/ 25400 w 210"/>
                <a:gd name="T25" fmla="*/ 142875 h 134"/>
                <a:gd name="T26" fmla="*/ 47625 w 210"/>
                <a:gd name="T27" fmla="*/ 155575 h 134"/>
                <a:gd name="T28" fmla="*/ 71438 w 210"/>
                <a:gd name="T29" fmla="*/ 212725 h 134"/>
                <a:gd name="T30" fmla="*/ 101600 w 210"/>
                <a:gd name="T31" fmla="*/ 195262 h 134"/>
                <a:gd name="T32" fmla="*/ 152400 w 210"/>
                <a:gd name="T33" fmla="*/ 179387 h 134"/>
                <a:gd name="T34" fmla="*/ 166688 w 210"/>
                <a:gd name="T35" fmla="*/ 190500 h 134"/>
                <a:gd name="T36" fmla="*/ 254000 w 210"/>
                <a:gd name="T37" fmla="*/ 200025 h 134"/>
                <a:gd name="T38" fmla="*/ 320675 w 210"/>
                <a:gd name="T39" fmla="*/ 190500 h 134"/>
                <a:gd name="T40" fmla="*/ 333375 w 210"/>
                <a:gd name="T41" fmla="*/ 31750 h 13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10"/>
                <a:gd name="T64" fmla="*/ 0 h 134"/>
                <a:gd name="T65" fmla="*/ 210 w 210"/>
                <a:gd name="T66" fmla="*/ 134 h 13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10" h="134">
                  <a:moveTo>
                    <a:pt x="210" y="20"/>
                  </a:moveTo>
                  <a:lnTo>
                    <a:pt x="187" y="18"/>
                  </a:lnTo>
                  <a:lnTo>
                    <a:pt x="130" y="21"/>
                  </a:lnTo>
                  <a:lnTo>
                    <a:pt x="87" y="12"/>
                  </a:lnTo>
                  <a:lnTo>
                    <a:pt x="52" y="14"/>
                  </a:lnTo>
                  <a:lnTo>
                    <a:pt x="43" y="2"/>
                  </a:lnTo>
                  <a:lnTo>
                    <a:pt x="25" y="6"/>
                  </a:lnTo>
                  <a:lnTo>
                    <a:pt x="16" y="0"/>
                  </a:lnTo>
                  <a:lnTo>
                    <a:pt x="0" y="3"/>
                  </a:lnTo>
                  <a:lnTo>
                    <a:pt x="3" y="17"/>
                  </a:lnTo>
                  <a:lnTo>
                    <a:pt x="4" y="47"/>
                  </a:lnTo>
                  <a:lnTo>
                    <a:pt x="21" y="65"/>
                  </a:lnTo>
                  <a:lnTo>
                    <a:pt x="16" y="90"/>
                  </a:lnTo>
                  <a:lnTo>
                    <a:pt x="30" y="98"/>
                  </a:lnTo>
                  <a:lnTo>
                    <a:pt x="45" y="134"/>
                  </a:lnTo>
                  <a:lnTo>
                    <a:pt x="64" y="123"/>
                  </a:lnTo>
                  <a:lnTo>
                    <a:pt x="96" y="113"/>
                  </a:lnTo>
                  <a:lnTo>
                    <a:pt x="105" y="120"/>
                  </a:lnTo>
                  <a:lnTo>
                    <a:pt x="160" y="126"/>
                  </a:lnTo>
                  <a:lnTo>
                    <a:pt x="202" y="120"/>
                  </a:lnTo>
                  <a:lnTo>
                    <a:pt x="210" y="2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6" name="Freeform 323"/>
            <p:cNvSpPr>
              <a:spLocks/>
            </p:cNvSpPr>
            <p:nvPr/>
          </p:nvSpPr>
          <p:spPr bwMode="auto">
            <a:xfrm>
              <a:off x="954088" y="2624138"/>
              <a:ext cx="274637" cy="228600"/>
            </a:xfrm>
            <a:custGeom>
              <a:avLst/>
              <a:gdLst>
                <a:gd name="T0" fmla="*/ 6350 w 173"/>
                <a:gd name="T1" fmla="*/ 155575 h 144"/>
                <a:gd name="T2" fmla="*/ 20637 w 173"/>
                <a:gd name="T3" fmla="*/ 117475 h 144"/>
                <a:gd name="T4" fmla="*/ 34925 w 173"/>
                <a:gd name="T5" fmla="*/ 80962 h 144"/>
                <a:gd name="T6" fmla="*/ 53975 w 173"/>
                <a:gd name="T7" fmla="*/ 42862 h 144"/>
                <a:gd name="T8" fmla="*/ 74612 w 173"/>
                <a:gd name="T9" fmla="*/ 0 h 144"/>
                <a:gd name="T10" fmla="*/ 96837 w 173"/>
                <a:gd name="T11" fmla="*/ 23812 h 144"/>
                <a:gd name="T12" fmla="*/ 120650 w 173"/>
                <a:gd name="T13" fmla="*/ 31750 h 144"/>
                <a:gd name="T14" fmla="*/ 139700 w 173"/>
                <a:gd name="T15" fmla="*/ 33337 h 144"/>
                <a:gd name="T16" fmla="*/ 144462 w 173"/>
                <a:gd name="T17" fmla="*/ 41275 h 144"/>
                <a:gd name="T18" fmla="*/ 187325 w 173"/>
                <a:gd name="T19" fmla="*/ 36512 h 144"/>
                <a:gd name="T20" fmla="*/ 236537 w 173"/>
                <a:gd name="T21" fmla="*/ 42862 h 144"/>
                <a:gd name="T22" fmla="*/ 265112 w 173"/>
                <a:gd name="T23" fmla="*/ 52388 h 144"/>
                <a:gd name="T24" fmla="*/ 241300 w 173"/>
                <a:gd name="T25" fmla="*/ 103188 h 144"/>
                <a:gd name="T26" fmla="*/ 231775 w 173"/>
                <a:gd name="T27" fmla="*/ 152400 h 144"/>
                <a:gd name="T28" fmla="*/ 225425 w 173"/>
                <a:gd name="T29" fmla="*/ 193675 h 144"/>
                <a:gd name="T30" fmla="*/ 187325 w 173"/>
                <a:gd name="T31" fmla="*/ 207963 h 144"/>
                <a:gd name="T32" fmla="*/ 149225 w 173"/>
                <a:gd name="T33" fmla="*/ 195262 h 144"/>
                <a:gd name="T34" fmla="*/ 107950 w 173"/>
                <a:gd name="T35" fmla="*/ 190500 h 144"/>
                <a:gd name="T36" fmla="*/ 68262 w 173"/>
                <a:gd name="T37" fmla="*/ 176212 h 144"/>
                <a:gd name="T38" fmla="*/ 30162 w 173"/>
                <a:gd name="T39" fmla="*/ 165100 h 144"/>
                <a:gd name="T40" fmla="*/ 7937 w 173"/>
                <a:gd name="T41" fmla="*/ 160337 h 144"/>
                <a:gd name="T42" fmla="*/ 6350 w 173"/>
                <a:gd name="T43" fmla="*/ 155575 h 14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3"/>
                <a:gd name="T67" fmla="*/ 0 h 144"/>
                <a:gd name="T68" fmla="*/ 173 w 173"/>
                <a:gd name="T69" fmla="*/ 144 h 14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3" h="144">
                  <a:moveTo>
                    <a:pt x="4" y="98"/>
                  </a:moveTo>
                  <a:cubicBezTo>
                    <a:pt x="5" y="87"/>
                    <a:pt x="7" y="83"/>
                    <a:pt x="13" y="74"/>
                  </a:cubicBezTo>
                  <a:cubicBezTo>
                    <a:pt x="16" y="60"/>
                    <a:pt x="16" y="61"/>
                    <a:pt x="22" y="51"/>
                  </a:cubicBezTo>
                  <a:cubicBezTo>
                    <a:pt x="24" y="42"/>
                    <a:pt x="29" y="35"/>
                    <a:pt x="34" y="27"/>
                  </a:cubicBezTo>
                  <a:cubicBezTo>
                    <a:pt x="36" y="17"/>
                    <a:pt x="38" y="5"/>
                    <a:pt x="47" y="0"/>
                  </a:cubicBezTo>
                  <a:cubicBezTo>
                    <a:pt x="55" y="3"/>
                    <a:pt x="57" y="7"/>
                    <a:pt x="61" y="15"/>
                  </a:cubicBezTo>
                  <a:cubicBezTo>
                    <a:pt x="63" y="26"/>
                    <a:pt x="68" y="22"/>
                    <a:pt x="76" y="20"/>
                  </a:cubicBezTo>
                  <a:cubicBezTo>
                    <a:pt x="80" y="20"/>
                    <a:pt x="84" y="20"/>
                    <a:pt x="88" y="21"/>
                  </a:cubicBezTo>
                  <a:cubicBezTo>
                    <a:pt x="90" y="22"/>
                    <a:pt x="89" y="26"/>
                    <a:pt x="91" y="26"/>
                  </a:cubicBezTo>
                  <a:cubicBezTo>
                    <a:pt x="100" y="28"/>
                    <a:pt x="109" y="24"/>
                    <a:pt x="118" y="23"/>
                  </a:cubicBezTo>
                  <a:cubicBezTo>
                    <a:pt x="129" y="18"/>
                    <a:pt x="137" y="26"/>
                    <a:pt x="149" y="27"/>
                  </a:cubicBezTo>
                  <a:cubicBezTo>
                    <a:pt x="156" y="29"/>
                    <a:pt x="161" y="29"/>
                    <a:pt x="167" y="33"/>
                  </a:cubicBezTo>
                  <a:cubicBezTo>
                    <a:pt x="173" y="43"/>
                    <a:pt x="156" y="55"/>
                    <a:pt x="152" y="65"/>
                  </a:cubicBezTo>
                  <a:cubicBezTo>
                    <a:pt x="151" y="76"/>
                    <a:pt x="151" y="86"/>
                    <a:pt x="146" y="96"/>
                  </a:cubicBezTo>
                  <a:cubicBezTo>
                    <a:pt x="151" y="107"/>
                    <a:pt x="148" y="112"/>
                    <a:pt x="142" y="122"/>
                  </a:cubicBezTo>
                  <a:cubicBezTo>
                    <a:pt x="139" y="144"/>
                    <a:pt x="135" y="133"/>
                    <a:pt x="118" y="131"/>
                  </a:cubicBezTo>
                  <a:cubicBezTo>
                    <a:pt x="110" y="126"/>
                    <a:pt x="101" y="129"/>
                    <a:pt x="94" y="123"/>
                  </a:cubicBezTo>
                  <a:cubicBezTo>
                    <a:pt x="83" y="127"/>
                    <a:pt x="79" y="124"/>
                    <a:pt x="68" y="120"/>
                  </a:cubicBezTo>
                  <a:cubicBezTo>
                    <a:pt x="62" y="113"/>
                    <a:pt x="52" y="113"/>
                    <a:pt x="43" y="111"/>
                  </a:cubicBezTo>
                  <a:cubicBezTo>
                    <a:pt x="35" y="106"/>
                    <a:pt x="28" y="105"/>
                    <a:pt x="19" y="104"/>
                  </a:cubicBezTo>
                  <a:cubicBezTo>
                    <a:pt x="14" y="103"/>
                    <a:pt x="5" y="101"/>
                    <a:pt x="5" y="101"/>
                  </a:cubicBezTo>
                  <a:cubicBezTo>
                    <a:pt x="0" y="99"/>
                    <a:pt x="0" y="99"/>
                    <a:pt x="4" y="9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7" name="Freeform 324"/>
            <p:cNvSpPr>
              <a:spLocks/>
            </p:cNvSpPr>
            <p:nvPr/>
          </p:nvSpPr>
          <p:spPr bwMode="auto">
            <a:xfrm>
              <a:off x="1012825" y="2519363"/>
              <a:ext cx="223838" cy="147637"/>
            </a:xfrm>
            <a:custGeom>
              <a:avLst/>
              <a:gdLst>
                <a:gd name="T0" fmla="*/ 14288 w 141"/>
                <a:gd name="T1" fmla="*/ 107950 h 93"/>
                <a:gd name="T2" fmla="*/ 11113 w 141"/>
                <a:gd name="T3" fmla="*/ 80962 h 93"/>
                <a:gd name="T4" fmla="*/ 11113 w 141"/>
                <a:gd name="T5" fmla="*/ 23812 h 93"/>
                <a:gd name="T6" fmla="*/ 25400 w 141"/>
                <a:gd name="T7" fmla="*/ 31750 h 93"/>
                <a:gd name="T8" fmla="*/ 53975 w 141"/>
                <a:gd name="T9" fmla="*/ 36512 h 93"/>
                <a:gd name="T10" fmla="*/ 80963 w 141"/>
                <a:gd name="T11" fmla="*/ 0 h 93"/>
                <a:gd name="T12" fmla="*/ 120650 w 141"/>
                <a:gd name="T13" fmla="*/ 9525 h 93"/>
                <a:gd name="T14" fmla="*/ 168275 w 141"/>
                <a:gd name="T15" fmla="*/ 19050 h 93"/>
                <a:gd name="T16" fmla="*/ 223838 w 141"/>
                <a:gd name="T17" fmla="*/ 28575 h 93"/>
                <a:gd name="T18" fmla="*/ 211138 w 141"/>
                <a:gd name="T19" fmla="*/ 55562 h 93"/>
                <a:gd name="T20" fmla="*/ 201613 w 141"/>
                <a:gd name="T21" fmla="*/ 114300 h 93"/>
                <a:gd name="T22" fmla="*/ 190500 w 141"/>
                <a:gd name="T23" fmla="*/ 147637 h 93"/>
                <a:gd name="T24" fmla="*/ 153988 w 141"/>
                <a:gd name="T25" fmla="*/ 136525 h 93"/>
                <a:gd name="T26" fmla="*/ 47625 w 141"/>
                <a:gd name="T27" fmla="*/ 128587 h 93"/>
                <a:gd name="T28" fmla="*/ 14288 w 141"/>
                <a:gd name="T29" fmla="*/ 107950 h 9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1"/>
                <a:gd name="T46" fmla="*/ 0 h 93"/>
                <a:gd name="T47" fmla="*/ 141 w 141"/>
                <a:gd name="T48" fmla="*/ 93 h 9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1" h="93">
                  <a:moveTo>
                    <a:pt x="9" y="68"/>
                  </a:moveTo>
                  <a:cubicBezTo>
                    <a:pt x="6" y="62"/>
                    <a:pt x="6" y="58"/>
                    <a:pt x="7" y="51"/>
                  </a:cubicBezTo>
                  <a:cubicBezTo>
                    <a:pt x="7" y="39"/>
                    <a:pt x="0" y="25"/>
                    <a:pt x="7" y="15"/>
                  </a:cubicBezTo>
                  <a:cubicBezTo>
                    <a:pt x="8" y="13"/>
                    <a:pt x="16" y="20"/>
                    <a:pt x="16" y="20"/>
                  </a:cubicBezTo>
                  <a:cubicBezTo>
                    <a:pt x="22" y="22"/>
                    <a:pt x="28" y="22"/>
                    <a:pt x="34" y="23"/>
                  </a:cubicBezTo>
                  <a:cubicBezTo>
                    <a:pt x="51" y="20"/>
                    <a:pt x="48" y="16"/>
                    <a:pt x="51" y="0"/>
                  </a:cubicBezTo>
                  <a:cubicBezTo>
                    <a:pt x="59" y="4"/>
                    <a:pt x="67" y="5"/>
                    <a:pt x="76" y="6"/>
                  </a:cubicBezTo>
                  <a:cubicBezTo>
                    <a:pt x="86" y="10"/>
                    <a:pt x="95" y="11"/>
                    <a:pt x="106" y="12"/>
                  </a:cubicBezTo>
                  <a:cubicBezTo>
                    <a:pt x="117" y="16"/>
                    <a:pt x="130" y="17"/>
                    <a:pt x="141" y="18"/>
                  </a:cubicBezTo>
                  <a:cubicBezTo>
                    <a:pt x="139" y="27"/>
                    <a:pt x="140" y="31"/>
                    <a:pt x="133" y="35"/>
                  </a:cubicBezTo>
                  <a:cubicBezTo>
                    <a:pt x="131" y="47"/>
                    <a:pt x="133" y="61"/>
                    <a:pt x="127" y="72"/>
                  </a:cubicBezTo>
                  <a:cubicBezTo>
                    <a:pt x="126" y="80"/>
                    <a:pt x="127" y="88"/>
                    <a:pt x="120" y="93"/>
                  </a:cubicBezTo>
                  <a:cubicBezTo>
                    <a:pt x="110" y="87"/>
                    <a:pt x="111" y="87"/>
                    <a:pt x="97" y="86"/>
                  </a:cubicBezTo>
                  <a:cubicBezTo>
                    <a:pt x="60" y="87"/>
                    <a:pt x="60" y="84"/>
                    <a:pt x="30" y="81"/>
                  </a:cubicBezTo>
                  <a:cubicBezTo>
                    <a:pt x="28" y="79"/>
                    <a:pt x="4" y="63"/>
                    <a:pt x="9" y="6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8" name="Freeform 325"/>
            <p:cNvSpPr>
              <a:spLocks/>
            </p:cNvSpPr>
            <p:nvPr/>
          </p:nvSpPr>
          <p:spPr bwMode="auto">
            <a:xfrm>
              <a:off x="231775" y="1482725"/>
              <a:ext cx="863600" cy="484188"/>
            </a:xfrm>
            <a:custGeom>
              <a:avLst/>
              <a:gdLst>
                <a:gd name="T0" fmla="*/ 638175 w 544"/>
                <a:gd name="T1" fmla="*/ 458788 h 305"/>
                <a:gd name="T2" fmla="*/ 747712 w 544"/>
                <a:gd name="T3" fmla="*/ 311150 h 305"/>
                <a:gd name="T4" fmla="*/ 857250 w 544"/>
                <a:gd name="T5" fmla="*/ 150813 h 305"/>
                <a:gd name="T6" fmla="*/ 820738 w 544"/>
                <a:gd name="T7" fmla="*/ 117475 h 305"/>
                <a:gd name="T8" fmla="*/ 782637 w 544"/>
                <a:gd name="T9" fmla="*/ 88900 h 305"/>
                <a:gd name="T10" fmla="*/ 744537 w 544"/>
                <a:gd name="T11" fmla="*/ 53975 h 305"/>
                <a:gd name="T12" fmla="*/ 661987 w 544"/>
                <a:gd name="T13" fmla="*/ 11113 h 305"/>
                <a:gd name="T14" fmla="*/ 601662 w 544"/>
                <a:gd name="T15" fmla="*/ 1588 h 305"/>
                <a:gd name="T16" fmla="*/ 547687 w 544"/>
                <a:gd name="T17" fmla="*/ 15875 h 305"/>
                <a:gd name="T18" fmla="*/ 487362 w 544"/>
                <a:gd name="T19" fmla="*/ 25400 h 305"/>
                <a:gd name="T20" fmla="*/ 485775 w 544"/>
                <a:gd name="T21" fmla="*/ 92075 h 305"/>
                <a:gd name="T22" fmla="*/ 454025 w 544"/>
                <a:gd name="T23" fmla="*/ 112713 h 305"/>
                <a:gd name="T24" fmla="*/ 392112 w 544"/>
                <a:gd name="T25" fmla="*/ 74613 h 305"/>
                <a:gd name="T26" fmla="*/ 349250 w 544"/>
                <a:gd name="T27" fmla="*/ 106363 h 305"/>
                <a:gd name="T28" fmla="*/ 425450 w 544"/>
                <a:gd name="T29" fmla="*/ 149225 h 305"/>
                <a:gd name="T30" fmla="*/ 382587 w 544"/>
                <a:gd name="T31" fmla="*/ 184150 h 305"/>
                <a:gd name="T32" fmla="*/ 315912 w 544"/>
                <a:gd name="T33" fmla="*/ 168275 h 305"/>
                <a:gd name="T34" fmla="*/ 247650 w 544"/>
                <a:gd name="T35" fmla="*/ 184150 h 305"/>
                <a:gd name="T36" fmla="*/ 214313 w 544"/>
                <a:gd name="T37" fmla="*/ 234950 h 305"/>
                <a:gd name="T38" fmla="*/ 219075 w 544"/>
                <a:gd name="T39" fmla="*/ 296863 h 305"/>
                <a:gd name="T40" fmla="*/ 242887 w 544"/>
                <a:gd name="T41" fmla="*/ 331788 h 305"/>
                <a:gd name="T42" fmla="*/ 287337 w 544"/>
                <a:gd name="T43" fmla="*/ 363538 h 305"/>
                <a:gd name="T44" fmla="*/ 249237 w 544"/>
                <a:gd name="T45" fmla="*/ 393700 h 305"/>
                <a:gd name="T46" fmla="*/ 180975 w 544"/>
                <a:gd name="T47" fmla="*/ 403225 h 305"/>
                <a:gd name="T48" fmla="*/ 100012 w 544"/>
                <a:gd name="T49" fmla="*/ 398463 h 305"/>
                <a:gd name="T50" fmla="*/ 19050 w 544"/>
                <a:gd name="T51" fmla="*/ 388938 h 305"/>
                <a:gd name="T52" fmla="*/ 101600 w 544"/>
                <a:gd name="T53" fmla="*/ 412750 h 305"/>
                <a:gd name="T54" fmla="*/ 114300 w 544"/>
                <a:gd name="T55" fmla="*/ 422275 h 305"/>
                <a:gd name="T56" fmla="*/ 133350 w 544"/>
                <a:gd name="T57" fmla="*/ 431800 h 305"/>
                <a:gd name="T58" fmla="*/ 195262 w 544"/>
                <a:gd name="T59" fmla="*/ 430213 h 305"/>
                <a:gd name="T60" fmla="*/ 261937 w 544"/>
                <a:gd name="T61" fmla="*/ 422275 h 305"/>
                <a:gd name="T62" fmla="*/ 333375 w 544"/>
                <a:gd name="T63" fmla="*/ 420688 h 305"/>
                <a:gd name="T64" fmla="*/ 390525 w 544"/>
                <a:gd name="T65" fmla="*/ 388938 h 305"/>
                <a:gd name="T66" fmla="*/ 471487 w 544"/>
                <a:gd name="T67" fmla="*/ 358775 h 305"/>
                <a:gd name="T68" fmla="*/ 420688 w 544"/>
                <a:gd name="T69" fmla="*/ 393700 h 305"/>
                <a:gd name="T70" fmla="*/ 423863 w 544"/>
                <a:gd name="T71" fmla="*/ 415925 h 305"/>
                <a:gd name="T72" fmla="*/ 461962 w 544"/>
                <a:gd name="T73" fmla="*/ 420688 h 305"/>
                <a:gd name="T74" fmla="*/ 481012 w 544"/>
                <a:gd name="T75" fmla="*/ 422275 h 305"/>
                <a:gd name="T76" fmla="*/ 504825 w 544"/>
                <a:gd name="T77" fmla="*/ 412750 h 305"/>
                <a:gd name="T78" fmla="*/ 523875 w 544"/>
                <a:gd name="T79" fmla="*/ 415925 h 305"/>
                <a:gd name="T80" fmla="*/ 561975 w 544"/>
                <a:gd name="T81" fmla="*/ 444500 h 305"/>
                <a:gd name="T82" fmla="*/ 615950 w 544"/>
                <a:gd name="T83" fmla="*/ 484188 h 30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44"/>
                <a:gd name="T127" fmla="*/ 0 h 305"/>
                <a:gd name="T128" fmla="*/ 544 w 544"/>
                <a:gd name="T129" fmla="*/ 305 h 30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44" h="305">
                  <a:moveTo>
                    <a:pt x="388" y="305"/>
                  </a:moveTo>
                  <a:cubicBezTo>
                    <a:pt x="396" y="300"/>
                    <a:pt x="395" y="294"/>
                    <a:pt x="402" y="289"/>
                  </a:cubicBezTo>
                  <a:cubicBezTo>
                    <a:pt x="412" y="272"/>
                    <a:pt x="429" y="244"/>
                    <a:pt x="445" y="232"/>
                  </a:cubicBezTo>
                  <a:cubicBezTo>
                    <a:pt x="449" y="222"/>
                    <a:pt x="462" y="203"/>
                    <a:pt x="471" y="196"/>
                  </a:cubicBezTo>
                  <a:cubicBezTo>
                    <a:pt x="480" y="182"/>
                    <a:pt x="491" y="161"/>
                    <a:pt x="504" y="151"/>
                  </a:cubicBezTo>
                  <a:cubicBezTo>
                    <a:pt x="515" y="132"/>
                    <a:pt x="529" y="114"/>
                    <a:pt x="540" y="95"/>
                  </a:cubicBezTo>
                  <a:cubicBezTo>
                    <a:pt x="541" y="88"/>
                    <a:pt x="544" y="81"/>
                    <a:pt x="535" y="79"/>
                  </a:cubicBezTo>
                  <a:cubicBezTo>
                    <a:pt x="529" y="76"/>
                    <a:pt x="523" y="75"/>
                    <a:pt x="517" y="74"/>
                  </a:cubicBezTo>
                  <a:cubicBezTo>
                    <a:pt x="512" y="71"/>
                    <a:pt x="510" y="65"/>
                    <a:pt x="505" y="62"/>
                  </a:cubicBezTo>
                  <a:cubicBezTo>
                    <a:pt x="501" y="60"/>
                    <a:pt x="493" y="56"/>
                    <a:pt x="493" y="56"/>
                  </a:cubicBezTo>
                  <a:cubicBezTo>
                    <a:pt x="489" y="48"/>
                    <a:pt x="488" y="47"/>
                    <a:pt x="478" y="46"/>
                  </a:cubicBezTo>
                  <a:cubicBezTo>
                    <a:pt x="473" y="42"/>
                    <a:pt x="472" y="39"/>
                    <a:pt x="469" y="34"/>
                  </a:cubicBezTo>
                  <a:cubicBezTo>
                    <a:pt x="468" y="27"/>
                    <a:pt x="464" y="28"/>
                    <a:pt x="457" y="26"/>
                  </a:cubicBezTo>
                  <a:cubicBezTo>
                    <a:pt x="441" y="5"/>
                    <a:pt x="460" y="8"/>
                    <a:pt x="417" y="7"/>
                  </a:cubicBezTo>
                  <a:cubicBezTo>
                    <a:pt x="406" y="0"/>
                    <a:pt x="405" y="6"/>
                    <a:pt x="394" y="8"/>
                  </a:cubicBezTo>
                  <a:cubicBezTo>
                    <a:pt x="389" y="4"/>
                    <a:pt x="386" y="2"/>
                    <a:pt x="379" y="1"/>
                  </a:cubicBezTo>
                  <a:cubicBezTo>
                    <a:pt x="373" y="2"/>
                    <a:pt x="367" y="4"/>
                    <a:pt x="361" y="5"/>
                  </a:cubicBezTo>
                  <a:cubicBezTo>
                    <a:pt x="356" y="8"/>
                    <a:pt x="350" y="7"/>
                    <a:pt x="345" y="10"/>
                  </a:cubicBezTo>
                  <a:cubicBezTo>
                    <a:pt x="337" y="8"/>
                    <a:pt x="330" y="7"/>
                    <a:pt x="322" y="5"/>
                  </a:cubicBezTo>
                  <a:cubicBezTo>
                    <a:pt x="315" y="7"/>
                    <a:pt x="311" y="9"/>
                    <a:pt x="307" y="16"/>
                  </a:cubicBezTo>
                  <a:cubicBezTo>
                    <a:pt x="306" y="24"/>
                    <a:pt x="305" y="32"/>
                    <a:pt x="300" y="38"/>
                  </a:cubicBezTo>
                  <a:cubicBezTo>
                    <a:pt x="301" y="46"/>
                    <a:pt x="303" y="50"/>
                    <a:pt x="306" y="58"/>
                  </a:cubicBezTo>
                  <a:cubicBezTo>
                    <a:pt x="303" y="64"/>
                    <a:pt x="303" y="67"/>
                    <a:pt x="304" y="74"/>
                  </a:cubicBezTo>
                  <a:cubicBezTo>
                    <a:pt x="297" y="79"/>
                    <a:pt x="293" y="74"/>
                    <a:pt x="286" y="71"/>
                  </a:cubicBezTo>
                  <a:cubicBezTo>
                    <a:pt x="281" y="64"/>
                    <a:pt x="280" y="56"/>
                    <a:pt x="274" y="50"/>
                  </a:cubicBezTo>
                  <a:cubicBezTo>
                    <a:pt x="253" y="54"/>
                    <a:pt x="260" y="55"/>
                    <a:pt x="247" y="47"/>
                  </a:cubicBezTo>
                  <a:cubicBezTo>
                    <a:pt x="239" y="49"/>
                    <a:pt x="233" y="46"/>
                    <a:pt x="226" y="49"/>
                  </a:cubicBezTo>
                  <a:cubicBezTo>
                    <a:pt x="225" y="58"/>
                    <a:pt x="223" y="59"/>
                    <a:pt x="220" y="67"/>
                  </a:cubicBezTo>
                  <a:cubicBezTo>
                    <a:pt x="224" y="80"/>
                    <a:pt x="232" y="87"/>
                    <a:pt x="246" y="89"/>
                  </a:cubicBezTo>
                  <a:cubicBezTo>
                    <a:pt x="253" y="92"/>
                    <a:pt x="268" y="94"/>
                    <a:pt x="268" y="94"/>
                  </a:cubicBezTo>
                  <a:cubicBezTo>
                    <a:pt x="272" y="99"/>
                    <a:pt x="274" y="105"/>
                    <a:pt x="265" y="103"/>
                  </a:cubicBezTo>
                  <a:cubicBezTo>
                    <a:pt x="254" y="105"/>
                    <a:pt x="255" y="114"/>
                    <a:pt x="241" y="116"/>
                  </a:cubicBezTo>
                  <a:cubicBezTo>
                    <a:pt x="235" y="119"/>
                    <a:pt x="217" y="114"/>
                    <a:pt x="211" y="113"/>
                  </a:cubicBezTo>
                  <a:cubicBezTo>
                    <a:pt x="210" y="104"/>
                    <a:pt x="208" y="103"/>
                    <a:pt x="199" y="106"/>
                  </a:cubicBezTo>
                  <a:cubicBezTo>
                    <a:pt x="194" y="110"/>
                    <a:pt x="193" y="113"/>
                    <a:pt x="187" y="115"/>
                  </a:cubicBezTo>
                  <a:cubicBezTo>
                    <a:pt x="178" y="110"/>
                    <a:pt x="166" y="115"/>
                    <a:pt x="156" y="116"/>
                  </a:cubicBezTo>
                  <a:cubicBezTo>
                    <a:pt x="149" y="120"/>
                    <a:pt x="152" y="123"/>
                    <a:pt x="145" y="127"/>
                  </a:cubicBezTo>
                  <a:cubicBezTo>
                    <a:pt x="140" y="133"/>
                    <a:pt x="139" y="141"/>
                    <a:pt x="135" y="148"/>
                  </a:cubicBezTo>
                  <a:cubicBezTo>
                    <a:pt x="136" y="155"/>
                    <a:pt x="136" y="165"/>
                    <a:pt x="144" y="167"/>
                  </a:cubicBezTo>
                  <a:cubicBezTo>
                    <a:pt x="161" y="175"/>
                    <a:pt x="150" y="181"/>
                    <a:pt x="138" y="187"/>
                  </a:cubicBezTo>
                  <a:cubicBezTo>
                    <a:pt x="134" y="195"/>
                    <a:pt x="141" y="194"/>
                    <a:pt x="133" y="200"/>
                  </a:cubicBezTo>
                  <a:cubicBezTo>
                    <a:pt x="137" y="210"/>
                    <a:pt x="141" y="208"/>
                    <a:pt x="153" y="209"/>
                  </a:cubicBezTo>
                  <a:cubicBezTo>
                    <a:pt x="157" y="215"/>
                    <a:pt x="157" y="220"/>
                    <a:pt x="159" y="227"/>
                  </a:cubicBezTo>
                  <a:cubicBezTo>
                    <a:pt x="169" y="226"/>
                    <a:pt x="172" y="223"/>
                    <a:pt x="181" y="229"/>
                  </a:cubicBezTo>
                  <a:cubicBezTo>
                    <a:pt x="180" y="237"/>
                    <a:pt x="177" y="238"/>
                    <a:pt x="169" y="239"/>
                  </a:cubicBezTo>
                  <a:cubicBezTo>
                    <a:pt x="165" y="245"/>
                    <a:pt x="164" y="247"/>
                    <a:pt x="157" y="248"/>
                  </a:cubicBezTo>
                  <a:cubicBezTo>
                    <a:pt x="151" y="251"/>
                    <a:pt x="146" y="256"/>
                    <a:pt x="139" y="257"/>
                  </a:cubicBezTo>
                  <a:cubicBezTo>
                    <a:pt x="130" y="256"/>
                    <a:pt x="122" y="260"/>
                    <a:pt x="114" y="254"/>
                  </a:cubicBezTo>
                  <a:cubicBezTo>
                    <a:pt x="97" y="256"/>
                    <a:pt x="91" y="259"/>
                    <a:pt x="76" y="256"/>
                  </a:cubicBezTo>
                  <a:cubicBezTo>
                    <a:pt x="72" y="254"/>
                    <a:pt x="67" y="253"/>
                    <a:pt x="63" y="251"/>
                  </a:cubicBezTo>
                  <a:cubicBezTo>
                    <a:pt x="55" y="256"/>
                    <a:pt x="48" y="251"/>
                    <a:pt x="39" y="250"/>
                  </a:cubicBezTo>
                  <a:cubicBezTo>
                    <a:pt x="24" y="244"/>
                    <a:pt x="36" y="244"/>
                    <a:pt x="12" y="245"/>
                  </a:cubicBezTo>
                  <a:cubicBezTo>
                    <a:pt x="5" y="249"/>
                    <a:pt x="0" y="251"/>
                    <a:pt x="10" y="256"/>
                  </a:cubicBezTo>
                  <a:cubicBezTo>
                    <a:pt x="23" y="253"/>
                    <a:pt x="54" y="260"/>
                    <a:pt x="64" y="260"/>
                  </a:cubicBezTo>
                  <a:cubicBezTo>
                    <a:pt x="65" y="262"/>
                    <a:pt x="65" y="264"/>
                    <a:pt x="67" y="265"/>
                  </a:cubicBezTo>
                  <a:cubicBezTo>
                    <a:pt x="68" y="266"/>
                    <a:pt x="71" y="265"/>
                    <a:pt x="72" y="266"/>
                  </a:cubicBezTo>
                  <a:cubicBezTo>
                    <a:pt x="76" y="270"/>
                    <a:pt x="72" y="274"/>
                    <a:pt x="79" y="277"/>
                  </a:cubicBezTo>
                  <a:cubicBezTo>
                    <a:pt x="85" y="285"/>
                    <a:pt x="85" y="277"/>
                    <a:pt x="84" y="272"/>
                  </a:cubicBezTo>
                  <a:cubicBezTo>
                    <a:pt x="92" y="271"/>
                    <a:pt x="109" y="274"/>
                    <a:pt x="109" y="274"/>
                  </a:cubicBezTo>
                  <a:cubicBezTo>
                    <a:pt x="116" y="278"/>
                    <a:pt x="118" y="277"/>
                    <a:pt x="123" y="271"/>
                  </a:cubicBezTo>
                  <a:cubicBezTo>
                    <a:pt x="131" y="272"/>
                    <a:pt x="134" y="275"/>
                    <a:pt x="141" y="271"/>
                  </a:cubicBezTo>
                  <a:cubicBezTo>
                    <a:pt x="151" y="278"/>
                    <a:pt x="156" y="269"/>
                    <a:pt x="165" y="266"/>
                  </a:cubicBezTo>
                  <a:cubicBezTo>
                    <a:pt x="174" y="268"/>
                    <a:pt x="182" y="269"/>
                    <a:pt x="190" y="263"/>
                  </a:cubicBezTo>
                  <a:cubicBezTo>
                    <a:pt x="206" y="266"/>
                    <a:pt x="199" y="267"/>
                    <a:pt x="210" y="265"/>
                  </a:cubicBezTo>
                  <a:cubicBezTo>
                    <a:pt x="216" y="260"/>
                    <a:pt x="220" y="260"/>
                    <a:pt x="228" y="259"/>
                  </a:cubicBezTo>
                  <a:cubicBezTo>
                    <a:pt x="240" y="253"/>
                    <a:pt x="230" y="248"/>
                    <a:pt x="246" y="245"/>
                  </a:cubicBezTo>
                  <a:cubicBezTo>
                    <a:pt x="250" y="240"/>
                    <a:pt x="252" y="239"/>
                    <a:pt x="259" y="238"/>
                  </a:cubicBezTo>
                  <a:cubicBezTo>
                    <a:pt x="272" y="233"/>
                    <a:pt x="281" y="228"/>
                    <a:pt x="297" y="226"/>
                  </a:cubicBezTo>
                  <a:cubicBezTo>
                    <a:pt x="302" y="233"/>
                    <a:pt x="292" y="235"/>
                    <a:pt x="286" y="236"/>
                  </a:cubicBezTo>
                  <a:cubicBezTo>
                    <a:pt x="279" y="242"/>
                    <a:pt x="275" y="246"/>
                    <a:pt x="265" y="248"/>
                  </a:cubicBezTo>
                  <a:cubicBezTo>
                    <a:pt x="263" y="256"/>
                    <a:pt x="260" y="257"/>
                    <a:pt x="253" y="259"/>
                  </a:cubicBezTo>
                  <a:cubicBezTo>
                    <a:pt x="245" y="269"/>
                    <a:pt x="262" y="263"/>
                    <a:pt x="267" y="262"/>
                  </a:cubicBezTo>
                  <a:cubicBezTo>
                    <a:pt x="273" y="259"/>
                    <a:pt x="278" y="265"/>
                    <a:pt x="285" y="266"/>
                  </a:cubicBezTo>
                  <a:cubicBezTo>
                    <a:pt x="287" y="266"/>
                    <a:pt x="289" y="266"/>
                    <a:pt x="291" y="265"/>
                  </a:cubicBezTo>
                  <a:cubicBezTo>
                    <a:pt x="293" y="264"/>
                    <a:pt x="292" y="261"/>
                    <a:pt x="294" y="260"/>
                  </a:cubicBezTo>
                  <a:cubicBezTo>
                    <a:pt x="297" y="259"/>
                    <a:pt x="300" y="265"/>
                    <a:pt x="303" y="266"/>
                  </a:cubicBezTo>
                  <a:cubicBezTo>
                    <a:pt x="309" y="268"/>
                    <a:pt x="321" y="269"/>
                    <a:pt x="321" y="269"/>
                  </a:cubicBezTo>
                  <a:cubicBezTo>
                    <a:pt x="327" y="264"/>
                    <a:pt x="324" y="263"/>
                    <a:pt x="318" y="260"/>
                  </a:cubicBezTo>
                  <a:cubicBezTo>
                    <a:pt x="322" y="255"/>
                    <a:pt x="325" y="253"/>
                    <a:pt x="330" y="250"/>
                  </a:cubicBezTo>
                  <a:cubicBezTo>
                    <a:pt x="338" y="254"/>
                    <a:pt x="338" y="258"/>
                    <a:pt x="330" y="262"/>
                  </a:cubicBezTo>
                  <a:cubicBezTo>
                    <a:pt x="332" y="271"/>
                    <a:pt x="334" y="265"/>
                    <a:pt x="343" y="268"/>
                  </a:cubicBezTo>
                  <a:cubicBezTo>
                    <a:pt x="346" y="274"/>
                    <a:pt x="347" y="277"/>
                    <a:pt x="354" y="280"/>
                  </a:cubicBezTo>
                  <a:cubicBezTo>
                    <a:pt x="357" y="285"/>
                    <a:pt x="368" y="295"/>
                    <a:pt x="375" y="296"/>
                  </a:cubicBezTo>
                  <a:cubicBezTo>
                    <a:pt x="380" y="299"/>
                    <a:pt x="399" y="305"/>
                    <a:pt x="388" y="30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09" name="Freeform 326"/>
            <p:cNvSpPr>
              <a:spLocks/>
            </p:cNvSpPr>
            <p:nvPr/>
          </p:nvSpPr>
          <p:spPr bwMode="auto">
            <a:xfrm>
              <a:off x="447675" y="1549400"/>
              <a:ext cx="46038" cy="60325"/>
            </a:xfrm>
            <a:custGeom>
              <a:avLst/>
              <a:gdLst>
                <a:gd name="T0" fmla="*/ 42863 w 29"/>
                <a:gd name="T1" fmla="*/ 58738 h 38"/>
                <a:gd name="T2" fmla="*/ 36513 w 29"/>
                <a:gd name="T3" fmla="*/ 41275 h 38"/>
                <a:gd name="T4" fmla="*/ 33338 w 29"/>
                <a:gd name="T5" fmla="*/ 22225 h 38"/>
                <a:gd name="T6" fmla="*/ 19050 w 29"/>
                <a:gd name="T7" fmla="*/ 11112 h 38"/>
                <a:gd name="T8" fmla="*/ 0 w 29"/>
                <a:gd name="T9" fmla="*/ 12700 h 38"/>
                <a:gd name="T10" fmla="*/ 14288 w 29"/>
                <a:gd name="T11" fmla="*/ 31750 h 38"/>
                <a:gd name="T12" fmla="*/ 31750 w 29"/>
                <a:gd name="T13" fmla="*/ 53975 h 38"/>
                <a:gd name="T14" fmla="*/ 42863 w 29"/>
                <a:gd name="T15" fmla="*/ 58738 h 3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38"/>
                <a:gd name="T26" fmla="*/ 29 w 29"/>
                <a:gd name="T27" fmla="*/ 38 h 3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38">
                  <a:moveTo>
                    <a:pt x="27" y="37"/>
                  </a:moveTo>
                  <a:cubicBezTo>
                    <a:pt x="20" y="34"/>
                    <a:pt x="19" y="33"/>
                    <a:pt x="23" y="26"/>
                  </a:cubicBezTo>
                  <a:cubicBezTo>
                    <a:pt x="22" y="22"/>
                    <a:pt x="23" y="18"/>
                    <a:pt x="21" y="14"/>
                  </a:cubicBezTo>
                  <a:cubicBezTo>
                    <a:pt x="19" y="11"/>
                    <a:pt x="12" y="7"/>
                    <a:pt x="12" y="7"/>
                  </a:cubicBezTo>
                  <a:cubicBezTo>
                    <a:pt x="8" y="0"/>
                    <a:pt x="4" y="1"/>
                    <a:pt x="0" y="8"/>
                  </a:cubicBezTo>
                  <a:cubicBezTo>
                    <a:pt x="2" y="14"/>
                    <a:pt x="5" y="15"/>
                    <a:pt x="9" y="20"/>
                  </a:cubicBezTo>
                  <a:cubicBezTo>
                    <a:pt x="7" y="29"/>
                    <a:pt x="13" y="30"/>
                    <a:pt x="20" y="34"/>
                  </a:cubicBezTo>
                  <a:cubicBezTo>
                    <a:pt x="22" y="35"/>
                    <a:pt x="29" y="38"/>
                    <a:pt x="27" y="3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0" name="Freeform 327"/>
            <p:cNvSpPr>
              <a:spLocks/>
            </p:cNvSpPr>
            <p:nvPr/>
          </p:nvSpPr>
          <p:spPr bwMode="auto">
            <a:xfrm>
              <a:off x="385763" y="1673225"/>
              <a:ext cx="58737" cy="50800"/>
            </a:xfrm>
            <a:custGeom>
              <a:avLst/>
              <a:gdLst>
                <a:gd name="T0" fmla="*/ 36512 w 37"/>
                <a:gd name="T1" fmla="*/ 41275 h 32"/>
                <a:gd name="T2" fmla="*/ 23812 w 37"/>
                <a:gd name="T3" fmla="*/ 15875 h 32"/>
                <a:gd name="T4" fmla="*/ 0 w 37"/>
                <a:gd name="T5" fmla="*/ 17462 h 32"/>
                <a:gd name="T6" fmla="*/ 26987 w 37"/>
                <a:gd name="T7" fmla="*/ 50800 h 32"/>
                <a:gd name="T8" fmla="*/ 36512 w 37"/>
                <a:gd name="T9" fmla="*/ 41275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7"/>
                <a:gd name="T16" fmla="*/ 0 h 32"/>
                <a:gd name="T17" fmla="*/ 37 w 37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7" h="32">
                  <a:moveTo>
                    <a:pt x="23" y="26"/>
                  </a:moveTo>
                  <a:cubicBezTo>
                    <a:pt x="28" y="17"/>
                    <a:pt x="25" y="12"/>
                    <a:pt x="15" y="10"/>
                  </a:cubicBezTo>
                  <a:cubicBezTo>
                    <a:pt x="13" y="0"/>
                    <a:pt x="4" y="5"/>
                    <a:pt x="0" y="11"/>
                  </a:cubicBezTo>
                  <a:cubicBezTo>
                    <a:pt x="3" y="20"/>
                    <a:pt x="8" y="30"/>
                    <a:pt x="17" y="32"/>
                  </a:cubicBezTo>
                  <a:cubicBezTo>
                    <a:pt x="20" y="30"/>
                    <a:pt x="37" y="19"/>
                    <a:pt x="23" y="2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1" name="Freeform 328"/>
            <p:cNvSpPr>
              <a:spLocks/>
            </p:cNvSpPr>
            <p:nvPr/>
          </p:nvSpPr>
          <p:spPr bwMode="auto">
            <a:xfrm>
              <a:off x="93663" y="1839913"/>
              <a:ext cx="128587" cy="41275"/>
            </a:xfrm>
            <a:custGeom>
              <a:avLst/>
              <a:gdLst>
                <a:gd name="T0" fmla="*/ 128587 w 81"/>
                <a:gd name="T1" fmla="*/ 22225 h 26"/>
                <a:gd name="T2" fmla="*/ 82550 w 81"/>
                <a:gd name="T3" fmla="*/ 26988 h 26"/>
                <a:gd name="T4" fmla="*/ 58737 w 81"/>
                <a:gd name="T5" fmla="*/ 15875 h 26"/>
                <a:gd name="T6" fmla="*/ 57150 w 81"/>
                <a:gd name="T7" fmla="*/ 7938 h 26"/>
                <a:gd name="T8" fmla="*/ 25400 w 81"/>
                <a:gd name="T9" fmla="*/ 1588 h 26"/>
                <a:gd name="T10" fmla="*/ 11112 w 81"/>
                <a:gd name="T11" fmla="*/ 3175 h 26"/>
                <a:gd name="T12" fmla="*/ 47625 w 81"/>
                <a:gd name="T13" fmla="*/ 22225 h 26"/>
                <a:gd name="T14" fmla="*/ 76200 w 81"/>
                <a:gd name="T15" fmla="*/ 41275 h 26"/>
                <a:gd name="T16" fmla="*/ 111125 w 81"/>
                <a:gd name="T17" fmla="*/ 34925 h 26"/>
                <a:gd name="T18" fmla="*/ 128587 w 81"/>
                <a:gd name="T19" fmla="*/ 22225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1"/>
                <a:gd name="T31" fmla="*/ 0 h 26"/>
                <a:gd name="T32" fmla="*/ 81 w 81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1" h="26">
                  <a:moveTo>
                    <a:pt x="81" y="14"/>
                  </a:moveTo>
                  <a:cubicBezTo>
                    <a:pt x="70" y="12"/>
                    <a:pt x="62" y="15"/>
                    <a:pt x="52" y="17"/>
                  </a:cubicBezTo>
                  <a:cubicBezTo>
                    <a:pt x="29" y="16"/>
                    <a:pt x="37" y="21"/>
                    <a:pt x="37" y="10"/>
                  </a:cubicBezTo>
                  <a:cubicBezTo>
                    <a:pt x="37" y="8"/>
                    <a:pt x="37" y="6"/>
                    <a:pt x="36" y="5"/>
                  </a:cubicBezTo>
                  <a:cubicBezTo>
                    <a:pt x="33" y="2"/>
                    <a:pt x="21" y="2"/>
                    <a:pt x="16" y="1"/>
                  </a:cubicBezTo>
                  <a:cubicBezTo>
                    <a:pt x="13" y="1"/>
                    <a:pt x="9" y="0"/>
                    <a:pt x="7" y="2"/>
                  </a:cubicBezTo>
                  <a:cubicBezTo>
                    <a:pt x="0" y="9"/>
                    <a:pt x="28" y="14"/>
                    <a:pt x="30" y="14"/>
                  </a:cubicBezTo>
                  <a:cubicBezTo>
                    <a:pt x="34" y="21"/>
                    <a:pt x="39" y="25"/>
                    <a:pt x="48" y="26"/>
                  </a:cubicBezTo>
                  <a:cubicBezTo>
                    <a:pt x="56" y="25"/>
                    <a:pt x="61" y="23"/>
                    <a:pt x="70" y="22"/>
                  </a:cubicBezTo>
                  <a:cubicBezTo>
                    <a:pt x="73" y="21"/>
                    <a:pt x="81" y="14"/>
                    <a:pt x="81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2" name="Freeform 329"/>
            <p:cNvSpPr>
              <a:spLocks/>
            </p:cNvSpPr>
            <p:nvPr/>
          </p:nvSpPr>
          <p:spPr bwMode="auto">
            <a:xfrm>
              <a:off x="517525" y="1909763"/>
              <a:ext cx="95250" cy="46037"/>
            </a:xfrm>
            <a:custGeom>
              <a:avLst/>
              <a:gdLst>
                <a:gd name="T0" fmla="*/ 19050 w 60"/>
                <a:gd name="T1" fmla="*/ 38100 h 29"/>
                <a:gd name="T2" fmla="*/ 14288 w 60"/>
                <a:gd name="T3" fmla="*/ 23812 h 29"/>
                <a:gd name="T4" fmla="*/ 33338 w 60"/>
                <a:gd name="T5" fmla="*/ 12700 h 29"/>
                <a:gd name="T6" fmla="*/ 76200 w 60"/>
                <a:gd name="T7" fmla="*/ 7937 h 29"/>
                <a:gd name="T8" fmla="*/ 95250 w 60"/>
                <a:gd name="T9" fmla="*/ 9525 h 29"/>
                <a:gd name="T10" fmla="*/ 87313 w 60"/>
                <a:gd name="T11" fmla="*/ 14287 h 29"/>
                <a:gd name="T12" fmla="*/ 90488 w 60"/>
                <a:gd name="T13" fmla="*/ 22225 h 29"/>
                <a:gd name="T14" fmla="*/ 73025 w 60"/>
                <a:gd name="T15" fmla="*/ 26987 h 29"/>
                <a:gd name="T16" fmla="*/ 44450 w 60"/>
                <a:gd name="T17" fmla="*/ 42862 h 29"/>
                <a:gd name="T18" fmla="*/ 19050 w 60"/>
                <a:gd name="T19" fmla="*/ 38100 h 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0"/>
                <a:gd name="T31" fmla="*/ 0 h 29"/>
                <a:gd name="T32" fmla="*/ 60 w 60"/>
                <a:gd name="T33" fmla="*/ 29 h 2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0" h="29">
                  <a:moveTo>
                    <a:pt x="12" y="24"/>
                  </a:moveTo>
                  <a:cubicBezTo>
                    <a:pt x="1" y="23"/>
                    <a:pt x="0" y="20"/>
                    <a:pt x="9" y="15"/>
                  </a:cubicBezTo>
                  <a:cubicBezTo>
                    <a:pt x="13" y="10"/>
                    <a:pt x="15" y="9"/>
                    <a:pt x="21" y="8"/>
                  </a:cubicBezTo>
                  <a:cubicBezTo>
                    <a:pt x="31" y="15"/>
                    <a:pt x="39" y="7"/>
                    <a:pt x="48" y="5"/>
                  </a:cubicBezTo>
                  <a:cubicBezTo>
                    <a:pt x="54" y="2"/>
                    <a:pt x="57" y="0"/>
                    <a:pt x="60" y="6"/>
                  </a:cubicBezTo>
                  <a:cubicBezTo>
                    <a:pt x="58" y="7"/>
                    <a:pt x="56" y="7"/>
                    <a:pt x="55" y="9"/>
                  </a:cubicBezTo>
                  <a:cubicBezTo>
                    <a:pt x="54" y="11"/>
                    <a:pt x="58" y="12"/>
                    <a:pt x="57" y="14"/>
                  </a:cubicBezTo>
                  <a:cubicBezTo>
                    <a:pt x="55" y="17"/>
                    <a:pt x="50" y="16"/>
                    <a:pt x="46" y="17"/>
                  </a:cubicBezTo>
                  <a:cubicBezTo>
                    <a:pt x="44" y="26"/>
                    <a:pt x="37" y="25"/>
                    <a:pt x="28" y="27"/>
                  </a:cubicBezTo>
                  <a:cubicBezTo>
                    <a:pt x="24" y="29"/>
                    <a:pt x="14" y="29"/>
                    <a:pt x="12" y="2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3" name="Freeform 330"/>
            <p:cNvSpPr>
              <a:spLocks/>
            </p:cNvSpPr>
            <p:nvPr/>
          </p:nvSpPr>
          <p:spPr bwMode="auto">
            <a:xfrm>
              <a:off x="268288" y="1901825"/>
              <a:ext cx="34925" cy="17463"/>
            </a:xfrm>
            <a:custGeom>
              <a:avLst/>
              <a:gdLst>
                <a:gd name="T0" fmla="*/ 17463 w 22"/>
                <a:gd name="T1" fmla="*/ 15875 h 11"/>
                <a:gd name="T2" fmla="*/ 17463 w 22"/>
                <a:gd name="T3" fmla="*/ 3175 h 11"/>
                <a:gd name="T4" fmla="*/ 17463 w 22"/>
                <a:gd name="T5" fmla="*/ 17463 h 11"/>
                <a:gd name="T6" fmla="*/ 17463 w 22"/>
                <a:gd name="T7" fmla="*/ 15875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"/>
                <a:gd name="T13" fmla="*/ 0 h 11"/>
                <a:gd name="T14" fmla="*/ 22 w 22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" h="11">
                  <a:moveTo>
                    <a:pt x="11" y="10"/>
                  </a:moveTo>
                  <a:cubicBezTo>
                    <a:pt x="2" y="8"/>
                    <a:pt x="0" y="0"/>
                    <a:pt x="11" y="2"/>
                  </a:cubicBezTo>
                  <a:cubicBezTo>
                    <a:pt x="17" y="4"/>
                    <a:pt x="22" y="11"/>
                    <a:pt x="11" y="11"/>
                  </a:cubicBezTo>
                  <a:lnTo>
                    <a:pt x="11" y="10"/>
                  </a:ln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4" name="Freeform 331"/>
            <p:cNvSpPr>
              <a:spLocks/>
            </p:cNvSpPr>
            <p:nvPr/>
          </p:nvSpPr>
          <p:spPr bwMode="auto">
            <a:xfrm>
              <a:off x="61913" y="1819275"/>
              <a:ext cx="38100" cy="17463"/>
            </a:xfrm>
            <a:custGeom>
              <a:avLst/>
              <a:gdLst>
                <a:gd name="T0" fmla="*/ 38100 w 24"/>
                <a:gd name="T1" fmla="*/ 14288 h 11"/>
                <a:gd name="T2" fmla="*/ 19050 w 24"/>
                <a:gd name="T3" fmla="*/ 0 h 11"/>
                <a:gd name="T4" fmla="*/ 26988 w 24"/>
                <a:gd name="T5" fmla="*/ 17463 h 11"/>
                <a:gd name="T6" fmla="*/ 38100 w 24"/>
                <a:gd name="T7" fmla="*/ 14288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11"/>
                <a:gd name="T14" fmla="*/ 24 w 24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11">
                  <a:moveTo>
                    <a:pt x="24" y="9"/>
                  </a:moveTo>
                  <a:cubicBezTo>
                    <a:pt x="19" y="5"/>
                    <a:pt x="18" y="2"/>
                    <a:pt x="12" y="0"/>
                  </a:cubicBezTo>
                  <a:cubicBezTo>
                    <a:pt x="0" y="6"/>
                    <a:pt x="8" y="9"/>
                    <a:pt x="17" y="11"/>
                  </a:cubicBezTo>
                  <a:cubicBezTo>
                    <a:pt x="23" y="9"/>
                    <a:pt x="21" y="9"/>
                    <a:pt x="24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5" name="Freeform 332"/>
            <p:cNvSpPr>
              <a:spLocks/>
            </p:cNvSpPr>
            <p:nvPr/>
          </p:nvSpPr>
          <p:spPr bwMode="auto">
            <a:xfrm>
              <a:off x="846138" y="1958975"/>
              <a:ext cx="165100" cy="293688"/>
            </a:xfrm>
            <a:custGeom>
              <a:avLst/>
              <a:gdLst>
                <a:gd name="T0" fmla="*/ 134938 w 104"/>
                <a:gd name="T1" fmla="*/ 276225 h 185"/>
                <a:gd name="T2" fmla="*/ 161925 w 104"/>
                <a:gd name="T3" fmla="*/ 252413 h 185"/>
                <a:gd name="T4" fmla="*/ 149225 w 104"/>
                <a:gd name="T5" fmla="*/ 209550 h 185"/>
                <a:gd name="T6" fmla="*/ 138113 w 104"/>
                <a:gd name="T7" fmla="*/ 192088 h 185"/>
                <a:gd name="T8" fmla="*/ 125413 w 104"/>
                <a:gd name="T9" fmla="*/ 171450 h 185"/>
                <a:gd name="T10" fmla="*/ 120650 w 104"/>
                <a:gd name="T11" fmla="*/ 85725 h 185"/>
                <a:gd name="T12" fmla="*/ 109538 w 104"/>
                <a:gd name="T13" fmla="*/ 57150 h 185"/>
                <a:gd name="T14" fmla="*/ 87312 w 104"/>
                <a:gd name="T15" fmla="*/ 66675 h 185"/>
                <a:gd name="T16" fmla="*/ 63500 w 104"/>
                <a:gd name="T17" fmla="*/ 53975 h 185"/>
                <a:gd name="T18" fmla="*/ 53975 w 104"/>
                <a:gd name="T19" fmla="*/ 28575 h 185"/>
                <a:gd name="T20" fmla="*/ 33338 w 104"/>
                <a:gd name="T21" fmla="*/ 9525 h 185"/>
                <a:gd name="T22" fmla="*/ 9525 w 104"/>
                <a:gd name="T23" fmla="*/ 0 h 185"/>
                <a:gd name="T24" fmla="*/ 33338 w 104"/>
                <a:gd name="T25" fmla="*/ 20638 h 185"/>
                <a:gd name="T26" fmla="*/ 42862 w 104"/>
                <a:gd name="T27" fmla="*/ 49213 h 185"/>
                <a:gd name="T28" fmla="*/ 52388 w 104"/>
                <a:gd name="T29" fmla="*/ 57150 h 185"/>
                <a:gd name="T30" fmla="*/ 61913 w 104"/>
                <a:gd name="T31" fmla="*/ 63500 h 185"/>
                <a:gd name="T32" fmla="*/ 66675 w 104"/>
                <a:gd name="T33" fmla="*/ 101600 h 185"/>
                <a:gd name="T34" fmla="*/ 85725 w 104"/>
                <a:gd name="T35" fmla="*/ 90488 h 185"/>
                <a:gd name="T36" fmla="*/ 63500 w 104"/>
                <a:gd name="T37" fmla="*/ 111125 h 185"/>
                <a:gd name="T38" fmla="*/ 63500 w 104"/>
                <a:gd name="T39" fmla="*/ 138113 h 185"/>
                <a:gd name="T40" fmla="*/ 61913 w 104"/>
                <a:gd name="T41" fmla="*/ 171450 h 185"/>
                <a:gd name="T42" fmla="*/ 76200 w 104"/>
                <a:gd name="T43" fmla="*/ 176213 h 185"/>
                <a:gd name="T44" fmla="*/ 95250 w 104"/>
                <a:gd name="T45" fmla="*/ 109538 h 185"/>
                <a:gd name="T46" fmla="*/ 92075 w 104"/>
                <a:gd name="T47" fmla="*/ 138113 h 185"/>
                <a:gd name="T48" fmla="*/ 82550 w 104"/>
                <a:gd name="T49" fmla="*/ 182563 h 185"/>
                <a:gd name="T50" fmla="*/ 96837 w 104"/>
                <a:gd name="T51" fmla="*/ 195263 h 185"/>
                <a:gd name="T52" fmla="*/ 92075 w 104"/>
                <a:gd name="T53" fmla="*/ 201613 h 185"/>
                <a:gd name="T54" fmla="*/ 82550 w 104"/>
                <a:gd name="T55" fmla="*/ 204788 h 185"/>
                <a:gd name="T56" fmla="*/ 71438 w 104"/>
                <a:gd name="T57" fmla="*/ 228600 h 185"/>
                <a:gd name="T58" fmla="*/ 85725 w 104"/>
                <a:gd name="T59" fmla="*/ 247650 h 185"/>
                <a:gd name="T60" fmla="*/ 95250 w 104"/>
                <a:gd name="T61" fmla="*/ 258763 h 185"/>
                <a:gd name="T62" fmla="*/ 115888 w 104"/>
                <a:gd name="T63" fmla="*/ 257175 h 185"/>
                <a:gd name="T64" fmla="*/ 119063 w 104"/>
                <a:gd name="T65" fmla="*/ 266700 h 185"/>
                <a:gd name="T66" fmla="*/ 128588 w 104"/>
                <a:gd name="T67" fmla="*/ 268288 h 185"/>
                <a:gd name="T68" fmla="*/ 134938 w 104"/>
                <a:gd name="T69" fmla="*/ 276225 h 1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4"/>
                <a:gd name="T106" fmla="*/ 0 h 185"/>
                <a:gd name="T107" fmla="*/ 104 w 104"/>
                <a:gd name="T108" fmla="*/ 185 h 1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4" h="185">
                  <a:moveTo>
                    <a:pt x="85" y="174"/>
                  </a:moveTo>
                  <a:cubicBezTo>
                    <a:pt x="94" y="171"/>
                    <a:pt x="96" y="166"/>
                    <a:pt x="102" y="159"/>
                  </a:cubicBezTo>
                  <a:cubicBezTo>
                    <a:pt x="104" y="148"/>
                    <a:pt x="100" y="140"/>
                    <a:pt x="94" y="132"/>
                  </a:cubicBezTo>
                  <a:cubicBezTo>
                    <a:pt x="93" y="126"/>
                    <a:pt x="93" y="124"/>
                    <a:pt x="87" y="121"/>
                  </a:cubicBezTo>
                  <a:cubicBezTo>
                    <a:pt x="84" y="117"/>
                    <a:pt x="82" y="112"/>
                    <a:pt x="79" y="108"/>
                  </a:cubicBezTo>
                  <a:cubicBezTo>
                    <a:pt x="76" y="91"/>
                    <a:pt x="84" y="70"/>
                    <a:pt x="76" y="54"/>
                  </a:cubicBezTo>
                  <a:cubicBezTo>
                    <a:pt x="75" y="48"/>
                    <a:pt x="73" y="41"/>
                    <a:pt x="69" y="36"/>
                  </a:cubicBezTo>
                  <a:cubicBezTo>
                    <a:pt x="63" y="37"/>
                    <a:pt x="60" y="40"/>
                    <a:pt x="55" y="42"/>
                  </a:cubicBezTo>
                  <a:cubicBezTo>
                    <a:pt x="48" y="40"/>
                    <a:pt x="44" y="41"/>
                    <a:pt x="40" y="34"/>
                  </a:cubicBezTo>
                  <a:cubicBezTo>
                    <a:pt x="39" y="27"/>
                    <a:pt x="38" y="23"/>
                    <a:pt x="34" y="18"/>
                  </a:cubicBezTo>
                  <a:cubicBezTo>
                    <a:pt x="33" y="6"/>
                    <a:pt x="32" y="8"/>
                    <a:pt x="21" y="6"/>
                  </a:cubicBezTo>
                  <a:cubicBezTo>
                    <a:pt x="15" y="3"/>
                    <a:pt x="12" y="1"/>
                    <a:pt x="6" y="0"/>
                  </a:cubicBezTo>
                  <a:cubicBezTo>
                    <a:pt x="0" y="12"/>
                    <a:pt x="12" y="12"/>
                    <a:pt x="21" y="13"/>
                  </a:cubicBezTo>
                  <a:cubicBezTo>
                    <a:pt x="16" y="22"/>
                    <a:pt x="19" y="26"/>
                    <a:pt x="27" y="31"/>
                  </a:cubicBezTo>
                  <a:cubicBezTo>
                    <a:pt x="28" y="35"/>
                    <a:pt x="29" y="44"/>
                    <a:pt x="33" y="36"/>
                  </a:cubicBezTo>
                  <a:cubicBezTo>
                    <a:pt x="35" y="26"/>
                    <a:pt x="37" y="36"/>
                    <a:pt x="39" y="40"/>
                  </a:cubicBezTo>
                  <a:cubicBezTo>
                    <a:pt x="24" y="49"/>
                    <a:pt x="34" y="53"/>
                    <a:pt x="42" y="64"/>
                  </a:cubicBezTo>
                  <a:cubicBezTo>
                    <a:pt x="57" y="61"/>
                    <a:pt x="41" y="52"/>
                    <a:pt x="54" y="57"/>
                  </a:cubicBezTo>
                  <a:cubicBezTo>
                    <a:pt x="52" y="69"/>
                    <a:pt x="52" y="69"/>
                    <a:pt x="40" y="70"/>
                  </a:cubicBezTo>
                  <a:cubicBezTo>
                    <a:pt x="36" y="77"/>
                    <a:pt x="39" y="79"/>
                    <a:pt x="40" y="87"/>
                  </a:cubicBezTo>
                  <a:cubicBezTo>
                    <a:pt x="39" y="94"/>
                    <a:pt x="40" y="101"/>
                    <a:pt x="39" y="108"/>
                  </a:cubicBezTo>
                  <a:cubicBezTo>
                    <a:pt x="40" y="119"/>
                    <a:pt x="42" y="119"/>
                    <a:pt x="48" y="111"/>
                  </a:cubicBezTo>
                  <a:cubicBezTo>
                    <a:pt x="51" y="96"/>
                    <a:pt x="50" y="82"/>
                    <a:pt x="60" y="69"/>
                  </a:cubicBezTo>
                  <a:cubicBezTo>
                    <a:pt x="68" y="75"/>
                    <a:pt x="61" y="80"/>
                    <a:pt x="58" y="87"/>
                  </a:cubicBezTo>
                  <a:cubicBezTo>
                    <a:pt x="57" y="101"/>
                    <a:pt x="59" y="105"/>
                    <a:pt x="52" y="115"/>
                  </a:cubicBezTo>
                  <a:cubicBezTo>
                    <a:pt x="50" y="123"/>
                    <a:pt x="55" y="120"/>
                    <a:pt x="61" y="123"/>
                  </a:cubicBezTo>
                  <a:cubicBezTo>
                    <a:pt x="60" y="124"/>
                    <a:pt x="59" y="126"/>
                    <a:pt x="58" y="127"/>
                  </a:cubicBezTo>
                  <a:cubicBezTo>
                    <a:pt x="56" y="128"/>
                    <a:pt x="53" y="127"/>
                    <a:pt x="52" y="129"/>
                  </a:cubicBezTo>
                  <a:cubicBezTo>
                    <a:pt x="48" y="134"/>
                    <a:pt x="53" y="140"/>
                    <a:pt x="45" y="144"/>
                  </a:cubicBezTo>
                  <a:cubicBezTo>
                    <a:pt x="49" y="149"/>
                    <a:pt x="52" y="150"/>
                    <a:pt x="54" y="156"/>
                  </a:cubicBezTo>
                  <a:cubicBezTo>
                    <a:pt x="50" y="164"/>
                    <a:pt x="56" y="156"/>
                    <a:pt x="60" y="163"/>
                  </a:cubicBezTo>
                  <a:cubicBezTo>
                    <a:pt x="62" y="175"/>
                    <a:pt x="68" y="166"/>
                    <a:pt x="73" y="162"/>
                  </a:cubicBezTo>
                  <a:cubicBezTo>
                    <a:pt x="74" y="164"/>
                    <a:pt x="73" y="167"/>
                    <a:pt x="75" y="168"/>
                  </a:cubicBezTo>
                  <a:cubicBezTo>
                    <a:pt x="77" y="169"/>
                    <a:pt x="79" y="168"/>
                    <a:pt x="81" y="169"/>
                  </a:cubicBezTo>
                  <a:cubicBezTo>
                    <a:pt x="83" y="171"/>
                    <a:pt x="82" y="185"/>
                    <a:pt x="85" y="17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6" name="Freeform 333"/>
            <p:cNvSpPr>
              <a:spLocks/>
            </p:cNvSpPr>
            <p:nvPr/>
          </p:nvSpPr>
          <p:spPr bwMode="auto">
            <a:xfrm>
              <a:off x="900113" y="2243138"/>
              <a:ext cx="49212" cy="98425"/>
            </a:xfrm>
            <a:custGeom>
              <a:avLst/>
              <a:gdLst>
                <a:gd name="T0" fmla="*/ 26987 w 31"/>
                <a:gd name="T1" fmla="*/ 14288 h 62"/>
                <a:gd name="T2" fmla="*/ 9525 w 31"/>
                <a:gd name="T3" fmla="*/ 12700 h 62"/>
                <a:gd name="T4" fmla="*/ 7937 w 31"/>
                <a:gd name="T5" fmla="*/ 38100 h 62"/>
                <a:gd name="T6" fmla="*/ 7937 w 31"/>
                <a:gd name="T7" fmla="*/ 71438 h 62"/>
                <a:gd name="T8" fmla="*/ 12700 w 31"/>
                <a:gd name="T9" fmla="*/ 98425 h 62"/>
                <a:gd name="T10" fmla="*/ 7937 w 31"/>
                <a:gd name="T11" fmla="*/ 84138 h 62"/>
                <a:gd name="T12" fmla="*/ 19050 w 31"/>
                <a:gd name="T13" fmla="*/ 61913 h 62"/>
                <a:gd name="T14" fmla="*/ 26987 w 31"/>
                <a:gd name="T15" fmla="*/ 41275 h 62"/>
                <a:gd name="T16" fmla="*/ 41275 w 31"/>
                <a:gd name="T17" fmla="*/ 33338 h 62"/>
                <a:gd name="T18" fmla="*/ 33337 w 31"/>
                <a:gd name="T19" fmla="*/ 17463 h 62"/>
                <a:gd name="T20" fmla="*/ 26987 w 31"/>
                <a:gd name="T21" fmla="*/ 14288 h 6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1"/>
                <a:gd name="T34" fmla="*/ 0 h 62"/>
                <a:gd name="T35" fmla="*/ 31 w 31"/>
                <a:gd name="T36" fmla="*/ 62 h 6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1" h="62">
                  <a:moveTo>
                    <a:pt x="17" y="9"/>
                  </a:moveTo>
                  <a:cubicBezTo>
                    <a:pt x="11" y="5"/>
                    <a:pt x="9" y="0"/>
                    <a:pt x="6" y="8"/>
                  </a:cubicBezTo>
                  <a:cubicBezTo>
                    <a:pt x="5" y="14"/>
                    <a:pt x="2" y="18"/>
                    <a:pt x="5" y="24"/>
                  </a:cubicBezTo>
                  <a:cubicBezTo>
                    <a:pt x="7" y="32"/>
                    <a:pt x="0" y="35"/>
                    <a:pt x="5" y="45"/>
                  </a:cubicBezTo>
                  <a:cubicBezTo>
                    <a:pt x="1" y="52"/>
                    <a:pt x="0" y="57"/>
                    <a:pt x="8" y="62"/>
                  </a:cubicBezTo>
                  <a:cubicBezTo>
                    <a:pt x="15" y="59"/>
                    <a:pt x="9" y="58"/>
                    <a:pt x="5" y="53"/>
                  </a:cubicBezTo>
                  <a:cubicBezTo>
                    <a:pt x="13" y="47"/>
                    <a:pt x="15" y="50"/>
                    <a:pt x="12" y="39"/>
                  </a:cubicBezTo>
                  <a:cubicBezTo>
                    <a:pt x="22" y="33"/>
                    <a:pt x="10" y="33"/>
                    <a:pt x="17" y="26"/>
                  </a:cubicBezTo>
                  <a:cubicBezTo>
                    <a:pt x="19" y="24"/>
                    <a:pt x="23" y="23"/>
                    <a:pt x="26" y="21"/>
                  </a:cubicBezTo>
                  <a:cubicBezTo>
                    <a:pt x="31" y="15"/>
                    <a:pt x="28" y="12"/>
                    <a:pt x="21" y="11"/>
                  </a:cubicBezTo>
                  <a:cubicBezTo>
                    <a:pt x="20" y="10"/>
                    <a:pt x="17" y="9"/>
                    <a:pt x="17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7" name="Freeform 334"/>
            <p:cNvSpPr>
              <a:spLocks/>
            </p:cNvSpPr>
            <p:nvPr/>
          </p:nvSpPr>
          <p:spPr bwMode="auto">
            <a:xfrm>
              <a:off x="955675" y="2209800"/>
              <a:ext cx="198438" cy="333375"/>
            </a:xfrm>
            <a:custGeom>
              <a:avLst/>
              <a:gdLst>
                <a:gd name="T0" fmla="*/ 133350 w 125"/>
                <a:gd name="T1" fmla="*/ 309563 h 210"/>
                <a:gd name="T2" fmla="*/ 139700 w 125"/>
                <a:gd name="T3" fmla="*/ 290513 h 210"/>
                <a:gd name="T4" fmla="*/ 130175 w 125"/>
                <a:gd name="T5" fmla="*/ 280988 h 210"/>
                <a:gd name="T6" fmla="*/ 111125 w 125"/>
                <a:gd name="T7" fmla="*/ 290513 h 210"/>
                <a:gd name="T8" fmla="*/ 130175 w 125"/>
                <a:gd name="T9" fmla="*/ 269875 h 210"/>
                <a:gd name="T10" fmla="*/ 106363 w 125"/>
                <a:gd name="T11" fmla="*/ 266700 h 210"/>
                <a:gd name="T12" fmla="*/ 80963 w 125"/>
                <a:gd name="T13" fmla="*/ 252413 h 210"/>
                <a:gd name="T14" fmla="*/ 90488 w 125"/>
                <a:gd name="T15" fmla="*/ 280988 h 210"/>
                <a:gd name="T16" fmla="*/ 114300 w 125"/>
                <a:gd name="T17" fmla="*/ 304800 h 210"/>
                <a:gd name="T18" fmla="*/ 100013 w 125"/>
                <a:gd name="T19" fmla="*/ 331788 h 210"/>
                <a:gd name="T20" fmla="*/ 82550 w 125"/>
                <a:gd name="T21" fmla="*/ 327025 h 210"/>
                <a:gd name="T22" fmla="*/ 68263 w 125"/>
                <a:gd name="T23" fmla="*/ 298450 h 210"/>
                <a:gd name="T24" fmla="*/ 58738 w 125"/>
                <a:gd name="T25" fmla="*/ 288925 h 210"/>
                <a:gd name="T26" fmla="*/ 44450 w 125"/>
                <a:gd name="T27" fmla="*/ 271463 h 210"/>
                <a:gd name="T28" fmla="*/ 30163 w 125"/>
                <a:gd name="T29" fmla="*/ 252413 h 210"/>
                <a:gd name="T30" fmla="*/ 4763 w 125"/>
                <a:gd name="T31" fmla="*/ 223838 h 210"/>
                <a:gd name="T32" fmla="*/ 15875 w 125"/>
                <a:gd name="T33" fmla="*/ 195262 h 210"/>
                <a:gd name="T34" fmla="*/ 44450 w 125"/>
                <a:gd name="T35" fmla="*/ 212725 h 210"/>
                <a:gd name="T36" fmla="*/ 44450 w 125"/>
                <a:gd name="T37" fmla="*/ 195262 h 210"/>
                <a:gd name="T38" fmla="*/ 33338 w 125"/>
                <a:gd name="T39" fmla="*/ 180975 h 210"/>
                <a:gd name="T40" fmla="*/ 42863 w 125"/>
                <a:gd name="T41" fmla="*/ 176212 h 210"/>
                <a:gd name="T42" fmla="*/ 42863 w 125"/>
                <a:gd name="T43" fmla="*/ 152400 h 210"/>
                <a:gd name="T44" fmla="*/ 23813 w 125"/>
                <a:gd name="T45" fmla="*/ 127000 h 210"/>
                <a:gd name="T46" fmla="*/ 11113 w 125"/>
                <a:gd name="T47" fmla="*/ 107950 h 210"/>
                <a:gd name="T48" fmla="*/ 1588 w 125"/>
                <a:gd name="T49" fmla="*/ 74613 h 210"/>
                <a:gd name="T50" fmla="*/ 23813 w 125"/>
                <a:gd name="T51" fmla="*/ 71438 h 210"/>
                <a:gd name="T52" fmla="*/ 25400 w 125"/>
                <a:gd name="T53" fmla="*/ 61913 h 210"/>
                <a:gd name="T54" fmla="*/ 6350 w 125"/>
                <a:gd name="T55" fmla="*/ 52388 h 210"/>
                <a:gd name="T56" fmla="*/ 23813 w 125"/>
                <a:gd name="T57" fmla="*/ 31750 h 210"/>
                <a:gd name="T58" fmla="*/ 39688 w 125"/>
                <a:gd name="T59" fmla="*/ 17463 h 210"/>
                <a:gd name="T60" fmla="*/ 61913 w 125"/>
                <a:gd name="T61" fmla="*/ 0 h 210"/>
                <a:gd name="T62" fmla="*/ 80963 w 125"/>
                <a:gd name="T63" fmla="*/ 3175 h 210"/>
                <a:gd name="T64" fmla="*/ 106363 w 125"/>
                <a:gd name="T65" fmla="*/ 50800 h 210"/>
                <a:gd name="T66" fmla="*/ 147638 w 125"/>
                <a:gd name="T67" fmla="*/ 128588 h 210"/>
                <a:gd name="T68" fmla="*/ 157163 w 125"/>
                <a:gd name="T69" fmla="*/ 155575 h 210"/>
                <a:gd name="T70" fmla="*/ 180975 w 125"/>
                <a:gd name="T71" fmla="*/ 257175 h 210"/>
                <a:gd name="T72" fmla="*/ 173038 w 125"/>
                <a:gd name="T73" fmla="*/ 314325 h 210"/>
                <a:gd name="T74" fmla="*/ 149225 w 125"/>
                <a:gd name="T75" fmla="*/ 307975 h 210"/>
                <a:gd name="T76" fmla="*/ 133350 w 125"/>
                <a:gd name="T77" fmla="*/ 309563 h 21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5"/>
                <a:gd name="T118" fmla="*/ 0 h 210"/>
                <a:gd name="T119" fmla="*/ 125 w 125"/>
                <a:gd name="T120" fmla="*/ 210 h 21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5" h="210">
                  <a:moveTo>
                    <a:pt x="84" y="195"/>
                  </a:moveTo>
                  <a:cubicBezTo>
                    <a:pt x="69" y="192"/>
                    <a:pt x="80" y="187"/>
                    <a:pt x="88" y="183"/>
                  </a:cubicBezTo>
                  <a:cubicBezTo>
                    <a:pt x="93" y="176"/>
                    <a:pt x="88" y="176"/>
                    <a:pt x="82" y="177"/>
                  </a:cubicBezTo>
                  <a:cubicBezTo>
                    <a:pt x="78" y="183"/>
                    <a:pt x="77" y="186"/>
                    <a:pt x="70" y="183"/>
                  </a:cubicBezTo>
                  <a:cubicBezTo>
                    <a:pt x="68" y="173"/>
                    <a:pt x="73" y="171"/>
                    <a:pt x="82" y="170"/>
                  </a:cubicBezTo>
                  <a:cubicBezTo>
                    <a:pt x="80" y="158"/>
                    <a:pt x="74" y="164"/>
                    <a:pt x="67" y="168"/>
                  </a:cubicBezTo>
                  <a:cubicBezTo>
                    <a:pt x="59" y="167"/>
                    <a:pt x="56" y="166"/>
                    <a:pt x="51" y="159"/>
                  </a:cubicBezTo>
                  <a:cubicBezTo>
                    <a:pt x="46" y="168"/>
                    <a:pt x="45" y="175"/>
                    <a:pt x="57" y="177"/>
                  </a:cubicBezTo>
                  <a:cubicBezTo>
                    <a:pt x="61" y="184"/>
                    <a:pt x="64" y="190"/>
                    <a:pt x="72" y="192"/>
                  </a:cubicBezTo>
                  <a:cubicBezTo>
                    <a:pt x="79" y="204"/>
                    <a:pt x="77" y="210"/>
                    <a:pt x="63" y="209"/>
                  </a:cubicBezTo>
                  <a:cubicBezTo>
                    <a:pt x="59" y="208"/>
                    <a:pt x="55" y="208"/>
                    <a:pt x="52" y="206"/>
                  </a:cubicBezTo>
                  <a:cubicBezTo>
                    <a:pt x="49" y="204"/>
                    <a:pt x="46" y="192"/>
                    <a:pt x="43" y="188"/>
                  </a:cubicBezTo>
                  <a:cubicBezTo>
                    <a:pt x="40" y="175"/>
                    <a:pt x="45" y="190"/>
                    <a:pt x="37" y="182"/>
                  </a:cubicBezTo>
                  <a:cubicBezTo>
                    <a:pt x="32" y="177"/>
                    <a:pt x="36" y="174"/>
                    <a:pt x="28" y="171"/>
                  </a:cubicBezTo>
                  <a:cubicBezTo>
                    <a:pt x="24" y="165"/>
                    <a:pt x="25" y="163"/>
                    <a:pt x="19" y="159"/>
                  </a:cubicBezTo>
                  <a:cubicBezTo>
                    <a:pt x="17" y="147"/>
                    <a:pt x="12" y="147"/>
                    <a:pt x="3" y="141"/>
                  </a:cubicBezTo>
                  <a:cubicBezTo>
                    <a:pt x="9" y="133"/>
                    <a:pt x="0" y="128"/>
                    <a:pt x="10" y="123"/>
                  </a:cubicBezTo>
                  <a:cubicBezTo>
                    <a:pt x="16" y="125"/>
                    <a:pt x="23" y="130"/>
                    <a:pt x="28" y="134"/>
                  </a:cubicBezTo>
                  <a:cubicBezTo>
                    <a:pt x="30" y="129"/>
                    <a:pt x="31" y="129"/>
                    <a:pt x="28" y="123"/>
                  </a:cubicBezTo>
                  <a:cubicBezTo>
                    <a:pt x="26" y="120"/>
                    <a:pt x="21" y="114"/>
                    <a:pt x="21" y="114"/>
                  </a:cubicBezTo>
                  <a:cubicBezTo>
                    <a:pt x="18" y="105"/>
                    <a:pt x="22" y="105"/>
                    <a:pt x="27" y="111"/>
                  </a:cubicBezTo>
                  <a:cubicBezTo>
                    <a:pt x="33" y="106"/>
                    <a:pt x="35" y="100"/>
                    <a:pt x="27" y="96"/>
                  </a:cubicBezTo>
                  <a:cubicBezTo>
                    <a:pt x="23" y="90"/>
                    <a:pt x="19" y="86"/>
                    <a:pt x="15" y="80"/>
                  </a:cubicBezTo>
                  <a:cubicBezTo>
                    <a:pt x="17" y="72"/>
                    <a:pt x="15" y="69"/>
                    <a:pt x="7" y="68"/>
                  </a:cubicBezTo>
                  <a:cubicBezTo>
                    <a:pt x="6" y="61"/>
                    <a:pt x="4" y="53"/>
                    <a:pt x="1" y="47"/>
                  </a:cubicBezTo>
                  <a:cubicBezTo>
                    <a:pt x="4" y="39"/>
                    <a:pt x="8" y="44"/>
                    <a:pt x="15" y="45"/>
                  </a:cubicBezTo>
                  <a:cubicBezTo>
                    <a:pt x="15" y="43"/>
                    <a:pt x="17" y="40"/>
                    <a:pt x="16" y="39"/>
                  </a:cubicBezTo>
                  <a:cubicBezTo>
                    <a:pt x="13" y="36"/>
                    <a:pt x="4" y="33"/>
                    <a:pt x="4" y="33"/>
                  </a:cubicBezTo>
                  <a:cubicBezTo>
                    <a:pt x="9" y="10"/>
                    <a:pt x="7" y="36"/>
                    <a:pt x="15" y="20"/>
                  </a:cubicBezTo>
                  <a:cubicBezTo>
                    <a:pt x="16" y="13"/>
                    <a:pt x="19" y="15"/>
                    <a:pt x="25" y="11"/>
                  </a:cubicBezTo>
                  <a:cubicBezTo>
                    <a:pt x="30" y="3"/>
                    <a:pt x="30" y="2"/>
                    <a:pt x="39" y="0"/>
                  </a:cubicBezTo>
                  <a:cubicBezTo>
                    <a:pt x="43" y="1"/>
                    <a:pt x="47" y="0"/>
                    <a:pt x="51" y="2"/>
                  </a:cubicBezTo>
                  <a:cubicBezTo>
                    <a:pt x="60" y="7"/>
                    <a:pt x="64" y="24"/>
                    <a:pt x="67" y="32"/>
                  </a:cubicBezTo>
                  <a:cubicBezTo>
                    <a:pt x="74" y="49"/>
                    <a:pt x="82" y="67"/>
                    <a:pt x="93" y="81"/>
                  </a:cubicBezTo>
                  <a:cubicBezTo>
                    <a:pt x="94" y="87"/>
                    <a:pt x="97" y="92"/>
                    <a:pt x="99" y="98"/>
                  </a:cubicBezTo>
                  <a:cubicBezTo>
                    <a:pt x="103" y="119"/>
                    <a:pt x="108" y="141"/>
                    <a:pt x="114" y="162"/>
                  </a:cubicBezTo>
                  <a:cubicBezTo>
                    <a:pt x="115" y="173"/>
                    <a:pt x="125" y="195"/>
                    <a:pt x="109" y="198"/>
                  </a:cubicBezTo>
                  <a:cubicBezTo>
                    <a:pt x="104" y="197"/>
                    <a:pt x="99" y="195"/>
                    <a:pt x="94" y="194"/>
                  </a:cubicBezTo>
                  <a:cubicBezTo>
                    <a:pt x="91" y="195"/>
                    <a:pt x="84" y="198"/>
                    <a:pt x="84" y="19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8" name="Freeform 335"/>
            <p:cNvSpPr>
              <a:spLocks/>
            </p:cNvSpPr>
            <p:nvPr/>
          </p:nvSpPr>
          <p:spPr bwMode="auto">
            <a:xfrm>
              <a:off x="857250" y="1665288"/>
              <a:ext cx="908050" cy="919162"/>
            </a:xfrm>
            <a:custGeom>
              <a:avLst/>
              <a:gdLst>
                <a:gd name="T0" fmla="*/ 889000 w 572"/>
                <a:gd name="T1" fmla="*/ 873125 h 579"/>
                <a:gd name="T2" fmla="*/ 857250 w 572"/>
                <a:gd name="T3" fmla="*/ 819150 h 579"/>
                <a:gd name="T4" fmla="*/ 833438 w 572"/>
                <a:gd name="T5" fmla="*/ 761999 h 579"/>
                <a:gd name="T6" fmla="*/ 827088 w 572"/>
                <a:gd name="T7" fmla="*/ 725487 h 579"/>
                <a:gd name="T8" fmla="*/ 808037 w 572"/>
                <a:gd name="T9" fmla="*/ 696912 h 579"/>
                <a:gd name="T10" fmla="*/ 788987 w 572"/>
                <a:gd name="T11" fmla="*/ 696912 h 579"/>
                <a:gd name="T12" fmla="*/ 769937 w 572"/>
                <a:gd name="T13" fmla="*/ 677862 h 579"/>
                <a:gd name="T14" fmla="*/ 746125 w 572"/>
                <a:gd name="T15" fmla="*/ 668337 h 579"/>
                <a:gd name="T16" fmla="*/ 728662 w 572"/>
                <a:gd name="T17" fmla="*/ 644525 h 579"/>
                <a:gd name="T18" fmla="*/ 661987 w 572"/>
                <a:gd name="T19" fmla="*/ 623887 h 579"/>
                <a:gd name="T20" fmla="*/ 652462 w 572"/>
                <a:gd name="T21" fmla="*/ 601662 h 579"/>
                <a:gd name="T22" fmla="*/ 665162 w 572"/>
                <a:gd name="T23" fmla="*/ 600075 h 579"/>
                <a:gd name="T24" fmla="*/ 633412 w 572"/>
                <a:gd name="T25" fmla="*/ 538162 h 579"/>
                <a:gd name="T26" fmla="*/ 604837 w 572"/>
                <a:gd name="T27" fmla="*/ 515937 h 579"/>
                <a:gd name="T28" fmla="*/ 636587 w 572"/>
                <a:gd name="T29" fmla="*/ 481012 h 579"/>
                <a:gd name="T30" fmla="*/ 604837 w 572"/>
                <a:gd name="T31" fmla="*/ 438150 h 579"/>
                <a:gd name="T32" fmla="*/ 584200 w 572"/>
                <a:gd name="T33" fmla="*/ 395287 h 579"/>
                <a:gd name="T34" fmla="*/ 536575 w 572"/>
                <a:gd name="T35" fmla="*/ 406400 h 579"/>
                <a:gd name="T36" fmla="*/ 485775 w 572"/>
                <a:gd name="T37" fmla="*/ 395287 h 579"/>
                <a:gd name="T38" fmla="*/ 488950 w 572"/>
                <a:gd name="T39" fmla="*/ 390525 h 579"/>
                <a:gd name="T40" fmla="*/ 542925 w 572"/>
                <a:gd name="T41" fmla="*/ 377825 h 579"/>
                <a:gd name="T42" fmla="*/ 533400 w 572"/>
                <a:gd name="T43" fmla="*/ 320675 h 579"/>
                <a:gd name="T44" fmla="*/ 565150 w 572"/>
                <a:gd name="T45" fmla="*/ 352425 h 579"/>
                <a:gd name="T46" fmla="*/ 546100 w 572"/>
                <a:gd name="T47" fmla="*/ 306387 h 579"/>
                <a:gd name="T48" fmla="*/ 514350 w 572"/>
                <a:gd name="T49" fmla="*/ 300037 h 579"/>
                <a:gd name="T50" fmla="*/ 503237 w 572"/>
                <a:gd name="T51" fmla="*/ 209550 h 579"/>
                <a:gd name="T52" fmla="*/ 447675 w 572"/>
                <a:gd name="T53" fmla="*/ 239712 h 579"/>
                <a:gd name="T54" fmla="*/ 452438 w 572"/>
                <a:gd name="T55" fmla="*/ 223837 h 579"/>
                <a:gd name="T56" fmla="*/ 466725 w 572"/>
                <a:gd name="T57" fmla="*/ 187325 h 579"/>
                <a:gd name="T58" fmla="*/ 504825 w 572"/>
                <a:gd name="T59" fmla="*/ 157162 h 579"/>
                <a:gd name="T60" fmla="*/ 417513 w 572"/>
                <a:gd name="T61" fmla="*/ 144462 h 579"/>
                <a:gd name="T62" fmla="*/ 431800 w 572"/>
                <a:gd name="T63" fmla="*/ 139700 h 579"/>
                <a:gd name="T64" fmla="*/ 357187 w 572"/>
                <a:gd name="T65" fmla="*/ 101600 h 579"/>
                <a:gd name="T66" fmla="*/ 279400 w 572"/>
                <a:gd name="T67" fmla="*/ 61912 h 579"/>
                <a:gd name="T68" fmla="*/ 195262 w 572"/>
                <a:gd name="T69" fmla="*/ 15875 h 579"/>
                <a:gd name="T70" fmla="*/ 123825 w 572"/>
                <a:gd name="T71" fmla="*/ 120650 h 579"/>
                <a:gd name="T72" fmla="*/ 57150 w 572"/>
                <a:gd name="T73" fmla="*/ 211137 h 579"/>
                <a:gd name="T74" fmla="*/ 9525 w 572"/>
                <a:gd name="T75" fmla="*/ 273050 h 579"/>
                <a:gd name="T76" fmla="*/ 23812 w 572"/>
                <a:gd name="T77" fmla="*/ 306387 h 579"/>
                <a:gd name="T78" fmla="*/ 100012 w 572"/>
                <a:gd name="T79" fmla="*/ 357187 h 579"/>
                <a:gd name="T80" fmla="*/ 128587 w 572"/>
                <a:gd name="T81" fmla="*/ 492125 h 579"/>
                <a:gd name="T82" fmla="*/ 155575 w 572"/>
                <a:gd name="T83" fmla="*/ 544512 h 579"/>
                <a:gd name="T84" fmla="*/ 198437 w 572"/>
                <a:gd name="T85" fmla="*/ 630237 h 579"/>
                <a:gd name="T86" fmla="*/ 217488 w 572"/>
                <a:gd name="T87" fmla="*/ 677862 h 579"/>
                <a:gd name="T88" fmla="*/ 246062 w 572"/>
                <a:gd name="T89" fmla="*/ 766762 h 579"/>
                <a:gd name="T90" fmla="*/ 265112 w 572"/>
                <a:gd name="T91" fmla="*/ 823912 h 579"/>
                <a:gd name="T92" fmla="*/ 341312 w 572"/>
                <a:gd name="T93" fmla="*/ 873125 h 579"/>
                <a:gd name="T94" fmla="*/ 400050 w 572"/>
                <a:gd name="T95" fmla="*/ 885825 h 579"/>
                <a:gd name="T96" fmla="*/ 474662 w 572"/>
                <a:gd name="T97" fmla="*/ 885825 h 579"/>
                <a:gd name="T98" fmla="*/ 550862 w 572"/>
                <a:gd name="T99" fmla="*/ 901700 h 579"/>
                <a:gd name="T100" fmla="*/ 612775 w 572"/>
                <a:gd name="T101" fmla="*/ 914400 h 579"/>
                <a:gd name="T102" fmla="*/ 785812 w 572"/>
                <a:gd name="T103" fmla="*/ 919162 h 579"/>
                <a:gd name="T104" fmla="*/ 908050 w 572"/>
                <a:gd name="T105" fmla="*/ 909637 h 57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72"/>
                <a:gd name="T160" fmla="*/ 0 h 579"/>
                <a:gd name="T161" fmla="*/ 572 w 572"/>
                <a:gd name="T162" fmla="*/ 579 h 579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72" h="579">
                  <a:moveTo>
                    <a:pt x="572" y="573"/>
                  </a:moveTo>
                  <a:cubicBezTo>
                    <a:pt x="569" y="564"/>
                    <a:pt x="569" y="555"/>
                    <a:pt x="560" y="550"/>
                  </a:cubicBezTo>
                  <a:cubicBezTo>
                    <a:pt x="556" y="542"/>
                    <a:pt x="556" y="532"/>
                    <a:pt x="552" y="523"/>
                  </a:cubicBezTo>
                  <a:cubicBezTo>
                    <a:pt x="551" y="514"/>
                    <a:pt x="548" y="513"/>
                    <a:pt x="540" y="516"/>
                  </a:cubicBezTo>
                  <a:cubicBezTo>
                    <a:pt x="532" y="513"/>
                    <a:pt x="531" y="512"/>
                    <a:pt x="530" y="504"/>
                  </a:cubicBezTo>
                  <a:cubicBezTo>
                    <a:pt x="531" y="496"/>
                    <a:pt x="535" y="482"/>
                    <a:pt x="525" y="480"/>
                  </a:cubicBezTo>
                  <a:cubicBezTo>
                    <a:pt x="518" y="477"/>
                    <a:pt x="514" y="480"/>
                    <a:pt x="512" y="472"/>
                  </a:cubicBezTo>
                  <a:cubicBezTo>
                    <a:pt x="522" y="465"/>
                    <a:pt x="523" y="474"/>
                    <a:pt x="521" y="457"/>
                  </a:cubicBezTo>
                  <a:cubicBezTo>
                    <a:pt x="525" y="451"/>
                    <a:pt x="531" y="443"/>
                    <a:pt x="521" y="445"/>
                  </a:cubicBezTo>
                  <a:cubicBezTo>
                    <a:pt x="513" y="448"/>
                    <a:pt x="515" y="443"/>
                    <a:pt x="509" y="439"/>
                  </a:cubicBezTo>
                  <a:cubicBezTo>
                    <a:pt x="506" y="444"/>
                    <a:pt x="505" y="447"/>
                    <a:pt x="500" y="451"/>
                  </a:cubicBezTo>
                  <a:cubicBezTo>
                    <a:pt x="474" y="449"/>
                    <a:pt x="483" y="444"/>
                    <a:pt x="497" y="439"/>
                  </a:cubicBezTo>
                  <a:cubicBezTo>
                    <a:pt x="507" y="444"/>
                    <a:pt x="497" y="435"/>
                    <a:pt x="495" y="432"/>
                  </a:cubicBezTo>
                  <a:cubicBezTo>
                    <a:pt x="499" y="423"/>
                    <a:pt x="492" y="426"/>
                    <a:pt x="485" y="427"/>
                  </a:cubicBezTo>
                  <a:cubicBezTo>
                    <a:pt x="479" y="430"/>
                    <a:pt x="475" y="436"/>
                    <a:pt x="473" y="427"/>
                  </a:cubicBezTo>
                  <a:cubicBezTo>
                    <a:pt x="485" y="425"/>
                    <a:pt x="475" y="425"/>
                    <a:pt x="470" y="421"/>
                  </a:cubicBezTo>
                  <a:cubicBezTo>
                    <a:pt x="461" y="423"/>
                    <a:pt x="451" y="427"/>
                    <a:pt x="449" y="415"/>
                  </a:cubicBezTo>
                  <a:cubicBezTo>
                    <a:pt x="455" y="411"/>
                    <a:pt x="458" y="413"/>
                    <a:pt x="459" y="406"/>
                  </a:cubicBezTo>
                  <a:cubicBezTo>
                    <a:pt x="447" y="404"/>
                    <a:pt x="449" y="405"/>
                    <a:pt x="438" y="399"/>
                  </a:cubicBezTo>
                  <a:cubicBezTo>
                    <a:pt x="429" y="400"/>
                    <a:pt x="426" y="394"/>
                    <a:pt x="417" y="393"/>
                  </a:cubicBezTo>
                  <a:cubicBezTo>
                    <a:pt x="410" y="399"/>
                    <a:pt x="406" y="397"/>
                    <a:pt x="401" y="390"/>
                  </a:cubicBezTo>
                  <a:cubicBezTo>
                    <a:pt x="408" y="387"/>
                    <a:pt x="410" y="387"/>
                    <a:pt x="411" y="379"/>
                  </a:cubicBezTo>
                  <a:cubicBezTo>
                    <a:pt x="406" y="373"/>
                    <a:pt x="402" y="372"/>
                    <a:pt x="410" y="367"/>
                  </a:cubicBezTo>
                  <a:cubicBezTo>
                    <a:pt x="415" y="370"/>
                    <a:pt x="417" y="372"/>
                    <a:pt x="419" y="378"/>
                  </a:cubicBezTo>
                  <a:cubicBezTo>
                    <a:pt x="426" y="367"/>
                    <a:pt x="415" y="364"/>
                    <a:pt x="407" y="358"/>
                  </a:cubicBezTo>
                  <a:cubicBezTo>
                    <a:pt x="404" y="352"/>
                    <a:pt x="399" y="339"/>
                    <a:pt x="399" y="339"/>
                  </a:cubicBezTo>
                  <a:cubicBezTo>
                    <a:pt x="398" y="332"/>
                    <a:pt x="394" y="327"/>
                    <a:pt x="392" y="319"/>
                  </a:cubicBezTo>
                  <a:cubicBezTo>
                    <a:pt x="385" y="323"/>
                    <a:pt x="389" y="328"/>
                    <a:pt x="381" y="325"/>
                  </a:cubicBezTo>
                  <a:cubicBezTo>
                    <a:pt x="380" y="317"/>
                    <a:pt x="382" y="316"/>
                    <a:pt x="389" y="313"/>
                  </a:cubicBezTo>
                  <a:cubicBezTo>
                    <a:pt x="393" y="308"/>
                    <a:pt x="396" y="306"/>
                    <a:pt x="401" y="303"/>
                  </a:cubicBezTo>
                  <a:cubicBezTo>
                    <a:pt x="403" y="295"/>
                    <a:pt x="397" y="297"/>
                    <a:pt x="390" y="295"/>
                  </a:cubicBezTo>
                  <a:cubicBezTo>
                    <a:pt x="385" y="289"/>
                    <a:pt x="384" y="283"/>
                    <a:pt x="381" y="276"/>
                  </a:cubicBezTo>
                  <a:cubicBezTo>
                    <a:pt x="380" y="270"/>
                    <a:pt x="379" y="266"/>
                    <a:pt x="375" y="261"/>
                  </a:cubicBezTo>
                  <a:cubicBezTo>
                    <a:pt x="374" y="255"/>
                    <a:pt x="373" y="253"/>
                    <a:pt x="368" y="249"/>
                  </a:cubicBezTo>
                  <a:cubicBezTo>
                    <a:pt x="350" y="251"/>
                    <a:pt x="362" y="251"/>
                    <a:pt x="351" y="258"/>
                  </a:cubicBezTo>
                  <a:cubicBezTo>
                    <a:pt x="347" y="257"/>
                    <a:pt x="342" y="256"/>
                    <a:pt x="338" y="256"/>
                  </a:cubicBezTo>
                  <a:cubicBezTo>
                    <a:pt x="332" y="255"/>
                    <a:pt x="326" y="256"/>
                    <a:pt x="320" y="255"/>
                  </a:cubicBezTo>
                  <a:cubicBezTo>
                    <a:pt x="315" y="254"/>
                    <a:pt x="311" y="250"/>
                    <a:pt x="306" y="249"/>
                  </a:cubicBezTo>
                  <a:cubicBezTo>
                    <a:pt x="304" y="246"/>
                    <a:pt x="299" y="245"/>
                    <a:pt x="299" y="241"/>
                  </a:cubicBezTo>
                  <a:cubicBezTo>
                    <a:pt x="299" y="240"/>
                    <a:pt x="301" y="242"/>
                    <a:pt x="308" y="246"/>
                  </a:cubicBezTo>
                  <a:cubicBezTo>
                    <a:pt x="315" y="250"/>
                    <a:pt x="313" y="249"/>
                    <a:pt x="320" y="250"/>
                  </a:cubicBezTo>
                  <a:cubicBezTo>
                    <a:pt x="330" y="249"/>
                    <a:pt x="332" y="241"/>
                    <a:pt x="342" y="238"/>
                  </a:cubicBezTo>
                  <a:cubicBezTo>
                    <a:pt x="348" y="230"/>
                    <a:pt x="343" y="224"/>
                    <a:pt x="336" y="220"/>
                  </a:cubicBezTo>
                  <a:cubicBezTo>
                    <a:pt x="331" y="213"/>
                    <a:pt x="326" y="207"/>
                    <a:pt x="336" y="202"/>
                  </a:cubicBezTo>
                  <a:cubicBezTo>
                    <a:pt x="344" y="204"/>
                    <a:pt x="348" y="204"/>
                    <a:pt x="345" y="213"/>
                  </a:cubicBezTo>
                  <a:cubicBezTo>
                    <a:pt x="348" y="218"/>
                    <a:pt x="350" y="220"/>
                    <a:pt x="356" y="222"/>
                  </a:cubicBezTo>
                  <a:cubicBezTo>
                    <a:pt x="359" y="228"/>
                    <a:pt x="361" y="238"/>
                    <a:pt x="363" y="225"/>
                  </a:cubicBezTo>
                  <a:cubicBezTo>
                    <a:pt x="362" y="211"/>
                    <a:pt x="358" y="200"/>
                    <a:pt x="344" y="193"/>
                  </a:cubicBezTo>
                  <a:cubicBezTo>
                    <a:pt x="333" y="195"/>
                    <a:pt x="326" y="196"/>
                    <a:pt x="315" y="195"/>
                  </a:cubicBezTo>
                  <a:cubicBezTo>
                    <a:pt x="304" y="187"/>
                    <a:pt x="309" y="187"/>
                    <a:pt x="324" y="189"/>
                  </a:cubicBezTo>
                  <a:cubicBezTo>
                    <a:pt x="329" y="177"/>
                    <a:pt x="326" y="170"/>
                    <a:pt x="320" y="160"/>
                  </a:cubicBezTo>
                  <a:cubicBezTo>
                    <a:pt x="321" y="149"/>
                    <a:pt x="326" y="139"/>
                    <a:pt x="317" y="132"/>
                  </a:cubicBezTo>
                  <a:cubicBezTo>
                    <a:pt x="309" y="134"/>
                    <a:pt x="309" y="140"/>
                    <a:pt x="300" y="142"/>
                  </a:cubicBezTo>
                  <a:cubicBezTo>
                    <a:pt x="294" y="146"/>
                    <a:pt x="289" y="150"/>
                    <a:pt x="282" y="151"/>
                  </a:cubicBezTo>
                  <a:cubicBezTo>
                    <a:pt x="284" y="144"/>
                    <a:pt x="292" y="142"/>
                    <a:pt x="299" y="139"/>
                  </a:cubicBezTo>
                  <a:cubicBezTo>
                    <a:pt x="301" y="125"/>
                    <a:pt x="291" y="139"/>
                    <a:pt x="285" y="141"/>
                  </a:cubicBezTo>
                  <a:cubicBezTo>
                    <a:pt x="273" y="138"/>
                    <a:pt x="268" y="135"/>
                    <a:pt x="281" y="130"/>
                  </a:cubicBezTo>
                  <a:cubicBezTo>
                    <a:pt x="287" y="121"/>
                    <a:pt x="281" y="121"/>
                    <a:pt x="294" y="118"/>
                  </a:cubicBezTo>
                  <a:cubicBezTo>
                    <a:pt x="292" y="105"/>
                    <a:pt x="273" y="110"/>
                    <a:pt x="261" y="109"/>
                  </a:cubicBezTo>
                  <a:cubicBezTo>
                    <a:pt x="240" y="99"/>
                    <a:pt x="302" y="100"/>
                    <a:pt x="318" y="99"/>
                  </a:cubicBezTo>
                  <a:cubicBezTo>
                    <a:pt x="328" y="96"/>
                    <a:pt x="322" y="91"/>
                    <a:pt x="315" y="90"/>
                  </a:cubicBezTo>
                  <a:cubicBezTo>
                    <a:pt x="294" y="91"/>
                    <a:pt x="283" y="93"/>
                    <a:pt x="263" y="91"/>
                  </a:cubicBezTo>
                  <a:cubicBezTo>
                    <a:pt x="262" y="90"/>
                    <a:pt x="260" y="87"/>
                    <a:pt x="261" y="87"/>
                  </a:cubicBezTo>
                  <a:cubicBezTo>
                    <a:pt x="264" y="86"/>
                    <a:pt x="269" y="90"/>
                    <a:pt x="272" y="88"/>
                  </a:cubicBezTo>
                  <a:cubicBezTo>
                    <a:pt x="283" y="78"/>
                    <a:pt x="264" y="78"/>
                    <a:pt x="261" y="78"/>
                  </a:cubicBezTo>
                  <a:cubicBezTo>
                    <a:pt x="241" y="68"/>
                    <a:pt x="253" y="67"/>
                    <a:pt x="225" y="64"/>
                  </a:cubicBezTo>
                  <a:cubicBezTo>
                    <a:pt x="213" y="58"/>
                    <a:pt x="201" y="62"/>
                    <a:pt x="189" y="55"/>
                  </a:cubicBezTo>
                  <a:cubicBezTo>
                    <a:pt x="185" y="49"/>
                    <a:pt x="182" y="43"/>
                    <a:pt x="176" y="39"/>
                  </a:cubicBezTo>
                  <a:cubicBezTo>
                    <a:pt x="167" y="25"/>
                    <a:pt x="153" y="3"/>
                    <a:pt x="135" y="0"/>
                  </a:cubicBezTo>
                  <a:cubicBezTo>
                    <a:pt x="130" y="3"/>
                    <a:pt x="126" y="5"/>
                    <a:pt x="123" y="10"/>
                  </a:cubicBezTo>
                  <a:cubicBezTo>
                    <a:pt x="121" y="22"/>
                    <a:pt x="106" y="43"/>
                    <a:pt x="96" y="49"/>
                  </a:cubicBezTo>
                  <a:cubicBezTo>
                    <a:pt x="90" y="58"/>
                    <a:pt x="84" y="67"/>
                    <a:pt x="78" y="76"/>
                  </a:cubicBezTo>
                  <a:cubicBezTo>
                    <a:pt x="76" y="86"/>
                    <a:pt x="68" y="97"/>
                    <a:pt x="60" y="103"/>
                  </a:cubicBezTo>
                  <a:cubicBezTo>
                    <a:pt x="54" y="113"/>
                    <a:pt x="46" y="127"/>
                    <a:pt x="36" y="133"/>
                  </a:cubicBezTo>
                  <a:cubicBezTo>
                    <a:pt x="32" y="140"/>
                    <a:pt x="28" y="146"/>
                    <a:pt x="21" y="150"/>
                  </a:cubicBezTo>
                  <a:cubicBezTo>
                    <a:pt x="16" y="157"/>
                    <a:pt x="12" y="165"/>
                    <a:pt x="6" y="172"/>
                  </a:cubicBezTo>
                  <a:cubicBezTo>
                    <a:pt x="5" y="178"/>
                    <a:pt x="3" y="181"/>
                    <a:pt x="0" y="186"/>
                  </a:cubicBezTo>
                  <a:cubicBezTo>
                    <a:pt x="6" y="190"/>
                    <a:pt x="8" y="192"/>
                    <a:pt x="15" y="193"/>
                  </a:cubicBezTo>
                  <a:cubicBezTo>
                    <a:pt x="32" y="200"/>
                    <a:pt x="30" y="221"/>
                    <a:pt x="47" y="228"/>
                  </a:cubicBezTo>
                  <a:cubicBezTo>
                    <a:pt x="54" y="224"/>
                    <a:pt x="54" y="223"/>
                    <a:pt x="63" y="225"/>
                  </a:cubicBezTo>
                  <a:cubicBezTo>
                    <a:pt x="70" y="234"/>
                    <a:pt x="69" y="245"/>
                    <a:pt x="74" y="255"/>
                  </a:cubicBezTo>
                  <a:cubicBezTo>
                    <a:pt x="77" y="272"/>
                    <a:pt x="65" y="298"/>
                    <a:pt x="81" y="310"/>
                  </a:cubicBezTo>
                  <a:cubicBezTo>
                    <a:pt x="84" y="315"/>
                    <a:pt x="87" y="319"/>
                    <a:pt x="90" y="324"/>
                  </a:cubicBezTo>
                  <a:cubicBezTo>
                    <a:pt x="92" y="333"/>
                    <a:pt x="91" y="337"/>
                    <a:pt x="98" y="343"/>
                  </a:cubicBezTo>
                  <a:cubicBezTo>
                    <a:pt x="104" y="354"/>
                    <a:pt x="108" y="366"/>
                    <a:pt x="116" y="376"/>
                  </a:cubicBezTo>
                  <a:cubicBezTo>
                    <a:pt x="117" y="383"/>
                    <a:pt x="121" y="391"/>
                    <a:pt x="125" y="397"/>
                  </a:cubicBezTo>
                  <a:cubicBezTo>
                    <a:pt x="126" y="403"/>
                    <a:pt x="127" y="407"/>
                    <a:pt x="131" y="412"/>
                  </a:cubicBezTo>
                  <a:cubicBezTo>
                    <a:pt x="132" y="418"/>
                    <a:pt x="133" y="422"/>
                    <a:pt x="137" y="427"/>
                  </a:cubicBezTo>
                  <a:cubicBezTo>
                    <a:pt x="138" y="433"/>
                    <a:pt x="140" y="437"/>
                    <a:pt x="143" y="442"/>
                  </a:cubicBezTo>
                  <a:cubicBezTo>
                    <a:pt x="146" y="455"/>
                    <a:pt x="150" y="471"/>
                    <a:pt x="155" y="483"/>
                  </a:cubicBezTo>
                  <a:cubicBezTo>
                    <a:pt x="156" y="491"/>
                    <a:pt x="158" y="498"/>
                    <a:pt x="161" y="505"/>
                  </a:cubicBezTo>
                  <a:cubicBezTo>
                    <a:pt x="162" y="511"/>
                    <a:pt x="164" y="514"/>
                    <a:pt x="167" y="519"/>
                  </a:cubicBezTo>
                  <a:cubicBezTo>
                    <a:pt x="171" y="541"/>
                    <a:pt x="175" y="544"/>
                    <a:pt x="198" y="547"/>
                  </a:cubicBezTo>
                  <a:cubicBezTo>
                    <a:pt x="216" y="552"/>
                    <a:pt x="195" y="547"/>
                    <a:pt x="215" y="550"/>
                  </a:cubicBezTo>
                  <a:cubicBezTo>
                    <a:pt x="220" y="551"/>
                    <a:pt x="230" y="553"/>
                    <a:pt x="230" y="553"/>
                  </a:cubicBezTo>
                  <a:cubicBezTo>
                    <a:pt x="237" y="556"/>
                    <a:pt x="252" y="558"/>
                    <a:pt x="252" y="558"/>
                  </a:cubicBezTo>
                  <a:cubicBezTo>
                    <a:pt x="262" y="557"/>
                    <a:pt x="272" y="554"/>
                    <a:pt x="282" y="556"/>
                  </a:cubicBezTo>
                  <a:cubicBezTo>
                    <a:pt x="288" y="559"/>
                    <a:pt x="292" y="559"/>
                    <a:pt x="299" y="558"/>
                  </a:cubicBezTo>
                  <a:cubicBezTo>
                    <a:pt x="305" y="559"/>
                    <a:pt x="308" y="562"/>
                    <a:pt x="314" y="564"/>
                  </a:cubicBezTo>
                  <a:cubicBezTo>
                    <a:pt x="325" y="567"/>
                    <a:pt x="336" y="567"/>
                    <a:pt x="347" y="568"/>
                  </a:cubicBezTo>
                  <a:cubicBezTo>
                    <a:pt x="353" y="569"/>
                    <a:pt x="365" y="571"/>
                    <a:pt x="365" y="571"/>
                  </a:cubicBezTo>
                  <a:cubicBezTo>
                    <a:pt x="372" y="574"/>
                    <a:pt x="378" y="575"/>
                    <a:pt x="386" y="576"/>
                  </a:cubicBezTo>
                  <a:cubicBezTo>
                    <a:pt x="422" y="573"/>
                    <a:pt x="408" y="575"/>
                    <a:pt x="429" y="571"/>
                  </a:cubicBezTo>
                  <a:cubicBezTo>
                    <a:pt x="452" y="573"/>
                    <a:pt x="473" y="576"/>
                    <a:pt x="495" y="579"/>
                  </a:cubicBezTo>
                  <a:cubicBezTo>
                    <a:pt x="514" y="577"/>
                    <a:pt x="528" y="576"/>
                    <a:pt x="546" y="577"/>
                  </a:cubicBezTo>
                  <a:cubicBezTo>
                    <a:pt x="559" y="576"/>
                    <a:pt x="572" y="578"/>
                    <a:pt x="572" y="57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19" name="Freeform 336"/>
            <p:cNvSpPr>
              <a:spLocks/>
            </p:cNvSpPr>
            <p:nvPr/>
          </p:nvSpPr>
          <p:spPr bwMode="auto">
            <a:xfrm>
              <a:off x="1062038" y="1627188"/>
              <a:ext cx="492125" cy="415925"/>
            </a:xfrm>
            <a:custGeom>
              <a:avLst/>
              <a:gdLst>
                <a:gd name="T0" fmla="*/ 0 w 310"/>
                <a:gd name="T1" fmla="*/ 44450 h 262"/>
                <a:gd name="T2" fmla="*/ 36512 w 310"/>
                <a:gd name="T3" fmla="*/ 0 h 262"/>
                <a:gd name="T4" fmla="*/ 61912 w 310"/>
                <a:gd name="T5" fmla="*/ 20637 h 262"/>
                <a:gd name="T6" fmla="*/ 79375 w 310"/>
                <a:gd name="T7" fmla="*/ 42862 h 262"/>
                <a:gd name="T8" fmla="*/ 85725 w 310"/>
                <a:gd name="T9" fmla="*/ 49212 h 262"/>
                <a:gd name="T10" fmla="*/ 131762 w 310"/>
                <a:gd name="T11" fmla="*/ 33337 h 262"/>
                <a:gd name="T12" fmla="*/ 147637 w 310"/>
                <a:gd name="T13" fmla="*/ 49212 h 262"/>
                <a:gd name="T14" fmla="*/ 169862 w 310"/>
                <a:gd name="T15" fmla="*/ 42862 h 262"/>
                <a:gd name="T16" fmla="*/ 198437 w 310"/>
                <a:gd name="T17" fmla="*/ 33337 h 262"/>
                <a:gd name="T18" fmla="*/ 161925 w 310"/>
                <a:gd name="T19" fmla="*/ 57150 h 262"/>
                <a:gd name="T20" fmla="*/ 131762 w 310"/>
                <a:gd name="T21" fmla="*/ 76200 h 262"/>
                <a:gd name="T22" fmla="*/ 138112 w 310"/>
                <a:gd name="T23" fmla="*/ 80962 h 262"/>
                <a:gd name="T24" fmla="*/ 166687 w 310"/>
                <a:gd name="T25" fmla="*/ 61912 h 262"/>
                <a:gd name="T26" fmla="*/ 198437 w 310"/>
                <a:gd name="T27" fmla="*/ 57150 h 262"/>
                <a:gd name="T28" fmla="*/ 223838 w 310"/>
                <a:gd name="T29" fmla="*/ 42862 h 262"/>
                <a:gd name="T30" fmla="*/ 241300 w 310"/>
                <a:gd name="T31" fmla="*/ 30162 h 262"/>
                <a:gd name="T32" fmla="*/ 250825 w 310"/>
                <a:gd name="T33" fmla="*/ 68262 h 262"/>
                <a:gd name="T34" fmla="*/ 271462 w 310"/>
                <a:gd name="T35" fmla="*/ 71437 h 262"/>
                <a:gd name="T36" fmla="*/ 284162 w 310"/>
                <a:gd name="T37" fmla="*/ 68262 h 262"/>
                <a:gd name="T38" fmla="*/ 300037 w 310"/>
                <a:gd name="T39" fmla="*/ 76200 h 262"/>
                <a:gd name="T40" fmla="*/ 352425 w 310"/>
                <a:gd name="T41" fmla="*/ 106362 h 262"/>
                <a:gd name="T42" fmla="*/ 369887 w 310"/>
                <a:gd name="T43" fmla="*/ 123825 h 262"/>
                <a:gd name="T44" fmla="*/ 393700 w 310"/>
                <a:gd name="T45" fmla="*/ 133350 h 262"/>
                <a:gd name="T46" fmla="*/ 390525 w 310"/>
                <a:gd name="T47" fmla="*/ 152400 h 262"/>
                <a:gd name="T48" fmla="*/ 403225 w 310"/>
                <a:gd name="T49" fmla="*/ 173037 h 262"/>
                <a:gd name="T50" fmla="*/ 433388 w 310"/>
                <a:gd name="T51" fmla="*/ 176212 h 262"/>
                <a:gd name="T52" fmla="*/ 466725 w 310"/>
                <a:gd name="T53" fmla="*/ 173037 h 262"/>
                <a:gd name="T54" fmla="*/ 488950 w 310"/>
                <a:gd name="T55" fmla="*/ 201612 h 262"/>
                <a:gd name="T56" fmla="*/ 476250 w 310"/>
                <a:gd name="T57" fmla="*/ 234950 h 262"/>
                <a:gd name="T58" fmla="*/ 436563 w 310"/>
                <a:gd name="T59" fmla="*/ 244475 h 262"/>
                <a:gd name="T60" fmla="*/ 428625 w 310"/>
                <a:gd name="T61" fmla="*/ 271462 h 262"/>
                <a:gd name="T62" fmla="*/ 441325 w 310"/>
                <a:gd name="T63" fmla="*/ 349250 h 262"/>
                <a:gd name="T64" fmla="*/ 409575 w 310"/>
                <a:gd name="T65" fmla="*/ 385762 h 262"/>
                <a:gd name="T66" fmla="*/ 379412 w 310"/>
                <a:gd name="T67" fmla="*/ 415925 h 262"/>
                <a:gd name="T68" fmla="*/ 376237 w 310"/>
                <a:gd name="T69" fmla="*/ 404812 h 262"/>
                <a:gd name="T70" fmla="*/ 369887 w 310"/>
                <a:gd name="T71" fmla="*/ 401637 h 262"/>
                <a:gd name="T72" fmla="*/ 376237 w 310"/>
                <a:gd name="T73" fmla="*/ 396875 h 26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10"/>
                <a:gd name="T112" fmla="*/ 0 h 262"/>
                <a:gd name="T113" fmla="*/ 310 w 310"/>
                <a:gd name="T114" fmla="*/ 262 h 26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10" h="262">
                  <a:moveTo>
                    <a:pt x="0" y="28"/>
                  </a:moveTo>
                  <a:cubicBezTo>
                    <a:pt x="7" y="19"/>
                    <a:pt x="12" y="2"/>
                    <a:pt x="23" y="0"/>
                  </a:cubicBezTo>
                  <a:cubicBezTo>
                    <a:pt x="27" y="6"/>
                    <a:pt x="34" y="8"/>
                    <a:pt x="39" y="13"/>
                  </a:cubicBezTo>
                  <a:cubicBezTo>
                    <a:pt x="43" y="22"/>
                    <a:pt x="40" y="17"/>
                    <a:pt x="50" y="27"/>
                  </a:cubicBezTo>
                  <a:cubicBezTo>
                    <a:pt x="51" y="28"/>
                    <a:pt x="54" y="31"/>
                    <a:pt x="54" y="31"/>
                  </a:cubicBezTo>
                  <a:cubicBezTo>
                    <a:pt x="66" y="30"/>
                    <a:pt x="72" y="23"/>
                    <a:pt x="83" y="21"/>
                  </a:cubicBezTo>
                  <a:cubicBezTo>
                    <a:pt x="87" y="24"/>
                    <a:pt x="89" y="28"/>
                    <a:pt x="93" y="31"/>
                  </a:cubicBezTo>
                  <a:cubicBezTo>
                    <a:pt x="98" y="30"/>
                    <a:pt x="102" y="28"/>
                    <a:pt x="107" y="27"/>
                  </a:cubicBezTo>
                  <a:cubicBezTo>
                    <a:pt x="113" y="24"/>
                    <a:pt x="119" y="22"/>
                    <a:pt x="125" y="21"/>
                  </a:cubicBezTo>
                  <a:cubicBezTo>
                    <a:pt x="135" y="28"/>
                    <a:pt x="108" y="34"/>
                    <a:pt x="102" y="36"/>
                  </a:cubicBezTo>
                  <a:cubicBezTo>
                    <a:pt x="96" y="41"/>
                    <a:pt x="89" y="43"/>
                    <a:pt x="83" y="48"/>
                  </a:cubicBezTo>
                  <a:cubicBezTo>
                    <a:pt x="84" y="49"/>
                    <a:pt x="85" y="51"/>
                    <a:pt x="87" y="51"/>
                  </a:cubicBezTo>
                  <a:cubicBezTo>
                    <a:pt x="93" y="52"/>
                    <a:pt x="100" y="43"/>
                    <a:pt x="105" y="39"/>
                  </a:cubicBezTo>
                  <a:cubicBezTo>
                    <a:pt x="106" y="38"/>
                    <a:pt x="122" y="36"/>
                    <a:pt x="125" y="36"/>
                  </a:cubicBezTo>
                  <a:cubicBezTo>
                    <a:pt x="132" y="34"/>
                    <a:pt x="136" y="32"/>
                    <a:pt x="141" y="27"/>
                  </a:cubicBezTo>
                  <a:cubicBezTo>
                    <a:pt x="144" y="20"/>
                    <a:pt x="144" y="18"/>
                    <a:pt x="152" y="19"/>
                  </a:cubicBezTo>
                  <a:cubicBezTo>
                    <a:pt x="154" y="27"/>
                    <a:pt x="155" y="36"/>
                    <a:pt x="158" y="43"/>
                  </a:cubicBezTo>
                  <a:cubicBezTo>
                    <a:pt x="160" y="54"/>
                    <a:pt x="165" y="53"/>
                    <a:pt x="171" y="45"/>
                  </a:cubicBezTo>
                  <a:cubicBezTo>
                    <a:pt x="174" y="33"/>
                    <a:pt x="175" y="35"/>
                    <a:pt x="179" y="43"/>
                  </a:cubicBezTo>
                  <a:cubicBezTo>
                    <a:pt x="180" y="57"/>
                    <a:pt x="181" y="56"/>
                    <a:pt x="189" y="48"/>
                  </a:cubicBezTo>
                  <a:cubicBezTo>
                    <a:pt x="205" y="51"/>
                    <a:pt x="199" y="64"/>
                    <a:pt x="222" y="67"/>
                  </a:cubicBezTo>
                  <a:cubicBezTo>
                    <a:pt x="229" y="70"/>
                    <a:pt x="228" y="73"/>
                    <a:pt x="233" y="78"/>
                  </a:cubicBezTo>
                  <a:cubicBezTo>
                    <a:pt x="237" y="82"/>
                    <a:pt x="243" y="82"/>
                    <a:pt x="248" y="84"/>
                  </a:cubicBezTo>
                  <a:cubicBezTo>
                    <a:pt x="255" y="89"/>
                    <a:pt x="252" y="92"/>
                    <a:pt x="246" y="96"/>
                  </a:cubicBezTo>
                  <a:cubicBezTo>
                    <a:pt x="240" y="104"/>
                    <a:pt x="246" y="107"/>
                    <a:pt x="254" y="109"/>
                  </a:cubicBezTo>
                  <a:cubicBezTo>
                    <a:pt x="261" y="113"/>
                    <a:pt x="265" y="112"/>
                    <a:pt x="273" y="111"/>
                  </a:cubicBezTo>
                  <a:cubicBezTo>
                    <a:pt x="281" y="108"/>
                    <a:pt x="285" y="108"/>
                    <a:pt x="294" y="109"/>
                  </a:cubicBezTo>
                  <a:cubicBezTo>
                    <a:pt x="300" y="115"/>
                    <a:pt x="303" y="121"/>
                    <a:pt x="308" y="127"/>
                  </a:cubicBezTo>
                  <a:cubicBezTo>
                    <a:pt x="310" y="136"/>
                    <a:pt x="310" y="146"/>
                    <a:pt x="300" y="148"/>
                  </a:cubicBezTo>
                  <a:cubicBezTo>
                    <a:pt x="292" y="152"/>
                    <a:pt x="283" y="153"/>
                    <a:pt x="275" y="154"/>
                  </a:cubicBezTo>
                  <a:cubicBezTo>
                    <a:pt x="256" y="162"/>
                    <a:pt x="260" y="154"/>
                    <a:pt x="270" y="171"/>
                  </a:cubicBezTo>
                  <a:cubicBezTo>
                    <a:pt x="268" y="190"/>
                    <a:pt x="266" y="204"/>
                    <a:pt x="278" y="220"/>
                  </a:cubicBezTo>
                  <a:cubicBezTo>
                    <a:pt x="275" y="236"/>
                    <a:pt x="270" y="235"/>
                    <a:pt x="258" y="243"/>
                  </a:cubicBezTo>
                  <a:cubicBezTo>
                    <a:pt x="251" y="248"/>
                    <a:pt x="246" y="256"/>
                    <a:pt x="239" y="262"/>
                  </a:cubicBezTo>
                  <a:cubicBezTo>
                    <a:pt x="238" y="260"/>
                    <a:pt x="238" y="257"/>
                    <a:pt x="237" y="255"/>
                  </a:cubicBezTo>
                  <a:cubicBezTo>
                    <a:pt x="236" y="254"/>
                    <a:pt x="233" y="254"/>
                    <a:pt x="233" y="253"/>
                  </a:cubicBezTo>
                  <a:cubicBezTo>
                    <a:pt x="233" y="251"/>
                    <a:pt x="237" y="250"/>
                    <a:pt x="237" y="250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0" name="Freeform 337"/>
            <p:cNvSpPr>
              <a:spLocks/>
            </p:cNvSpPr>
            <p:nvPr/>
          </p:nvSpPr>
          <p:spPr bwMode="auto">
            <a:xfrm>
              <a:off x="1433513" y="1768475"/>
              <a:ext cx="265112" cy="388938"/>
            </a:xfrm>
            <a:custGeom>
              <a:avLst/>
              <a:gdLst>
                <a:gd name="T0" fmla="*/ 7937 w 167"/>
                <a:gd name="T1" fmla="*/ 288925 h 245"/>
                <a:gd name="T2" fmla="*/ 31750 w 167"/>
                <a:gd name="T3" fmla="*/ 268288 h 245"/>
                <a:gd name="T4" fmla="*/ 14287 w 167"/>
                <a:gd name="T5" fmla="*/ 263525 h 245"/>
                <a:gd name="T6" fmla="*/ 23812 w 167"/>
                <a:gd name="T7" fmla="*/ 249238 h 245"/>
                <a:gd name="T8" fmla="*/ 61912 w 167"/>
                <a:gd name="T9" fmla="*/ 215900 h 245"/>
                <a:gd name="T10" fmla="*/ 42862 w 167"/>
                <a:gd name="T11" fmla="*/ 127000 h 245"/>
                <a:gd name="T12" fmla="*/ 69850 w 167"/>
                <a:gd name="T13" fmla="*/ 92075 h 245"/>
                <a:gd name="T14" fmla="*/ 98425 w 167"/>
                <a:gd name="T15" fmla="*/ 77788 h 245"/>
                <a:gd name="T16" fmla="*/ 114300 w 167"/>
                <a:gd name="T17" fmla="*/ 60325 h 245"/>
                <a:gd name="T18" fmla="*/ 95250 w 167"/>
                <a:gd name="T19" fmla="*/ 31750 h 245"/>
                <a:gd name="T20" fmla="*/ 114300 w 167"/>
                <a:gd name="T21" fmla="*/ 36513 h 245"/>
                <a:gd name="T22" fmla="*/ 136525 w 167"/>
                <a:gd name="T23" fmla="*/ 65088 h 245"/>
                <a:gd name="T24" fmla="*/ 138112 w 167"/>
                <a:gd name="T25" fmla="*/ 46038 h 245"/>
                <a:gd name="T26" fmla="*/ 123825 w 167"/>
                <a:gd name="T27" fmla="*/ 34925 h 245"/>
                <a:gd name="T28" fmla="*/ 146050 w 167"/>
                <a:gd name="T29" fmla="*/ 6350 h 245"/>
                <a:gd name="T30" fmla="*/ 180975 w 167"/>
                <a:gd name="T31" fmla="*/ 3175 h 245"/>
                <a:gd name="T32" fmla="*/ 157162 w 167"/>
                <a:gd name="T33" fmla="*/ 15875 h 245"/>
                <a:gd name="T34" fmla="*/ 193675 w 167"/>
                <a:gd name="T35" fmla="*/ 26988 h 245"/>
                <a:gd name="T36" fmla="*/ 265112 w 167"/>
                <a:gd name="T37" fmla="*/ 49213 h 245"/>
                <a:gd name="T38" fmla="*/ 247650 w 167"/>
                <a:gd name="T39" fmla="*/ 79375 h 245"/>
                <a:gd name="T40" fmla="*/ 236537 w 167"/>
                <a:gd name="T41" fmla="*/ 111125 h 245"/>
                <a:gd name="T42" fmla="*/ 209550 w 167"/>
                <a:gd name="T43" fmla="*/ 107950 h 245"/>
                <a:gd name="T44" fmla="*/ 228600 w 167"/>
                <a:gd name="T45" fmla="*/ 122238 h 245"/>
                <a:gd name="T46" fmla="*/ 228600 w 167"/>
                <a:gd name="T47" fmla="*/ 177800 h 245"/>
                <a:gd name="T48" fmla="*/ 222250 w 167"/>
                <a:gd name="T49" fmla="*/ 230188 h 245"/>
                <a:gd name="T50" fmla="*/ 241300 w 167"/>
                <a:gd name="T51" fmla="*/ 244475 h 245"/>
                <a:gd name="T52" fmla="*/ 233362 w 167"/>
                <a:gd name="T53" fmla="*/ 288925 h 245"/>
                <a:gd name="T54" fmla="*/ 217487 w 167"/>
                <a:gd name="T55" fmla="*/ 311150 h 245"/>
                <a:gd name="T56" fmla="*/ 161925 w 167"/>
                <a:gd name="T57" fmla="*/ 365125 h 245"/>
                <a:gd name="T58" fmla="*/ 104775 w 167"/>
                <a:gd name="T59" fmla="*/ 388938 h 245"/>
                <a:gd name="T60" fmla="*/ 66675 w 167"/>
                <a:gd name="T61" fmla="*/ 377825 h 245"/>
                <a:gd name="T62" fmla="*/ 38100 w 167"/>
                <a:gd name="T63" fmla="*/ 363538 h 245"/>
                <a:gd name="T64" fmla="*/ 4762 w 167"/>
                <a:gd name="T65" fmla="*/ 303213 h 245"/>
                <a:gd name="T66" fmla="*/ 7937 w 167"/>
                <a:gd name="T67" fmla="*/ 288925 h 24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7"/>
                <a:gd name="T103" fmla="*/ 0 h 245"/>
                <a:gd name="T104" fmla="*/ 167 w 167"/>
                <a:gd name="T105" fmla="*/ 245 h 24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7" h="245">
                  <a:moveTo>
                    <a:pt x="5" y="182"/>
                  </a:moveTo>
                  <a:cubicBezTo>
                    <a:pt x="15" y="180"/>
                    <a:pt x="15" y="176"/>
                    <a:pt x="20" y="169"/>
                  </a:cubicBezTo>
                  <a:cubicBezTo>
                    <a:pt x="16" y="168"/>
                    <a:pt x="11" y="169"/>
                    <a:pt x="9" y="166"/>
                  </a:cubicBezTo>
                  <a:cubicBezTo>
                    <a:pt x="9" y="165"/>
                    <a:pt x="14" y="157"/>
                    <a:pt x="15" y="157"/>
                  </a:cubicBezTo>
                  <a:cubicBezTo>
                    <a:pt x="25" y="150"/>
                    <a:pt x="31" y="146"/>
                    <a:pt x="39" y="136"/>
                  </a:cubicBezTo>
                  <a:cubicBezTo>
                    <a:pt x="37" y="117"/>
                    <a:pt x="34" y="97"/>
                    <a:pt x="27" y="80"/>
                  </a:cubicBezTo>
                  <a:cubicBezTo>
                    <a:pt x="24" y="64"/>
                    <a:pt x="24" y="61"/>
                    <a:pt x="44" y="58"/>
                  </a:cubicBezTo>
                  <a:cubicBezTo>
                    <a:pt x="50" y="55"/>
                    <a:pt x="55" y="50"/>
                    <a:pt x="62" y="49"/>
                  </a:cubicBezTo>
                  <a:cubicBezTo>
                    <a:pt x="68" y="44"/>
                    <a:pt x="71" y="46"/>
                    <a:pt x="72" y="38"/>
                  </a:cubicBezTo>
                  <a:cubicBezTo>
                    <a:pt x="67" y="32"/>
                    <a:pt x="63" y="27"/>
                    <a:pt x="60" y="20"/>
                  </a:cubicBezTo>
                  <a:cubicBezTo>
                    <a:pt x="67" y="15"/>
                    <a:pt x="67" y="17"/>
                    <a:pt x="72" y="23"/>
                  </a:cubicBezTo>
                  <a:cubicBezTo>
                    <a:pt x="75" y="32"/>
                    <a:pt x="78" y="36"/>
                    <a:pt x="86" y="41"/>
                  </a:cubicBezTo>
                  <a:cubicBezTo>
                    <a:pt x="89" y="37"/>
                    <a:pt x="92" y="35"/>
                    <a:pt x="87" y="29"/>
                  </a:cubicBezTo>
                  <a:cubicBezTo>
                    <a:pt x="85" y="26"/>
                    <a:pt x="78" y="22"/>
                    <a:pt x="78" y="22"/>
                  </a:cubicBezTo>
                  <a:cubicBezTo>
                    <a:pt x="76" y="11"/>
                    <a:pt x="81" y="6"/>
                    <a:pt x="92" y="4"/>
                  </a:cubicBezTo>
                  <a:cubicBezTo>
                    <a:pt x="100" y="0"/>
                    <a:pt x="104" y="1"/>
                    <a:pt x="114" y="2"/>
                  </a:cubicBezTo>
                  <a:cubicBezTo>
                    <a:pt x="109" y="6"/>
                    <a:pt x="104" y="7"/>
                    <a:pt x="99" y="10"/>
                  </a:cubicBezTo>
                  <a:cubicBezTo>
                    <a:pt x="106" y="14"/>
                    <a:pt x="114" y="15"/>
                    <a:pt x="122" y="17"/>
                  </a:cubicBezTo>
                  <a:cubicBezTo>
                    <a:pt x="136" y="27"/>
                    <a:pt x="151" y="26"/>
                    <a:pt x="167" y="31"/>
                  </a:cubicBezTo>
                  <a:cubicBezTo>
                    <a:pt x="164" y="40"/>
                    <a:pt x="165" y="45"/>
                    <a:pt x="156" y="50"/>
                  </a:cubicBezTo>
                  <a:cubicBezTo>
                    <a:pt x="154" y="58"/>
                    <a:pt x="157" y="66"/>
                    <a:pt x="149" y="70"/>
                  </a:cubicBezTo>
                  <a:cubicBezTo>
                    <a:pt x="143" y="67"/>
                    <a:pt x="139" y="67"/>
                    <a:pt x="132" y="68"/>
                  </a:cubicBezTo>
                  <a:cubicBezTo>
                    <a:pt x="130" y="77"/>
                    <a:pt x="136" y="76"/>
                    <a:pt x="144" y="77"/>
                  </a:cubicBezTo>
                  <a:cubicBezTo>
                    <a:pt x="149" y="89"/>
                    <a:pt x="146" y="100"/>
                    <a:pt x="144" y="112"/>
                  </a:cubicBezTo>
                  <a:cubicBezTo>
                    <a:pt x="147" y="127"/>
                    <a:pt x="155" y="134"/>
                    <a:pt x="140" y="145"/>
                  </a:cubicBezTo>
                  <a:cubicBezTo>
                    <a:pt x="141" y="154"/>
                    <a:pt x="144" y="151"/>
                    <a:pt x="152" y="154"/>
                  </a:cubicBezTo>
                  <a:cubicBezTo>
                    <a:pt x="151" y="163"/>
                    <a:pt x="152" y="174"/>
                    <a:pt x="147" y="182"/>
                  </a:cubicBezTo>
                  <a:cubicBezTo>
                    <a:pt x="144" y="187"/>
                    <a:pt x="137" y="196"/>
                    <a:pt x="137" y="196"/>
                  </a:cubicBezTo>
                  <a:cubicBezTo>
                    <a:pt x="128" y="222"/>
                    <a:pt x="133" y="227"/>
                    <a:pt x="102" y="230"/>
                  </a:cubicBezTo>
                  <a:cubicBezTo>
                    <a:pt x="89" y="233"/>
                    <a:pt x="79" y="243"/>
                    <a:pt x="66" y="245"/>
                  </a:cubicBezTo>
                  <a:cubicBezTo>
                    <a:pt x="56" y="244"/>
                    <a:pt x="51" y="240"/>
                    <a:pt x="42" y="238"/>
                  </a:cubicBezTo>
                  <a:cubicBezTo>
                    <a:pt x="36" y="235"/>
                    <a:pt x="31" y="230"/>
                    <a:pt x="24" y="229"/>
                  </a:cubicBezTo>
                  <a:cubicBezTo>
                    <a:pt x="17" y="217"/>
                    <a:pt x="11" y="204"/>
                    <a:pt x="3" y="191"/>
                  </a:cubicBezTo>
                  <a:cubicBezTo>
                    <a:pt x="0" y="170"/>
                    <a:pt x="14" y="182"/>
                    <a:pt x="5" y="18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1" name="Freeform 338"/>
            <p:cNvSpPr>
              <a:spLocks/>
            </p:cNvSpPr>
            <p:nvPr/>
          </p:nvSpPr>
          <p:spPr bwMode="auto">
            <a:xfrm>
              <a:off x="1476375" y="2146300"/>
              <a:ext cx="111125" cy="166688"/>
            </a:xfrm>
            <a:custGeom>
              <a:avLst/>
              <a:gdLst>
                <a:gd name="T0" fmla="*/ 3175 w 70"/>
                <a:gd name="T1" fmla="*/ 28575 h 105"/>
                <a:gd name="T2" fmla="*/ 42862 w 70"/>
                <a:gd name="T3" fmla="*/ 9525 h 105"/>
                <a:gd name="T4" fmla="*/ 69850 w 70"/>
                <a:gd name="T5" fmla="*/ 4763 h 105"/>
                <a:gd name="T6" fmla="*/ 93662 w 70"/>
                <a:gd name="T7" fmla="*/ 30163 h 105"/>
                <a:gd name="T8" fmla="*/ 69850 w 70"/>
                <a:gd name="T9" fmla="*/ 73025 h 105"/>
                <a:gd name="T10" fmla="*/ 69850 w 70"/>
                <a:gd name="T11" fmla="*/ 101600 h 105"/>
                <a:gd name="T12" fmla="*/ 57150 w 70"/>
                <a:gd name="T13" fmla="*/ 166688 h 105"/>
                <a:gd name="T14" fmla="*/ 38100 w 70"/>
                <a:gd name="T15" fmla="*/ 152400 h 105"/>
                <a:gd name="T16" fmla="*/ 46037 w 70"/>
                <a:gd name="T17" fmla="*/ 134938 h 105"/>
                <a:gd name="T18" fmla="*/ 0 w 70"/>
                <a:gd name="T19" fmla="*/ 61913 h 105"/>
                <a:gd name="T20" fmla="*/ 3175 w 70"/>
                <a:gd name="T21" fmla="*/ 28575 h 10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0"/>
                <a:gd name="T34" fmla="*/ 0 h 105"/>
                <a:gd name="T35" fmla="*/ 70 w 70"/>
                <a:gd name="T36" fmla="*/ 105 h 10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0" h="105">
                  <a:moveTo>
                    <a:pt x="2" y="18"/>
                  </a:moveTo>
                  <a:cubicBezTo>
                    <a:pt x="4" y="9"/>
                    <a:pt x="18" y="7"/>
                    <a:pt x="27" y="6"/>
                  </a:cubicBezTo>
                  <a:cubicBezTo>
                    <a:pt x="36" y="3"/>
                    <a:pt x="34" y="0"/>
                    <a:pt x="44" y="3"/>
                  </a:cubicBezTo>
                  <a:cubicBezTo>
                    <a:pt x="51" y="9"/>
                    <a:pt x="55" y="11"/>
                    <a:pt x="59" y="19"/>
                  </a:cubicBezTo>
                  <a:cubicBezTo>
                    <a:pt x="63" y="38"/>
                    <a:pt x="70" y="44"/>
                    <a:pt x="44" y="46"/>
                  </a:cubicBezTo>
                  <a:cubicBezTo>
                    <a:pt x="37" y="50"/>
                    <a:pt x="40" y="57"/>
                    <a:pt x="44" y="64"/>
                  </a:cubicBezTo>
                  <a:cubicBezTo>
                    <a:pt x="45" y="79"/>
                    <a:pt x="53" y="98"/>
                    <a:pt x="36" y="105"/>
                  </a:cubicBezTo>
                  <a:cubicBezTo>
                    <a:pt x="30" y="103"/>
                    <a:pt x="27" y="102"/>
                    <a:pt x="24" y="96"/>
                  </a:cubicBezTo>
                  <a:cubicBezTo>
                    <a:pt x="25" y="92"/>
                    <a:pt x="29" y="89"/>
                    <a:pt x="29" y="85"/>
                  </a:cubicBezTo>
                  <a:cubicBezTo>
                    <a:pt x="30" y="62"/>
                    <a:pt x="9" y="58"/>
                    <a:pt x="0" y="39"/>
                  </a:cubicBezTo>
                  <a:cubicBezTo>
                    <a:pt x="2" y="19"/>
                    <a:pt x="2" y="26"/>
                    <a:pt x="2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2" name="Freeform 339"/>
            <p:cNvSpPr>
              <a:spLocks/>
            </p:cNvSpPr>
            <p:nvPr/>
          </p:nvSpPr>
          <p:spPr bwMode="auto">
            <a:xfrm>
              <a:off x="1541463" y="2057400"/>
              <a:ext cx="300037" cy="528638"/>
            </a:xfrm>
            <a:custGeom>
              <a:avLst/>
              <a:gdLst>
                <a:gd name="T0" fmla="*/ 201612 w 189"/>
                <a:gd name="T1" fmla="*/ 481013 h 333"/>
                <a:gd name="T2" fmla="*/ 220662 w 189"/>
                <a:gd name="T3" fmla="*/ 466725 h 333"/>
                <a:gd name="T4" fmla="*/ 211137 w 189"/>
                <a:gd name="T5" fmla="*/ 455613 h 333"/>
                <a:gd name="T6" fmla="*/ 209550 w 189"/>
                <a:gd name="T7" fmla="*/ 447675 h 333"/>
                <a:gd name="T8" fmla="*/ 182562 w 189"/>
                <a:gd name="T9" fmla="*/ 412750 h 333"/>
                <a:gd name="T10" fmla="*/ 173037 w 189"/>
                <a:gd name="T11" fmla="*/ 388938 h 333"/>
                <a:gd name="T12" fmla="*/ 153987 w 189"/>
                <a:gd name="T13" fmla="*/ 360363 h 333"/>
                <a:gd name="T14" fmla="*/ 139700 w 189"/>
                <a:gd name="T15" fmla="*/ 341313 h 333"/>
                <a:gd name="T16" fmla="*/ 149225 w 189"/>
                <a:gd name="T17" fmla="*/ 319088 h 333"/>
                <a:gd name="T18" fmla="*/ 133350 w 189"/>
                <a:gd name="T19" fmla="*/ 312738 h 333"/>
                <a:gd name="T20" fmla="*/ 123825 w 189"/>
                <a:gd name="T21" fmla="*/ 300038 h 333"/>
                <a:gd name="T22" fmla="*/ 101600 w 189"/>
                <a:gd name="T23" fmla="*/ 298450 h 333"/>
                <a:gd name="T24" fmla="*/ 85725 w 189"/>
                <a:gd name="T25" fmla="*/ 285750 h 333"/>
                <a:gd name="T26" fmla="*/ 57150 w 189"/>
                <a:gd name="T27" fmla="*/ 276225 h 333"/>
                <a:gd name="T28" fmla="*/ 44450 w 189"/>
                <a:gd name="T29" fmla="*/ 260350 h 333"/>
                <a:gd name="T30" fmla="*/ 23812 w 189"/>
                <a:gd name="T31" fmla="*/ 247650 h 333"/>
                <a:gd name="T32" fmla="*/ 6350 w 189"/>
                <a:gd name="T33" fmla="*/ 233363 h 333"/>
                <a:gd name="T34" fmla="*/ 0 w 189"/>
                <a:gd name="T35" fmla="*/ 200025 h 333"/>
                <a:gd name="T36" fmla="*/ 15875 w 189"/>
                <a:gd name="T37" fmla="*/ 179388 h 333"/>
                <a:gd name="T38" fmla="*/ 15875 w 189"/>
                <a:gd name="T39" fmla="*/ 150813 h 333"/>
                <a:gd name="T40" fmla="*/ 6350 w 189"/>
                <a:gd name="T41" fmla="*/ 109538 h 333"/>
                <a:gd name="T42" fmla="*/ 68262 w 189"/>
                <a:gd name="T43" fmla="*/ 42863 h 333"/>
                <a:gd name="T44" fmla="*/ 76200 w 189"/>
                <a:gd name="T45" fmla="*/ 33338 h 333"/>
                <a:gd name="T46" fmla="*/ 77787 w 189"/>
                <a:gd name="T47" fmla="*/ 22225 h 333"/>
                <a:gd name="T48" fmla="*/ 109537 w 189"/>
                <a:gd name="T49" fmla="*/ 0 h 333"/>
                <a:gd name="T50" fmla="*/ 96837 w 189"/>
                <a:gd name="T51" fmla="*/ 38100 h 333"/>
                <a:gd name="T52" fmla="*/ 104775 w 189"/>
                <a:gd name="T53" fmla="*/ 90488 h 333"/>
                <a:gd name="T54" fmla="*/ 80962 w 189"/>
                <a:gd name="T55" fmla="*/ 136525 h 333"/>
                <a:gd name="T56" fmla="*/ 100012 w 189"/>
                <a:gd name="T57" fmla="*/ 152400 h 333"/>
                <a:gd name="T58" fmla="*/ 95250 w 189"/>
                <a:gd name="T59" fmla="*/ 176213 h 333"/>
                <a:gd name="T60" fmla="*/ 85725 w 189"/>
                <a:gd name="T61" fmla="*/ 212725 h 333"/>
                <a:gd name="T62" fmla="*/ 111125 w 189"/>
                <a:gd name="T63" fmla="*/ 212725 h 333"/>
                <a:gd name="T64" fmla="*/ 133350 w 189"/>
                <a:gd name="T65" fmla="*/ 165100 h 333"/>
                <a:gd name="T66" fmla="*/ 166687 w 189"/>
                <a:gd name="T67" fmla="*/ 185738 h 333"/>
                <a:gd name="T68" fmla="*/ 168275 w 189"/>
                <a:gd name="T69" fmla="*/ 204788 h 333"/>
                <a:gd name="T70" fmla="*/ 204787 w 189"/>
                <a:gd name="T71" fmla="*/ 222250 h 333"/>
                <a:gd name="T72" fmla="*/ 214312 w 189"/>
                <a:gd name="T73" fmla="*/ 250825 h 333"/>
                <a:gd name="T74" fmla="*/ 201612 w 189"/>
                <a:gd name="T75" fmla="*/ 280988 h 333"/>
                <a:gd name="T76" fmla="*/ 219075 w 189"/>
                <a:gd name="T77" fmla="*/ 300038 h 333"/>
                <a:gd name="T78" fmla="*/ 219075 w 189"/>
                <a:gd name="T79" fmla="*/ 352425 h 333"/>
                <a:gd name="T80" fmla="*/ 192087 w 189"/>
                <a:gd name="T81" fmla="*/ 360363 h 333"/>
                <a:gd name="T82" fmla="*/ 209550 w 189"/>
                <a:gd name="T83" fmla="*/ 384175 h 333"/>
                <a:gd name="T84" fmla="*/ 233362 w 189"/>
                <a:gd name="T85" fmla="*/ 407988 h 333"/>
                <a:gd name="T86" fmla="*/ 280987 w 189"/>
                <a:gd name="T87" fmla="*/ 476250 h 333"/>
                <a:gd name="T88" fmla="*/ 300037 w 189"/>
                <a:gd name="T89" fmla="*/ 490538 h 333"/>
                <a:gd name="T90" fmla="*/ 282575 w 189"/>
                <a:gd name="T91" fmla="*/ 519113 h 333"/>
                <a:gd name="T92" fmla="*/ 225425 w 189"/>
                <a:gd name="T93" fmla="*/ 522288 h 333"/>
                <a:gd name="T94" fmla="*/ 211137 w 189"/>
                <a:gd name="T95" fmla="*/ 503238 h 333"/>
                <a:gd name="T96" fmla="*/ 201612 w 189"/>
                <a:gd name="T97" fmla="*/ 481013 h 33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89"/>
                <a:gd name="T148" fmla="*/ 0 h 333"/>
                <a:gd name="T149" fmla="*/ 189 w 189"/>
                <a:gd name="T150" fmla="*/ 333 h 33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89" h="333">
                  <a:moveTo>
                    <a:pt x="127" y="303"/>
                  </a:moveTo>
                  <a:cubicBezTo>
                    <a:pt x="134" y="302"/>
                    <a:pt x="137" y="302"/>
                    <a:pt x="139" y="294"/>
                  </a:cubicBezTo>
                  <a:cubicBezTo>
                    <a:pt x="136" y="278"/>
                    <a:pt x="141" y="295"/>
                    <a:pt x="133" y="287"/>
                  </a:cubicBezTo>
                  <a:cubicBezTo>
                    <a:pt x="132" y="286"/>
                    <a:pt x="132" y="284"/>
                    <a:pt x="132" y="282"/>
                  </a:cubicBezTo>
                  <a:cubicBezTo>
                    <a:pt x="129" y="266"/>
                    <a:pt x="132" y="262"/>
                    <a:pt x="115" y="260"/>
                  </a:cubicBezTo>
                  <a:cubicBezTo>
                    <a:pt x="112" y="255"/>
                    <a:pt x="112" y="250"/>
                    <a:pt x="109" y="245"/>
                  </a:cubicBezTo>
                  <a:cubicBezTo>
                    <a:pt x="106" y="233"/>
                    <a:pt x="109" y="229"/>
                    <a:pt x="97" y="227"/>
                  </a:cubicBezTo>
                  <a:cubicBezTo>
                    <a:pt x="92" y="224"/>
                    <a:pt x="91" y="220"/>
                    <a:pt x="88" y="215"/>
                  </a:cubicBezTo>
                  <a:cubicBezTo>
                    <a:pt x="90" y="210"/>
                    <a:pt x="93" y="207"/>
                    <a:pt x="94" y="201"/>
                  </a:cubicBezTo>
                  <a:cubicBezTo>
                    <a:pt x="91" y="199"/>
                    <a:pt x="87" y="199"/>
                    <a:pt x="84" y="197"/>
                  </a:cubicBezTo>
                  <a:cubicBezTo>
                    <a:pt x="81" y="195"/>
                    <a:pt x="81" y="191"/>
                    <a:pt x="78" y="189"/>
                  </a:cubicBezTo>
                  <a:cubicBezTo>
                    <a:pt x="71" y="191"/>
                    <a:pt x="69" y="194"/>
                    <a:pt x="64" y="188"/>
                  </a:cubicBezTo>
                  <a:cubicBezTo>
                    <a:pt x="62" y="180"/>
                    <a:pt x="63" y="179"/>
                    <a:pt x="54" y="180"/>
                  </a:cubicBezTo>
                  <a:cubicBezTo>
                    <a:pt x="46" y="179"/>
                    <a:pt x="42" y="179"/>
                    <a:pt x="36" y="174"/>
                  </a:cubicBezTo>
                  <a:cubicBezTo>
                    <a:pt x="33" y="168"/>
                    <a:pt x="35" y="165"/>
                    <a:pt x="28" y="164"/>
                  </a:cubicBezTo>
                  <a:cubicBezTo>
                    <a:pt x="24" y="161"/>
                    <a:pt x="20" y="158"/>
                    <a:pt x="15" y="156"/>
                  </a:cubicBezTo>
                  <a:cubicBezTo>
                    <a:pt x="12" y="151"/>
                    <a:pt x="10" y="149"/>
                    <a:pt x="4" y="147"/>
                  </a:cubicBezTo>
                  <a:cubicBezTo>
                    <a:pt x="3" y="139"/>
                    <a:pt x="1" y="133"/>
                    <a:pt x="0" y="126"/>
                  </a:cubicBezTo>
                  <a:cubicBezTo>
                    <a:pt x="1" y="113"/>
                    <a:pt x="2" y="119"/>
                    <a:pt x="10" y="113"/>
                  </a:cubicBezTo>
                  <a:cubicBezTo>
                    <a:pt x="14" y="106"/>
                    <a:pt x="13" y="102"/>
                    <a:pt x="10" y="95"/>
                  </a:cubicBezTo>
                  <a:cubicBezTo>
                    <a:pt x="9" y="80"/>
                    <a:pt x="10" y="79"/>
                    <a:pt x="4" y="69"/>
                  </a:cubicBezTo>
                  <a:cubicBezTo>
                    <a:pt x="0" y="42"/>
                    <a:pt x="23" y="35"/>
                    <a:pt x="43" y="27"/>
                  </a:cubicBezTo>
                  <a:cubicBezTo>
                    <a:pt x="45" y="25"/>
                    <a:pt x="47" y="23"/>
                    <a:pt x="48" y="21"/>
                  </a:cubicBezTo>
                  <a:cubicBezTo>
                    <a:pt x="49" y="19"/>
                    <a:pt x="48" y="16"/>
                    <a:pt x="49" y="14"/>
                  </a:cubicBezTo>
                  <a:cubicBezTo>
                    <a:pt x="52" y="9"/>
                    <a:pt x="64" y="3"/>
                    <a:pt x="69" y="0"/>
                  </a:cubicBezTo>
                  <a:cubicBezTo>
                    <a:pt x="65" y="8"/>
                    <a:pt x="64" y="16"/>
                    <a:pt x="61" y="24"/>
                  </a:cubicBezTo>
                  <a:cubicBezTo>
                    <a:pt x="62" y="34"/>
                    <a:pt x="61" y="47"/>
                    <a:pt x="66" y="57"/>
                  </a:cubicBezTo>
                  <a:cubicBezTo>
                    <a:pt x="70" y="75"/>
                    <a:pt x="63" y="77"/>
                    <a:pt x="51" y="86"/>
                  </a:cubicBezTo>
                  <a:cubicBezTo>
                    <a:pt x="52" y="97"/>
                    <a:pt x="52" y="100"/>
                    <a:pt x="63" y="96"/>
                  </a:cubicBezTo>
                  <a:cubicBezTo>
                    <a:pt x="73" y="99"/>
                    <a:pt x="65" y="104"/>
                    <a:pt x="60" y="111"/>
                  </a:cubicBezTo>
                  <a:cubicBezTo>
                    <a:pt x="61" y="122"/>
                    <a:pt x="59" y="125"/>
                    <a:pt x="54" y="134"/>
                  </a:cubicBezTo>
                  <a:cubicBezTo>
                    <a:pt x="59" y="141"/>
                    <a:pt x="64" y="138"/>
                    <a:pt x="70" y="134"/>
                  </a:cubicBezTo>
                  <a:cubicBezTo>
                    <a:pt x="75" y="122"/>
                    <a:pt x="69" y="107"/>
                    <a:pt x="84" y="104"/>
                  </a:cubicBezTo>
                  <a:cubicBezTo>
                    <a:pt x="91" y="110"/>
                    <a:pt x="95" y="115"/>
                    <a:pt x="105" y="117"/>
                  </a:cubicBezTo>
                  <a:cubicBezTo>
                    <a:pt x="111" y="122"/>
                    <a:pt x="119" y="126"/>
                    <a:pt x="106" y="129"/>
                  </a:cubicBezTo>
                  <a:cubicBezTo>
                    <a:pt x="114" y="137"/>
                    <a:pt x="123" y="130"/>
                    <a:pt x="129" y="140"/>
                  </a:cubicBezTo>
                  <a:cubicBezTo>
                    <a:pt x="130" y="147"/>
                    <a:pt x="132" y="152"/>
                    <a:pt x="135" y="158"/>
                  </a:cubicBezTo>
                  <a:cubicBezTo>
                    <a:pt x="133" y="167"/>
                    <a:pt x="132" y="170"/>
                    <a:pt x="127" y="177"/>
                  </a:cubicBezTo>
                  <a:cubicBezTo>
                    <a:pt x="125" y="186"/>
                    <a:pt x="130" y="187"/>
                    <a:pt x="138" y="189"/>
                  </a:cubicBezTo>
                  <a:cubicBezTo>
                    <a:pt x="148" y="197"/>
                    <a:pt x="145" y="212"/>
                    <a:pt x="138" y="222"/>
                  </a:cubicBezTo>
                  <a:cubicBezTo>
                    <a:pt x="130" y="221"/>
                    <a:pt x="124" y="219"/>
                    <a:pt x="121" y="227"/>
                  </a:cubicBezTo>
                  <a:cubicBezTo>
                    <a:pt x="123" y="237"/>
                    <a:pt x="124" y="237"/>
                    <a:pt x="132" y="242"/>
                  </a:cubicBezTo>
                  <a:cubicBezTo>
                    <a:pt x="137" y="249"/>
                    <a:pt x="140" y="253"/>
                    <a:pt x="147" y="257"/>
                  </a:cubicBezTo>
                  <a:cubicBezTo>
                    <a:pt x="161" y="275"/>
                    <a:pt x="150" y="295"/>
                    <a:pt x="177" y="300"/>
                  </a:cubicBezTo>
                  <a:cubicBezTo>
                    <a:pt x="182" y="303"/>
                    <a:pt x="186" y="304"/>
                    <a:pt x="189" y="309"/>
                  </a:cubicBezTo>
                  <a:cubicBezTo>
                    <a:pt x="187" y="320"/>
                    <a:pt x="189" y="325"/>
                    <a:pt x="178" y="327"/>
                  </a:cubicBezTo>
                  <a:cubicBezTo>
                    <a:pt x="166" y="333"/>
                    <a:pt x="156" y="331"/>
                    <a:pt x="142" y="329"/>
                  </a:cubicBezTo>
                  <a:cubicBezTo>
                    <a:pt x="137" y="325"/>
                    <a:pt x="136" y="322"/>
                    <a:pt x="133" y="317"/>
                  </a:cubicBezTo>
                  <a:cubicBezTo>
                    <a:pt x="132" y="312"/>
                    <a:pt x="127" y="303"/>
                    <a:pt x="127" y="30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3" name="Freeform 340"/>
            <p:cNvSpPr>
              <a:spLocks/>
            </p:cNvSpPr>
            <p:nvPr/>
          </p:nvSpPr>
          <p:spPr bwMode="auto">
            <a:xfrm>
              <a:off x="1612900" y="1546225"/>
              <a:ext cx="606425" cy="1098550"/>
            </a:xfrm>
            <a:custGeom>
              <a:avLst/>
              <a:gdLst>
                <a:gd name="T0" fmla="*/ 195262 w 382"/>
                <a:gd name="T1" fmla="*/ 957263 h 692"/>
                <a:gd name="T2" fmla="*/ 147638 w 382"/>
                <a:gd name="T3" fmla="*/ 890588 h 692"/>
                <a:gd name="T4" fmla="*/ 144463 w 382"/>
                <a:gd name="T5" fmla="*/ 819150 h 692"/>
                <a:gd name="T6" fmla="*/ 139700 w 382"/>
                <a:gd name="T7" fmla="*/ 777875 h 692"/>
                <a:gd name="T8" fmla="*/ 128588 w 382"/>
                <a:gd name="T9" fmla="*/ 700087 h 692"/>
                <a:gd name="T10" fmla="*/ 85725 w 382"/>
                <a:gd name="T11" fmla="*/ 704850 h 692"/>
                <a:gd name="T12" fmla="*/ 44450 w 382"/>
                <a:gd name="T13" fmla="*/ 671512 h 692"/>
                <a:gd name="T14" fmla="*/ 28575 w 382"/>
                <a:gd name="T15" fmla="*/ 619125 h 692"/>
                <a:gd name="T16" fmla="*/ 38100 w 382"/>
                <a:gd name="T17" fmla="*/ 520700 h 692"/>
                <a:gd name="T18" fmla="*/ 71438 w 382"/>
                <a:gd name="T19" fmla="*/ 461963 h 692"/>
                <a:gd name="T20" fmla="*/ 52388 w 382"/>
                <a:gd name="T21" fmla="*/ 361950 h 692"/>
                <a:gd name="T22" fmla="*/ 68263 w 382"/>
                <a:gd name="T23" fmla="*/ 333375 h 692"/>
                <a:gd name="T24" fmla="*/ 100012 w 382"/>
                <a:gd name="T25" fmla="*/ 266700 h 692"/>
                <a:gd name="T26" fmla="*/ 92075 w 382"/>
                <a:gd name="T27" fmla="*/ 225425 h 692"/>
                <a:gd name="T28" fmla="*/ 123825 w 382"/>
                <a:gd name="T29" fmla="*/ 192087 h 692"/>
                <a:gd name="T30" fmla="*/ 144463 w 382"/>
                <a:gd name="T31" fmla="*/ 220663 h 692"/>
                <a:gd name="T32" fmla="*/ 134938 w 382"/>
                <a:gd name="T33" fmla="*/ 247650 h 692"/>
                <a:gd name="T34" fmla="*/ 142875 w 382"/>
                <a:gd name="T35" fmla="*/ 282575 h 692"/>
                <a:gd name="T36" fmla="*/ 180975 w 382"/>
                <a:gd name="T37" fmla="*/ 225425 h 692"/>
                <a:gd name="T38" fmla="*/ 163512 w 382"/>
                <a:gd name="T39" fmla="*/ 190500 h 692"/>
                <a:gd name="T40" fmla="*/ 134938 w 382"/>
                <a:gd name="T41" fmla="*/ 120650 h 692"/>
                <a:gd name="T42" fmla="*/ 130175 w 382"/>
                <a:gd name="T43" fmla="*/ 52388 h 692"/>
                <a:gd name="T44" fmla="*/ 182562 w 382"/>
                <a:gd name="T45" fmla="*/ 1588 h 692"/>
                <a:gd name="T46" fmla="*/ 161925 w 382"/>
                <a:gd name="T47" fmla="*/ 76200 h 692"/>
                <a:gd name="T48" fmla="*/ 196850 w 382"/>
                <a:gd name="T49" fmla="*/ 147637 h 692"/>
                <a:gd name="T50" fmla="*/ 220663 w 382"/>
                <a:gd name="T51" fmla="*/ 187325 h 692"/>
                <a:gd name="T52" fmla="*/ 242888 w 382"/>
                <a:gd name="T53" fmla="*/ 209550 h 692"/>
                <a:gd name="T54" fmla="*/ 273050 w 382"/>
                <a:gd name="T55" fmla="*/ 247650 h 692"/>
                <a:gd name="T56" fmla="*/ 287338 w 382"/>
                <a:gd name="T57" fmla="*/ 344487 h 692"/>
                <a:gd name="T58" fmla="*/ 225425 w 382"/>
                <a:gd name="T59" fmla="*/ 330200 h 692"/>
                <a:gd name="T60" fmla="*/ 282575 w 382"/>
                <a:gd name="T61" fmla="*/ 352425 h 692"/>
                <a:gd name="T62" fmla="*/ 295275 w 382"/>
                <a:gd name="T63" fmla="*/ 385762 h 692"/>
                <a:gd name="T64" fmla="*/ 263525 w 382"/>
                <a:gd name="T65" fmla="*/ 406400 h 692"/>
                <a:gd name="T66" fmla="*/ 244475 w 382"/>
                <a:gd name="T67" fmla="*/ 454025 h 692"/>
                <a:gd name="T68" fmla="*/ 201612 w 382"/>
                <a:gd name="T69" fmla="*/ 520700 h 692"/>
                <a:gd name="T70" fmla="*/ 195262 w 382"/>
                <a:gd name="T71" fmla="*/ 587375 h 692"/>
                <a:gd name="T72" fmla="*/ 244475 w 382"/>
                <a:gd name="T73" fmla="*/ 652462 h 692"/>
                <a:gd name="T74" fmla="*/ 295275 w 382"/>
                <a:gd name="T75" fmla="*/ 685800 h 692"/>
                <a:gd name="T76" fmla="*/ 409575 w 382"/>
                <a:gd name="T77" fmla="*/ 735012 h 692"/>
                <a:gd name="T78" fmla="*/ 519113 w 382"/>
                <a:gd name="T79" fmla="*/ 796925 h 692"/>
                <a:gd name="T80" fmla="*/ 542925 w 382"/>
                <a:gd name="T81" fmla="*/ 839788 h 692"/>
                <a:gd name="T82" fmla="*/ 600075 w 382"/>
                <a:gd name="T83" fmla="*/ 877888 h 692"/>
                <a:gd name="T84" fmla="*/ 604838 w 382"/>
                <a:gd name="T85" fmla="*/ 933450 h 692"/>
                <a:gd name="T86" fmla="*/ 592138 w 382"/>
                <a:gd name="T87" fmla="*/ 958850 h 692"/>
                <a:gd name="T88" fmla="*/ 573088 w 382"/>
                <a:gd name="T89" fmla="*/ 1081088 h 692"/>
                <a:gd name="T90" fmla="*/ 544513 w 382"/>
                <a:gd name="T91" fmla="*/ 1076325 h 692"/>
                <a:gd name="T92" fmla="*/ 506413 w 382"/>
                <a:gd name="T93" fmla="*/ 1033463 h 692"/>
                <a:gd name="T94" fmla="*/ 482600 w 382"/>
                <a:gd name="T95" fmla="*/ 1016000 h 692"/>
                <a:gd name="T96" fmla="*/ 420688 w 382"/>
                <a:gd name="T97" fmla="*/ 995363 h 692"/>
                <a:gd name="T98" fmla="*/ 387350 w 382"/>
                <a:gd name="T99" fmla="*/ 976313 h 692"/>
                <a:gd name="T100" fmla="*/ 409575 w 382"/>
                <a:gd name="T101" fmla="*/ 1020763 h 692"/>
                <a:gd name="T102" fmla="*/ 309562 w 382"/>
                <a:gd name="T103" fmla="*/ 1052513 h 692"/>
                <a:gd name="T104" fmla="*/ 223838 w 382"/>
                <a:gd name="T105" fmla="*/ 1019175 h 692"/>
                <a:gd name="T106" fmla="*/ 180975 w 382"/>
                <a:gd name="T107" fmla="*/ 977900 h 6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82"/>
                <a:gd name="T163" fmla="*/ 0 h 692"/>
                <a:gd name="T164" fmla="*/ 382 w 382"/>
                <a:gd name="T165" fmla="*/ 692 h 69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82" h="692">
                  <a:moveTo>
                    <a:pt x="114" y="616"/>
                  </a:moveTo>
                  <a:cubicBezTo>
                    <a:pt x="117" y="612"/>
                    <a:pt x="120" y="607"/>
                    <a:pt x="123" y="603"/>
                  </a:cubicBezTo>
                  <a:cubicBezTo>
                    <a:pt x="124" y="597"/>
                    <a:pt x="124" y="594"/>
                    <a:pt x="121" y="588"/>
                  </a:cubicBezTo>
                  <a:cubicBezTo>
                    <a:pt x="119" y="577"/>
                    <a:pt x="101" y="569"/>
                    <a:pt x="93" y="561"/>
                  </a:cubicBezTo>
                  <a:cubicBezTo>
                    <a:pt x="92" y="551"/>
                    <a:pt x="87" y="541"/>
                    <a:pt x="94" y="534"/>
                  </a:cubicBezTo>
                  <a:cubicBezTo>
                    <a:pt x="97" y="527"/>
                    <a:pt x="96" y="522"/>
                    <a:pt x="91" y="516"/>
                  </a:cubicBezTo>
                  <a:cubicBezTo>
                    <a:pt x="94" y="511"/>
                    <a:pt x="97" y="507"/>
                    <a:pt x="99" y="502"/>
                  </a:cubicBezTo>
                  <a:cubicBezTo>
                    <a:pt x="96" y="496"/>
                    <a:pt x="95" y="493"/>
                    <a:pt x="88" y="490"/>
                  </a:cubicBezTo>
                  <a:cubicBezTo>
                    <a:pt x="80" y="479"/>
                    <a:pt x="86" y="468"/>
                    <a:pt x="73" y="460"/>
                  </a:cubicBezTo>
                  <a:cubicBezTo>
                    <a:pt x="72" y="452"/>
                    <a:pt x="76" y="447"/>
                    <a:pt x="81" y="441"/>
                  </a:cubicBezTo>
                  <a:cubicBezTo>
                    <a:pt x="85" y="421"/>
                    <a:pt x="85" y="424"/>
                    <a:pt x="70" y="427"/>
                  </a:cubicBezTo>
                  <a:cubicBezTo>
                    <a:pt x="68" y="437"/>
                    <a:pt x="63" y="440"/>
                    <a:pt x="54" y="444"/>
                  </a:cubicBezTo>
                  <a:cubicBezTo>
                    <a:pt x="52" y="443"/>
                    <a:pt x="42" y="442"/>
                    <a:pt x="40" y="439"/>
                  </a:cubicBezTo>
                  <a:cubicBezTo>
                    <a:pt x="35" y="432"/>
                    <a:pt x="39" y="425"/>
                    <a:pt x="28" y="423"/>
                  </a:cubicBezTo>
                  <a:cubicBezTo>
                    <a:pt x="0" y="428"/>
                    <a:pt x="29" y="409"/>
                    <a:pt x="10" y="405"/>
                  </a:cubicBezTo>
                  <a:cubicBezTo>
                    <a:pt x="12" y="396"/>
                    <a:pt x="15" y="397"/>
                    <a:pt x="18" y="390"/>
                  </a:cubicBezTo>
                  <a:cubicBezTo>
                    <a:pt x="17" y="382"/>
                    <a:pt x="17" y="373"/>
                    <a:pt x="13" y="366"/>
                  </a:cubicBezTo>
                  <a:cubicBezTo>
                    <a:pt x="15" y="350"/>
                    <a:pt x="19" y="342"/>
                    <a:pt x="24" y="328"/>
                  </a:cubicBezTo>
                  <a:cubicBezTo>
                    <a:pt x="25" y="320"/>
                    <a:pt x="31" y="315"/>
                    <a:pt x="36" y="309"/>
                  </a:cubicBezTo>
                  <a:cubicBezTo>
                    <a:pt x="37" y="302"/>
                    <a:pt x="42" y="298"/>
                    <a:pt x="45" y="291"/>
                  </a:cubicBezTo>
                  <a:cubicBezTo>
                    <a:pt x="48" y="278"/>
                    <a:pt x="42" y="279"/>
                    <a:pt x="31" y="277"/>
                  </a:cubicBezTo>
                  <a:cubicBezTo>
                    <a:pt x="30" y="261"/>
                    <a:pt x="28" y="244"/>
                    <a:pt x="33" y="228"/>
                  </a:cubicBezTo>
                  <a:cubicBezTo>
                    <a:pt x="35" y="205"/>
                    <a:pt x="35" y="216"/>
                    <a:pt x="46" y="222"/>
                  </a:cubicBezTo>
                  <a:cubicBezTo>
                    <a:pt x="58" y="218"/>
                    <a:pt x="53" y="212"/>
                    <a:pt x="43" y="210"/>
                  </a:cubicBezTo>
                  <a:cubicBezTo>
                    <a:pt x="37" y="207"/>
                    <a:pt x="36" y="205"/>
                    <a:pt x="39" y="199"/>
                  </a:cubicBezTo>
                  <a:cubicBezTo>
                    <a:pt x="40" y="183"/>
                    <a:pt x="46" y="171"/>
                    <a:pt x="63" y="168"/>
                  </a:cubicBezTo>
                  <a:cubicBezTo>
                    <a:pt x="65" y="156"/>
                    <a:pt x="63" y="160"/>
                    <a:pt x="70" y="150"/>
                  </a:cubicBezTo>
                  <a:cubicBezTo>
                    <a:pt x="69" y="143"/>
                    <a:pt x="65" y="144"/>
                    <a:pt x="58" y="142"/>
                  </a:cubicBezTo>
                  <a:cubicBezTo>
                    <a:pt x="47" y="134"/>
                    <a:pt x="58" y="125"/>
                    <a:pt x="66" y="120"/>
                  </a:cubicBezTo>
                  <a:cubicBezTo>
                    <a:pt x="71" y="112"/>
                    <a:pt x="69" y="120"/>
                    <a:pt x="78" y="121"/>
                  </a:cubicBezTo>
                  <a:cubicBezTo>
                    <a:pt x="86" y="120"/>
                    <a:pt x="99" y="124"/>
                    <a:pt x="85" y="127"/>
                  </a:cubicBezTo>
                  <a:cubicBezTo>
                    <a:pt x="84" y="134"/>
                    <a:pt x="87" y="134"/>
                    <a:pt x="91" y="139"/>
                  </a:cubicBezTo>
                  <a:cubicBezTo>
                    <a:pt x="89" y="147"/>
                    <a:pt x="85" y="145"/>
                    <a:pt x="78" y="147"/>
                  </a:cubicBezTo>
                  <a:cubicBezTo>
                    <a:pt x="75" y="154"/>
                    <a:pt x="80" y="152"/>
                    <a:pt x="85" y="156"/>
                  </a:cubicBezTo>
                  <a:cubicBezTo>
                    <a:pt x="82" y="162"/>
                    <a:pt x="79" y="164"/>
                    <a:pt x="76" y="169"/>
                  </a:cubicBezTo>
                  <a:cubicBezTo>
                    <a:pt x="81" y="174"/>
                    <a:pt x="83" y="177"/>
                    <a:pt x="90" y="178"/>
                  </a:cubicBezTo>
                  <a:cubicBezTo>
                    <a:pt x="101" y="183"/>
                    <a:pt x="103" y="174"/>
                    <a:pt x="94" y="168"/>
                  </a:cubicBezTo>
                  <a:cubicBezTo>
                    <a:pt x="92" y="156"/>
                    <a:pt x="110" y="153"/>
                    <a:pt x="114" y="142"/>
                  </a:cubicBezTo>
                  <a:cubicBezTo>
                    <a:pt x="108" y="141"/>
                    <a:pt x="106" y="141"/>
                    <a:pt x="103" y="135"/>
                  </a:cubicBezTo>
                  <a:cubicBezTo>
                    <a:pt x="104" y="129"/>
                    <a:pt x="107" y="125"/>
                    <a:pt x="103" y="120"/>
                  </a:cubicBezTo>
                  <a:cubicBezTo>
                    <a:pt x="98" y="115"/>
                    <a:pt x="85" y="108"/>
                    <a:pt x="85" y="108"/>
                  </a:cubicBezTo>
                  <a:cubicBezTo>
                    <a:pt x="79" y="98"/>
                    <a:pt x="73" y="85"/>
                    <a:pt x="85" y="76"/>
                  </a:cubicBezTo>
                  <a:cubicBezTo>
                    <a:pt x="88" y="69"/>
                    <a:pt x="88" y="61"/>
                    <a:pt x="90" y="54"/>
                  </a:cubicBezTo>
                  <a:cubicBezTo>
                    <a:pt x="88" y="47"/>
                    <a:pt x="85" y="40"/>
                    <a:pt x="82" y="33"/>
                  </a:cubicBezTo>
                  <a:cubicBezTo>
                    <a:pt x="79" y="17"/>
                    <a:pt x="83" y="6"/>
                    <a:pt x="99" y="3"/>
                  </a:cubicBezTo>
                  <a:cubicBezTo>
                    <a:pt x="105" y="0"/>
                    <a:pt x="108" y="0"/>
                    <a:pt x="115" y="1"/>
                  </a:cubicBezTo>
                  <a:cubicBezTo>
                    <a:pt x="120" y="14"/>
                    <a:pt x="107" y="27"/>
                    <a:pt x="97" y="33"/>
                  </a:cubicBezTo>
                  <a:cubicBezTo>
                    <a:pt x="96" y="41"/>
                    <a:pt x="98" y="42"/>
                    <a:pt x="102" y="48"/>
                  </a:cubicBezTo>
                  <a:cubicBezTo>
                    <a:pt x="92" y="54"/>
                    <a:pt x="98" y="63"/>
                    <a:pt x="106" y="69"/>
                  </a:cubicBezTo>
                  <a:cubicBezTo>
                    <a:pt x="113" y="83"/>
                    <a:pt x="111" y="83"/>
                    <a:pt x="124" y="93"/>
                  </a:cubicBezTo>
                  <a:cubicBezTo>
                    <a:pt x="123" y="99"/>
                    <a:pt x="121" y="105"/>
                    <a:pt x="120" y="111"/>
                  </a:cubicBezTo>
                  <a:cubicBezTo>
                    <a:pt x="126" y="119"/>
                    <a:pt x="129" y="117"/>
                    <a:pt x="139" y="118"/>
                  </a:cubicBezTo>
                  <a:cubicBezTo>
                    <a:pt x="137" y="130"/>
                    <a:pt x="134" y="139"/>
                    <a:pt x="145" y="147"/>
                  </a:cubicBezTo>
                  <a:cubicBezTo>
                    <a:pt x="155" y="144"/>
                    <a:pt x="154" y="142"/>
                    <a:pt x="153" y="132"/>
                  </a:cubicBezTo>
                  <a:cubicBezTo>
                    <a:pt x="155" y="123"/>
                    <a:pt x="158" y="128"/>
                    <a:pt x="162" y="133"/>
                  </a:cubicBezTo>
                  <a:cubicBezTo>
                    <a:pt x="163" y="143"/>
                    <a:pt x="164" y="150"/>
                    <a:pt x="172" y="156"/>
                  </a:cubicBezTo>
                  <a:cubicBezTo>
                    <a:pt x="179" y="169"/>
                    <a:pt x="181" y="182"/>
                    <a:pt x="195" y="190"/>
                  </a:cubicBezTo>
                  <a:cubicBezTo>
                    <a:pt x="198" y="205"/>
                    <a:pt x="196" y="214"/>
                    <a:pt x="181" y="217"/>
                  </a:cubicBezTo>
                  <a:cubicBezTo>
                    <a:pt x="173" y="216"/>
                    <a:pt x="174" y="209"/>
                    <a:pt x="166" y="204"/>
                  </a:cubicBezTo>
                  <a:cubicBezTo>
                    <a:pt x="154" y="205"/>
                    <a:pt x="152" y="206"/>
                    <a:pt x="142" y="208"/>
                  </a:cubicBezTo>
                  <a:cubicBezTo>
                    <a:pt x="140" y="217"/>
                    <a:pt x="145" y="218"/>
                    <a:pt x="153" y="220"/>
                  </a:cubicBezTo>
                  <a:cubicBezTo>
                    <a:pt x="162" y="224"/>
                    <a:pt x="167" y="223"/>
                    <a:pt x="178" y="222"/>
                  </a:cubicBezTo>
                  <a:cubicBezTo>
                    <a:pt x="187" y="220"/>
                    <a:pt x="191" y="218"/>
                    <a:pt x="193" y="228"/>
                  </a:cubicBezTo>
                  <a:cubicBezTo>
                    <a:pt x="192" y="236"/>
                    <a:pt x="187" y="235"/>
                    <a:pt x="186" y="243"/>
                  </a:cubicBezTo>
                  <a:cubicBezTo>
                    <a:pt x="187" y="247"/>
                    <a:pt x="189" y="251"/>
                    <a:pt x="183" y="253"/>
                  </a:cubicBezTo>
                  <a:cubicBezTo>
                    <a:pt x="178" y="255"/>
                    <a:pt x="166" y="256"/>
                    <a:pt x="166" y="256"/>
                  </a:cubicBezTo>
                  <a:cubicBezTo>
                    <a:pt x="163" y="261"/>
                    <a:pt x="160" y="264"/>
                    <a:pt x="159" y="270"/>
                  </a:cubicBezTo>
                  <a:cubicBezTo>
                    <a:pt x="160" y="279"/>
                    <a:pt x="167" y="284"/>
                    <a:pt x="154" y="286"/>
                  </a:cubicBezTo>
                  <a:cubicBezTo>
                    <a:pt x="147" y="290"/>
                    <a:pt x="147" y="296"/>
                    <a:pt x="141" y="301"/>
                  </a:cubicBezTo>
                  <a:cubicBezTo>
                    <a:pt x="143" y="309"/>
                    <a:pt x="132" y="321"/>
                    <a:pt x="127" y="328"/>
                  </a:cubicBezTo>
                  <a:cubicBezTo>
                    <a:pt x="126" y="337"/>
                    <a:pt x="123" y="344"/>
                    <a:pt x="124" y="352"/>
                  </a:cubicBezTo>
                  <a:cubicBezTo>
                    <a:pt x="123" y="359"/>
                    <a:pt x="120" y="364"/>
                    <a:pt x="123" y="370"/>
                  </a:cubicBezTo>
                  <a:cubicBezTo>
                    <a:pt x="119" y="381"/>
                    <a:pt x="123" y="397"/>
                    <a:pt x="135" y="402"/>
                  </a:cubicBezTo>
                  <a:cubicBezTo>
                    <a:pt x="146" y="397"/>
                    <a:pt x="149" y="402"/>
                    <a:pt x="154" y="411"/>
                  </a:cubicBezTo>
                  <a:cubicBezTo>
                    <a:pt x="156" y="423"/>
                    <a:pt x="158" y="436"/>
                    <a:pt x="171" y="439"/>
                  </a:cubicBezTo>
                  <a:cubicBezTo>
                    <a:pt x="176" y="435"/>
                    <a:pt x="181" y="435"/>
                    <a:pt x="186" y="432"/>
                  </a:cubicBezTo>
                  <a:cubicBezTo>
                    <a:pt x="191" y="439"/>
                    <a:pt x="213" y="441"/>
                    <a:pt x="223" y="442"/>
                  </a:cubicBezTo>
                  <a:cubicBezTo>
                    <a:pt x="233" y="452"/>
                    <a:pt x="244" y="460"/>
                    <a:pt x="258" y="463"/>
                  </a:cubicBezTo>
                  <a:cubicBezTo>
                    <a:pt x="283" y="476"/>
                    <a:pt x="260" y="471"/>
                    <a:pt x="318" y="472"/>
                  </a:cubicBezTo>
                  <a:cubicBezTo>
                    <a:pt x="320" y="483"/>
                    <a:pt x="322" y="492"/>
                    <a:pt x="327" y="502"/>
                  </a:cubicBezTo>
                  <a:cubicBezTo>
                    <a:pt x="328" y="508"/>
                    <a:pt x="329" y="512"/>
                    <a:pt x="333" y="517"/>
                  </a:cubicBezTo>
                  <a:cubicBezTo>
                    <a:pt x="334" y="524"/>
                    <a:pt x="336" y="525"/>
                    <a:pt x="342" y="529"/>
                  </a:cubicBezTo>
                  <a:cubicBezTo>
                    <a:pt x="344" y="539"/>
                    <a:pt x="351" y="540"/>
                    <a:pt x="361" y="541"/>
                  </a:cubicBezTo>
                  <a:cubicBezTo>
                    <a:pt x="364" y="547"/>
                    <a:pt x="371" y="552"/>
                    <a:pt x="378" y="553"/>
                  </a:cubicBezTo>
                  <a:cubicBezTo>
                    <a:pt x="379" y="559"/>
                    <a:pt x="381" y="564"/>
                    <a:pt x="382" y="570"/>
                  </a:cubicBezTo>
                  <a:cubicBezTo>
                    <a:pt x="382" y="576"/>
                    <a:pt x="382" y="582"/>
                    <a:pt x="381" y="588"/>
                  </a:cubicBezTo>
                  <a:cubicBezTo>
                    <a:pt x="381" y="590"/>
                    <a:pt x="379" y="591"/>
                    <a:pt x="378" y="592"/>
                  </a:cubicBezTo>
                  <a:cubicBezTo>
                    <a:pt x="376" y="596"/>
                    <a:pt x="373" y="604"/>
                    <a:pt x="373" y="604"/>
                  </a:cubicBezTo>
                  <a:cubicBezTo>
                    <a:pt x="373" y="621"/>
                    <a:pt x="374" y="648"/>
                    <a:pt x="367" y="666"/>
                  </a:cubicBezTo>
                  <a:cubicBezTo>
                    <a:pt x="366" y="672"/>
                    <a:pt x="363" y="675"/>
                    <a:pt x="361" y="681"/>
                  </a:cubicBezTo>
                  <a:cubicBezTo>
                    <a:pt x="360" y="688"/>
                    <a:pt x="358" y="692"/>
                    <a:pt x="351" y="687"/>
                  </a:cubicBezTo>
                  <a:cubicBezTo>
                    <a:pt x="349" y="684"/>
                    <a:pt x="345" y="682"/>
                    <a:pt x="343" y="678"/>
                  </a:cubicBezTo>
                  <a:cubicBezTo>
                    <a:pt x="339" y="671"/>
                    <a:pt x="339" y="664"/>
                    <a:pt x="334" y="657"/>
                  </a:cubicBezTo>
                  <a:cubicBezTo>
                    <a:pt x="332" y="647"/>
                    <a:pt x="328" y="649"/>
                    <a:pt x="319" y="651"/>
                  </a:cubicBezTo>
                  <a:cubicBezTo>
                    <a:pt x="314" y="655"/>
                    <a:pt x="311" y="657"/>
                    <a:pt x="307" y="651"/>
                  </a:cubicBezTo>
                  <a:cubicBezTo>
                    <a:pt x="306" y="647"/>
                    <a:pt x="306" y="643"/>
                    <a:pt x="304" y="640"/>
                  </a:cubicBezTo>
                  <a:cubicBezTo>
                    <a:pt x="302" y="637"/>
                    <a:pt x="297" y="631"/>
                    <a:pt x="297" y="631"/>
                  </a:cubicBezTo>
                  <a:cubicBezTo>
                    <a:pt x="288" y="632"/>
                    <a:pt x="270" y="638"/>
                    <a:pt x="265" y="627"/>
                  </a:cubicBezTo>
                  <a:cubicBezTo>
                    <a:pt x="264" y="609"/>
                    <a:pt x="270" y="603"/>
                    <a:pt x="247" y="610"/>
                  </a:cubicBezTo>
                  <a:cubicBezTo>
                    <a:pt x="245" y="611"/>
                    <a:pt x="245" y="613"/>
                    <a:pt x="244" y="615"/>
                  </a:cubicBezTo>
                  <a:cubicBezTo>
                    <a:pt x="242" y="626"/>
                    <a:pt x="255" y="629"/>
                    <a:pt x="264" y="631"/>
                  </a:cubicBezTo>
                  <a:cubicBezTo>
                    <a:pt x="265" y="638"/>
                    <a:pt x="263" y="639"/>
                    <a:pt x="258" y="643"/>
                  </a:cubicBezTo>
                  <a:cubicBezTo>
                    <a:pt x="250" y="657"/>
                    <a:pt x="246" y="664"/>
                    <a:pt x="229" y="667"/>
                  </a:cubicBezTo>
                  <a:cubicBezTo>
                    <a:pt x="215" y="666"/>
                    <a:pt x="208" y="664"/>
                    <a:pt x="195" y="663"/>
                  </a:cubicBezTo>
                  <a:cubicBezTo>
                    <a:pt x="181" y="657"/>
                    <a:pt x="176" y="654"/>
                    <a:pt x="159" y="652"/>
                  </a:cubicBezTo>
                  <a:cubicBezTo>
                    <a:pt x="152" y="648"/>
                    <a:pt x="150" y="643"/>
                    <a:pt x="141" y="642"/>
                  </a:cubicBezTo>
                  <a:cubicBezTo>
                    <a:pt x="137" y="632"/>
                    <a:pt x="139" y="629"/>
                    <a:pt x="127" y="627"/>
                  </a:cubicBezTo>
                  <a:cubicBezTo>
                    <a:pt x="123" y="625"/>
                    <a:pt x="116" y="620"/>
                    <a:pt x="114" y="61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4" name="Freeform 341"/>
            <p:cNvSpPr>
              <a:spLocks/>
            </p:cNvSpPr>
            <p:nvPr/>
          </p:nvSpPr>
          <p:spPr bwMode="auto">
            <a:xfrm>
              <a:off x="2116138" y="1965325"/>
              <a:ext cx="722312" cy="842963"/>
            </a:xfrm>
            <a:custGeom>
              <a:avLst/>
              <a:gdLst>
                <a:gd name="T0" fmla="*/ 153987 w 455"/>
                <a:gd name="T1" fmla="*/ 795338 h 531"/>
                <a:gd name="T2" fmla="*/ 158750 w 455"/>
                <a:gd name="T3" fmla="*/ 715963 h 531"/>
                <a:gd name="T4" fmla="*/ 188912 w 455"/>
                <a:gd name="T5" fmla="*/ 704850 h 531"/>
                <a:gd name="T6" fmla="*/ 136525 w 455"/>
                <a:gd name="T7" fmla="*/ 692150 h 531"/>
                <a:gd name="T8" fmla="*/ 120650 w 455"/>
                <a:gd name="T9" fmla="*/ 682625 h 531"/>
                <a:gd name="T10" fmla="*/ 82550 w 455"/>
                <a:gd name="T11" fmla="*/ 504825 h 531"/>
                <a:gd name="T12" fmla="*/ 134937 w 455"/>
                <a:gd name="T13" fmla="*/ 438150 h 531"/>
                <a:gd name="T14" fmla="*/ 82550 w 455"/>
                <a:gd name="T15" fmla="*/ 339725 h 531"/>
                <a:gd name="T16" fmla="*/ 120650 w 455"/>
                <a:gd name="T17" fmla="*/ 261938 h 531"/>
                <a:gd name="T18" fmla="*/ 31750 w 455"/>
                <a:gd name="T19" fmla="*/ 157163 h 531"/>
                <a:gd name="T20" fmla="*/ 17462 w 455"/>
                <a:gd name="T21" fmla="*/ 73025 h 531"/>
                <a:gd name="T22" fmla="*/ 98425 w 455"/>
                <a:gd name="T23" fmla="*/ 6350 h 531"/>
                <a:gd name="T24" fmla="*/ 211137 w 455"/>
                <a:gd name="T25" fmla="*/ 73025 h 531"/>
                <a:gd name="T26" fmla="*/ 249237 w 455"/>
                <a:gd name="T27" fmla="*/ 100013 h 531"/>
                <a:gd name="T28" fmla="*/ 292100 w 455"/>
                <a:gd name="T29" fmla="*/ 61913 h 531"/>
                <a:gd name="T30" fmla="*/ 317500 w 455"/>
                <a:gd name="T31" fmla="*/ 33338 h 531"/>
                <a:gd name="T32" fmla="*/ 420687 w 455"/>
                <a:gd name="T33" fmla="*/ 90488 h 531"/>
                <a:gd name="T34" fmla="*/ 482600 w 455"/>
                <a:gd name="T35" fmla="*/ 138113 h 531"/>
                <a:gd name="T36" fmla="*/ 565150 w 455"/>
                <a:gd name="T37" fmla="*/ 157163 h 531"/>
                <a:gd name="T38" fmla="*/ 573087 w 455"/>
                <a:gd name="T39" fmla="*/ 171450 h 531"/>
                <a:gd name="T40" fmla="*/ 649287 w 455"/>
                <a:gd name="T41" fmla="*/ 185738 h 531"/>
                <a:gd name="T42" fmla="*/ 649287 w 455"/>
                <a:gd name="T43" fmla="*/ 263525 h 531"/>
                <a:gd name="T44" fmla="*/ 598487 w 455"/>
                <a:gd name="T45" fmla="*/ 330200 h 531"/>
                <a:gd name="T46" fmla="*/ 530225 w 455"/>
                <a:gd name="T47" fmla="*/ 363538 h 531"/>
                <a:gd name="T48" fmla="*/ 458787 w 455"/>
                <a:gd name="T49" fmla="*/ 434975 h 531"/>
                <a:gd name="T50" fmla="*/ 415925 w 455"/>
                <a:gd name="T51" fmla="*/ 500063 h 531"/>
                <a:gd name="T52" fmla="*/ 350837 w 455"/>
                <a:gd name="T53" fmla="*/ 623888 h 531"/>
                <a:gd name="T54" fmla="*/ 406400 w 455"/>
                <a:gd name="T55" fmla="*/ 573088 h 531"/>
                <a:gd name="T56" fmla="*/ 439737 w 455"/>
                <a:gd name="T57" fmla="*/ 481013 h 531"/>
                <a:gd name="T58" fmla="*/ 549275 w 455"/>
                <a:gd name="T59" fmla="*/ 425450 h 531"/>
                <a:gd name="T60" fmla="*/ 558800 w 455"/>
                <a:gd name="T61" fmla="*/ 481013 h 531"/>
                <a:gd name="T62" fmla="*/ 603250 w 455"/>
                <a:gd name="T63" fmla="*/ 501650 h 531"/>
                <a:gd name="T64" fmla="*/ 622300 w 455"/>
                <a:gd name="T65" fmla="*/ 523875 h 531"/>
                <a:gd name="T66" fmla="*/ 692150 w 455"/>
                <a:gd name="T67" fmla="*/ 444500 h 531"/>
                <a:gd name="T68" fmla="*/ 674687 w 455"/>
                <a:gd name="T69" fmla="*/ 530225 h 531"/>
                <a:gd name="T70" fmla="*/ 631825 w 455"/>
                <a:gd name="T71" fmla="*/ 606425 h 531"/>
                <a:gd name="T72" fmla="*/ 588962 w 455"/>
                <a:gd name="T73" fmla="*/ 590550 h 531"/>
                <a:gd name="T74" fmla="*/ 592137 w 455"/>
                <a:gd name="T75" fmla="*/ 547688 h 531"/>
                <a:gd name="T76" fmla="*/ 512762 w 455"/>
                <a:gd name="T77" fmla="*/ 547688 h 531"/>
                <a:gd name="T78" fmla="*/ 446087 w 455"/>
                <a:gd name="T79" fmla="*/ 539750 h 531"/>
                <a:gd name="T80" fmla="*/ 360362 w 455"/>
                <a:gd name="T81" fmla="*/ 658813 h 531"/>
                <a:gd name="T82" fmla="*/ 263525 w 455"/>
                <a:gd name="T83" fmla="*/ 735013 h 531"/>
                <a:gd name="T84" fmla="*/ 174625 w 455"/>
                <a:gd name="T85" fmla="*/ 811213 h 5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455"/>
                <a:gd name="T130" fmla="*/ 0 h 531"/>
                <a:gd name="T131" fmla="*/ 455 w 455"/>
                <a:gd name="T132" fmla="*/ 531 h 53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455" h="531">
                  <a:moveTo>
                    <a:pt x="95" y="531"/>
                  </a:moveTo>
                  <a:cubicBezTo>
                    <a:pt x="82" y="528"/>
                    <a:pt x="81" y="525"/>
                    <a:pt x="88" y="514"/>
                  </a:cubicBezTo>
                  <a:cubicBezTo>
                    <a:pt x="89" y="506"/>
                    <a:pt x="90" y="505"/>
                    <a:pt x="97" y="501"/>
                  </a:cubicBezTo>
                  <a:cubicBezTo>
                    <a:pt x="101" y="495"/>
                    <a:pt x="102" y="492"/>
                    <a:pt x="98" y="486"/>
                  </a:cubicBezTo>
                  <a:cubicBezTo>
                    <a:pt x="97" y="479"/>
                    <a:pt x="95" y="478"/>
                    <a:pt x="97" y="471"/>
                  </a:cubicBezTo>
                  <a:cubicBezTo>
                    <a:pt x="95" y="457"/>
                    <a:pt x="87" y="449"/>
                    <a:pt x="100" y="451"/>
                  </a:cubicBezTo>
                  <a:cubicBezTo>
                    <a:pt x="107" y="455"/>
                    <a:pt x="109" y="459"/>
                    <a:pt x="118" y="460"/>
                  </a:cubicBezTo>
                  <a:cubicBezTo>
                    <a:pt x="125" y="459"/>
                    <a:pt x="127" y="459"/>
                    <a:pt x="130" y="453"/>
                  </a:cubicBezTo>
                  <a:cubicBezTo>
                    <a:pt x="127" y="447"/>
                    <a:pt x="126" y="445"/>
                    <a:pt x="119" y="444"/>
                  </a:cubicBezTo>
                  <a:cubicBezTo>
                    <a:pt x="117" y="436"/>
                    <a:pt x="111" y="434"/>
                    <a:pt x="104" y="430"/>
                  </a:cubicBezTo>
                  <a:cubicBezTo>
                    <a:pt x="103" y="421"/>
                    <a:pt x="100" y="423"/>
                    <a:pt x="92" y="424"/>
                  </a:cubicBezTo>
                  <a:cubicBezTo>
                    <a:pt x="81" y="429"/>
                    <a:pt x="96" y="421"/>
                    <a:pt x="86" y="436"/>
                  </a:cubicBezTo>
                  <a:cubicBezTo>
                    <a:pt x="85" y="438"/>
                    <a:pt x="74" y="439"/>
                    <a:pt x="73" y="439"/>
                  </a:cubicBezTo>
                  <a:cubicBezTo>
                    <a:pt x="66" y="442"/>
                    <a:pt x="60" y="442"/>
                    <a:pt x="55" y="435"/>
                  </a:cubicBezTo>
                  <a:cubicBezTo>
                    <a:pt x="61" y="432"/>
                    <a:pt x="69" y="432"/>
                    <a:pt x="76" y="430"/>
                  </a:cubicBezTo>
                  <a:cubicBezTo>
                    <a:pt x="71" y="421"/>
                    <a:pt x="67" y="424"/>
                    <a:pt x="56" y="426"/>
                  </a:cubicBezTo>
                  <a:cubicBezTo>
                    <a:pt x="47" y="431"/>
                    <a:pt x="43" y="431"/>
                    <a:pt x="37" y="423"/>
                  </a:cubicBezTo>
                  <a:cubicBezTo>
                    <a:pt x="39" y="390"/>
                    <a:pt x="37" y="348"/>
                    <a:pt x="52" y="318"/>
                  </a:cubicBezTo>
                  <a:cubicBezTo>
                    <a:pt x="53" y="310"/>
                    <a:pt x="52" y="299"/>
                    <a:pt x="61" y="297"/>
                  </a:cubicBezTo>
                  <a:cubicBezTo>
                    <a:pt x="66" y="294"/>
                    <a:pt x="70" y="292"/>
                    <a:pt x="74" y="288"/>
                  </a:cubicBezTo>
                  <a:cubicBezTo>
                    <a:pt x="76" y="283"/>
                    <a:pt x="85" y="276"/>
                    <a:pt x="85" y="276"/>
                  </a:cubicBezTo>
                  <a:cubicBezTo>
                    <a:pt x="89" y="258"/>
                    <a:pt x="84" y="261"/>
                    <a:pt x="73" y="247"/>
                  </a:cubicBezTo>
                  <a:cubicBezTo>
                    <a:pt x="70" y="237"/>
                    <a:pt x="68" y="233"/>
                    <a:pt x="62" y="225"/>
                  </a:cubicBezTo>
                  <a:cubicBezTo>
                    <a:pt x="61" y="217"/>
                    <a:pt x="59" y="217"/>
                    <a:pt x="52" y="214"/>
                  </a:cubicBezTo>
                  <a:cubicBezTo>
                    <a:pt x="48" y="209"/>
                    <a:pt x="47" y="205"/>
                    <a:pt x="46" y="199"/>
                  </a:cubicBezTo>
                  <a:cubicBezTo>
                    <a:pt x="50" y="194"/>
                    <a:pt x="52" y="193"/>
                    <a:pt x="59" y="192"/>
                  </a:cubicBezTo>
                  <a:cubicBezTo>
                    <a:pt x="67" y="184"/>
                    <a:pt x="71" y="175"/>
                    <a:pt x="76" y="165"/>
                  </a:cubicBezTo>
                  <a:cubicBezTo>
                    <a:pt x="74" y="140"/>
                    <a:pt x="79" y="134"/>
                    <a:pt x="62" y="124"/>
                  </a:cubicBezTo>
                  <a:cubicBezTo>
                    <a:pt x="51" y="109"/>
                    <a:pt x="54" y="112"/>
                    <a:pt x="29" y="111"/>
                  </a:cubicBezTo>
                  <a:cubicBezTo>
                    <a:pt x="24" y="108"/>
                    <a:pt x="23" y="104"/>
                    <a:pt x="20" y="99"/>
                  </a:cubicBezTo>
                  <a:cubicBezTo>
                    <a:pt x="22" y="90"/>
                    <a:pt x="27" y="86"/>
                    <a:pt x="31" y="78"/>
                  </a:cubicBezTo>
                  <a:cubicBezTo>
                    <a:pt x="29" y="71"/>
                    <a:pt x="27" y="61"/>
                    <a:pt x="20" y="60"/>
                  </a:cubicBezTo>
                  <a:cubicBezTo>
                    <a:pt x="12" y="50"/>
                    <a:pt x="14" y="55"/>
                    <a:pt x="11" y="46"/>
                  </a:cubicBezTo>
                  <a:cubicBezTo>
                    <a:pt x="10" y="37"/>
                    <a:pt x="10" y="34"/>
                    <a:pt x="5" y="27"/>
                  </a:cubicBezTo>
                  <a:cubicBezTo>
                    <a:pt x="0" y="3"/>
                    <a:pt x="4" y="4"/>
                    <a:pt x="31" y="3"/>
                  </a:cubicBezTo>
                  <a:cubicBezTo>
                    <a:pt x="37" y="0"/>
                    <a:pt x="59" y="4"/>
                    <a:pt x="62" y="4"/>
                  </a:cubicBezTo>
                  <a:cubicBezTo>
                    <a:pt x="87" y="3"/>
                    <a:pt x="91" y="12"/>
                    <a:pt x="116" y="15"/>
                  </a:cubicBezTo>
                  <a:cubicBezTo>
                    <a:pt x="123" y="20"/>
                    <a:pt x="120" y="25"/>
                    <a:pt x="125" y="31"/>
                  </a:cubicBezTo>
                  <a:cubicBezTo>
                    <a:pt x="127" y="37"/>
                    <a:pt x="130" y="41"/>
                    <a:pt x="133" y="46"/>
                  </a:cubicBezTo>
                  <a:cubicBezTo>
                    <a:pt x="134" y="53"/>
                    <a:pt x="138" y="53"/>
                    <a:pt x="143" y="57"/>
                  </a:cubicBezTo>
                  <a:cubicBezTo>
                    <a:pt x="142" y="65"/>
                    <a:pt x="136" y="66"/>
                    <a:pt x="145" y="69"/>
                  </a:cubicBezTo>
                  <a:cubicBezTo>
                    <a:pt x="154" y="66"/>
                    <a:pt x="148" y="60"/>
                    <a:pt x="157" y="63"/>
                  </a:cubicBezTo>
                  <a:cubicBezTo>
                    <a:pt x="166" y="72"/>
                    <a:pt x="169" y="70"/>
                    <a:pt x="182" y="69"/>
                  </a:cubicBezTo>
                  <a:cubicBezTo>
                    <a:pt x="186" y="62"/>
                    <a:pt x="183" y="63"/>
                    <a:pt x="181" y="55"/>
                  </a:cubicBezTo>
                  <a:cubicBezTo>
                    <a:pt x="185" y="49"/>
                    <a:pt x="185" y="46"/>
                    <a:pt x="184" y="39"/>
                  </a:cubicBezTo>
                  <a:cubicBezTo>
                    <a:pt x="188" y="32"/>
                    <a:pt x="185" y="30"/>
                    <a:pt x="184" y="22"/>
                  </a:cubicBezTo>
                  <a:cubicBezTo>
                    <a:pt x="185" y="16"/>
                    <a:pt x="183" y="5"/>
                    <a:pt x="191" y="9"/>
                  </a:cubicBezTo>
                  <a:cubicBezTo>
                    <a:pt x="193" y="13"/>
                    <a:pt x="195" y="19"/>
                    <a:pt x="200" y="21"/>
                  </a:cubicBezTo>
                  <a:cubicBezTo>
                    <a:pt x="205" y="23"/>
                    <a:pt x="215" y="24"/>
                    <a:pt x="215" y="24"/>
                  </a:cubicBezTo>
                  <a:cubicBezTo>
                    <a:pt x="220" y="31"/>
                    <a:pt x="231" y="39"/>
                    <a:pt x="239" y="40"/>
                  </a:cubicBezTo>
                  <a:cubicBezTo>
                    <a:pt x="246" y="51"/>
                    <a:pt x="253" y="53"/>
                    <a:pt x="265" y="57"/>
                  </a:cubicBezTo>
                  <a:cubicBezTo>
                    <a:pt x="269" y="61"/>
                    <a:pt x="271" y="65"/>
                    <a:pt x="274" y="70"/>
                  </a:cubicBezTo>
                  <a:cubicBezTo>
                    <a:pt x="276" y="80"/>
                    <a:pt x="282" y="78"/>
                    <a:pt x="292" y="79"/>
                  </a:cubicBezTo>
                  <a:cubicBezTo>
                    <a:pt x="293" y="86"/>
                    <a:pt x="297" y="85"/>
                    <a:pt x="304" y="87"/>
                  </a:cubicBezTo>
                  <a:cubicBezTo>
                    <a:pt x="312" y="95"/>
                    <a:pt x="320" y="87"/>
                    <a:pt x="329" y="93"/>
                  </a:cubicBezTo>
                  <a:cubicBezTo>
                    <a:pt x="340" y="91"/>
                    <a:pt x="345" y="92"/>
                    <a:pt x="355" y="90"/>
                  </a:cubicBezTo>
                  <a:cubicBezTo>
                    <a:pt x="365" y="91"/>
                    <a:pt x="363" y="95"/>
                    <a:pt x="356" y="99"/>
                  </a:cubicBezTo>
                  <a:cubicBezTo>
                    <a:pt x="352" y="105"/>
                    <a:pt x="348" y="111"/>
                    <a:pt x="344" y="117"/>
                  </a:cubicBezTo>
                  <a:cubicBezTo>
                    <a:pt x="343" y="124"/>
                    <a:pt x="338" y="126"/>
                    <a:pt x="346" y="129"/>
                  </a:cubicBezTo>
                  <a:cubicBezTo>
                    <a:pt x="353" y="124"/>
                    <a:pt x="357" y="116"/>
                    <a:pt x="361" y="108"/>
                  </a:cubicBezTo>
                  <a:cubicBezTo>
                    <a:pt x="363" y="99"/>
                    <a:pt x="366" y="100"/>
                    <a:pt x="374" y="102"/>
                  </a:cubicBezTo>
                  <a:cubicBezTo>
                    <a:pt x="379" y="109"/>
                    <a:pt x="376" y="112"/>
                    <a:pt x="385" y="109"/>
                  </a:cubicBezTo>
                  <a:cubicBezTo>
                    <a:pt x="396" y="95"/>
                    <a:pt x="400" y="114"/>
                    <a:pt x="409" y="117"/>
                  </a:cubicBezTo>
                  <a:cubicBezTo>
                    <a:pt x="413" y="123"/>
                    <a:pt x="411" y="126"/>
                    <a:pt x="418" y="129"/>
                  </a:cubicBezTo>
                  <a:cubicBezTo>
                    <a:pt x="423" y="136"/>
                    <a:pt x="427" y="149"/>
                    <a:pt x="415" y="151"/>
                  </a:cubicBezTo>
                  <a:cubicBezTo>
                    <a:pt x="407" y="156"/>
                    <a:pt x="404" y="157"/>
                    <a:pt x="409" y="166"/>
                  </a:cubicBezTo>
                  <a:cubicBezTo>
                    <a:pt x="403" y="169"/>
                    <a:pt x="398" y="170"/>
                    <a:pt x="397" y="177"/>
                  </a:cubicBezTo>
                  <a:cubicBezTo>
                    <a:pt x="398" y="184"/>
                    <a:pt x="398" y="187"/>
                    <a:pt x="395" y="193"/>
                  </a:cubicBezTo>
                  <a:cubicBezTo>
                    <a:pt x="393" y="205"/>
                    <a:pt x="389" y="207"/>
                    <a:pt x="377" y="208"/>
                  </a:cubicBezTo>
                  <a:cubicBezTo>
                    <a:pt x="375" y="216"/>
                    <a:pt x="372" y="216"/>
                    <a:pt x="365" y="217"/>
                  </a:cubicBezTo>
                  <a:cubicBezTo>
                    <a:pt x="360" y="221"/>
                    <a:pt x="356" y="222"/>
                    <a:pt x="350" y="223"/>
                  </a:cubicBezTo>
                  <a:cubicBezTo>
                    <a:pt x="344" y="226"/>
                    <a:pt x="341" y="228"/>
                    <a:pt x="334" y="229"/>
                  </a:cubicBezTo>
                  <a:cubicBezTo>
                    <a:pt x="323" y="235"/>
                    <a:pt x="310" y="242"/>
                    <a:pt x="298" y="244"/>
                  </a:cubicBezTo>
                  <a:cubicBezTo>
                    <a:pt x="290" y="247"/>
                    <a:pt x="287" y="250"/>
                    <a:pt x="284" y="258"/>
                  </a:cubicBezTo>
                  <a:cubicBezTo>
                    <a:pt x="286" y="264"/>
                    <a:pt x="286" y="269"/>
                    <a:pt x="289" y="274"/>
                  </a:cubicBezTo>
                  <a:cubicBezTo>
                    <a:pt x="283" y="276"/>
                    <a:pt x="279" y="278"/>
                    <a:pt x="275" y="283"/>
                  </a:cubicBezTo>
                  <a:cubicBezTo>
                    <a:pt x="274" y="290"/>
                    <a:pt x="270" y="292"/>
                    <a:pt x="266" y="298"/>
                  </a:cubicBezTo>
                  <a:cubicBezTo>
                    <a:pt x="269" y="305"/>
                    <a:pt x="268" y="310"/>
                    <a:pt x="262" y="315"/>
                  </a:cubicBezTo>
                  <a:cubicBezTo>
                    <a:pt x="260" y="333"/>
                    <a:pt x="257" y="351"/>
                    <a:pt x="239" y="360"/>
                  </a:cubicBezTo>
                  <a:cubicBezTo>
                    <a:pt x="238" y="368"/>
                    <a:pt x="232" y="372"/>
                    <a:pt x="227" y="379"/>
                  </a:cubicBezTo>
                  <a:cubicBezTo>
                    <a:pt x="226" y="385"/>
                    <a:pt x="223" y="388"/>
                    <a:pt x="221" y="393"/>
                  </a:cubicBezTo>
                  <a:cubicBezTo>
                    <a:pt x="220" y="402"/>
                    <a:pt x="215" y="408"/>
                    <a:pt x="223" y="411"/>
                  </a:cubicBezTo>
                  <a:cubicBezTo>
                    <a:pt x="228" y="408"/>
                    <a:pt x="230" y="406"/>
                    <a:pt x="232" y="400"/>
                  </a:cubicBezTo>
                  <a:cubicBezTo>
                    <a:pt x="226" y="388"/>
                    <a:pt x="246" y="367"/>
                    <a:pt x="256" y="361"/>
                  </a:cubicBezTo>
                  <a:cubicBezTo>
                    <a:pt x="260" y="356"/>
                    <a:pt x="258" y="350"/>
                    <a:pt x="262" y="345"/>
                  </a:cubicBezTo>
                  <a:cubicBezTo>
                    <a:pt x="266" y="341"/>
                    <a:pt x="270" y="338"/>
                    <a:pt x="274" y="333"/>
                  </a:cubicBezTo>
                  <a:cubicBezTo>
                    <a:pt x="275" y="318"/>
                    <a:pt x="273" y="314"/>
                    <a:pt x="277" y="303"/>
                  </a:cubicBezTo>
                  <a:cubicBezTo>
                    <a:pt x="281" y="295"/>
                    <a:pt x="287" y="294"/>
                    <a:pt x="293" y="288"/>
                  </a:cubicBezTo>
                  <a:cubicBezTo>
                    <a:pt x="309" y="274"/>
                    <a:pt x="303" y="267"/>
                    <a:pt x="328" y="264"/>
                  </a:cubicBezTo>
                  <a:cubicBezTo>
                    <a:pt x="335" y="262"/>
                    <a:pt x="342" y="260"/>
                    <a:pt x="346" y="268"/>
                  </a:cubicBezTo>
                  <a:cubicBezTo>
                    <a:pt x="350" y="289"/>
                    <a:pt x="341" y="282"/>
                    <a:pt x="328" y="295"/>
                  </a:cubicBezTo>
                  <a:cubicBezTo>
                    <a:pt x="325" y="303"/>
                    <a:pt x="330" y="303"/>
                    <a:pt x="337" y="304"/>
                  </a:cubicBezTo>
                  <a:cubicBezTo>
                    <a:pt x="345" y="303"/>
                    <a:pt x="345" y="299"/>
                    <a:pt x="352" y="303"/>
                  </a:cubicBezTo>
                  <a:cubicBezTo>
                    <a:pt x="353" y="318"/>
                    <a:pt x="361" y="325"/>
                    <a:pt x="376" y="328"/>
                  </a:cubicBezTo>
                  <a:cubicBezTo>
                    <a:pt x="383" y="323"/>
                    <a:pt x="375" y="326"/>
                    <a:pt x="371" y="319"/>
                  </a:cubicBezTo>
                  <a:cubicBezTo>
                    <a:pt x="369" y="307"/>
                    <a:pt x="374" y="308"/>
                    <a:pt x="380" y="316"/>
                  </a:cubicBezTo>
                  <a:cubicBezTo>
                    <a:pt x="392" y="315"/>
                    <a:pt x="396" y="313"/>
                    <a:pt x="406" y="307"/>
                  </a:cubicBezTo>
                  <a:cubicBezTo>
                    <a:pt x="408" y="316"/>
                    <a:pt x="403" y="312"/>
                    <a:pt x="404" y="322"/>
                  </a:cubicBezTo>
                  <a:cubicBezTo>
                    <a:pt x="398" y="326"/>
                    <a:pt x="382" y="323"/>
                    <a:pt x="392" y="330"/>
                  </a:cubicBezTo>
                  <a:cubicBezTo>
                    <a:pt x="405" y="327"/>
                    <a:pt x="416" y="327"/>
                    <a:pt x="427" y="318"/>
                  </a:cubicBezTo>
                  <a:cubicBezTo>
                    <a:pt x="429" y="307"/>
                    <a:pt x="429" y="300"/>
                    <a:pt x="425" y="289"/>
                  </a:cubicBezTo>
                  <a:cubicBezTo>
                    <a:pt x="427" y="281"/>
                    <a:pt x="428" y="278"/>
                    <a:pt x="436" y="280"/>
                  </a:cubicBezTo>
                  <a:cubicBezTo>
                    <a:pt x="439" y="293"/>
                    <a:pt x="438" y="300"/>
                    <a:pt x="452" y="301"/>
                  </a:cubicBezTo>
                  <a:cubicBezTo>
                    <a:pt x="455" y="309"/>
                    <a:pt x="441" y="322"/>
                    <a:pt x="434" y="327"/>
                  </a:cubicBezTo>
                  <a:cubicBezTo>
                    <a:pt x="431" y="329"/>
                    <a:pt x="425" y="334"/>
                    <a:pt x="425" y="334"/>
                  </a:cubicBezTo>
                  <a:cubicBezTo>
                    <a:pt x="423" y="343"/>
                    <a:pt x="429" y="346"/>
                    <a:pt x="416" y="349"/>
                  </a:cubicBezTo>
                  <a:cubicBezTo>
                    <a:pt x="412" y="355"/>
                    <a:pt x="415" y="359"/>
                    <a:pt x="407" y="361"/>
                  </a:cubicBezTo>
                  <a:cubicBezTo>
                    <a:pt x="400" y="367"/>
                    <a:pt x="403" y="375"/>
                    <a:pt x="398" y="382"/>
                  </a:cubicBezTo>
                  <a:cubicBezTo>
                    <a:pt x="397" y="388"/>
                    <a:pt x="394" y="391"/>
                    <a:pt x="391" y="396"/>
                  </a:cubicBezTo>
                  <a:cubicBezTo>
                    <a:pt x="383" y="393"/>
                    <a:pt x="381" y="386"/>
                    <a:pt x="374" y="382"/>
                  </a:cubicBezTo>
                  <a:cubicBezTo>
                    <a:pt x="363" y="385"/>
                    <a:pt x="365" y="377"/>
                    <a:pt x="371" y="372"/>
                  </a:cubicBezTo>
                  <a:cubicBezTo>
                    <a:pt x="374" y="370"/>
                    <a:pt x="377" y="368"/>
                    <a:pt x="380" y="366"/>
                  </a:cubicBezTo>
                  <a:cubicBezTo>
                    <a:pt x="385" y="358"/>
                    <a:pt x="386" y="356"/>
                    <a:pt x="380" y="348"/>
                  </a:cubicBezTo>
                  <a:cubicBezTo>
                    <a:pt x="379" y="344"/>
                    <a:pt x="380" y="339"/>
                    <a:pt x="373" y="345"/>
                  </a:cubicBezTo>
                  <a:cubicBezTo>
                    <a:pt x="362" y="355"/>
                    <a:pt x="367" y="364"/>
                    <a:pt x="347" y="372"/>
                  </a:cubicBezTo>
                  <a:cubicBezTo>
                    <a:pt x="340" y="369"/>
                    <a:pt x="338" y="361"/>
                    <a:pt x="331" y="358"/>
                  </a:cubicBezTo>
                  <a:cubicBezTo>
                    <a:pt x="328" y="354"/>
                    <a:pt x="325" y="350"/>
                    <a:pt x="323" y="345"/>
                  </a:cubicBezTo>
                  <a:cubicBezTo>
                    <a:pt x="321" y="337"/>
                    <a:pt x="313" y="328"/>
                    <a:pt x="305" y="325"/>
                  </a:cubicBezTo>
                  <a:cubicBezTo>
                    <a:pt x="292" y="335"/>
                    <a:pt x="307" y="335"/>
                    <a:pt x="290" y="325"/>
                  </a:cubicBezTo>
                  <a:cubicBezTo>
                    <a:pt x="283" y="328"/>
                    <a:pt x="284" y="334"/>
                    <a:pt x="281" y="340"/>
                  </a:cubicBezTo>
                  <a:cubicBezTo>
                    <a:pt x="279" y="349"/>
                    <a:pt x="279" y="351"/>
                    <a:pt x="281" y="360"/>
                  </a:cubicBezTo>
                  <a:cubicBezTo>
                    <a:pt x="280" y="381"/>
                    <a:pt x="284" y="402"/>
                    <a:pt x="260" y="406"/>
                  </a:cubicBezTo>
                  <a:cubicBezTo>
                    <a:pt x="250" y="411"/>
                    <a:pt x="238" y="413"/>
                    <a:pt x="227" y="415"/>
                  </a:cubicBezTo>
                  <a:cubicBezTo>
                    <a:pt x="221" y="418"/>
                    <a:pt x="213" y="420"/>
                    <a:pt x="206" y="421"/>
                  </a:cubicBezTo>
                  <a:cubicBezTo>
                    <a:pt x="205" y="424"/>
                    <a:pt x="181" y="461"/>
                    <a:pt x="178" y="462"/>
                  </a:cubicBezTo>
                  <a:cubicBezTo>
                    <a:pt x="174" y="463"/>
                    <a:pt x="170" y="463"/>
                    <a:pt x="166" y="463"/>
                  </a:cubicBezTo>
                  <a:cubicBezTo>
                    <a:pt x="154" y="468"/>
                    <a:pt x="143" y="471"/>
                    <a:pt x="133" y="481"/>
                  </a:cubicBezTo>
                  <a:cubicBezTo>
                    <a:pt x="127" y="495"/>
                    <a:pt x="136" y="505"/>
                    <a:pt x="119" y="508"/>
                  </a:cubicBezTo>
                  <a:cubicBezTo>
                    <a:pt x="116" y="509"/>
                    <a:pt x="112" y="509"/>
                    <a:pt x="110" y="511"/>
                  </a:cubicBezTo>
                  <a:cubicBezTo>
                    <a:pt x="106" y="515"/>
                    <a:pt x="108" y="519"/>
                    <a:pt x="103" y="523"/>
                  </a:cubicBezTo>
                  <a:cubicBezTo>
                    <a:pt x="101" y="527"/>
                    <a:pt x="95" y="529"/>
                    <a:pt x="95" y="53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5" name="Freeform 342"/>
            <p:cNvSpPr>
              <a:spLocks/>
            </p:cNvSpPr>
            <p:nvPr/>
          </p:nvSpPr>
          <p:spPr bwMode="auto">
            <a:xfrm>
              <a:off x="2152650" y="2209800"/>
              <a:ext cx="36513" cy="39688"/>
            </a:xfrm>
            <a:custGeom>
              <a:avLst/>
              <a:gdLst>
                <a:gd name="T0" fmla="*/ 22225 w 23"/>
                <a:gd name="T1" fmla="*/ 31750 h 25"/>
                <a:gd name="T2" fmla="*/ 12700 w 23"/>
                <a:gd name="T3" fmla="*/ 28575 h 25"/>
                <a:gd name="T4" fmla="*/ 17463 w 23"/>
                <a:gd name="T5" fmla="*/ 0 h 25"/>
                <a:gd name="T6" fmla="*/ 28575 w 23"/>
                <a:gd name="T7" fmla="*/ 14288 h 25"/>
                <a:gd name="T8" fmla="*/ 26988 w 23"/>
                <a:gd name="T9" fmla="*/ 33338 h 25"/>
                <a:gd name="T10" fmla="*/ 22225 w 23"/>
                <a:gd name="T11" fmla="*/ 31750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25"/>
                <a:gd name="T20" fmla="*/ 23 w 23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25">
                  <a:moveTo>
                    <a:pt x="14" y="20"/>
                  </a:moveTo>
                  <a:cubicBezTo>
                    <a:pt x="12" y="19"/>
                    <a:pt x="8" y="20"/>
                    <a:pt x="8" y="18"/>
                  </a:cubicBezTo>
                  <a:cubicBezTo>
                    <a:pt x="7" y="12"/>
                    <a:pt x="11" y="0"/>
                    <a:pt x="11" y="0"/>
                  </a:cubicBezTo>
                  <a:cubicBezTo>
                    <a:pt x="17" y="2"/>
                    <a:pt x="23" y="2"/>
                    <a:pt x="18" y="9"/>
                  </a:cubicBezTo>
                  <a:cubicBezTo>
                    <a:pt x="18" y="13"/>
                    <a:pt x="18" y="17"/>
                    <a:pt x="17" y="21"/>
                  </a:cubicBezTo>
                  <a:cubicBezTo>
                    <a:pt x="15" y="25"/>
                    <a:pt x="0" y="22"/>
                    <a:pt x="14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6" name="Freeform 343"/>
            <p:cNvSpPr>
              <a:spLocks/>
            </p:cNvSpPr>
            <p:nvPr/>
          </p:nvSpPr>
          <p:spPr bwMode="auto">
            <a:xfrm>
              <a:off x="2157413" y="2352675"/>
              <a:ext cx="41275" cy="17463"/>
            </a:xfrm>
            <a:custGeom>
              <a:avLst/>
              <a:gdLst>
                <a:gd name="T0" fmla="*/ 28575 w 26"/>
                <a:gd name="T1" fmla="*/ 14288 h 11"/>
                <a:gd name="T2" fmla="*/ 0 w 26"/>
                <a:gd name="T3" fmla="*/ 14288 h 11"/>
                <a:gd name="T4" fmla="*/ 19050 w 26"/>
                <a:gd name="T5" fmla="*/ 0 h 11"/>
                <a:gd name="T6" fmla="*/ 26988 w 26"/>
                <a:gd name="T7" fmla="*/ 3175 h 11"/>
                <a:gd name="T8" fmla="*/ 28575 w 26"/>
                <a:gd name="T9" fmla="*/ 14288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"/>
                <a:gd name="T16" fmla="*/ 0 h 11"/>
                <a:gd name="T17" fmla="*/ 26 w 26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" h="11">
                  <a:moveTo>
                    <a:pt x="18" y="9"/>
                  </a:moveTo>
                  <a:cubicBezTo>
                    <a:pt x="9" y="7"/>
                    <a:pt x="10" y="11"/>
                    <a:pt x="0" y="9"/>
                  </a:cubicBezTo>
                  <a:cubicBezTo>
                    <a:pt x="3" y="1"/>
                    <a:pt x="5" y="4"/>
                    <a:pt x="12" y="0"/>
                  </a:cubicBezTo>
                  <a:cubicBezTo>
                    <a:pt x="14" y="1"/>
                    <a:pt x="16" y="1"/>
                    <a:pt x="17" y="2"/>
                  </a:cubicBezTo>
                  <a:cubicBezTo>
                    <a:pt x="26" y="9"/>
                    <a:pt x="10" y="9"/>
                    <a:pt x="18" y="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7" name="Freeform 344"/>
            <p:cNvSpPr>
              <a:spLocks/>
            </p:cNvSpPr>
            <p:nvPr/>
          </p:nvSpPr>
          <p:spPr bwMode="auto">
            <a:xfrm>
              <a:off x="2212975" y="2374900"/>
              <a:ext cx="23813" cy="15875"/>
            </a:xfrm>
            <a:custGeom>
              <a:avLst/>
              <a:gdLst>
                <a:gd name="T0" fmla="*/ 20638 w 15"/>
                <a:gd name="T1" fmla="*/ 15875 h 10"/>
                <a:gd name="T2" fmla="*/ 23813 w 15"/>
                <a:gd name="T3" fmla="*/ 0 h 10"/>
                <a:gd name="T4" fmla="*/ 20638 w 15"/>
                <a:gd name="T5" fmla="*/ 15875 h 10"/>
                <a:gd name="T6" fmla="*/ 0 60000 65536"/>
                <a:gd name="T7" fmla="*/ 0 60000 65536"/>
                <a:gd name="T8" fmla="*/ 0 60000 65536"/>
                <a:gd name="T9" fmla="*/ 0 w 15"/>
                <a:gd name="T10" fmla="*/ 0 h 10"/>
                <a:gd name="T11" fmla="*/ 15 w 15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10">
                  <a:moveTo>
                    <a:pt x="13" y="10"/>
                  </a:moveTo>
                  <a:cubicBezTo>
                    <a:pt x="0" y="8"/>
                    <a:pt x="5" y="2"/>
                    <a:pt x="15" y="0"/>
                  </a:cubicBezTo>
                  <a:cubicBezTo>
                    <a:pt x="13" y="9"/>
                    <a:pt x="13" y="6"/>
                    <a:pt x="13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8" name="Freeform 345"/>
            <p:cNvSpPr>
              <a:spLocks/>
            </p:cNvSpPr>
            <p:nvPr/>
          </p:nvSpPr>
          <p:spPr bwMode="auto">
            <a:xfrm>
              <a:off x="2622550" y="2317750"/>
              <a:ext cx="111125" cy="46038"/>
            </a:xfrm>
            <a:custGeom>
              <a:avLst/>
              <a:gdLst>
                <a:gd name="T0" fmla="*/ 96837 w 70"/>
                <a:gd name="T1" fmla="*/ 34925 h 29"/>
                <a:gd name="T2" fmla="*/ 76200 w 70"/>
                <a:gd name="T3" fmla="*/ 15875 h 29"/>
                <a:gd name="T4" fmla="*/ 20637 w 70"/>
                <a:gd name="T5" fmla="*/ 25400 h 29"/>
                <a:gd name="T6" fmla="*/ 15875 w 70"/>
                <a:gd name="T7" fmla="*/ 42863 h 29"/>
                <a:gd name="T8" fmla="*/ 38100 w 70"/>
                <a:gd name="T9" fmla="*/ 38100 h 29"/>
                <a:gd name="T10" fmla="*/ 85725 w 70"/>
                <a:gd name="T11" fmla="*/ 42863 h 29"/>
                <a:gd name="T12" fmla="*/ 96837 w 70"/>
                <a:gd name="T13" fmla="*/ 34925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0"/>
                <a:gd name="T22" fmla="*/ 0 h 29"/>
                <a:gd name="T23" fmla="*/ 70 w 70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0" h="29">
                  <a:moveTo>
                    <a:pt x="61" y="22"/>
                  </a:moveTo>
                  <a:cubicBezTo>
                    <a:pt x="70" y="10"/>
                    <a:pt x="61" y="12"/>
                    <a:pt x="48" y="10"/>
                  </a:cubicBezTo>
                  <a:cubicBezTo>
                    <a:pt x="40" y="0"/>
                    <a:pt x="23" y="14"/>
                    <a:pt x="13" y="16"/>
                  </a:cubicBezTo>
                  <a:cubicBezTo>
                    <a:pt x="12" y="17"/>
                    <a:pt x="0" y="24"/>
                    <a:pt x="10" y="27"/>
                  </a:cubicBezTo>
                  <a:cubicBezTo>
                    <a:pt x="15" y="29"/>
                    <a:pt x="24" y="24"/>
                    <a:pt x="24" y="24"/>
                  </a:cubicBezTo>
                  <a:cubicBezTo>
                    <a:pt x="38" y="26"/>
                    <a:pt x="36" y="28"/>
                    <a:pt x="54" y="27"/>
                  </a:cubicBezTo>
                  <a:cubicBezTo>
                    <a:pt x="55" y="27"/>
                    <a:pt x="68" y="22"/>
                    <a:pt x="61" y="2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29" name="Freeform 346"/>
            <p:cNvSpPr>
              <a:spLocks/>
            </p:cNvSpPr>
            <p:nvPr/>
          </p:nvSpPr>
          <p:spPr bwMode="auto">
            <a:xfrm>
              <a:off x="2798763" y="2190750"/>
              <a:ext cx="204787" cy="188913"/>
            </a:xfrm>
            <a:custGeom>
              <a:avLst/>
              <a:gdLst>
                <a:gd name="T0" fmla="*/ 15875 w 129"/>
                <a:gd name="T1" fmla="*/ 146050 h 119"/>
                <a:gd name="T2" fmla="*/ 4762 w 129"/>
                <a:gd name="T3" fmla="*/ 142875 h 119"/>
                <a:gd name="T4" fmla="*/ 15875 w 129"/>
                <a:gd name="T5" fmla="*/ 128588 h 119"/>
                <a:gd name="T6" fmla="*/ 6350 w 129"/>
                <a:gd name="T7" fmla="*/ 104775 h 119"/>
                <a:gd name="T8" fmla="*/ 0 w 129"/>
                <a:gd name="T9" fmla="*/ 38100 h 119"/>
                <a:gd name="T10" fmla="*/ 4762 w 129"/>
                <a:gd name="T11" fmla="*/ 14288 h 119"/>
                <a:gd name="T12" fmla="*/ 15875 w 129"/>
                <a:gd name="T13" fmla="*/ 0 h 119"/>
                <a:gd name="T14" fmla="*/ 19050 w 129"/>
                <a:gd name="T15" fmla="*/ 26988 h 119"/>
                <a:gd name="T16" fmla="*/ 33337 w 129"/>
                <a:gd name="T17" fmla="*/ 84138 h 119"/>
                <a:gd name="T18" fmla="*/ 49212 w 129"/>
                <a:gd name="T19" fmla="*/ 60325 h 119"/>
                <a:gd name="T20" fmla="*/ 66675 w 129"/>
                <a:gd name="T21" fmla="*/ 76200 h 119"/>
                <a:gd name="T22" fmla="*/ 90487 w 129"/>
                <a:gd name="T23" fmla="*/ 69850 h 119"/>
                <a:gd name="T24" fmla="*/ 114300 w 129"/>
                <a:gd name="T25" fmla="*/ 55563 h 119"/>
                <a:gd name="T26" fmla="*/ 138112 w 129"/>
                <a:gd name="T27" fmla="*/ 79375 h 119"/>
                <a:gd name="T28" fmla="*/ 161925 w 129"/>
                <a:gd name="T29" fmla="*/ 107950 h 119"/>
                <a:gd name="T30" fmla="*/ 166687 w 129"/>
                <a:gd name="T31" fmla="*/ 100013 h 119"/>
                <a:gd name="T32" fmla="*/ 176212 w 129"/>
                <a:gd name="T33" fmla="*/ 114300 h 119"/>
                <a:gd name="T34" fmla="*/ 177800 w 129"/>
                <a:gd name="T35" fmla="*/ 104775 h 119"/>
                <a:gd name="T36" fmla="*/ 185737 w 129"/>
                <a:gd name="T37" fmla="*/ 100013 h 119"/>
                <a:gd name="T38" fmla="*/ 204787 w 129"/>
                <a:gd name="T39" fmla="*/ 136525 h 119"/>
                <a:gd name="T40" fmla="*/ 187325 w 129"/>
                <a:gd name="T41" fmla="*/ 147638 h 119"/>
                <a:gd name="T42" fmla="*/ 171450 w 129"/>
                <a:gd name="T43" fmla="*/ 146050 h 119"/>
                <a:gd name="T44" fmla="*/ 149225 w 129"/>
                <a:gd name="T45" fmla="*/ 119063 h 119"/>
                <a:gd name="T46" fmla="*/ 138112 w 129"/>
                <a:gd name="T47" fmla="*/ 160338 h 119"/>
                <a:gd name="T48" fmla="*/ 123825 w 129"/>
                <a:gd name="T49" fmla="*/ 169863 h 119"/>
                <a:gd name="T50" fmla="*/ 120650 w 129"/>
                <a:gd name="T51" fmla="*/ 136525 h 119"/>
                <a:gd name="T52" fmla="*/ 106362 w 129"/>
                <a:gd name="T53" fmla="*/ 147638 h 119"/>
                <a:gd name="T54" fmla="*/ 82550 w 129"/>
                <a:gd name="T55" fmla="*/ 152400 h 119"/>
                <a:gd name="T56" fmla="*/ 44450 w 129"/>
                <a:gd name="T57" fmla="*/ 171450 h 119"/>
                <a:gd name="T58" fmla="*/ 25400 w 129"/>
                <a:gd name="T59" fmla="*/ 188913 h 119"/>
                <a:gd name="T60" fmla="*/ 6350 w 129"/>
                <a:gd name="T61" fmla="*/ 171450 h 119"/>
                <a:gd name="T62" fmla="*/ 15875 w 129"/>
                <a:gd name="T63" fmla="*/ 146050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29"/>
                <a:gd name="T97" fmla="*/ 0 h 119"/>
                <a:gd name="T98" fmla="*/ 129 w 129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29" h="119">
                  <a:moveTo>
                    <a:pt x="10" y="92"/>
                  </a:moveTo>
                  <a:cubicBezTo>
                    <a:pt x="9" y="93"/>
                    <a:pt x="2" y="100"/>
                    <a:pt x="3" y="90"/>
                  </a:cubicBezTo>
                  <a:cubicBezTo>
                    <a:pt x="3" y="86"/>
                    <a:pt x="8" y="84"/>
                    <a:pt x="10" y="81"/>
                  </a:cubicBezTo>
                  <a:cubicBezTo>
                    <a:pt x="9" y="75"/>
                    <a:pt x="7" y="72"/>
                    <a:pt x="4" y="66"/>
                  </a:cubicBezTo>
                  <a:cubicBezTo>
                    <a:pt x="3" y="51"/>
                    <a:pt x="1" y="40"/>
                    <a:pt x="0" y="24"/>
                  </a:cubicBezTo>
                  <a:cubicBezTo>
                    <a:pt x="1" y="19"/>
                    <a:pt x="0" y="13"/>
                    <a:pt x="3" y="9"/>
                  </a:cubicBezTo>
                  <a:cubicBezTo>
                    <a:pt x="5" y="6"/>
                    <a:pt x="10" y="0"/>
                    <a:pt x="10" y="0"/>
                  </a:cubicBezTo>
                  <a:cubicBezTo>
                    <a:pt x="17" y="7"/>
                    <a:pt x="14" y="8"/>
                    <a:pt x="12" y="17"/>
                  </a:cubicBezTo>
                  <a:cubicBezTo>
                    <a:pt x="14" y="29"/>
                    <a:pt x="14" y="42"/>
                    <a:pt x="21" y="53"/>
                  </a:cubicBezTo>
                  <a:cubicBezTo>
                    <a:pt x="26" y="45"/>
                    <a:pt x="19" y="34"/>
                    <a:pt x="31" y="38"/>
                  </a:cubicBezTo>
                  <a:cubicBezTo>
                    <a:pt x="34" y="45"/>
                    <a:pt x="34" y="47"/>
                    <a:pt x="42" y="48"/>
                  </a:cubicBezTo>
                  <a:cubicBezTo>
                    <a:pt x="46" y="42"/>
                    <a:pt x="50" y="45"/>
                    <a:pt x="57" y="44"/>
                  </a:cubicBezTo>
                  <a:cubicBezTo>
                    <a:pt x="59" y="34"/>
                    <a:pt x="63" y="36"/>
                    <a:pt x="72" y="35"/>
                  </a:cubicBezTo>
                  <a:cubicBezTo>
                    <a:pt x="94" y="37"/>
                    <a:pt x="67" y="43"/>
                    <a:pt x="87" y="50"/>
                  </a:cubicBezTo>
                  <a:cubicBezTo>
                    <a:pt x="103" y="38"/>
                    <a:pt x="92" y="58"/>
                    <a:pt x="102" y="68"/>
                  </a:cubicBezTo>
                  <a:cubicBezTo>
                    <a:pt x="103" y="66"/>
                    <a:pt x="105" y="63"/>
                    <a:pt x="105" y="63"/>
                  </a:cubicBezTo>
                  <a:cubicBezTo>
                    <a:pt x="105" y="64"/>
                    <a:pt x="105" y="75"/>
                    <a:pt x="111" y="72"/>
                  </a:cubicBezTo>
                  <a:cubicBezTo>
                    <a:pt x="113" y="71"/>
                    <a:pt x="111" y="68"/>
                    <a:pt x="112" y="66"/>
                  </a:cubicBezTo>
                  <a:cubicBezTo>
                    <a:pt x="113" y="64"/>
                    <a:pt x="115" y="64"/>
                    <a:pt x="117" y="63"/>
                  </a:cubicBezTo>
                  <a:cubicBezTo>
                    <a:pt x="119" y="72"/>
                    <a:pt x="124" y="78"/>
                    <a:pt x="129" y="86"/>
                  </a:cubicBezTo>
                  <a:cubicBezTo>
                    <a:pt x="126" y="92"/>
                    <a:pt x="124" y="92"/>
                    <a:pt x="118" y="93"/>
                  </a:cubicBezTo>
                  <a:cubicBezTo>
                    <a:pt x="114" y="87"/>
                    <a:pt x="112" y="85"/>
                    <a:pt x="108" y="92"/>
                  </a:cubicBezTo>
                  <a:cubicBezTo>
                    <a:pt x="104" y="82"/>
                    <a:pt x="104" y="80"/>
                    <a:pt x="94" y="75"/>
                  </a:cubicBezTo>
                  <a:cubicBezTo>
                    <a:pt x="83" y="81"/>
                    <a:pt x="90" y="76"/>
                    <a:pt x="87" y="101"/>
                  </a:cubicBezTo>
                  <a:cubicBezTo>
                    <a:pt x="87" y="105"/>
                    <a:pt x="81" y="105"/>
                    <a:pt x="78" y="107"/>
                  </a:cubicBezTo>
                  <a:cubicBezTo>
                    <a:pt x="75" y="100"/>
                    <a:pt x="78" y="94"/>
                    <a:pt x="76" y="86"/>
                  </a:cubicBezTo>
                  <a:cubicBezTo>
                    <a:pt x="73" y="88"/>
                    <a:pt x="71" y="92"/>
                    <a:pt x="67" y="93"/>
                  </a:cubicBezTo>
                  <a:cubicBezTo>
                    <a:pt x="62" y="95"/>
                    <a:pt x="52" y="96"/>
                    <a:pt x="52" y="96"/>
                  </a:cubicBezTo>
                  <a:cubicBezTo>
                    <a:pt x="46" y="101"/>
                    <a:pt x="36" y="106"/>
                    <a:pt x="28" y="108"/>
                  </a:cubicBezTo>
                  <a:cubicBezTo>
                    <a:pt x="23" y="112"/>
                    <a:pt x="19" y="113"/>
                    <a:pt x="16" y="119"/>
                  </a:cubicBezTo>
                  <a:cubicBezTo>
                    <a:pt x="9" y="117"/>
                    <a:pt x="7" y="115"/>
                    <a:pt x="4" y="108"/>
                  </a:cubicBezTo>
                  <a:cubicBezTo>
                    <a:pt x="6" y="102"/>
                    <a:pt x="9" y="98"/>
                    <a:pt x="10" y="9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0" name="Freeform 347"/>
            <p:cNvSpPr>
              <a:spLocks/>
            </p:cNvSpPr>
            <p:nvPr/>
          </p:nvSpPr>
          <p:spPr bwMode="auto">
            <a:xfrm>
              <a:off x="2336800" y="1985963"/>
              <a:ext cx="19050" cy="23812"/>
            </a:xfrm>
            <a:custGeom>
              <a:avLst/>
              <a:gdLst>
                <a:gd name="T0" fmla="*/ 15875 w 12"/>
                <a:gd name="T1" fmla="*/ 19050 h 15"/>
                <a:gd name="T2" fmla="*/ 1588 w 12"/>
                <a:gd name="T3" fmla="*/ 0 h 15"/>
                <a:gd name="T4" fmla="*/ 19050 w 12"/>
                <a:gd name="T5" fmla="*/ 17462 h 15"/>
                <a:gd name="T6" fmla="*/ 15875 w 12"/>
                <a:gd name="T7" fmla="*/ 1905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10" y="12"/>
                  </a:moveTo>
                  <a:cubicBezTo>
                    <a:pt x="2" y="11"/>
                    <a:pt x="0" y="9"/>
                    <a:pt x="1" y="0"/>
                  </a:cubicBezTo>
                  <a:cubicBezTo>
                    <a:pt x="8" y="2"/>
                    <a:pt x="9" y="4"/>
                    <a:pt x="12" y="11"/>
                  </a:cubicBezTo>
                  <a:cubicBezTo>
                    <a:pt x="6" y="15"/>
                    <a:pt x="5" y="15"/>
                    <a:pt x="10" y="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1" name="Freeform 348"/>
            <p:cNvSpPr>
              <a:spLocks/>
            </p:cNvSpPr>
            <p:nvPr/>
          </p:nvSpPr>
          <p:spPr bwMode="auto">
            <a:xfrm>
              <a:off x="2076450" y="1965325"/>
              <a:ext cx="28575" cy="79375"/>
            </a:xfrm>
            <a:custGeom>
              <a:avLst/>
              <a:gdLst>
                <a:gd name="T0" fmla="*/ 28575 w 18"/>
                <a:gd name="T1" fmla="*/ 58738 h 50"/>
                <a:gd name="T2" fmla="*/ 0 w 18"/>
                <a:gd name="T3" fmla="*/ 30163 h 50"/>
                <a:gd name="T4" fmla="*/ 26988 w 18"/>
                <a:gd name="T5" fmla="*/ 33338 h 50"/>
                <a:gd name="T6" fmla="*/ 28575 w 18"/>
                <a:gd name="T7" fmla="*/ 58738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50"/>
                <a:gd name="T14" fmla="*/ 18 w 18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50">
                  <a:moveTo>
                    <a:pt x="18" y="37"/>
                  </a:moveTo>
                  <a:cubicBezTo>
                    <a:pt x="8" y="35"/>
                    <a:pt x="4" y="28"/>
                    <a:pt x="0" y="19"/>
                  </a:cubicBezTo>
                  <a:cubicBezTo>
                    <a:pt x="4" y="0"/>
                    <a:pt x="13" y="11"/>
                    <a:pt x="17" y="21"/>
                  </a:cubicBezTo>
                  <a:cubicBezTo>
                    <a:pt x="18" y="29"/>
                    <a:pt x="11" y="50"/>
                    <a:pt x="18" y="3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2" name="Freeform 349"/>
            <p:cNvSpPr>
              <a:spLocks/>
            </p:cNvSpPr>
            <p:nvPr/>
          </p:nvSpPr>
          <p:spPr bwMode="auto">
            <a:xfrm>
              <a:off x="2006600" y="1974850"/>
              <a:ext cx="39688" cy="44450"/>
            </a:xfrm>
            <a:custGeom>
              <a:avLst/>
              <a:gdLst>
                <a:gd name="T0" fmla="*/ 15875 w 25"/>
                <a:gd name="T1" fmla="*/ 34925 h 28"/>
                <a:gd name="T2" fmla="*/ 11113 w 25"/>
                <a:gd name="T3" fmla="*/ 19050 h 28"/>
                <a:gd name="T4" fmla="*/ 30163 w 25"/>
                <a:gd name="T5" fmla="*/ 0 h 28"/>
                <a:gd name="T6" fmla="*/ 25400 w 25"/>
                <a:gd name="T7" fmla="*/ 14288 h 28"/>
                <a:gd name="T8" fmla="*/ 22225 w 25"/>
                <a:gd name="T9" fmla="*/ 30163 h 28"/>
                <a:gd name="T10" fmla="*/ 15875 w 25"/>
                <a:gd name="T11" fmla="*/ 34925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5"/>
                <a:gd name="T19" fmla="*/ 0 h 28"/>
                <a:gd name="T20" fmla="*/ 25 w 25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5" h="28">
                  <a:moveTo>
                    <a:pt x="10" y="22"/>
                  </a:moveTo>
                  <a:cubicBezTo>
                    <a:pt x="1" y="21"/>
                    <a:pt x="0" y="18"/>
                    <a:pt x="7" y="12"/>
                  </a:cubicBezTo>
                  <a:cubicBezTo>
                    <a:pt x="11" y="5"/>
                    <a:pt x="11" y="1"/>
                    <a:pt x="19" y="0"/>
                  </a:cubicBezTo>
                  <a:cubicBezTo>
                    <a:pt x="25" y="5"/>
                    <a:pt x="22" y="6"/>
                    <a:pt x="16" y="9"/>
                  </a:cubicBezTo>
                  <a:cubicBezTo>
                    <a:pt x="15" y="12"/>
                    <a:pt x="16" y="16"/>
                    <a:pt x="14" y="19"/>
                  </a:cubicBezTo>
                  <a:cubicBezTo>
                    <a:pt x="10" y="28"/>
                    <a:pt x="10" y="18"/>
                    <a:pt x="10" y="2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3" name="Freeform 350"/>
            <p:cNvSpPr>
              <a:spLocks/>
            </p:cNvSpPr>
            <p:nvPr/>
          </p:nvSpPr>
          <p:spPr bwMode="auto">
            <a:xfrm>
              <a:off x="2090738" y="1943100"/>
              <a:ext cx="33337" cy="15875"/>
            </a:xfrm>
            <a:custGeom>
              <a:avLst/>
              <a:gdLst>
                <a:gd name="T0" fmla="*/ 28575 w 21"/>
                <a:gd name="T1" fmla="*/ 12700 h 10"/>
                <a:gd name="T2" fmla="*/ 17462 w 21"/>
                <a:gd name="T3" fmla="*/ 0 h 10"/>
                <a:gd name="T4" fmla="*/ 31750 w 21"/>
                <a:gd name="T5" fmla="*/ 3175 h 10"/>
                <a:gd name="T6" fmla="*/ 28575 w 21"/>
                <a:gd name="T7" fmla="*/ 12700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10"/>
                <a:gd name="T14" fmla="*/ 21 w 2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10">
                  <a:moveTo>
                    <a:pt x="18" y="8"/>
                  </a:moveTo>
                  <a:cubicBezTo>
                    <a:pt x="13" y="7"/>
                    <a:pt x="0" y="5"/>
                    <a:pt x="11" y="0"/>
                  </a:cubicBezTo>
                  <a:cubicBezTo>
                    <a:pt x="14" y="1"/>
                    <a:pt x="18" y="0"/>
                    <a:pt x="20" y="2"/>
                  </a:cubicBezTo>
                  <a:cubicBezTo>
                    <a:pt x="21" y="4"/>
                    <a:pt x="18" y="10"/>
                    <a:pt x="18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4" name="Freeform 351"/>
            <p:cNvSpPr>
              <a:spLocks/>
            </p:cNvSpPr>
            <p:nvPr/>
          </p:nvSpPr>
          <p:spPr bwMode="auto">
            <a:xfrm>
              <a:off x="2363788" y="1925638"/>
              <a:ext cx="31750" cy="22225"/>
            </a:xfrm>
            <a:custGeom>
              <a:avLst/>
              <a:gdLst>
                <a:gd name="T0" fmla="*/ 26988 w 20"/>
                <a:gd name="T1" fmla="*/ 22225 h 14"/>
                <a:gd name="T2" fmla="*/ 22225 w 20"/>
                <a:gd name="T3" fmla="*/ 6350 h 14"/>
                <a:gd name="T4" fmla="*/ 30163 w 20"/>
                <a:gd name="T5" fmla="*/ 11113 h 14"/>
                <a:gd name="T6" fmla="*/ 26988 w 20"/>
                <a:gd name="T7" fmla="*/ 22225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14"/>
                <a:gd name="T14" fmla="*/ 20 w 20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14">
                  <a:moveTo>
                    <a:pt x="17" y="14"/>
                  </a:moveTo>
                  <a:cubicBezTo>
                    <a:pt x="9" y="13"/>
                    <a:pt x="0" y="0"/>
                    <a:pt x="14" y="4"/>
                  </a:cubicBezTo>
                  <a:cubicBezTo>
                    <a:pt x="16" y="5"/>
                    <a:pt x="18" y="5"/>
                    <a:pt x="19" y="7"/>
                  </a:cubicBezTo>
                  <a:cubicBezTo>
                    <a:pt x="20" y="9"/>
                    <a:pt x="17" y="14"/>
                    <a:pt x="17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5" name="Freeform 352"/>
            <p:cNvSpPr>
              <a:spLocks/>
            </p:cNvSpPr>
            <p:nvPr/>
          </p:nvSpPr>
          <p:spPr bwMode="auto">
            <a:xfrm>
              <a:off x="1936750" y="1857375"/>
              <a:ext cx="133350" cy="117475"/>
            </a:xfrm>
            <a:custGeom>
              <a:avLst/>
              <a:gdLst>
                <a:gd name="T0" fmla="*/ 49212 w 84"/>
                <a:gd name="T1" fmla="*/ 117475 h 74"/>
                <a:gd name="T2" fmla="*/ 23812 w 84"/>
                <a:gd name="T3" fmla="*/ 100012 h 74"/>
                <a:gd name="T4" fmla="*/ 4762 w 84"/>
                <a:gd name="T5" fmla="*/ 93662 h 74"/>
                <a:gd name="T6" fmla="*/ 19050 w 84"/>
                <a:gd name="T7" fmla="*/ 74612 h 74"/>
                <a:gd name="T8" fmla="*/ 0 w 84"/>
                <a:gd name="T9" fmla="*/ 33337 h 74"/>
                <a:gd name="T10" fmla="*/ 23812 w 84"/>
                <a:gd name="T11" fmla="*/ 12700 h 74"/>
                <a:gd name="T12" fmla="*/ 42862 w 84"/>
                <a:gd name="T13" fmla="*/ 3175 h 74"/>
                <a:gd name="T14" fmla="*/ 23812 w 84"/>
                <a:gd name="T15" fmla="*/ 28575 h 74"/>
                <a:gd name="T16" fmla="*/ 52388 w 84"/>
                <a:gd name="T17" fmla="*/ 36512 h 74"/>
                <a:gd name="T18" fmla="*/ 92075 w 84"/>
                <a:gd name="T19" fmla="*/ 55563 h 74"/>
                <a:gd name="T20" fmla="*/ 119063 w 84"/>
                <a:gd name="T21" fmla="*/ 69850 h 74"/>
                <a:gd name="T22" fmla="*/ 114300 w 84"/>
                <a:gd name="T23" fmla="*/ 88900 h 74"/>
                <a:gd name="T24" fmla="*/ 85725 w 84"/>
                <a:gd name="T25" fmla="*/ 80962 h 74"/>
                <a:gd name="T26" fmla="*/ 52388 w 84"/>
                <a:gd name="T27" fmla="*/ 76200 h 74"/>
                <a:gd name="T28" fmla="*/ 53975 w 84"/>
                <a:gd name="T29" fmla="*/ 98425 h 74"/>
                <a:gd name="T30" fmla="*/ 49212 w 84"/>
                <a:gd name="T31" fmla="*/ 117475 h 7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4"/>
                <a:gd name="T49" fmla="*/ 0 h 74"/>
                <a:gd name="T50" fmla="*/ 84 w 84"/>
                <a:gd name="T51" fmla="*/ 74 h 7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4" h="74">
                  <a:moveTo>
                    <a:pt x="31" y="74"/>
                  </a:moveTo>
                  <a:cubicBezTo>
                    <a:pt x="18" y="72"/>
                    <a:pt x="17" y="74"/>
                    <a:pt x="15" y="63"/>
                  </a:cubicBezTo>
                  <a:cubicBezTo>
                    <a:pt x="8" y="66"/>
                    <a:pt x="7" y="65"/>
                    <a:pt x="3" y="59"/>
                  </a:cubicBezTo>
                  <a:cubicBezTo>
                    <a:pt x="4" y="52"/>
                    <a:pt x="8" y="52"/>
                    <a:pt x="12" y="47"/>
                  </a:cubicBezTo>
                  <a:cubicBezTo>
                    <a:pt x="3" y="41"/>
                    <a:pt x="2" y="31"/>
                    <a:pt x="0" y="21"/>
                  </a:cubicBezTo>
                  <a:cubicBezTo>
                    <a:pt x="1" y="12"/>
                    <a:pt x="6" y="10"/>
                    <a:pt x="15" y="8"/>
                  </a:cubicBezTo>
                  <a:cubicBezTo>
                    <a:pt x="17" y="0"/>
                    <a:pt x="20" y="0"/>
                    <a:pt x="27" y="2"/>
                  </a:cubicBezTo>
                  <a:cubicBezTo>
                    <a:pt x="24" y="8"/>
                    <a:pt x="19" y="13"/>
                    <a:pt x="15" y="18"/>
                  </a:cubicBezTo>
                  <a:cubicBezTo>
                    <a:pt x="21" y="21"/>
                    <a:pt x="27" y="22"/>
                    <a:pt x="33" y="23"/>
                  </a:cubicBezTo>
                  <a:cubicBezTo>
                    <a:pt x="40" y="29"/>
                    <a:pt x="50" y="29"/>
                    <a:pt x="58" y="35"/>
                  </a:cubicBezTo>
                  <a:cubicBezTo>
                    <a:pt x="62" y="42"/>
                    <a:pt x="68" y="42"/>
                    <a:pt x="75" y="44"/>
                  </a:cubicBezTo>
                  <a:cubicBezTo>
                    <a:pt x="84" y="50"/>
                    <a:pt x="80" y="52"/>
                    <a:pt x="72" y="56"/>
                  </a:cubicBezTo>
                  <a:cubicBezTo>
                    <a:pt x="66" y="54"/>
                    <a:pt x="60" y="53"/>
                    <a:pt x="54" y="51"/>
                  </a:cubicBezTo>
                  <a:cubicBezTo>
                    <a:pt x="46" y="46"/>
                    <a:pt x="42" y="47"/>
                    <a:pt x="33" y="48"/>
                  </a:cubicBezTo>
                  <a:cubicBezTo>
                    <a:pt x="34" y="55"/>
                    <a:pt x="37" y="56"/>
                    <a:pt x="34" y="62"/>
                  </a:cubicBezTo>
                  <a:cubicBezTo>
                    <a:pt x="33" y="66"/>
                    <a:pt x="31" y="74"/>
                    <a:pt x="31" y="7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6" name="Freeform 353"/>
            <p:cNvSpPr>
              <a:spLocks/>
            </p:cNvSpPr>
            <p:nvPr/>
          </p:nvSpPr>
          <p:spPr bwMode="auto">
            <a:xfrm>
              <a:off x="2374900" y="1897063"/>
              <a:ext cx="11113" cy="17462"/>
            </a:xfrm>
            <a:custGeom>
              <a:avLst/>
              <a:gdLst>
                <a:gd name="T0" fmla="*/ 0 w 7"/>
                <a:gd name="T1" fmla="*/ 3175 h 11"/>
                <a:gd name="T2" fmla="*/ 11113 w 7"/>
                <a:gd name="T3" fmla="*/ 3175 h 11"/>
                <a:gd name="T4" fmla="*/ 0 w 7"/>
                <a:gd name="T5" fmla="*/ 3175 h 11"/>
                <a:gd name="T6" fmla="*/ 0 60000 65536"/>
                <a:gd name="T7" fmla="*/ 0 60000 65536"/>
                <a:gd name="T8" fmla="*/ 0 60000 65536"/>
                <a:gd name="T9" fmla="*/ 0 w 7"/>
                <a:gd name="T10" fmla="*/ 0 h 11"/>
                <a:gd name="T11" fmla="*/ 7 w 7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1">
                  <a:moveTo>
                    <a:pt x="0" y="2"/>
                  </a:moveTo>
                  <a:cubicBezTo>
                    <a:pt x="2" y="10"/>
                    <a:pt x="6" y="11"/>
                    <a:pt x="7" y="2"/>
                  </a:cubicBezTo>
                  <a:cubicBezTo>
                    <a:pt x="1" y="1"/>
                    <a:pt x="2" y="0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7" name="Freeform 354"/>
            <p:cNvSpPr>
              <a:spLocks/>
            </p:cNvSpPr>
            <p:nvPr/>
          </p:nvSpPr>
          <p:spPr bwMode="auto">
            <a:xfrm>
              <a:off x="2105025" y="1917700"/>
              <a:ext cx="36513" cy="20638"/>
            </a:xfrm>
            <a:custGeom>
              <a:avLst/>
              <a:gdLst>
                <a:gd name="T0" fmla="*/ 31750 w 23"/>
                <a:gd name="T1" fmla="*/ 1588 h 13"/>
                <a:gd name="T2" fmla="*/ 3175 w 23"/>
                <a:gd name="T3" fmla="*/ 9525 h 13"/>
                <a:gd name="T4" fmla="*/ 12700 w 23"/>
                <a:gd name="T5" fmla="*/ 20638 h 13"/>
                <a:gd name="T6" fmla="*/ 31750 w 23"/>
                <a:gd name="T7" fmla="*/ 1588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13"/>
                <a:gd name="T14" fmla="*/ 23 w 2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13">
                  <a:moveTo>
                    <a:pt x="20" y="1"/>
                  </a:moveTo>
                  <a:cubicBezTo>
                    <a:pt x="14" y="2"/>
                    <a:pt x="4" y="0"/>
                    <a:pt x="2" y="6"/>
                  </a:cubicBezTo>
                  <a:cubicBezTo>
                    <a:pt x="0" y="13"/>
                    <a:pt x="4" y="12"/>
                    <a:pt x="8" y="13"/>
                  </a:cubicBezTo>
                  <a:cubicBezTo>
                    <a:pt x="23" y="11"/>
                    <a:pt x="9" y="5"/>
                    <a:pt x="20" y="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8" name="Freeform 355"/>
            <p:cNvSpPr>
              <a:spLocks/>
            </p:cNvSpPr>
            <p:nvPr/>
          </p:nvSpPr>
          <p:spPr bwMode="auto">
            <a:xfrm>
              <a:off x="1816100" y="1533525"/>
              <a:ext cx="547688" cy="412750"/>
            </a:xfrm>
            <a:custGeom>
              <a:avLst/>
              <a:gdLst>
                <a:gd name="T0" fmla="*/ 296863 w 345"/>
                <a:gd name="T1" fmla="*/ 366712 h 260"/>
                <a:gd name="T2" fmla="*/ 284163 w 345"/>
                <a:gd name="T3" fmla="*/ 323850 h 260"/>
                <a:gd name="T4" fmla="*/ 325438 w 345"/>
                <a:gd name="T5" fmla="*/ 307975 h 260"/>
                <a:gd name="T6" fmla="*/ 325438 w 345"/>
                <a:gd name="T7" fmla="*/ 265112 h 260"/>
                <a:gd name="T8" fmla="*/ 288925 w 345"/>
                <a:gd name="T9" fmla="*/ 198437 h 260"/>
                <a:gd name="T10" fmla="*/ 236538 w 345"/>
                <a:gd name="T11" fmla="*/ 185737 h 260"/>
                <a:gd name="T12" fmla="*/ 198438 w 345"/>
                <a:gd name="T13" fmla="*/ 161925 h 260"/>
                <a:gd name="T14" fmla="*/ 168275 w 345"/>
                <a:gd name="T15" fmla="*/ 169862 h 260"/>
                <a:gd name="T16" fmla="*/ 112713 w 345"/>
                <a:gd name="T17" fmla="*/ 165100 h 260"/>
                <a:gd name="T18" fmla="*/ 60325 w 345"/>
                <a:gd name="T19" fmla="*/ 188912 h 260"/>
                <a:gd name="T20" fmla="*/ 41275 w 345"/>
                <a:gd name="T21" fmla="*/ 157162 h 260"/>
                <a:gd name="T22" fmla="*/ 22225 w 345"/>
                <a:gd name="T23" fmla="*/ 122237 h 260"/>
                <a:gd name="T24" fmla="*/ 12700 w 345"/>
                <a:gd name="T25" fmla="*/ 57150 h 260"/>
                <a:gd name="T26" fmla="*/ 65088 w 345"/>
                <a:gd name="T27" fmla="*/ 12700 h 260"/>
                <a:gd name="T28" fmla="*/ 49213 w 345"/>
                <a:gd name="T29" fmla="*/ 55562 h 260"/>
                <a:gd name="T30" fmla="*/ 79375 w 345"/>
                <a:gd name="T31" fmla="*/ 93662 h 260"/>
                <a:gd name="T32" fmla="*/ 60325 w 345"/>
                <a:gd name="T33" fmla="*/ 42862 h 260"/>
                <a:gd name="T34" fmla="*/ 96838 w 345"/>
                <a:gd name="T35" fmla="*/ 19050 h 260"/>
                <a:gd name="T36" fmla="*/ 117475 w 345"/>
                <a:gd name="T37" fmla="*/ 79375 h 260"/>
                <a:gd name="T38" fmla="*/ 146050 w 345"/>
                <a:gd name="T39" fmla="*/ 38100 h 260"/>
                <a:gd name="T40" fmla="*/ 150813 w 345"/>
                <a:gd name="T41" fmla="*/ 14287 h 260"/>
                <a:gd name="T42" fmla="*/ 198438 w 345"/>
                <a:gd name="T43" fmla="*/ 47625 h 260"/>
                <a:gd name="T44" fmla="*/ 222250 w 345"/>
                <a:gd name="T45" fmla="*/ 79375 h 260"/>
                <a:gd name="T46" fmla="*/ 282575 w 345"/>
                <a:gd name="T47" fmla="*/ 98425 h 260"/>
                <a:gd name="T48" fmla="*/ 325438 w 345"/>
                <a:gd name="T49" fmla="*/ 133350 h 260"/>
                <a:gd name="T50" fmla="*/ 350838 w 345"/>
                <a:gd name="T51" fmla="*/ 147637 h 260"/>
                <a:gd name="T52" fmla="*/ 407988 w 345"/>
                <a:gd name="T53" fmla="*/ 179387 h 260"/>
                <a:gd name="T54" fmla="*/ 458788 w 345"/>
                <a:gd name="T55" fmla="*/ 190500 h 260"/>
                <a:gd name="T56" fmla="*/ 501650 w 345"/>
                <a:gd name="T57" fmla="*/ 193675 h 260"/>
                <a:gd name="T58" fmla="*/ 496888 w 345"/>
                <a:gd name="T59" fmla="*/ 238125 h 260"/>
                <a:gd name="T60" fmla="*/ 482600 w 345"/>
                <a:gd name="T61" fmla="*/ 260350 h 260"/>
                <a:gd name="T62" fmla="*/ 406400 w 345"/>
                <a:gd name="T63" fmla="*/ 255587 h 260"/>
                <a:gd name="T64" fmla="*/ 363538 w 345"/>
                <a:gd name="T65" fmla="*/ 241300 h 260"/>
                <a:gd name="T66" fmla="*/ 358775 w 345"/>
                <a:gd name="T67" fmla="*/ 257175 h 260"/>
                <a:gd name="T68" fmla="*/ 406400 w 345"/>
                <a:gd name="T69" fmla="*/ 255587 h 260"/>
                <a:gd name="T70" fmla="*/ 420688 w 345"/>
                <a:gd name="T71" fmla="*/ 274637 h 260"/>
                <a:gd name="T72" fmla="*/ 492125 w 345"/>
                <a:gd name="T73" fmla="*/ 295275 h 260"/>
                <a:gd name="T74" fmla="*/ 534988 w 345"/>
                <a:gd name="T75" fmla="*/ 331787 h 260"/>
                <a:gd name="T76" fmla="*/ 536575 w 345"/>
                <a:gd name="T77" fmla="*/ 365125 h 260"/>
                <a:gd name="T78" fmla="*/ 460375 w 345"/>
                <a:gd name="T79" fmla="*/ 350837 h 260"/>
                <a:gd name="T80" fmla="*/ 401638 w 345"/>
                <a:gd name="T81" fmla="*/ 317500 h 260"/>
                <a:gd name="T82" fmla="*/ 396875 w 345"/>
                <a:gd name="T83" fmla="*/ 342900 h 260"/>
                <a:gd name="T84" fmla="*/ 449263 w 345"/>
                <a:gd name="T85" fmla="*/ 352425 h 260"/>
                <a:gd name="T86" fmla="*/ 506413 w 345"/>
                <a:gd name="T87" fmla="*/ 371475 h 260"/>
                <a:gd name="T88" fmla="*/ 508000 w 345"/>
                <a:gd name="T89" fmla="*/ 398462 h 260"/>
                <a:gd name="T90" fmla="*/ 439738 w 345"/>
                <a:gd name="T91" fmla="*/ 407988 h 260"/>
                <a:gd name="T92" fmla="*/ 379413 w 345"/>
                <a:gd name="T93" fmla="*/ 369887 h 260"/>
                <a:gd name="T94" fmla="*/ 322263 w 345"/>
                <a:gd name="T95" fmla="*/ 350837 h 2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345"/>
                <a:gd name="T145" fmla="*/ 0 h 260"/>
                <a:gd name="T146" fmla="*/ 345 w 345"/>
                <a:gd name="T147" fmla="*/ 260 h 26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345" h="260">
                  <a:moveTo>
                    <a:pt x="215" y="222"/>
                  </a:moveTo>
                  <a:cubicBezTo>
                    <a:pt x="197" y="219"/>
                    <a:pt x="201" y="229"/>
                    <a:pt x="187" y="231"/>
                  </a:cubicBezTo>
                  <a:cubicBezTo>
                    <a:pt x="177" y="235"/>
                    <a:pt x="174" y="229"/>
                    <a:pt x="167" y="222"/>
                  </a:cubicBezTo>
                  <a:cubicBezTo>
                    <a:pt x="171" y="214"/>
                    <a:pt x="171" y="207"/>
                    <a:pt x="179" y="204"/>
                  </a:cubicBezTo>
                  <a:cubicBezTo>
                    <a:pt x="184" y="206"/>
                    <a:pt x="188" y="209"/>
                    <a:pt x="193" y="212"/>
                  </a:cubicBezTo>
                  <a:cubicBezTo>
                    <a:pt x="203" y="207"/>
                    <a:pt x="194" y="196"/>
                    <a:pt x="205" y="194"/>
                  </a:cubicBezTo>
                  <a:cubicBezTo>
                    <a:pt x="209" y="187"/>
                    <a:pt x="208" y="185"/>
                    <a:pt x="202" y="180"/>
                  </a:cubicBezTo>
                  <a:cubicBezTo>
                    <a:pt x="199" y="174"/>
                    <a:pt x="201" y="172"/>
                    <a:pt x="205" y="167"/>
                  </a:cubicBezTo>
                  <a:cubicBezTo>
                    <a:pt x="208" y="153"/>
                    <a:pt x="206" y="152"/>
                    <a:pt x="197" y="140"/>
                  </a:cubicBezTo>
                  <a:cubicBezTo>
                    <a:pt x="196" y="128"/>
                    <a:pt x="194" y="126"/>
                    <a:pt x="182" y="125"/>
                  </a:cubicBezTo>
                  <a:cubicBezTo>
                    <a:pt x="174" y="122"/>
                    <a:pt x="173" y="117"/>
                    <a:pt x="166" y="114"/>
                  </a:cubicBezTo>
                  <a:cubicBezTo>
                    <a:pt x="158" y="119"/>
                    <a:pt x="158" y="119"/>
                    <a:pt x="149" y="117"/>
                  </a:cubicBezTo>
                  <a:cubicBezTo>
                    <a:pt x="154" y="103"/>
                    <a:pt x="142" y="103"/>
                    <a:pt x="131" y="101"/>
                  </a:cubicBezTo>
                  <a:cubicBezTo>
                    <a:pt x="129" y="101"/>
                    <a:pt x="127" y="103"/>
                    <a:pt x="125" y="102"/>
                  </a:cubicBezTo>
                  <a:cubicBezTo>
                    <a:pt x="122" y="100"/>
                    <a:pt x="118" y="93"/>
                    <a:pt x="118" y="93"/>
                  </a:cubicBezTo>
                  <a:cubicBezTo>
                    <a:pt x="108" y="96"/>
                    <a:pt x="116" y="102"/>
                    <a:pt x="106" y="107"/>
                  </a:cubicBezTo>
                  <a:cubicBezTo>
                    <a:pt x="90" y="104"/>
                    <a:pt x="97" y="103"/>
                    <a:pt x="85" y="105"/>
                  </a:cubicBezTo>
                  <a:cubicBezTo>
                    <a:pt x="78" y="109"/>
                    <a:pt x="79" y="106"/>
                    <a:pt x="71" y="104"/>
                  </a:cubicBezTo>
                  <a:cubicBezTo>
                    <a:pt x="59" y="105"/>
                    <a:pt x="55" y="110"/>
                    <a:pt x="43" y="113"/>
                  </a:cubicBezTo>
                  <a:cubicBezTo>
                    <a:pt x="38" y="120"/>
                    <a:pt x="49" y="121"/>
                    <a:pt x="38" y="119"/>
                  </a:cubicBezTo>
                  <a:cubicBezTo>
                    <a:pt x="32" y="115"/>
                    <a:pt x="30" y="112"/>
                    <a:pt x="37" y="108"/>
                  </a:cubicBezTo>
                  <a:cubicBezTo>
                    <a:pt x="39" y="98"/>
                    <a:pt x="34" y="102"/>
                    <a:pt x="26" y="99"/>
                  </a:cubicBezTo>
                  <a:cubicBezTo>
                    <a:pt x="23" y="95"/>
                    <a:pt x="22" y="91"/>
                    <a:pt x="20" y="86"/>
                  </a:cubicBezTo>
                  <a:cubicBezTo>
                    <a:pt x="24" y="79"/>
                    <a:pt x="21" y="78"/>
                    <a:pt x="14" y="77"/>
                  </a:cubicBezTo>
                  <a:cubicBezTo>
                    <a:pt x="10" y="71"/>
                    <a:pt x="13" y="67"/>
                    <a:pt x="5" y="65"/>
                  </a:cubicBezTo>
                  <a:cubicBezTo>
                    <a:pt x="0" y="57"/>
                    <a:pt x="4" y="44"/>
                    <a:pt x="8" y="36"/>
                  </a:cubicBezTo>
                  <a:cubicBezTo>
                    <a:pt x="10" y="33"/>
                    <a:pt x="13" y="26"/>
                    <a:pt x="13" y="26"/>
                  </a:cubicBezTo>
                  <a:cubicBezTo>
                    <a:pt x="16" y="12"/>
                    <a:pt x="28" y="9"/>
                    <a:pt x="41" y="8"/>
                  </a:cubicBezTo>
                  <a:cubicBezTo>
                    <a:pt x="36" y="12"/>
                    <a:pt x="31" y="14"/>
                    <a:pt x="28" y="20"/>
                  </a:cubicBezTo>
                  <a:cubicBezTo>
                    <a:pt x="32" y="26"/>
                    <a:pt x="32" y="28"/>
                    <a:pt x="31" y="35"/>
                  </a:cubicBezTo>
                  <a:cubicBezTo>
                    <a:pt x="39" y="46"/>
                    <a:pt x="37" y="59"/>
                    <a:pt x="47" y="69"/>
                  </a:cubicBezTo>
                  <a:cubicBezTo>
                    <a:pt x="58" y="68"/>
                    <a:pt x="59" y="65"/>
                    <a:pt x="50" y="59"/>
                  </a:cubicBezTo>
                  <a:cubicBezTo>
                    <a:pt x="46" y="39"/>
                    <a:pt x="53" y="70"/>
                    <a:pt x="44" y="51"/>
                  </a:cubicBezTo>
                  <a:cubicBezTo>
                    <a:pt x="40" y="44"/>
                    <a:pt x="43" y="35"/>
                    <a:pt x="38" y="27"/>
                  </a:cubicBezTo>
                  <a:cubicBezTo>
                    <a:pt x="40" y="19"/>
                    <a:pt x="42" y="18"/>
                    <a:pt x="49" y="14"/>
                  </a:cubicBezTo>
                  <a:cubicBezTo>
                    <a:pt x="54" y="8"/>
                    <a:pt x="56" y="5"/>
                    <a:pt x="61" y="12"/>
                  </a:cubicBezTo>
                  <a:cubicBezTo>
                    <a:pt x="63" y="20"/>
                    <a:pt x="63" y="22"/>
                    <a:pt x="70" y="26"/>
                  </a:cubicBezTo>
                  <a:cubicBezTo>
                    <a:pt x="72" y="35"/>
                    <a:pt x="69" y="42"/>
                    <a:pt x="74" y="50"/>
                  </a:cubicBezTo>
                  <a:cubicBezTo>
                    <a:pt x="85" y="46"/>
                    <a:pt x="84" y="41"/>
                    <a:pt x="97" y="39"/>
                  </a:cubicBezTo>
                  <a:cubicBezTo>
                    <a:pt x="93" y="34"/>
                    <a:pt x="95" y="31"/>
                    <a:pt x="92" y="24"/>
                  </a:cubicBezTo>
                  <a:cubicBezTo>
                    <a:pt x="77" y="28"/>
                    <a:pt x="74" y="24"/>
                    <a:pt x="68" y="9"/>
                  </a:cubicBezTo>
                  <a:cubicBezTo>
                    <a:pt x="73" y="0"/>
                    <a:pt x="87" y="8"/>
                    <a:pt x="95" y="9"/>
                  </a:cubicBezTo>
                  <a:cubicBezTo>
                    <a:pt x="100" y="17"/>
                    <a:pt x="102" y="25"/>
                    <a:pt x="112" y="27"/>
                  </a:cubicBezTo>
                  <a:cubicBezTo>
                    <a:pt x="116" y="29"/>
                    <a:pt x="121" y="28"/>
                    <a:pt x="125" y="30"/>
                  </a:cubicBezTo>
                  <a:cubicBezTo>
                    <a:pt x="128" y="31"/>
                    <a:pt x="131" y="40"/>
                    <a:pt x="134" y="42"/>
                  </a:cubicBezTo>
                  <a:cubicBezTo>
                    <a:pt x="135" y="44"/>
                    <a:pt x="136" y="50"/>
                    <a:pt x="140" y="50"/>
                  </a:cubicBezTo>
                  <a:cubicBezTo>
                    <a:pt x="146" y="50"/>
                    <a:pt x="157" y="47"/>
                    <a:pt x="157" y="47"/>
                  </a:cubicBezTo>
                  <a:cubicBezTo>
                    <a:pt x="162" y="54"/>
                    <a:pt x="170" y="59"/>
                    <a:pt x="178" y="62"/>
                  </a:cubicBezTo>
                  <a:cubicBezTo>
                    <a:pt x="196" y="53"/>
                    <a:pt x="198" y="69"/>
                    <a:pt x="211" y="72"/>
                  </a:cubicBezTo>
                  <a:cubicBezTo>
                    <a:pt x="212" y="79"/>
                    <a:pt x="209" y="79"/>
                    <a:pt x="205" y="84"/>
                  </a:cubicBezTo>
                  <a:cubicBezTo>
                    <a:pt x="213" y="88"/>
                    <a:pt x="215" y="85"/>
                    <a:pt x="223" y="83"/>
                  </a:cubicBezTo>
                  <a:cubicBezTo>
                    <a:pt x="236" y="85"/>
                    <a:pt x="231" y="91"/>
                    <a:pt x="221" y="93"/>
                  </a:cubicBezTo>
                  <a:cubicBezTo>
                    <a:pt x="229" y="101"/>
                    <a:pt x="233" y="104"/>
                    <a:pt x="245" y="105"/>
                  </a:cubicBezTo>
                  <a:cubicBezTo>
                    <a:pt x="248" y="113"/>
                    <a:pt x="248" y="114"/>
                    <a:pt x="257" y="113"/>
                  </a:cubicBezTo>
                  <a:cubicBezTo>
                    <a:pt x="264" y="109"/>
                    <a:pt x="268" y="108"/>
                    <a:pt x="269" y="117"/>
                  </a:cubicBezTo>
                  <a:cubicBezTo>
                    <a:pt x="282" y="116"/>
                    <a:pt x="279" y="118"/>
                    <a:pt x="289" y="120"/>
                  </a:cubicBezTo>
                  <a:cubicBezTo>
                    <a:pt x="293" y="123"/>
                    <a:pt x="297" y="126"/>
                    <a:pt x="302" y="128"/>
                  </a:cubicBezTo>
                  <a:cubicBezTo>
                    <a:pt x="313" y="124"/>
                    <a:pt x="301" y="118"/>
                    <a:pt x="316" y="122"/>
                  </a:cubicBezTo>
                  <a:cubicBezTo>
                    <a:pt x="318" y="142"/>
                    <a:pt x="318" y="128"/>
                    <a:pt x="325" y="140"/>
                  </a:cubicBezTo>
                  <a:cubicBezTo>
                    <a:pt x="322" y="146"/>
                    <a:pt x="317" y="144"/>
                    <a:pt x="313" y="150"/>
                  </a:cubicBezTo>
                  <a:cubicBezTo>
                    <a:pt x="317" y="156"/>
                    <a:pt x="321" y="162"/>
                    <a:pt x="325" y="168"/>
                  </a:cubicBezTo>
                  <a:cubicBezTo>
                    <a:pt x="315" y="172"/>
                    <a:pt x="311" y="171"/>
                    <a:pt x="304" y="164"/>
                  </a:cubicBezTo>
                  <a:cubicBezTo>
                    <a:pt x="287" y="167"/>
                    <a:pt x="293" y="166"/>
                    <a:pt x="283" y="152"/>
                  </a:cubicBezTo>
                  <a:cubicBezTo>
                    <a:pt x="269" y="153"/>
                    <a:pt x="267" y="155"/>
                    <a:pt x="256" y="161"/>
                  </a:cubicBezTo>
                  <a:cubicBezTo>
                    <a:pt x="254" y="155"/>
                    <a:pt x="252" y="153"/>
                    <a:pt x="247" y="150"/>
                  </a:cubicBezTo>
                  <a:cubicBezTo>
                    <a:pt x="240" y="153"/>
                    <a:pt x="236" y="153"/>
                    <a:pt x="229" y="152"/>
                  </a:cubicBezTo>
                  <a:cubicBezTo>
                    <a:pt x="223" y="149"/>
                    <a:pt x="220" y="148"/>
                    <a:pt x="214" y="152"/>
                  </a:cubicBezTo>
                  <a:cubicBezTo>
                    <a:pt x="215" y="161"/>
                    <a:pt x="219" y="158"/>
                    <a:pt x="226" y="162"/>
                  </a:cubicBezTo>
                  <a:cubicBezTo>
                    <a:pt x="230" y="168"/>
                    <a:pt x="227" y="172"/>
                    <a:pt x="235" y="174"/>
                  </a:cubicBezTo>
                  <a:cubicBezTo>
                    <a:pt x="245" y="172"/>
                    <a:pt x="245" y="163"/>
                    <a:pt x="256" y="161"/>
                  </a:cubicBezTo>
                  <a:cubicBezTo>
                    <a:pt x="263" y="162"/>
                    <a:pt x="265" y="162"/>
                    <a:pt x="268" y="168"/>
                  </a:cubicBezTo>
                  <a:cubicBezTo>
                    <a:pt x="267" y="170"/>
                    <a:pt x="264" y="171"/>
                    <a:pt x="265" y="173"/>
                  </a:cubicBezTo>
                  <a:cubicBezTo>
                    <a:pt x="265" y="174"/>
                    <a:pt x="282" y="178"/>
                    <a:pt x="286" y="179"/>
                  </a:cubicBezTo>
                  <a:cubicBezTo>
                    <a:pt x="294" y="187"/>
                    <a:pt x="298" y="185"/>
                    <a:pt x="310" y="186"/>
                  </a:cubicBezTo>
                  <a:cubicBezTo>
                    <a:pt x="312" y="194"/>
                    <a:pt x="314" y="197"/>
                    <a:pt x="322" y="200"/>
                  </a:cubicBezTo>
                  <a:cubicBezTo>
                    <a:pt x="327" y="205"/>
                    <a:pt x="331" y="206"/>
                    <a:pt x="337" y="209"/>
                  </a:cubicBezTo>
                  <a:cubicBezTo>
                    <a:pt x="334" y="216"/>
                    <a:pt x="329" y="216"/>
                    <a:pt x="337" y="221"/>
                  </a:cubicBezTo>
                  <a:cubicBezTo>
                    <a:pt x="337" y="221"/>
                    <a:pt x="345" y="229"/>
                    <a:pt x="338" y="230"/>
                  </a:cubicBezTo>
                  <a:cubicBezTo>
                    <a:pt x="332" y="231"/>
                    <a:pt x="320" y="227"/>
                    <a:pt x="320" y="227"/>
                  </a:cubicBezTo>
                  <a:cubicBezTo>
                    <a:pt x="312" y="221"/>
                    <a:pt x="300" y="222"/>
                    <a:pt x="290" y="221"/>
                  </a:cubicBezTo>
                  <a:cubicBezTo>
                    <a:pt x="277" y="215"/>
                    <a:pt x="285" y="213"/>
                    <a:pt x="265" y="210"/>
                  </a:cubicBezTo>
                  <a:cubicBezTo>
                    <a:pt x="261" y="204"/>
                    <a:pt x="261" y="201"/>
                    <a:pt x="253" y="200"/>
                  </a:cubicBezTo>
                  <a:cubicBezTo>
                    <a:pt x="250" y="194"/>
                    <a:pt x="248" y="192"/>
                    <a:pt x="242" y="189"/>
                  </a:cubicBezTo>
                  <a:cubicBezTo>
                    <a:pt x="232" y="196"/>
                    <a:pt x="240" y="214"/>
                    <a:pt x="250" y="216"/>
                  </a:cubicBezTo>
                  <a:cubicBezTo>
                    <a:pt x="261" y="214"/>
                    <a:pt x="252" y="208"/>
                    <a:pt x="263" y="212"/>
                  </a:cubicBezTo>
                  <a:cubicBezTo>
                    <a:pt x="268" y="218"/>
                    <a:pt x="275" y="221"/>
                    <a:pt x="283" y="222"/>
                  </a:cubicBezTo>
                  <a:cubicBezTo>
                    <a:pt x="286" y="224"/>
                    <a:pt x="292" y="230"/>
                    <a:pt x="296" y="231"/>
                  </a:cubicBezTo>
                  <a:cubicBezTo>
                    <a:pt x="304" y="233"/>
                    <a:pt x="319" y="234"/>
                    <a:pt x="319" y="234"/>
                  </a:cubicBezTo>
                  <a:cubicBezTo>
                    <a:pt x="326" y="237"/>
                    <a:pt x="330" y="242"/>
                    <a:pt x="337" y="245"/>
                  </a:cubicBezTo>
                  <a:cubicBezTo>
                    <a:pt x="339" y="256"/>
                    <a:pt x="329" y="252"/>
                    <a:pt x="320" y="251"/>
                  </a:cubicBezTo>
                  <a:cubicBezTo>
                    <a:pt x="310" y="252"/>
                    <a:pt x="306" y="256"/>
                    <a:pt x="298" y="260"/>
                  </a:cubicBezTo>
                  <a:cubicBezTo>
                    <a:pt x="285" y="245"/>
                    <a:pt x="293" y="249"/>
                    <a:pt x="277" y="257"/>
                  </a:cubicBezTo>
                  <a:cubicBezTo>
                    <a:pt x="267" y="254"/>
                    <a:pt x="267" y="247"/>
                    <a:pt x="257" y="245"/>
                  </a:cubicBezTo>
                  <a:cubicBezTo>
                    <a:pt x="251" y="241"/>
                    <a:pt x="245" y="238"/>
                    <a:pt x="239" y="233"/>
                  </a:cubicBezTo>
                  <a:cubicBezTo>
                    <a:pt x="239" y="231"/>
                    <a:pt x="240" y="229"/>
                    <a:pt x="238" y="228"/>
                  </a:cubicBezTo>
                  <a:cubicBezTo>
                    <a:pt x="234" y="226"/>
                    <a:pt x="208" y="221"/>
                    <a:pt x="203" y="221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39" name="Freeform 356"/>
            <p:cNvSpPr>
              <a:spLocks/>
            </p:cNvSpPr>
            <p:nvPr/>
          </p:nvSpPr>
          <p:spPr bwMode="auto">
            <a:xfrm>
              <a:off x="2212975" y="1851025"/>
              <a:ext cx="79375" cy="44450"/>
            </a:xfrm>
            <a:custGeom>
              <a:avLst/>
              <a:gdLst>
                <a:gd name="T0" fmla="*/ 23812 w 50"/>
                <a:gd name="T1" fmla="*/ 23812 h 28"/>
                <a:gd name="T2" fmla="*/ 28575 w 50"/>
                <a:gd name="T3" fmla="*/ 0 h 28"/>
                <a:gd name="T4" fmla="*/ 71438 w 50"/>
                <a:gd name="T5" fmla="*/ 11113 h 28"/>
                <a:gd name="T6" fmla="*/ 58738 w 50"/>
                <a:gd name="T7" fmla="*/ 44450 h 28"/>
                <a:gd name="T8" fmla="*/ 20637 w 50"/>
                <a:gd name="T9" fmla="*/ 28575 h 28"/>
                <a:gd name="T10" fmla="*/ 23812 w 50"/>
                <a:gd name="T11" fmla="*/ 23812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8"/>
                <a:gd name="T20" fmla="*/ 50 w 50"/>
                <a:gd name="T21" fmla="*/ 28 h 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8">
                  <a:moveTo>
                    <a:pt x="15" y="15"/>
                  </a:moveTo>
                  <a:cubicBezTo>
                    <a:pt x="0" y="11"/>
                    <a:pt x="9" y="2"/>
                    <a:pt x="18" y="0"/>
                  </a:cubicBezTo>
                  <a:cubicBezTo>
                    <a:pt x="28" y="1"/>
                    <a:pt x="36" y="5"/>
                    <a:pt x="45" y="7"/>
                  </a:cubicBezTo>
                  <a:cubicBezTo>
                    <a:pt x="50" y="16"/>
                    <a:pt x="47" y="26"/>
                    <a:pt x="37" y="28"/>
                  </a:cubicBezTo>
                  <a:cubicBezTo>
                    <a:pt x="28" y="27"/>
                    <a:pt x="22" y="20"/>
                    <a:pt x="13" y="18"/>
                  </a:cubicBezTo>
                  <a:cubicBezTo>
                    <a:pt x="7" y="15"/>
                    <a:pt x="8" y="16"/>
                    <a:pt x="15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0" name="Freeform 357"/>
            <p:cNvSpPr>
              <a:spLocks/>
            </p:cNvSpPr>
            <p:nvPr/>
          </p:nvSpPr>
          <p:spPr bwMode="auto">
            <a:xfrm>
              <a:off x="1898650" y="1712913"/>
              <a:ext cx="98425" cy="155575"/>
            </a:xfrm>
            <a:custGeom>
              <a:avLst/>
              <a:gdLst>
                <a:gd name="T0" fmla="*/ 38100 w 62"/>
                <a:gd name="T1" fmla="*/ 130175 h 98"/>
                <a:gd name="T2" fmla="*/ 9525 w 62"/>
                <a:gd name="T3" fmla="*/ 125413 h 98"/>
                <a:gd name="T4" fmla="*/ 1588 w 62"/>
                <a:gd name="T5" fmla="*/ 104775 h 98"/>
                <a:gd name="T6" fmla="*/ 0 w 62"/>
                <a:gd name="T7" fmla="*/ 85725 h 98"/>
                <a:gd name="T8" fmla="*/ 19050 w 62"/>
                <a:gd name="T9" fmla="*/ 68263 h 98"/>
                <a:gd name="T10" fmla="*/ 23813 w 62"/>
                <a:gd name="T11" fmla="*/ 34925 h 98"/>
                <a:gd name="T12" fmla="*/ 6350 w 62"/>
                <a:gd name="T13" fmla="*/ 20637 h 98"/>
                <a:gd name="T14" fmla="*/ 6350 w 62"/>
                <a:gd name="T15" fmla="*/ 1588 h 98"/>
                <a:gd name="T16" fmla="*/ 33338 w 62"/>
                <a:gd name="T17" fmla="*/ 6350 h 98"/>
                <a:gd name="T18" fmla="*/ 57150 w 62"/>
                <a:gd name="T19" fmla="*/ 6350 h 98"/>
                <a:gd name="T20" fmla="*/ 85725 w 62"/>
                <a:gd name="T21" fmla="*/ 28575 h 98"/>
                <a:gd name="T22" fmla="*/ 68263 w 62"/>
                <a:gd name="T23" fmla="*/ 47625 h 98"/>
                <a:gd name="T24" fmla="*/ 92075 w 62"/>
                <a:gd name="T25" fmla="*/ 71438 h 98"/>
                <a:gd name="T26" fmla="*/ 92075 w 62"/>
                <a:gd name="T27" fmla="*/ 101600 h 98"/>
                <a:gd name="T28" fmla="*/ 85725 w 62"/>
                <a:gd name="T29" fmla="*/ 115888 h 98"/>
                <a:gd name="T30" fmla="*/ 82550 w 62"/>
                <a:gd name="T31" fmla="*/ 138113 h 98"/>
                <a:gd name="T32" fmla="*/ 63500 w 62"/>
                <a:gd name="T33" fmla="*/ 138113 h 98"/>
                <a:gd name="T34" fmla="*/ 38100 w 62"/>
                <a:gd name="T35" fmla="*/ 130175 h 9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2"/>
                <a:gd name="T55" fmla="*/ 0 h 98"/>
                <a:gd name="T56" fmla="*/ 62 w 62"/>
                <a:gd name="T57" fmla="*/ 98 h 9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2" h="98">
                  <a:moveTo>
                    <a:pt x="24" y="82"/>
                  </a:moveTo>
                  <a:cubicBezTo>
                    <a:pt x="15" y="84"/>
                    <a:pt x="13" y="84"/>
                    <a:pt x="6" y="79"/>
                  </a:cubicBezTo>
                  <a:cubicBezTo>
                    <a:pt x="4" y="75"/>
                    <a:pt x="3" y="70"/>
                    <a:pt x="1" y="66"/>
                  </a:cubicBezTo>
                  <a:cubicBezTo>
                    <a:pt x="8" y="62"/>
                    <a:pt x="6" y="59"/>
                    <a:pt x="0" y="54"/>
                  </a:cubicBezTo>
                  <a:cubicBezTo>
                    <a:pt x="5" y="46"/>
                    <a:pt x="9" y="51"/>
                    <a:pt x="12" y="43"/>
                  </a:cubicBezTo>
                  <a:cubicBezTo>
                    <a:pt x="9" y="37"/>
                    <a:pt x="13" y="29"/>
                    <a:pt x="15" y="22"/>
                  </a:cubicBezTo>
                  <a:cubicBezTo>
                    <a:pt x="12" y="17"/>
                    <a:pt x="9" y="16"/>
                    <a:pt x="4" y="13"/>
                  </a:cubicBezTo>
                  <a:cubicBezTo>
                    <a:pt x="4" y="13"/>
                    <a:pt x="1" y="1"/>
                    <a:pt x="4" y="1"/>
                  </a:cubicBezTo>
                  <a:cubicBezTo>
                    <a:pt x="10" y="0"/>
                    <a:pt x="21" y="4"/>
                    <a:pt x="21" y="4"/>
                  </a:cubicBezTo>
                  <a:cubicBezTo>
                    <a:pt x="27" y="8"/>
                    <a:pt x="30" y="7"/>
                    <a:pt x="36" y="4"/>
                  </a:cubicBezTo>
                  <a:cubicBezTo>
                    <a:pt x="44" y="7"/>
                    <a:pt x="44" y="13"/>
                    <a:pt x="54" y="18"/>
                  </a:cubicBezTo>
                  <a:cubicBezTo>
                    <a:pt x="51" y="27"/>
                    <a:pt x="48" y="22"/>
                    <a:pt x="43" y="30"/>
                  </a:cubicBezTo>
                  <a:cubicBezTo>
                    <a:pt x="47" y="37"/>
                    <a:pt x="52" y="40"/>
                    <a:pt x="58" y="45"/>
                  </a:cubicBezTo>
                  <a:cubicBezTo>
                    <a:pt x="61" y="52"/>
                    <a:pt x="62" y="57"/>
                    <a:pt x="58" y="64"/>
                  </a:cubicBezTo>
                  <a:cubicBezTo>
                    <a:pt x="57" y="67"/>
                    <a:pt x="54" y="70"/>
                    <a:pt x="54" y="73"/>
                  </a:cubicBezTo>
                  <a:cubicBezTo>
                    <a:pt x="53" y="82"/>
                    <a:pt x="61" y="89"/>
                    <a:pt x="52" y="87"/>
                  </a:cubicBezTo>
                  <a:cubicBezTo>
                    <a:pt x="46" y="83"/>
                    <a:pt x="44" y="80"/>
                    <a:pt x="40" y="87"/>
                  </a:cubicBezTo>
                  <a:cubicBezTo>
                    <a:pt x="45" y="98"/>
                    <a:pt x="25" y="84"/>
                    <a:pt x="24" y="8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1" name="Freeform 358"/>
            <p:cNvSpPr>
              <a:spLocks/>
            </p:cNvSpPr>
            <p:nvPr/>
          </p:nvSpPr>
          <p:spPr bwMode="auto">
            <a:xfrm>
              <a:off x="2003425" y="1733550"/>
              <a:ext cx="25400" cy="17463"/>
            </a:xfrm>
            <a:custGeom>
              <a:avLst/>
              <a:gdLst>
                <a:gd name="T0" fmla="*/ 14287 w 16"/>
                <a:gd name="T1" fmla="*/ 0 h 11"/>
                <a:gd name="T2" fmla="*/ 4762 w 16"/>
                <a:gd name="T3" fmla="*/ 17463 h 11"/>
                <a:gd name="T4" fmla="*/ 23812 w 16"/>
                <a:gd name="T5" fmla="*/ 9525 h 11"/>
                <a:gd name="T6" fmla="*/ 14287 w 16"/>
                <a:gd name="T7" fmla="*/ 0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11"/>
                <a:gd name="T14" fmla="*/ 16 w 16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11">
                  <a:moveTo>
                    <a:pt x="9" y="0"/>
                  </a:moveTo>
                  <a:cubicBezTo>
                    <a:pt x="1" y="3"/>
                    <a:pt x="0" y="3"/>
                    <a:pt x="3" y="11"/>
                  </a:cubicBezTo>
                  <a:cubicBezTo>
                    <a:pt x="4" y="11"/>
                    <a:pt x="14" y="9"/>
                    <a:pt x="15" y="6"/>
                  </a:cubicBezTo>
                  <a:cubicBezTo>
                    <a:pt x="16" y="3"/>
                    <a:pt x="9" y="0"/>
                    <a:pt x="9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2" name="Freeform 359"/>
            <p:cNvSpPr>
              <a:spLocks/>
            </p:cNvSpPr>
            <p:nvPr/>
          </p:nvSpPr>
          <p:spPr bwMode="auto">
            <a:xfrm>
              <a:off x="2011363" y="1751013"/>
              <a:ext cx="30162" cy="20637"/>
            </a:xfrm>
            <a:custGeom>
              <a:avLst/>
              <a:gdLst>
                <a:gd name="T0" fmla="*/ 20637 w 19"/>
                <a:gd name="T1" fmla="*/ 9525 h 13"/>
                <a:gd name="T2" fmla="*/ 6350 w 19"/>
                <a:gd name="T3" fmla="*/ 20637 h 13"/>
                <a:gd name="T4" fmla="*/ 30162 w 19"/>
                <a:gd name="T5" fmla="*/ 9525 h 13"/>
                <a:gd name="T6" fmla="*/ 26987 w 19"/>
                <a:gd name="T7" fmla="*/ 1587 h 13"/>
                <a:gd name="T8" fmla="*/ 15875 w 19"/>
                <a:gd name="T9" fmla="*/ 4762 h 13"/>
                <a:gd name="T10" fmla="*/ 7937 w 19"/>
                <a:gd name="T11" fmla="*/ 6350 h 13"/>
                <a:gd name="T12" fmla="*/ 20637 w 19"/>
                <a:gd name="T13" fmla="*/ 9525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13"/>
                <a:gd name="T23" fmla="*/ 19 w 19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13">
                  <a:moveTo>
                    <a:pt x="13" y="6"/>
                  </a:moveTo>
                  <a:cubicBezTo>
                    <a:pt x="7" y="7"/>
                    <a:pt x="0" y="6"/>
                    <a:pt x="4" y="13"/>
                  </a:cubicBezTo>
                  <a:cubicBezTo>
                    <a:pt x="11" y="12"/>
                    <a:pt x="13" y="9"/>
                    <a:pt x="19" y="6"/>
                  </a:cubicBezTo>
                  <a:cubicBezTo>
                    <a:pt x="18" y="4"/>
                    <a:pt x="19" y="2"/>
                    <a:pt x="17" y="1"/>
                  </a:cubicBezTo>
                  <a:cubicBezTo>
                    <a:pt x="15" y="0"/>
                    <a:pt x="12" y="2"/>
                    <a:pt x="10" y="3"/>
                  </a:cubicBezTo>
                  <a:cubicBezTo>
                    <a:pt x="8" y="3"/>
                    <a:pt x="4" y="3"/>
                    <a:pt x="5" y="4"/>
                  </a:cubicBezTo>
                  <a:cubicBezTo>
                    <a:pt x="7" y="6"/>
                    <a:pt x="10" y="5"/>
                    <a:pt x="13" y="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3" name="Freeform 360"/>
            <p:cNvSpPr>
              <a:spLocks/>
            </p:cNvSpPr>
            <p:nvPr/>
          </p:nvSpPr>
          <p:spPr bwMode="auto">
            <a:xfrm>
              <a:off x="1985963" y="1697038"/>
              <a:ext cx="28575" cy="26987"/>
            </a:xfrm>
            <a:custGeom>
              <a:avLst/>
              <a:gdLst>
                <a:gd name="T0" fmla="*/ 14288 w 18"/>
                <a:gd name="T1" fmla="*/ 6350 h 17"/>
                <a:gd name="T2" fmla="*/ 0 w 18"/>
                <a:gd name="T3" fmla="*/ 22225 h 17"/>
                <a:gd name="T4" fmla="*/ 22225 w 18"/>
                <a:gd name="T5" fmla="*/ 17462 h 17"/>
                <a:gd name="T6" fmla="*/ 14288 w 18"/>
                <a:gd name="T7" fmla="*/ 635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17"/>
                <a:gd name="T14" fmla="*/ 18 w 18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17">
                  <a:moveTo>
                    <a:pt x="9" y="4"/>
                  </a:moveTo>
                  <a:cubicBezTo>
                    <a:pt x="6" y="8"/>
                    <a:pt x="2" y="9"/>
                    <a:pt x="0" y="14"/>
                  </a:cubicBezTo>
                  <a:cubicBezTo>
                    <a:pt x="7" y="17"/>
                    <a:pt x="8" y="15"/>
                    <a:pt x="14" y="11"/>
                  </a:cubicBezTo>
                  <a:cubicBezTo>
                    <a:pt x="18" y="6"/>
                    <a:pt x="15" y="0"/>
                    <a:pt x="9" y="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4" name="Freeform 361"/>
            <p:cNvSpPr>
              <a:spLocks/>
            </p:cNvSpPr>
            <p:nvPr/>
          </p:nvSpPr>
          <p:spPr bwMode="auto">
            <a:xfrm>
              <a:off x="1431925" y="1576388"/>
              <a:ext cx="255588" cy="206375"/>
            </a:xfrm>
            <a:custGeom>
              <a:avLst/>
              <a:gdLst>
                <a:gd name="T0" fmla="*/ 71438 w 161"/>
                <a:gd name="T1" fmla="*/ 195262 h 130"/>
                <a:gd name="T2" fmla="*/ 52388 w 161"/>
                <a:gd name="T3" fmla="*/ 174625 h 130"/>
                <a:gd name="T4" fmla="*/ 30163 w 161"/>
                <a:gd name="T5" fmla="*/ 160337 h 130"/>
                <a:gd name="T6" fmla="*/ 15875 w 161"/>
                <a:gd name="T7" fmla="*/ 138112 h 130"/>
                <a:gd name="T8" fmla="*/ 57150 w 161"/>
                <a:gd name="T9" fmla="*/ 128587 h 130"/>
                <a:gd name="T10" fmla="*/ 90488 w 161"/>
                <a:gd name="T11" fmla="*/ 128587 h 130"/>
                <a:gd name="T12" fmla="*/ 77788 w 161"/>
                <a:gd name="T13" fmla="*/ 112712 h 130"/>
                <a:gd name="T14" fmla="*/ 15875 w 161"/>
                <a:gd name="T15" fmla="*/ 93662 h 130"/>
                <a:gd name="T16" fmla="*/ 42863 w 161"/>
                <a:gd name="T17" fmla="*/ 80962 h 130"/>
                <a:gd name="T18" fmla="*/ 15875 w 161"/>
                <a:gd name="T19" fmla="*/ 66675 h 130"/>
                <a:gd name="T20" fmla="*/ 23813 w 161"/>
                <a:gd name="T21" fmla="*/ 46037 h 130"/>
                <a:gd name="T22" fmla="*/ 38100 w 161"/>
                <a:gd name="T23" fmla="*/ 19050 h 130"/>
                <a:gd name="T24" fmla="*/ 58738 w 161"/>
                <a:gd name="T25" fmla="*/ 14287 h 130"/>
                <a:gd name="T26" fmla="*/ 80963 w 161"/>
                <a:gd name="T27" fmla="*/ 0 h 130"/>
                <a:gd name="T28" fmla="*/ 95250 w 161"/>
                <a:gd name="T29" fmla="*/ 36512 h 130"/>
                <a:gd name="T30" fmla="*/ 109538 w 161"/>
                <a:gd name="T31" fmla="*/ 17462 h 130"/>
                <a:gd name="T32" fmla="*/ 120650 w 161"/>
                <a:gd name="T33" fmla="*/ 19050 h 130"/>
                <a:gd name="T34" fmla="*/ 123825 w 161"/>
                <a:gd name="T35" fmla="*/ 26987 h 130"/>
                <a:gd name="T36" fmla="*/ 147638 w 161"/>
                <a:gd name="T37" fmla="*/ 22225 h 130"/>
                <a:gd name="T38" fmla="*/ 144463 w 161"/>
                <a:gd name="T39" fmla="*/ 47625 h 130"/>
                <a:gd name="T40" fmla="*/ 161925 w 161"/>
                <a:gd name="T41" fmla="*/ 57150 h 130"/>
                <a:gd name="T42" fmla="*/ 161925 w 161"/>
                <a:gd name="T43" fmla="*/ 26987 h 130"/>
                <a:gd name="T44" fmla="*/ 182563 w 161"/>
                <a:gd name="T45" fmla="*/ 17462 h 130"/>
                <a:gd name="T46" fmla="*/ 185738 w 161"/>
                <a:gd name="T47" fmla="*/ 57150 h 130"/>
                <a:gd name="T48" fmla="*/ 215900 w 161"/>
                <a:gd name="T49" fmla="*/ 127000 h 130"/>
                <a:gd name="T50" fmla="*/ 242888 w 161"/>
                <a:gd name="T51" fmla="*/ 133350 h 130"/>
                <a:gd name="T52" fmla="*/ 225425 w 161"/>
                <a:gd name="T53" fmla="*/ 165100 h 130"/>
                <a:gd name="T54" fmla="*/ 242888 w 161"/>
                <a:gd name="T55" fmla="*/ 174625 h 130"/>
                <a:gd name="T56" fmla="*/ 220663 w 161"/>
                <a:gd name="T57" fmla="*/ 185737 h 130"/>
                <a:gd name="T58" fmla="*/ 190500 w 161"/>
                <a:gd name="T59" fmla="*/ 179387 h 130"/>
                <a:gd name="T60" fmla="*/ 158750 w 161"/>
                <a:gd name="T61" fmla="*/ 169862 h 130"/>
                <a:gd name="T62" fmla="*/ 123825 w 161"/>
                <a:gd name="T63" fmla="*/ 190500 h 130"/>
                <a:gd name="T64" fmla="*/ 85725 w 161"/>
                <a:gd name="T65" fmla="*/ 198437 h 130"/>
                <a:gd name="T66" fmla="*/ 71438 w 161"/>
                <a:gd name="T67" fmla="*/ 195262 h 13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1"/>
                <a:gd name="T103" fmla="*/ 0 h 130"/>
                <a:gd name="T104" fmla="*/ 161 w 161"/>
                <a:gd name="T105" fmla="*/ 130 h 13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1" h="130">
                  <a:moveTo>
                    <a:pt x="45" y="123"/>
                  </a:moveTo>
                  <a:cubicBezTo>
                    <a:pt x="32" y="121"/>
                    <a:pt x="38" y="120"/>
                    <a:pt x="33" y="110"/>
                  </a:cubicBezTo>
                  <a:cubicBezTo>
                    <a:pt x="32" y="108"/>
                    <a:pt x="21" y="103"/>
                    <a:pt x="19" y="101"/>
                  </a:cubicBezTo>
                  <a:cubicBezTo>
                    <a:pt x="16" y="96"/>
                    <a:pt x="13" y="92"/>
                    <a:pt x="10" y="87"/>
                  </a:cubicBezTo>
                  <a:cubicBezTo>
                    <a:pt x="14" y="75"/>
                    <a:pt x="25" y="80"/>
                    <a:pt x="36" y="81"/>
                  </a:cubicBezTo>
                  <a:cubicBezTo>
                    <a:pt x="40" y="82"/>
                    <a:pt x="53" y="86"/>
                    <a:pt x="57" y="81"/>
                  </a:cubicBezTo>
                  <a:cubicBezTo>
                    <a:pt x="65" y="72"/>
                    <a:pt x="51" y="71"/>
                    <a:pt x="49" y="71"/>
                  </a:cubicBezTo>
                  <a:cubicBezTo>
                    <a:pt x="30" y="72"/>
                    <a:pt x="21" y="74"/>
                    <a:pt x="10" y="59"/>
                  </a:cubicBezTo>
                  <a:cubicBezTo>
                    <a:pt x="14" y="52"/>
                    <a:pt x="19" y="54"/>
                    <a:pt x="27" y="51"/>
                  </a:cubicBezTo>
                  <a:cubicBezTo>
                    <a:pt x="24" y="42"/>
                    <a:pt x="19" y="44"/>
                    <a:pt x="10" y="42"/>
                  </a:cubicBezTo>
                  <a:cubicBezTo>
                    <a:pt x="13" y="36"/>
                    <a:pt x="0" y="31"/>
                    <a:pt x="15" y="29"/>
                  </a:cubicBezTo>
                  <a:cubicBezTo>
                    <a:pt x="25" y="24"/>
                    <a:pt x="18" y="21"/>
                    <a:pt x="24" y="12"/>
                  </a:cubicBezTo>
                  <a:cubicBezTo>
                    <a:pt x="26" y="8"/>
                    <a:pt x="33" y="10"/>
                    <a:pt x="37" y="9"/>
                  </a:cubicBezTo>
                  <a:cubicBezTo>
                    <a:pt x="42" y="6"/>
                    <a:pt x="46" y="3"/>
                    <a:pt x="51" y="0"/>
                  </a:cubicBezTo>
                  <a:cubicBezTo>
                    <a:pt x="60" y="5"/>
                    <a:pt x="49" y="16"/>
                    <a:pt x="60" y="23"/>
                  </a:cubicBezTo>
                  <a:cubicBezTo>
                    <a:pt x="65" y="19"/>
                    <a:pt x="66" y="16"/>
                    <a:pt x="69" y="11"/>
                  </a:cubicBezTo>
                  <a:cubicBezTo>
                    <a:pt x="71" y="11"/>
                    <a:pt x="74" y="11"/>
                    <a:pt x="76" y="12"/>
                  </a:cubicBezTo>
                  <a:cubicBezTo>
                    <a:pt x="77" y="13"/>
                    <a:pt x="76" y="17"/>
                    <a:pt x="78" y="17"/>
                  </a:cubicBezTo>
                  <a:cubicBezTo>
                    <a:pt x="83" y="18"/>
                    <a:pt x="88" y="15"/>
                    <a:pt x="93" y="14"/>
                  </a:cubicBezTo>
                  <a:cubicBezTo>
                    <a:pt x="94" y="20"/>
                    <a:pt x="94" y="24"/>
                    <a:pt x="91" y="30"/>
                  </a:cubicBezTo>
                  <a:cubicBezTo>
                    <a:pt x="94" y="38"/>
                    <a:pt x="94" y="41"/>
                    <a:pt x="102" y="36"/>
                  </a:cubicBezTo>
                  <a:cubicBezTo>
                    <a:pt x="107" y="29"/>
                    <a:pt x="107" y="24"/>
                    <a:pt x="102" y="17"/>
                  </a:cubicBezTo>
                  <a:cubicBezTo>
                    <a:pt x="104" y="8"/>
                    <a:pt x="107" y="9"/>
                    <a:pt x="115" y="11"/>
                  </a:cubicBezTo>
                  <a:cubicBezTo>
                    <a:pt x="119" y="20"/>
                    <a:pt x="118" y="25"/>
                    <a:pt x="117" y="36"/>
                  </a:cubicBezTo>
                  <a:cubicBezTo>
                    <a:pt x="119" y="50"/>
                    <a:pt x="121" y="72"/>
                    <a:pt x="136" y="80"/>
                  </a:cubicBezTo>
                  <a:cubicBezTo>
                    <a:pt x="148" y="77"/>
                    <a:pt x="143" y="82"/>
                    <a:pt x="153" y="84"/>
                  </a:cubicBezTo>
                  <a:cubicBezTo>
                    <a:pt x="161" y="97"/>
                    <a:pt x="155" y="102"/>
                    <a:pt x="142" y="104"/>
                  </a:cubicBezTo>
                  <a:cubicBezTo>
                    <a:pt x="145" y="110"/>
                    <a:pt x="146" y="111"/>
                    <a:pt x="153" y="110"/>
                  </a:cubicBezTo>
                  <a:cubicBezTo>
                    <a:pt x="155" y="121"/>
                    <a:pt x="149" y="119"/>
                    <a:pt x="139" y="117"/>
                  </a:cubicBezTo>
                  <a:cubicBezTo>
                    <a:pt x="130" y="120"/>
                    <a:pt x="126" y="121"/>
                    <a:pt x="120" y="113"/>
                  </a:cubicBezTo>
                  <a:cubicBezTo>
                    <a:pt x="91" y="115"/>
                    <a:pt x="117" y="110"/>
                    <a:pt x="100" y="107"/>
                  </a:cubicBezTo>
                  <a:cubicBezTo>
                    <a:pt x="92" y="113"/>
                    <a:pt x="88" y="118"/>
                    <a:pt x="78" y="120"/>
                  </a:cubicBezTo>
                  <a:cubicBezTo>
                    <a:pt x="68" y="130"/>
                    <a:pt x="67" y="126"/>
                    <a:pt x="54" y="125"/>
                  </a:cubicBezTo>
                  <a:cubicBezTo>
                    <a:pt x="47" y="123"/>
                    <a:pt x="50" y="123"/>
                    <a:pt x="45" y="1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5" name="Freeform 362"/>
            <p:cNvSpPr>
              <a:spLocks/>
            </p:cNvSpPr>
            <p:nvPr/>
          </p:nvSpPr>
          <p:spPr bwMode="auto">
            <a:xfrm>
              <a:off x="1647825" y="1544638"/>
              <a:ext cx="92075" cy="127000"/>
            </a:xfrm>
            <a:custGeom>
              <a:avLst/>
              <a:gdLst>
                <a:gd name="T0" fmla="*/ 57150 w 58"/>
                <a:gd name="T1" fmla="*/ 122238 h 80"/>
                <a:gd name="T2" fmla="*/ 19050 w 58"/>
                <a:gd name="T3" fmla="*/ 87312 h 80"/>
                <a:gd name="T4" fmla="*/ 0 w 58"/>
                <a:gd name="T5" fmla="*/ 58738 h 80"/>
                <a:gd name="T6" fmla="*/ 28575 w 58"/>
                <a:gd name="T7" fmla="*/ 58738 h 80"/>
                <a:gd name="T8" fmla="*/ 23812 w 58"/>
                <a:gd name="T9" fmla="*/ 30163 h 80"/>
                <a:gd name="T10" fmla="*/ 71438 w 58"/>
                <a:gd name="T11" fmla="*/ 17462 h 80"/>
                <a:gd name="T12" fmla="*/ 66675 w 58"/>
                <a:gd name="T13" fmla="*/ 39687 h 80"/>
                <a:gd name="T14" fmla="*/ 84138 w 58"/>
                <a:gd name="T15" fmla="*/ 58738 h 80"/>
                <a:gd name="T16" fmla="*/ 61913 w 58"/>
                <a:gd name="T17" fmla="*/ 122238 h 80"/>
                <a:gd name="T18" fmla="*/ 57150 w 58"/>
                <a:gd name="T19" fmla="*/ 122238 h 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8"/>
                <a:gd name="T31" fmla="*/ 0 h 80"/>
                <a:gd name="T32" fmla="*/ 58 w 58"/>
                <a:gd name="T33" fmla="*/ 80 h 8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8" h="80">
                  <a:moveTo>
                    <a:pt x="36" y="77"/>
                  </a:moveTo>
                  <a:cubicBezTo>
                    <a:pt x="30" y="63"/>
                    <a:pt x="28" y="58"/>
                    <a:pt x="12" y="55"/>
                  </a:cubicBezTo>
                  <a:cubicBezTo>
                    <a:pt x="8" y="49"/>
                    <a:pt x="4" y="43"/>
                    <a:pt x="0" y="37"/>
                  </a:cubicBezTo>
                  <a:cubicBezTo>
                    <a:pt x="7" y="33"/>
                    <a:pt x="11" y="34"/>
                    <a:pt x="18" y="37"/>
                  </a:cubicBezTo>
                  <a:cubicBezTo>
                    <a:pt x="31" y="33"/>
                    <a:pt x="20" y="26"/>
                    <a:pt x="15" y="19"/>
                  </a:cubicBezTo>
                  <a:cubicBezTo>
                    <a:pt x="18" y="0"/>
                    <a:pt x="28" y="10"/>
                    <a:pt x="45" y="11"/>
                  </a:cubicBezTo>
                  <a:cubicBezTo>
                    <a:pt x="48" y="18"/>
                    <a:pt x="46" y="19"/>
                    <a:pt x="42" y="25"/>
                  </a:cubicBezTo>
                  <a:cubicBezTo>
                    <a:pt x="45" y="34"/>
                    <a:pt x="48" y="29"/>
                    <a:pt x="53" y="37"/>
                  </a:cubicBezTo>
                  <a:cubicBezTo>
                    <a:pt x="54" y="51"/>
                    <a:pt x="58" y="73"/>
                    <a:pt x="39" y="77"/>
                  </a:cubicBezTo>
                  <a:cubicBezTo>
                    <a:pt x="34" y="79"/>
                    <a:pt x="34" y="80"/>
                    <a:pt x="36" y="7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6" name="Freeform 363"/>
            <p:cNvSpPr>
              <a:spLocks/>
            </p:cNvSpPr>
            <p:nvPr/>
          </p:nvSpPr>
          <p:spPr bwMode="auto">
            <a:xfrm>
              <a:off x="1366838" y="1517650"/>
              <a:ext cx="131762" cy="128588"/>
            </a:xfrm>
            <a:custGeom>
              <a:avLst/>
              <a:gdLst>
                <a:gd name="T0" fmla="*/ 50800 w 83"/>
                <a:gd name="T1" fmla="*/ 123825 h 81"/>
                <a:gd name="T2" fmla="*/ 19050 w 83"/>
                <a:gd name="T3" fmla="*/ 128588 h 81"/>
                <a:gd name="T4" fmla="*/ 0 w 83"/>
                <a:gd name="T5" fmla="*/ 92075 h 81"/>
                <a:gd name="T6" fmla="*/ 36512 w 83"/>
                <a:gd name="T7" fmla="*/ 33338 h 81"/>
                <a:gd name="T8" fmla="*/ 80962 w 83"/>
                <a:gd name="T9" fmla="*/ 6350 h 81"/>
                <a:gd name="T10" fmla="*/ 107950 w 83"/>
                <a:gd name="T11" fmla="*/ 25400 h 81"/>
                <a:gd name="T12" fmla="*/ 122237 w 83"/>
                <a:gd name="T13" fmla="*/ 30163 h 81"/>
                <a:gd name="T14" fmla="*/ 123825 w 83"/>
                <a:gd name="T15" fmla="*/ 39688 h 81"/>
                <a:gd name="T16" fmla="*/ 131762 w 83"/>
                <a:gd name="T17" fmla="*/ 44450 h 81"/>
                <a:gd name="T18" fmla="*/ 109537 w 83"/>
                <a:gd name="T19" fmla="*/ 63500 h 81"/>
                <a:gd name="T20" fmla="*/ 88900 w 83"/>
                <a:gd name="T21" fmla="*/ 77788 h 81"/>
                <a:gd name="T22" fmla="*/ 71437 w 83"/>
                <a:gd name="T23" fmla="*/ 100013 h 81"/>
                <a:gd name="T24" fmla="*/ 57150 w 83"/>
                <a:gd name="T25" fmla="*/ 120650 h 81"/>
                <a:gd name="T26" fmla="*/ 42862 w 83"/>
                <a:gd name="T27" fmla="*/ 125413 h 81"/>
                <a:gd name="T28" fmla="*/ 50800 w 83"/>
                <a:gd name="T29" fmla="*/ 123825 h 8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3"/>
                <a:gd name="T46" fmla="*/ 0 h 81"/>
                <a:gd name="T47" fmla="*/ 83 w 83"/>
                <a:gd name="T48" fmla="*/ 81 h 8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3" h="81">
                  <a:moveTo>
                    <a:pt x="32" y="78"/>
                  </a:moveTo>
                  <a:cubicBezTo>
                    <a:pt x="20" y="76"/>
                    <a:pt x="21" y="76"/>
                    <a:pt x="12" y="81"/>
                  </a:cubicBezTo>
                  <a:cubicBezTo>
                    <a:pt x="2" y="78"/>
                    <a:pt x="5" y="67"/>
                    <a:pt x="0" y="58"/>
                  </a:cubicBezTo>
                  <a:cubicBezTo>
                    <a:pt x="4" y="44"/>
                    <a:pt x="16" y="34"/>
                    <a:pt x="23" y="21"/>
                  </a:cubicBezTo>
                  <a:cubicBezTo>
                    <a:pt x="25" y="0"/>
                    <a:pt x="33" y="7"/>
                    <a:pt x="51" y="4"/>
                  </a:cubicBezTo>
                  <a:cubicBezTo>
                    <a:pt x="59" y="9"/>
                    <a:pt x="57" y="14"/>
                    <a:pt x="68" y="16"/>
                  </a:cubicBezTo>
                  <a:cubicBezTo>
                    <a:pt x="71" y="17"/>
                    <a:pt x="75" y="17"/>
                    <a:pt x="77" y="19"/>
                  </a:cubicBezTo>
                  <a:cubicBezTo>
                    <a:pt x="78" y="21"/>
                    <a:pt x="77" y="23"/>
                    <a:pt x="78" y="25"/>
                  </a:cubicBezTo>
                  <a:cubicBezTo>
                    <a:pt x="79" y="27"/>
                    <a:pt x="81" y="27"/>
                    <a:pt x="83" y="28"/>
                  </a:cubicBezTo>
                  <a:cubicBezTo>
                    <a:pt x="80" y="36"/>
                    <a:pt x="77" y="38"/>
                    <a:pt x="69" y="40"/>
                  </a:cubicBezTo>
                  <a:cubicBezTo>
                    <a:pt x="65" y="43"/>
                    <a:pt x="60" y="46"/>
                    <a:pt x="56" y="49"/>
                  </a:cubicBezTo>
                  <a:cubicBezTo>
                    <a:pt x="53" y="55"/>
                    <a:pt x="50" y="58"/>
                    <a:pt x="45" y="63"/>
                  </a:cubicBezTo>
                  <a:cubicBezTo>
                    <a:pt x="44" y="69"/>
                    <a:pt x="41" y="72"/>
                    <a:pt x="36" y="76"/>
                  </a:cubicBezTo>
                  <a:cubicBezTo>
                    <a:pt x="34" y="78"/>
                    <a:pt x="27" y="79"/>
                    <a:pt x="27" y="79"/>
                  </a:cubicBezTo>
                  <a:cubicBezTo>
                    <a:pt x="27" y="79"/>
                    <a:pt x="30" y="78"/>
                    <a:pt x="32" y="7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7" name="Freeform 364"/>
            <p:cNvSpPr>
              <a:spLocks/>
            </p:cNvSpPr>
            <p:nvPr/>
          </p:nvSpPr>
          <p:spPr bwMode="auto">
            <a:xfrm>
              <a:off x="1695450" y="1527175"/>
              <a:ext cx="25400" cy="20638"/>
            </a:xfrm>
            <a:custGeom>
              <a:avLst/>
              <a:gdLst>
                <a:gd name="T0" fmla="*/ 7937 w 16"/>
                <a:gd name="T1" fmla="*/ 19050 h 13"/>
                <a:gd name="T2" fmla="*/ 19050 w 16"/>
                <a:gd name="T3" fmla="*/ 20638 h 13"/>
                <a:gd name="T4" fmla="*/ 7937 w 16"/>
                <a:gd name="T5" fmla="*/ 19050 h 13"/>
                <a:gd name="T6" fmla="*/ 0 60000 65536"/>
                <a:gd name="T7" fmla="*/ 0 60000 65536"/>
                <a:gd name="T8" fmla="*/ 0 60000 65536"/>
                <a:gd name="T9" fmla="*/ 0 w 16"/>
                <a:gd name="T10" fmla="*/ 0 h 13"/>
                <a:gd name="T11" fmla="*/ 16 w 16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" h="13">
                  <a:moveTo>
                    <a:pt x="5" y="12"/>
                  </a:moveTo>
                  <a:cubicBezTo>
                    <a:pt x="11" y="8"/>
                    <a:pt x="16" y="0"/>
                    <a:pt x="12" y="13"/>
                  </a:cubicBezTo>
                  <a:cubicBezTo>
                    <a:pt x="2" y="12"/>
                    <a:pt x="0" y="12"/>
                    <a:pt x="5" y="1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8" name="Freeform 365"/>
            <p:cNvSpPr>
              <a:spLocks/>
            </p:cNvSpPr>
            <p:nvPr/>
          </p:nvSpPr>
          <p:spPr bwMode="auto">
            <a:xfrm>
              <a:off x="1670050" y="1524000"/>
              <a:ext cx="23813" cy="17463"/>
            </a:xfrm>
            <a:custGeom>
              <a:avLst/>
              <a:gdLst>
                <a:gd name="T0" fmla="*/ 15875 w 15"/>
                <a:gd name="T1" fmla="*/ 17463 h 11"/>
                <a:gd name="T2" fmla="*/ 14288 w 15"/>
                <a:gd name="T3" fmla="*/ 0 h 11"/>
                <a:gd name="T4" fmla="*/ 15875 w 15"/>
                <a:gd name="T5" fmla="*/ 17463 h 11"/>
                <a:gd name="T6" fmla="*/ 0 60000 65536"/>
                <a:gd name="T7" fmla="*/ 0 60000 65536"/>
                <a:gd name="T8" fmla="*/ 0 60000 65536"/>
                <a:gd name="T9" fmla="*/ 0 w 15"/>
                <a:gd name="T10" fmla="*/ 0 h 11"/>
                <a:gd name="T11" fmla="*/ 15 w 15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11">
                  <a:moveTo>
                    <a:pt x="10" y="11"/>
                  </a:moveTo>
                  <a:cubicBezTo>
                    <a:pt x="1" y="8"/>
                    <a:pt x="0" y="4"/>
                    <a:pt x="9" y="0"/>
                  </a:cubicBezTo>
                  <a:cubicBezTo>
                    <a:pt x="15" y="3"/>
                    <a:pt x="13" y="6"/>
                    <a:pt x="10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49" name="Freeform 366"/>
            <p:cNvSpPr>
              <a:spLocks/>
            </p:cNvSpPr>
            <p:nvPr/>
          </p:nvSpPr>
          <p:spPr bwMode="auto">
            <a:xfrm>
              <a:off x="1503363" y="1428750"/>
              <a:ext cx="123825" cy="107950"/>
            </a:xfrm>
            <a:custGeom>
              <a:avLst/>
              <a:gdLst>
                <a:gd name="T0" fmla="*/ 42862 w 78"/>
                <a:gd name="T1" fmla="*/ 103188 h 68"/>
                <a:gd name="T2" fmla="*/ 47625 w 78"/>
                <a:gd name="T3" fmla="*/ 85725 h 68"/>
                <a:gd name="T4" fmla="*/ 28575 w 78"/>
                <a:gd name="T5" fmla="*/ 79375 h 68"/>
                <a:gd name="T6" fmla="*/ 4762 w 78"/>
                <a:gd name="T7" fmla="*/ 65087 h 68"/>
                <a:gd name="T8" fmla="*/ 14288 w 78"/>
                <a:gd name="T9" fmla="*/ 38100 h 68"/>
                <a:gd name="T10" fmla="*/ 33337 w 78"/>
                <a:gd name="T11" fmla="*/ 23812 h 68"/>
                <a:gd name="T12" fmla="*/ 57150 w 78"/>
                <a:gd name="T13" fmla="*/ 42862 h 68"/>
                <a:gd name="T14" fmla="*/ 71437 w 78"/>
                <a:gd name="T15" fmla="*/ 31750 h 68"/>
                <a:gd name="T16" fmla="*/ 95250 w 78"/>
                <a:gd name="T17" fmla="*/ 7937 h 68"/>
                <a:gd name="T18" fmla="*/ 96837 w 78"/>
                <a:gd name="T19" fmla="*/ 28575 h 68"/>
                <a:gd name="T20" fmla="*/ 123825 w 78"/>
                <a:gd name="T21" fmla="*/ 52388 h 68"/>
                <a:gd name="T22" fmla="*/ 114300 w 78"/>
                <a:gd name="T23" fmla="*/ 84137 h 68"/>
                <a:gd name="T24" fmla="*/ 87312 w 78"/>
                <a:gd name="T25" fmla="*/ 80962 h 68"/>
                <a:gd name="T26" fmla="*/ 53975 w 78"/>
                <a:gd name="T27" fmla="*/ 107950 h 68"/>
                <a:gd name="T28" fmla="*/ 42862 w 78"/>
                <a:gd name="T29" fmla="*/ 103188 h 6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8"/>
                <a:gd name="T46" fmla="*/ 0 h 68"/>
                <a:gd name="T47" fmla="*/ 78 w 78"/>
                <a:gd name="T48" fmla="*/ 68 h 6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8" h="68">
                  <a:moveTo>
                    <a:pt x="27" y="65"/>
                  </a:moveTo>
                  <a:cubicBezTo>
                    <a:pt x="16" y="61"/>
                    <a:pt x="23" y="57"/>
                    <a:pt x="30" y="54"/>
                  </a:cubicBezTo>
                  <a:cubicBezTo>
                    <a:pt x="26" y="49"/>
                    <a:pt x="24" y="47"/>
                    <a:pt x="18" y="50"/>
                  </a:cubicBezTo>
                  <a:cubicBezTo>
                    <a:pt x="12" y="48"/>
                    <a:pt x="8" y="46"/>
                    <a:pt x="3" y="41"/>
                  </a:cubicBezTo>
                  <a:cubicBezTo>
                    <a:pt x="0" y="34"/>
                    <a:pt x="2" y="28"/>
                    <a:pt x="9" y="24"/>
                  </a:cubicBezTo>
                  <a:cubicBezTo>
                    <a:pt x="13" y="19"/>
                    <a:pt x="15" y="17"/>
                    <a:pt x="21" y="15"/>
                  </a:cubicBezTo>
                  <a:cubicBezTo>
                    <a:pt x="28" y="18"/>
                    <a:pt x="28" y="25"/>
                    <a:pt x="36" y="27"/>
                  </a:cubicBezTo>
                  <a:cubicBezTo>
                    <a:pt x="45" y="33"/>
                    <a:pt x="46" y="30"/>
                    <a:pt x="45" y="20"/>
                  </a:cubicBezTo>
                  <a:cubicBezTo>
                    <a:pt x="46" y="11"/>
                    <a:pt x="51" y="7"/>
                    <a:pt x="60" y="5"/>
                  </a:cubicBezTo>
                  <a:cubicBezTo>
                    <a:pt x="71" y="0"/>
                    <a:pt x="64" y="14"/>
                    <a:pt x="61" y="18"/>
                  </a:cubicBezTo>
                  <a:cubicBezTo>
                    <a:pt x="63" y="24"/>
                    <a:pt x="72" y="28"/>
                    <a:pt x="78" y="33"/>
                  </a:cubicBezTo>
                  <a:cubicBezTo>
                    <a:pt x="75" y="41"/>
                    <a:pt x="73" y="45"/>
                    <a:pt x="72" y="53"/>
                  </a:cubicBezTo>
                  <a:cubicBezTo>
                    <a:pt x="65" y="51"/>
                    <a:pt x="62" y="50"/>
                    <a:pt x="55" y="51"/>
                  </a:cubicBezTo>
                  <a:cubicBezTo>
                    <a:pt x="46" y="56"/>
                    <a:pt x="41" y="61"/>
                    <a:pt x="34" y="68"/>
                  </a:cubicBezTo>
                  <a:cubicBezTo>
                    <a:pt x="33" y="68"/>
                    <a:pt x="14" y="65"/>
                    <a:pt x="27" y="6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0" name="Freeform 367"/>
            <p:cNvSpPr>
              <a:spLocks/>
            </p:cNvSpPr>
            <p:nvPr/>
          </p:nvSpPr>
          <p:spPr bwMode="auto">
            <a:xfrm>
              <a:off x="1708150" y="1427163"/>
              <a:ext cx="201613" cy="96837"/>
            </a:xfrm>
            <a:custGeom>
              <a:avLst/>
              <a:gdLst>
                <a:gd name="T0" fmla="*/ 163513 w 127"/>
                <a:gd name="T1" fmla="*/ 85725 h 61"/>
                <a:gd name="T2" fmla="*/ 139700 w 127"/>
                <a:gd name="T3" fmla="*/ 95250 h 61"/>
                <a:gd name="T4" fmla="*/ 104775 w 127"/>
                <a:gd name="T5" fmla="*/ 87312 h 61"/>
                <a:gd name="T6" fmla="*/ 66675 w 127"/>
                <a:gd name="T7" fmla="*/ 82550 h 61"/>
                <a:gd name="T8" fmla="*/ 57150 w 127"/>
                <a:gd name="T9" fmla="*/ 53975 h 61"/>
                <a:gd name="T10" fmla="*/ 38100 w 127"/>
                <a:gd name="T11" fmla="*/ 33337 h 61"/>
                <a:gd name="T12" fmla="*/ 15875 w 127"/>
                <a:gd name="T13" fmla="*/ 20637 h 61"/>
                <a:gd name="T14" fmla="*/ 20638 w 127"/>
                <a:gd name="T15" fmla="*/ 1587 h 61"/>
                <a:gd name="T16" fmla="*/ 63500 w 127"/>
                <a:gd name="T17" fmla="*/ 14287 h 61"/>
                <a:gd name="T18" fmla="*/ 80963 w 127"/>
                <a:gd name="T19" fmla="*/ 25400 h 61"/>
                <a:gd name="T20" fmla="*/ 114300 w 127"/>
                <a:gd name="T21" fmla="*/ 49212 h 61"/>
                <a:gd name="T22" fmla="*/ 142875 w 127"/>
                <a:gd name="T23" fmla="*/ 39687 h 61"/>
                <a:gd name="T24" fmla="*/ 190500 w 127"/>
                <a:gd name="T25" fmla="*/ 47625 h 61"/>
                <a:gd name="T26" fmla="*/ 201613 w 127"/>
                <a:gd name="T27" fmla="*/ 66675 h 61"/>
                <a:gd name="T28" fmla="*/ 176213 w 127"/>
                <a:gd name="T29" fmla="*/ 92075 h 61"/>
                <a:gd name="T30" fmla="*/ 163513 w 127"/>
                <a:gd name="T31" fmla="*/ 85725 h 6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27"/>
                <a:gd name="T49" fmla="*/ 0 h 61"/>
                <a:gd name="T50" fmla="*/ 127 w 127"/>
                <a:gd name="T51" fmla="*/ 61 h 61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27" h="61">
                  <a:moveTo>
                    <a:pt x="103" y="54"/>
                  </a:moveTo>
                  <a:cubicBezTo>
                    <a:pt x="96" y="58"/>
                    <a:pt x="96" y="61"/>
                    <a:pt x="88" y="60"/>
                  </a:cubicBezTo>
                  <a:cubicBezTo>
                    <a:pt x="81" y="56"/>
                    <a:pt x="73" y="59"/>
                    <a:pt x="66" y="55"/>
                  </a:cubicBezTo>
                  <a:cubicBezTo>
                    <a:pt x="57" y="57"/>
                    <a:pt x="50" y="58"/>
                    <a:pt x="42" y="52"/>
                  </a:cubicBezTo>
                  <a:cubicBezTo>
                    <a:pt x="39" y="46"/>
                    <a:pt x="40" y="40"/>
                    <a:pt x="36" y="34"/>
                  </a:cubicBezTo>
                  <a:cubicBezTo>
                    <a:pt x="34" y="24"/>
                    <a:pt x="34" y="23"/>
                    <a:pt x="24" y="21"/>
                  </a:cubicBezTo>
                  <a:cubicBezTo>
                    <a:pt x="19" y="19"/>
                    <a:pt x="15" y="16"/>
                    <a:pt x="10" y="13"/>
                  </a:cubicBezTo>
                  <a:cubicBezTo>
                    <a:pt x="3" y="4"/>
                    <a:pt x="0" y="0"/>
                    <a:pt x="13" y="1"/>
                  </a:cubicBezTo>
                  <a:cubicBezTo>
                    <a:pt x="22" y="7"/>
                    <a:pt x="29" y="7"/>
                    <a:pt x="40" y="9"/>
                  </a:cubicBezTo>
                  <a:cubicBezTo>
                    <a:pt x="43" y="15"/>
                    <a:pt x="45" y="15"/>
                    <a:pt x="51" y="16"/>
                  </a:cubicBezTo>
                  <a:cubicBezTo>
                    <a:pt x="52" y="26"/>
                    <a:pt x="62" y="29"/>
                    <a:pt x="72" y="31"/>
                  </a:cubicBezTo>
                  <a:cubicBezTo>
                    <a:pt x="79" y="34"/>
                    <a:pt x="83" y="28"/>
                    <a:pt x="90" y="25"/>
                  </a:cubicBezTo>
                  <a:cubicBezTo>
                    <a:pt x="100" y="27"/>
                    <a:pt x="110" y="28"/>
                    <a:pt x="120" y="30"/>
                  </a:cubicBezTo>
                  <a:cubicBezTo>
                    <a:pt x="125" y="34"/>
                    <a:pt x="126" y="36"/>
                    <a:pt x="127" y="42"/>
                  </a:cubicBezTo>
                  <a:cubicBezTo>
                    <a:pt x="119" y="52"/>
                    <a:pt x="126" y="56"/>
                    <a:pt x="111" y="58"/>
                  </a:cubicBezTo>
                  <a:cubicBezTo>
                    <a:pt x="111" y="58"/>
                    <a:pt x="93" y="54"/>
                    <a:pt x="103" y="5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1" name="Freeform 368"/>
            <p:cNvSpPr>
              <a:spLocks/>
            </p:cNvSpPr>
            <p:nvPr/>
          </p:nvSpPr>
          <p:spPr bwMode="auto">
            <a:xfrm>
              <a:off x="1450975" y="1404938"/>
              <a:ext cx="100013" cy="74612"/>
            </a:xfrm>
            <a:custGeom>
              <a:avLst/>
              <a:gdLst>
                <a:gd name="T0" fmla="*/ 82550 w 63"/>
                <a:gd name="T1" fmla="*/ 36512 h 47"/>
                <a:gd name="T2" fmla="*/ 58738 w 63"/>
                <a:gd name="T3" fmla="*/ 33337 h 47"/>
                <a:gd name="T4" fmla="*/ 44450 w 63"/>
                <a:gd name="T5" fmla="*/ 52387 h 47"/>
                <a:gd name="T6" fmla="*/ 39688 w 63"/>
                <a:gd name="T7" fmla="*/ 74612 h 47"/>
                <a:gd name="T8" fmla="*/ 20638 w 63"/>
                <a:gd name="T9" fmla="*/ 50800 h 47"/>
                <a:gd name="T10" fmla="*/ 1588 w 63"/>
                <a:gd name="T11" fmla="*/ 50800 h 47"/>
                <a:gd name="T12" fmla="*/ 14288 w 63"/>
                <a:gd name="T13" fmla="*/ 36512 h 47"/>
                <a:gd name="T14" fmla="*/ 61913 w 63"/>
                <a:gd name="T15" fmla="*/ 3175 h 47"/>
                <a:gd name="T16" fmla="*/ 87313 w 63"/>
                <a:gd name="T17" fmla="*/ 0 h 47"/>
                <a:gd name="T18" fmla="*/ 82550 w 63"/>
                <a:gd name="T19" fmla="*/ 36512 h 4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3"/>
                <a:gd name="T31" fmla="*/ 0 h 47"/>
                <a:gd name="T32" fmla="*/ 63 w 63"/>
                <a:gd name="T33" fmla="*/ 47 h 4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3" h="47">
                  <a:moveTo>
                    <a:pt x="52" y="23"/>
                  </a:moveTo>
                  <a:cubicBezTo>
                    <a:pt x="44" y="24"/>
                    <a:pt x="41" y="28"/>
                    <a:pt x="37" y="21"/>
                  </a:cubicBezTo>
                  <a:cubicBezTo>
                    <a:pt x="32" y="24"/>
                    <a:pt x="31" y="28"/>
                    <a:pt x="28" y="33"/>
                  </a:cubicBezTo>
                  <a:cubicBezTo>
                    <a:pt x="32" y="40"/>
                    <a:pt x="32" y="43"/>
                    <a:pt x="25" y="47"/>
                  </a:cubicBezTo>
                  <a:cubicBezTo>
                    <a:pt x="18" y="42"/>
                    <a:pt x="21" y="34"/>
                    <a:pt x="13" y="32"/>
                  </a:cubicBezTo>
                  <a:cubicBezTo>
                    <a:pt x="11" y="42"/>
                    <a:pt x="7" y="37"/>
                    <a:pt x="1" y="32"/>
                  </a:cubicBezTo>
                  <a:cubicBezTo>
                    <a:pt x="0" y="25"/>
                    <a:pt x="2" y="24"/>
                    <a:pt x="9" y="23"/>
                  </a:cubicBezTo>
                  <a:cubicBezTo>
                    <a:pt x="20" y="17"/>
                    <a:pt x="26" y="5"/>
                    <a:pt x="39" y="2"/>
                  </a:cubicBezTo>
                  <a:cubicBezTo>
                    <a:pt x="45" y="3"/>
                    <a:pt x="49" y="3"/>
                    <a:pt x="55" y="0"/>
                  </a:cubicBezTo>
                  <a:cubicBezTo>
                    <a:pt x="63" y="5"/>
                    <a:pt x="56" y="16"/>
                    <a:pt x="52" y="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2" name="Freeform 369"/>
            <p:cNvSpPr>
              <a:spLocks/>
            </p:cNvSpPr>
            <p:nvPr/>
          </p:nvSpPr>
          <p:spPr bwMode="auto">
            <a:xfrm>
              <a:off x="1698625" y="1458913"/>
              <a:ext cx="63500" cy="76200"/>
            </a:xfrm>
            <a:custGeom>
              <a:avLst/>
              <a:gdLst>
                <a:gd name="T0" fmla="*/ 57150 w 40"/>
                <a:gd name="T1" fmla="*/ 50800 h 48"/>
                <a:gd name="T2" fmla="*/ 42862 w 40"/>
                <a:gd name="T3" fmla="*/ 22225 h 48"/>
                <a:gd name="T4" fmla="*/ 28575 w 40"/>
                <a:gd name="T5" fmla="*/ 30163 h 48"/>
                <a:gd name="T6" fmla="*/ 19050 w 40"/>
                <a:gd name="T7" fmla="*/ 41275 h 48"/>
                <a:gd name="T8" fmla="*/ 33337 w 40"/>
                <a:gd name="T9" fmla="*/ 65088 h 48"/>
                <a:gd name="T10" fmla="*/ 58738 w 40"/>
                <a:gd name="T11" fmla="*/ 73025 h 48"/>
                <a:gd name="T12" fmla="*/ 57150 w 40"/>
                <a:gd name="T13" fmla="*/ 50800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"/>
                <a:gd name="T22" fmla="*/ 0 h 48"/>
                <a:gd name="T23" fmla="*/ 40 w 40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" h="48">
                  <a:moveTo>
                    <a:pt x="36" y="32"/>
                  </a:moveTo>
                  <a:cubicBezTo>
                    <a:pt x="33" y="25"/>
                    <a:pt x="34" y="18"/>
                    <a:pt x="27" y="14"/>
                  </a:cubicBezTo>
                  <a:cubicBezTo>
                    <a:pt x="23" y="0"/>
                    <a:pt x="19" y="11"/>
                    <a:pt x="18" y="19"/>
                  </a:cubicBezTo>
                  <a:cubicBezTo>
                    <a:pt x="8" y="15"/>
                    <a:pt x="0" y="24"/>
                    <a:pt x="12" y="26"/>
                  </a:cubicBezTo>
                  <a:cubicBezTo>
                    <a:pt x="16" y="33"/>
                    <a:pt x="14" y="37"/>
                    <a:pt x="21" y="41"/>
                  </a:cubicBezTo>
                  <a:cubicBezTo>
                    <a:pt x="26" y="48"/>
                    <a:pt x="29" y="47"/>
                    <a:pt x="37" y="46"/>
                  </a:cubicBezTo>
                  <a:cubicBezTo>
                    <a:pt x="39" y="43"/>
                    <a:pt x="40" y="28"/>
                    <a:pt x="36" y="3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3" name="Freeform 370"/>
            <p:cNvSpPr>
              <a:spLocks/>
            </p:cNvSpPr>
            <p:nvPr/>
          </p:nvSpPr>
          <p:spPr bwMode="auto">
            <a:xfrm>
              <a:off x="1889125" y="1450975"/>
              <a:ext cx="38100" cy="19050"/>
            </a:xfrm>
            <a:custGeom>
              <a:avLst/>
              <a:gdLst>
                <a:gd name="T0" fmla="*/ 28575 w 24"/>
                <a:gd name="T1" fmla="*/ 0 h 12"/>
                <a:gd name="T2" fmla="*/ 19050 w 24"/>
                <a:gd name="T3" fmla="*/ 19050 h 12"/>
                <a:gd name="T4" fmla="*/ 28575 w 24"/>
                <a:gd name="T5" fmla="*/ 0 h 12"/>
                <a:gd name="T6" fmla="*/ 0 60000 65536"/>
                <a:gd name="T7" fmla="*/ 0 60000 65536"/>
                <a:gd name="T8" fmla="*/ 0 60000 65536"/>
                <a:gd name="T9" fmla="*/ 0 w 24"/>
                <a:gd name="T10" fmla="*/ 0 h 12"/>
                <a:gd name="T11" fmla="*/ 24 w 24"/>
                <a:gd name="T12" fmla="*/ 12 h 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" h="12">
                  <a:moveTo>
                    <a:pt x="18" y="0"/>
                  </a:moveTo>
                  <a:cubicBezTo>
                    <a:pt x="6" y="1"/>
                    <a:pt x="0" y="5"/>
                    <a:pt x="12" y="12"/>
                  </a:cubicBezTo>
                  <a:cubicBezTo>
                    <a:pt x="14" y="11"/>
                    <a:pt x="24" y="0"/>
                    <a:pt x="18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4" name="Freeform 371"/>
            <p:cNvSpPr>
              <a:spLocks/>
            </p:cNvSpPr>
            <p:nvPr/>
          </p:nvSpPr>
          <p:spPr bwMode="auto">
            <a:xfrm>
              <a:off x="1709738" y="1166813"/>
              <a:ext cx="203200" cy="284162"/>
            </a:xfrm>
            <a:custGeom>
              <a:avLst/>
              <a:gdLst>
                <a:gd name="T0" fmla="*/ 193675 w 128"/>
                <a:gd name="T1" fmla="*/ 250825 h 179"/>
                <a:gd name="T2" fmla="*/ 174625 w 128"/>
                <a:gd name="T3" fmla="*/ 274637 h 179"/>
                <a:gd name="T4" fmla="*/ 142875 w 128"/>
                <a:gd name="T5" fmla="*/ 269875 h 179"/>
                <a:gd name="T6" fmla="*/ 80962 w 128"/>
                <a:gd name="T7" fmla="*/ 274637 h 179"/>
                <a:gd name="T8" fmla="*/ 60325 w 128"/>
                <a:gd name="T9" fmla="*/ 279400 h 179"/>
                <a:gd name="T10" fmla="*/ 85725 w 128"/>
                <a:gd name="T11" fmla="*/ 260350 h 179"/>
                <a:gd name="T12" fmla="*/ 85725 w 128"/>
                <a:gd name="T13" fmla="*/ 238125 h 179"/>
                <a:gd name="T14" fmla="*/ 98425 w 128"/>
                <a:gd name="T15" fmla="*/ 222250 h 179"/>
                <a:gd name="T16" fmla="*/ 127000 w 128"/>
                <a:gd name="T17" fmla="*/ 242887 h 179"/>
                <a:gd name="T18" fmla="*/ 123825 w 128"/>
                <a:gd name="T19" fmla="*/ 231775 h 179"/>
                <a:gd name="T20" fmla="*/ 85725 w 128"/>
                <a:gd name="T21" fmla="*/ 207962 h 179"/>
                <a:gd name="T22" fmla="*/ 88900 w 128"/>
                <a:gd name="T23" fmla="*/ 184150 h 179"/>
                <a:gd name="T24" fmla="*/ 66675 w 128"/>
                <a:gd name="T25" fmla="*/ 188912 h 179"/>
                <a:gd name="T26" fmla="*/ 47625 w 128"/>
                <a:gd name="T27" fmla="*/ 204787 h 179"/>
                <a:gd name="T28" fmla="*/ 31750 w 128"/>
                <a:gd name="T29" fmla="*/ 185737 h 179"/>
                <a:gd name="T30" fmla="*/ 19050 w 128"/>
                <a:gd name="T31" fmla="*/ 160337 h 179"/>
                <a:gd name="T32" fmla="*/ 4762 w 128"/>
                <a:gd name="T33" fmla="*/ 122237 h 179"/>
                <a:gd name="T34" fmla="*/ 23812 w 128"/>
                <a:gd name="T35" fmla="*/ 90487 h 179"/>
                <a:gd name="T36" fmla="*/ 52387 w 128"/>
                <a:gd name="T37" fmla="*/ 114300 h 179"/>
                <a:gd name="T38" fmla="*/ 79375 w 128"/>
                <a:gd name="T39" fmla="*/ 146050 h 179"/>
                <a:gd name="T40" fmla="*/ 90487 w 128"/>
                <a:gd name="T41" fmla="*/ 176212 h 179"/>
                <a:gd name="T42" fmla="*/ 95250 w 128"/>
                <a:gd name="T43" fmla="*/ 161925 h 179"/>
                <a:gd name="T44" fmla="*/ 80962 w 128"/>
                <a:gd name="T45" fmla="*/ 146050 h 179"/>
                <a:gd name="T46" fmla="*/ 76200 w 128"/>
                <a:gd name="T47" fmla="*/ 123825 h 179"/>
                <a:gd name="T48" fmla="*/ 103187 w 128"/>
                <a:gd name="T49" fmla="*/ 128587 h 179"/>
                <a:gd name="T50" fmla="*/ 107950 w 128"/>
                <a:gd name="T51" fmla="*/ 112712 h 179"/>
                <a:gd name="T52" fmla="*/ 127000 w 128"/>
                <a:gd name="T53" fmla="*/ 100012 h 179"/>
                <a:gd name="T54" fmla="*/ 109537 w 128"/>
                <a:gd name="T55" fmla="*/ 85725 h 179"/>
                <a:gd name="T56" fmla="*/ 76200 w 128"/>
                <a:gd name="T57" fmla="*/ 98425 h 179"/>
                <a:gd name="T58" fmla="*/ 57150 w 128"/>
                <a:gd name="T59" fmla="*/ 98425 h 179"/>
                <a:gd name="T60" fmla="*/ 31750 w 128"/>
                <a:gd name="T61" fmla="*/ 74612 h 179"/>
                <a:gd name="T62" fmla="*/ 46037 w 128"/>
                <a:gd name="T63" fmla="*/ 50800 h 179"/>
                <a:gd name="T64" fmla="*/ 65087 w 128"/>
                <a:gd name="T65" fmla="*/ 36512 h 179"/>
                <a:gd name="T66" fmla="*/ 71437 w 128"/>
                <a:gd name="T67" fmla="*/ 19050 h 179"/>
                <a:gd name="T68" fmla="*/ 112712 w 128"/>
                <a:gd name="T69" fmla="*/ 0 h 179"/>
                <a:gd name="T70" fmla="*/ 174625 w 128"/>
                <a:gd name="T71" fmla="*/ 9525 h 179"/>
                <a:gd name="T72" fmla="*/ 195262 w 128"/>
                <a:gd name="T73" fmla="*/ 19050 h 179"/>
                <a:gd name="T74" fmla="*/ 203200 w 128"/>
                <a:gd name="T75" fmla="*/ 46037 h 179"/>
                <a:gd name="T76" fmla="*/ 193675 w 128"/>
                <a:gd name="T77" fmla="*/ 84137 h 179"/>
                <a:gd name="T78" fmla="*/ 193675 w 128"/>
                <a:gd name="T79" fmla="*/ 109537 h 179"/>
                <a:gd name="T80" fmla="*/ 169862 w 128"/>
                <a:gd name="T81" fmla="*/ 133350 h 179"/>
                <a:gd name="T82" fmla="*/ 157162 w 128"/>
                <a:gd name="T83" fmla="*/ 155575 h 179"/>
                <a:gd name="T84" fmla="*/ 180975 w 128"/>
                <a:gd name="T85" fmla="*/ 176212 h 179"/>
                <a:gd name="T86" fmla="*/ 174625 w 128"/>
                <a:gd name="T87" fmla="*/ 209550 h 179"/>
                <a:gd name="T88" fmla="*/ 176212 w 128"/>
                <a:gd name="T89" fmla="*/ 228600 h 179"/>
                <a:gd name="T90" fmla="*/ 193675 w 128"/>
                <a:gd name="T91" fmla="*/ 250825 h 17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28"/>
                <a:gd name="T139" fmla="*/ 0 h 179"/>
                <a:gd name="T140" fmla="*/ 128 w 128"/>
                <a:gd name="T141" fmla="*/ 179 h 17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28" h="179">
                  <a:moveTo>
                    <a:pt x="122" y="158"/>
                  </a:moveTo>
                  <a:cubicBezTo>
                    <a:pt x="118" y="166"/>
                    <a:pt x="117" y="167"/>
                    <a:pt x="110" y="173"/>
                  </a:cubicBezTo>
                  <a:cubicBezTo>
                    <a:pt x="105" y="170"/>
                    <a:pt x="97" y="171"/>
                    <a:pt x="90" y="170"/>
                  </a:cubicBezTo>
                  <a:cubicBezTo>
                    <a:pt x="78" y="179"/>
                    <a:pt x="66" y="174"/>
                    <a:pt x="51" y="173"/>
                  </a:cubicBezTo>
                  <a:cubicBezTo>
                    <a:pt x="45" y="170"/>
                    <a:pt x="43" y="172"/>
                    <a:pt x="38" y="176"/>
                  </a:cubicBezTo>
                  <a:cubicBezTo>
                    <a:pt x="24" y="170"/>
                    <a:pt x="50" y="164"/>
                    <a:pt x="54" y="164"/>
                  </a:cubicBezTo>
                  <a:cubicBezTo>
                    <a:pt x="57" y="156"/>
                    <a:pt x="61" y="157"/>
                    <a:pt x="54" y="150"/>
                  </a:cubicBezTo>
                  <a:cubicBezTo>
                    <a:pt x="52" y="140"/>
                    <a:pt x="51" y="137"/>
                    <a:pt x="62" y="140"/>
                  </a:cubicBezTo>
                  <a:cubicBezTo>
                    <a:pt x="68" y="148"/>
                    <a:pt x="70" y="151"/>
                    <a:pt x="80" y="153"/>
                  </a:cubicBezTo>
                  <a:cubicBezTo>
                    <a:pt x="91" y="151"/>
                    <a:pt x="85" y="147"/>
                    <a:pt x="78" y="146"/>
                  </a:cubicBezTo>
                  <a:cubicBezTo>
                    <a:pt x="68" y="139"/>
                    <a:pt x="67" y="133"/>
                    <a:pt x="54" y="131"/>
                  </a:cubicBezTo>
                  <a:cubicBezTo>
                    <a:pt x="53" y="125"/>
                    <a:pt x="53" y="121"/>
                    <a:pt x="56" y="116"/>
                  </a:cubicBezTo>
                  <a:cubicBezTo>
                    <a:pt x="49" y="112"/>
                    <a:pt x="46" y="112"/>
                    <a:pt x="42" y="119"/>
                  </a:cubicBezTo>
                  <a:cubicBezTo>
                    <a:pt x="41" y="128"/>
                    <a:pt x="39" y="128"/>
                    <a:pt x="30" y="129"/>
                  </a:cubicBezTo>
                  <a:cubicBezTo>
                    <a:pt x="20" y="121"/>
                    <a:pt x="22" y="126"/>
                    <a:pt x="20" y="117"/>
                  </a:cubicBezTo>
                  <a:cubicBezTo>
                    <a:pt x="22" y="107"/>
                    <a:pt x="26" y="103"/>
                    <a:pt x="12" y="101"/>
                  </a:cubicBezTo>
                  <a:cubicBezTo>
                    <a:pt x="8" y="94"/>
                    <a:pt x="10" y="86"/>
                    <a:pt x="3" y="77"/>
                  </a:cubicBezTo>
                  <a:cubicBezTo>
                    <a:pt x="19" y="68"/>
                    <a:pt x="0" y="55"/>
                    <a:pt x="15" y="57"/>
                  </a:cubicBezTo>
                  <a:cubicBezTo>
                    <a:pt x="19" y="67"/>
                    <a:pt x="22" y="70"/>
                    <a:pt x="33" y="72"/>
                  </a:cubicBezTo>
                  <a:cubicBezTo>
                    <a:pt x="31" y="83"/>
                    <a:pt x="41" y="88"/>
                    <a:pt x="50" y="92"/>
                  </a:cubicBezTo>
                  <a:cubicBezTo>
                    <a:pt x="46" y="99"/>
                    <a:pt x="52" y="106"/>
                    <a:pt x="57" y="111"/>
                  </a:cubicBezTo>
                  <a:cubicBezTo>
                    <a:pt x="67" y="110"/>
                    <a:pt x="70" y="106"/>
                    <a:pt x="60" y="102"/>
                  </a:cubicBezTo>
                  <a:cubicBezTo>
                    <a:pt x="56" y="96"/>
                    <a:pt x="58" y="93"/>
                    <a:pt x="51" y="92"/>
                  </a:cubicBezTo>
                  <a:cubicBezTo>
                    <a:pt x="50" y="86"/>
                    <a:pt x="47" y="85"/>
                    <a:pt x="48" y="78"/>
                  </a:cubicBezTo>
                  <a:cubicBezTo>
                    <a:pt x="56" y="81"/>
                    <a:pt x="57" y="84"/>
                    <a:pt x="65" y="81"/>
                  </a:cubicBezTo>
                  <a:cubicBezTo>
                    <a:pt x="62" y="74"/>
                    <a:pt x="59" y="72"/>
                    <a:pt x="68" y="71"/>
                  </a:cubicBezTo>
                  <a:cubicBezTo>
                    <a:pt x="74" y="68"/>
                    <a:pt x="76" y="69"/>
                    <a:pt x="80" y="63"/>
                  </a:cubicBezTo>
                  <a:cubicBezTo>
                    <a:pt x="77" y="55"/>
                    <a:pt x="78" y="53"/>
                    <a:pt x="69" y="54"/>
                  </a:cubicBezTo>
                  <a:cubicBezTo>
                    <a:pt x="67" y="63"/>
                    <a:pt x="57" y="61"/>
                    <a:pt x="48" y="62"/>
                  </a:cubicBezTo>
                  <a:cubicBezTo>
                    <a:pt x="44" y="61"/>
                    <a:pt x="40" y="63"/>
                    <a:pt x="36" y="62"/>
                  </a:cubicBezTo>
                  <a:cubicBezTo>
                    <a:pt x="29" y="60"/>
                    <a:pt x="34" y="49"/>
                    <a:pt x="20" y="47"/>
                  </a:cubicBezTo>
                  <a:cubicBezTo>
                    <a:pt x="8" y="35"/>
                    <a:pt x="15" y="34"/>
                    <a:pt x="29" y="32"/>
                  </a:cubicBezTo>
                  <a:cubicBezTo>
                    <a:pt x="34" y="30"/>
                    <a:pt x="36" y="26"/>
                    <a:pt x="41" y="23"/>
                  </a:cubicBezTo>
                  <a:cubicBezTo>
                    <a:pt x="48" y="15"/>
                    <a:pt x="35" y="5"/>
                    <a:pt x="45" y="12"/>
                  </a:cubicBezTo>
                  <a:cubicBezTo>
                    <a:pt x="56" y="11"/>
                    <a:pt x="62" y="5"/>
                    <a:pt x="71" y="0"/>
                  </a:cubicBezTo>
                  <a:cubicBezTo>
                    <a:pt x="86" y="1"/>
                    <a:pt x="96" y="4"/>
                    <a:pt x="110" y="6"/>
                  </a:cubicBezTo>
                  <a:cubicBezTo>
                    <a:pt x="115" y="8"/>
                    <a:pt x="119" y="9"/>
                    <a:pt x="123" y="12"/>
                  </a:cubicBezTo>
                  <a:cubicBezTo>
                    <a:pt x="126" y="20"/>
                    <a:pt x="117" y="25"/>
                    <a:pt x="128" y="29"/>
                  </a:cubicBezTo>
                  <a:cubicBezTo>
                    <a:pt x="126" y="37"/>
                    <a:pt x="127" y="45"/>
                    <a:pt x="122" y="53"/>
                  </a:cubicBezTo>
                  <a:cubicBezTo>
                    <a:pt x="123" y="60"/>
                    <a:pt x="126" y="63"/>
                    <a:pt x="122" y="69"/>
                  </a:cubicBezTo>
                  <a:cubicBezTo>
                    <a:pt x="119" y="79"/>
                    <a:pt x="118" y="82"/>
                    <a:pt x="107" y="84"/>
                  </a:cubicBezTo>
                  <a:cubicBezTo>
                    <a:pt x="105" y="91"/>
                    <a:pt x="101" y="92"/>
                    <a:pt x="99" y="98"/>
                  </a:cubicBezTo>
                  <a:cubicBezTo>
                    <a:pt x="111" y="104"/>
                    <a:pt x="107" y="101"/>
                    <a:pt x="114" y="111"/>
                  </a:cubicBezTo>
                  <a:cubicBezTo>
                    <a:pt x="116" y="120"/>
                    <a:pt x="117" y="125"/>
                    <a:pt x="110" y="132"/>
                  </a:cubicBezTo>
                  <a:cubicBezTo>
                    <a:pt x="116" y="136"/>
                    <a:pt x="114" y="138"/>
                    <a:pt x="111" y="144"/>
                  </a:cubicBezTo>
                  <a:cubicBezTo>
                    <a:pt x="114" y="153"/>
                    <a:pt x="122" y="147"/>
                    <a:pt x="122" y="15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5" name="Freeform 372"/>
            <p:cNvSpPr>
              <a:spLocks/>
            </p:cNvSpPr>
            <p:nvPr/>
          </p:nvSpPr>
          <p:spPr bwMode="auto">
            <a:xfrm>
              <a:off x="1546225" y="1352550"/>
              <a:ext cx="69850" cy="55563"/>
            </a:xfrm>
            <a:custGeom>
              <a:avLst/>
              <a:gdLst>
                <a:gd name="T0" fmla="*/ 23812 w 44"/>
                <a:gd name="T1" fmla="*/ 31750 h 35"/>
                <a:gd name="T2" fmla="*/ 20637 w 44"/>
                <a:gd name="T3" fmla="*/ 55563 h 35"/>
                <a:gd name="T4" fmla="*/ 61913 w 44"/>
                <a:gd name="T5" fmla="*/ 31750 h 35"/>
                <a:gd name="T6" fmla="*/ 28575 w 44"/>
                <a:gd name="T7" fmla="*/ 4763 h 35"/>
                <a:gd name="T8" fmla="*/ 38100 w 44"/>
                <a:gd name="T9" fmla="*/ 23813 h 35"/>
                <a:gd name="T10" fmla="*/ 23812 w 44"/>
                <a:gd name="T11" fmla="*/ 31750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"/>
                <a:gd name="T19" fmla="*/ 0 h 35"/>
                <a:gd name="T20" fmla="*/ 44 w 44"/>
                <a:gd name="T21" fmla="*/ 35 h 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" h="35">
                  <a:moveTo>
                    <a:pt x="15" y="20"/>
                  </a:moveTo>
                  <a:cubicBezTo>
                    <a:pt x="0" y="11"/>
                    <a:pt x="10" y="29"/>
                    <a:pt x="13" y="35"/>
                  </a:cubicBezTo>
                  <a:cubicBezTo>
                    <a:pt x="44" y="31"/>
                    <a:pt x="20" y="31"/>
                    <a:pt x="39" y="20"/>
                  </a:cubicBezTo>
                  <a:cubicBezTo>
                    <a:pt x="36" y="0"/>
                    <a:pt x="39" y="2"/>
                    <a:pt x="18" y="3"/>
                  </a:cubicBezTo>
                  <a:cubicBezTo>
                    <a:pt x="13" y="11"/>
                    <a:pt x="17" y="11"/>
                    <a:pt x="24" y="15"/>
                  </a:cubicBezTo>
                  <a:cubicBezTo>
                    <a:pt x="26" y="27"/>
                    <a:pt x="15" y="24"/>
                    <a:pt x="15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6" name="Freeform 373"/>
            <p:cNvSpPr>
              <a:spLocks/>
            </p:cNvSpPr>
            <p:nvPr/>
          </p:nvSpPr>
          <p:spPr bwMode="auto">
            <a:xfrm>
              <a:off x="1639888" y="1423988"/>
              <a:ext cx="74612" cy="85725"/>
            </a:xfrm>
            <a:custGeom>
              <a:avLst/>
              <a:gdLst>
                <a:gd name="T0" fmla="*/ 6350 w 47"/>
                <a:gd name="T1" fmla="*/ 17463 h 54"/>
                <a:gd name="T2" fmla="*/ 15875 w 47"/>
                <a:gd name="T3" fmla="*/ 46037 h 54"/>
                <a:gd name="T4" fmla="*/ 34925 w 47"/>
                <a:gd name="T5" fmla="*/ 69850 h 54"/>
                <a:gd name="T6" fmla="*/ 49212 w 47"/>
                <a:gd name="T7" fmla="*/ 85725 h 54"/>
                <a:gd name="T8" fmla="*/ 73025 w 47"/>
                <a:gd name="T9" fmla="*/ 66675 h 54"/>
                <a:gd name="T10" fmla="*/ 65087 w 47"/>
                <a:gd name="T11" fmla="*/ 31750 h 54"/>
                <a:gd name="T12" fmla="*/ 49212 w 47"/>
                <a:gd name="T13" fmla="*/ 19050 h 54"/>
                <a:gd name="T14" fmla="*/ 41275 w 47"/>
                <a:gd name="T15" fmla="*/ 38100 h 54"/>
                <a:gd name="T16" fmla="*/ 26987 w 47"/>
                <a:gd name="T17" fmla="*/ 42863 h 54"/>
                <a:gd name="T18" fmla="*/ 6350 w 47"/>
                <a:gd name="T19" fmla="*/ 17463 h 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7"/>
                <a:gd name="T31" fmla="*/ 0 h 54"/>
                <a:gd name="T32" fmla="*/ 47 w 47"/>
                <a:gd name="T33" fmla="*/ 54 h 5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7" h="54">
                  <a:moveTo>
                    <a:pt x="4" y="11"/>
                  </a:moveTo>
                  <a:cubicBezTo>
                    <a:pt x="0" y="18"/>
                    <a:pt x="6" y="23"/>
                    <a:pt x="10" y="29"/>
                  </a:cubicBezTo>
                  <a:cubicBezTo>
                    <a:pt x="11" y="44"/>
                    <a:pt x="10" y="40"/>
                    <a:pt x="22" y="44"/>
                  </a:cubicBezTo>
                  <a:cubicBezTo>
                    <a:pt x="26" y="50"/>
                    <a:pt x="24" y="53"/>
                    <a:pt x="31" y="54"/>
                  </a:cubicBezTo>
                  <a:cubicBezTo>
                    <a:pt x="44" y="53"/>
                    <a:pt x="40" y="52"/>
                    <a:pt x="46" y="42"/>
                  </a:cubicBezTo>
                  <a:cubicBezTo>
                    <a:pt x="47" y="35"/>
                    <a:pt x="44" y="26"/>
                    <a:pt x="41" y="20"/>
                  </a:cubicBezTo>
                  <a:cubicBezTo>
                    <a:pt x="39" y="12"/>
                    <a:pt x="39" y="11"/>
                    <a:pt x="31" y="12"/>
                  </a:cubicBezTo>
                  <a:cubicBezTo>
                    <a:pt x="28" y="20"/>
                    <a:pt x="34" y="19"/>
                    <a:pt x="26" y="24"/>
                  </a:cubicBezTo>
                  <a:cubicBezTo>
                    <a:pt x="24" y="0"/>
                    <a:pt x="20" y="18"/>
                    <a:pt x="17" y="27"/>
                  </a:cubicBezTo>
                  <a:cubicBezTo>
                    <a:pt x="15" y="18"/>
                    <a:pt x="11" y="16"/>
                    <a:pt x="4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7" name="Freeform 374"/>
            <p:cNvSpPr>
              <a:spLocks/>
            </p:cNvSpPr>
            <p:nvPr/>
          </p:nvSpPr>
          <p:spPr bwMode="auto">
            <a:xfrm>
              <a:off x="1630363" y="1327150"/>
              <a:ext cx="130175" cy="95250"/>
            </a:xfrm>
            <a:custGeom>
              <a:avLst/>
              <a:gdLst>
                <a:gd name="T0" fmla="*/ 31750 w 82"/>
                <a:gd name="T1" fmla="*/ 49212 h 60"/>
                <a:gd name="T2" fmla="*/ 20637 w 82"/>
                <a:gd name="T3" fmla="*/ 33338 h 60"/>
                <a:gd name="T4" fmla="*/ 3175 w 82"/>
                <a:gd name="T5" fmla="*/ 15875 h 60"/>
                <a:gd name="T6" fmla="*/ 17462 w 82"/>
                <a:gd name="T7" fmla="*/ 1588 h 60"/>
                <a:gd name="T8" fmla="*/ 34925 w 82"/>
                <a:gd name="T9" fmla="*/ 20638 h 60"/>
                <a:gd name="T10" fmla="*/ 58738 w 82"/>
                <a:gd name="T11" fmla="*/ 33338 h 60"/>
                <a:gd name="T12" fmla="*/ 74612 w 82"/>
                <a:gd name="T13" fmla="*/ 47625 h 60"/>
                <a:gd name="T14" fmla="*/ 87312 w 82"/>
                <a:gd name="T15" fmla="*/ 30163 h 60"/>
                <a:gd name="T16" fmla="*/ 96837 w 82"/>
                <a:gd name="T17" fmla="*/ 57150 h 60"/>
                <a:gd name="T18" fmla="*/ 130175 w 82"/>
                <a:gd name="T19" fmla="*/ 73025 h 60"/>
                <a:gd name="T20" fmla="*/ 79375 w 82"/>
                <a:gd name="T21" fmla="*/ 63500 h 60"/>
                <a:gd name="T22" fmla="*/ 55563 w 82"/>
                <a:gd name="T23" fmla="*/ 77788 h 60"/>
                <a:gd name="T24" fmla="*/ 36512 w 82"/>
                <a:gd name="T25" fmla="*/ 57150 h 60"/>
                <a:gd name="T26" fmla="*/ 31750 w 82"/>
                <a:gd name="T27" fmla="*/ 49212 h 6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2"/>
                <a:gd name="T43" fmla="*/ 0 h 60"/>
                <a:gd name="T44" fmla="*/ 82 w 82"/>
                <a:gd name="T45" fmla="*/ 60 h 6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2" h="60">
                  <a:moveTo>
                    <a:pt x="20" y="31"/>
                  </a:moveTo>
                  <a:cubicBezTo>
                    <a:pt x="13" y="30"/>
                    <a:pt x="7" y="28"/>
                    <a:pt x="13" y="21"/>
                  </a:cubicBezTo>
                  <a:cubicBezTo>
                    <a:pt x="10" y="13"/>
                    <a:pt x="6" y="17"/>
                    <a:pt x="2" y="10"/>
                  </a:cubicBezTo>
                  <a:cubicBezTo>
                    <a:pt x="0" y="1"/>
                    <a:pt x="2" y="0"/>
                    <a:pt x="11" y="1"/>
                  </a:cubicBezTo>
                  <a:cubicBezTo>
                    <a:pt x="17" y="4"/>
                    <a:pt x="18" y="8"/>
                    <a:pt x="22" y="13"/>
                  </a:cubicBezTo>
                  <a:cubicBezTo>
                    <a:pt x="31" y="6"/>
                    <a:pt x="30" y="18"/>
                    <a:pt x="37" y="21"/>
                  </a:cubicBezTo>
                  <a:cubicBezTo>
                    <a:pt x="42" y="28"/>
                    <a:pt x="37" y="32"/>
                    <a:pt x="47" y="30"/>
                  </a:cubicBezTo>
                  <a:cubicBezTo>
                    <a:pt x="45" y="20"/>
                    <a:pt x="44" y="18"/>
                    <a:pt x="55" y="19"/>
                  </a:cubicBezTo>
                  <a:cubicBezTo>
                    <a:pt x="65" y="24"/>
                    <a:pt x="63" y="25"/>
                    <a:pt x="61" y="36"/>
                  </a:cubicBezTo>
                  <a:cubicBezTo>
                    <a:pt x="67" y="44"/>
                    <a:pt x="76" y="38"/>
                    <a:pt x="82" y="46"/>
                  </a:cubicBezTo>
                  <a:cubicBezTo>
                    <a:pt x="73" y="60"/>
                    <a:pt x="55" y="53"/>
                    <a:pt x="50" y="40"/>
                  </a:cubicBezTo>
                  <a:cubicBezTo>
                    <a:pt x="42" y="42"/>
                    <a:pt x="39" y="42"/>
                    <a:pt x="35" y="49"/>
                  </a:cubicBezTo>
                  <a:cubicBezTo>
                    <a:pt x="29" y="44"/>
                    <a:pt x="31" y="38"/>
                    <a:pt x="23" y="36"/>
                  </a:cubicBezTo>
                  <a:cubicBezTo>
                    <a:pt x="22" y="34"/>
                    <a:pt x="20" y="31"/>
                    <a:pt x="20" y="3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8" name="Freeform 375"/>
            <p:cNvSpPr>
              <a:spLocks/>
            </p:cNvSpPr>
            <p:nvPr/>
          </p:nvSpPr>
          <p:spPr bwMode="auto">
            <a:xfrm>
              <a:off x="1630363" y="1493838"/>
              <a:ext cx="28575" cy="25400"/>
            </a:xfrm>
            <a:custGeom>
              <a:avLst/>
              <a:gdLst>
                <a:gd name="T0" fmla="*/ 15875 w 18"/>
                <a:gd name="T1" fmla="*/ 0 h 16"/>
                <a:gd name="T2" fmla="*/ 12700 w 18"/>
                <a:gd name="T3" fmla="*/ 25400 h 16"/>
                <a:gd name="T4" fmla="*/ 15875 w 18"/>
                <a:gd name="T5" fmla="*/ 0 h 16"/>
                <a:gd name="T6" fmla="*/ 0 60000 65536"/>
                <a:gd name="T7" fmla="*/ 0 60000 65536"/>
                <a:gd name="T8" fmla="*/ 0 60000 65536"/>
                <a:gd name="T9" fmla="*/ 0 w 18"/>
                <a:gd name="T10" fmla="*/ 0 h 16"/>
                <a:gd name="T11" fmla="*/ 18 w 18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16">
                  <a:moveTo>
                    <a:pt x="10" y="0"/>
                  </a:moveTo>
                  <a:cubicBezTo>
                    <a:pt x="0" y="2"/>
                    <a:pt x="0" y="10"/>
                    <a:pt x="8" y="16"/>
                  </a:cubicBezTo>
                  <a:cubicBezTo>
                    <a:pt x="18" y="14"/>
                    <a:pt x="16" y="6"/>
                    <a:pt x="10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59" name="Freeform 376"/>
            <p:cNvSpPr>
              <a:spLocks/>
            </p:cNvSpPr>
            <p:nvPr/>
          </p:nvSpPr>
          <p:spPr bwMode="auto">
            <a:xfrm>
              <a:off x="1627188" y="1389063"/>
              <a:ext cx="39687" cy="41275"/>
            </a:xfrm>
            <a:custGeom>
              <a:avLst/>
              <a:gdLst>
                <a:gd name="T0" fmla="*/ 33337 w 25"/>
                <a:gd name="T1" fmla="*/ 39688 h 26"/>
                <a:gd name="T2" fmla="*/ 19050 w 25"/>
                <a:gd name="T3" fmla="*/ 30163 h 26"/>
                <a:gd name="T4" fmla="*/ 4762 w 25"/>
                <a:gd name="T5" fmla="*/ 19050 h 26"/>
                <a:gd name="T6" fmla="*/ 15875 w 25"/>
                <a:gd name="T7" fmla="*/ 1588 h 26"/>
                <a:gd name="T8" fmla="*/ 33337 w 25"/>
                <a:gd name="T9" fmla="*/ 23812 h 26"/>
                <a:gd name="T10" fmla="*/ 33337 w 25"/>
                <a:gd name="T11" fmla="*/ 39688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5"/>
                <a:gd name="T19" fmla="*/ 0 h 26"/>
                <a:gd name="T20" fmla="*/ 25 w 25"/>
                <a:gd name="T21" fmla="*/ 26 h 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5" h="26">
                  <a:moveTo>
                    <a:pt x="21" y="25"/>
                  </a:moveTo>
                  <a:cubicBezTo>
                    <a:pt x="10" y="23"/>
                    <a:pt x="19" y="26"/>
                    <a:pt x="12" y="19"/>
                  </a:cubicBezTo>
                  <a:cubicBezTo>
                    <a:pt x="9" y="16"/>
                    <a:pt x="3" y="12"/>
                    <a:pt x="3" y="12"/>
                  </a:cubicBezTo>
                  <a:cubicBezTo>
                    <a:pt x="0" y="4"/>
                    <a:pt x="0" y="0"/>
                    <a:pt x="10" y="1"/>
                  </a:cubicBezTo>
                  <a:cubicBezTo>
                    <a:pt x="12" y="10"/>
                    <a:pt x="13" y="10"/>
                    <a:pt x="21" y="15"/>
                  </a:cubicBezTo>
                  <a:cubicBezTo>
                    <a:pt x="22" y="25"/>
                    <a:pt x="25" y="25"/>
                    <a:pt x="21" y="2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0" name="Freeform 377"/>
            <p:cNvSpPr>
              <a:spLocks/>
            </p:cNvSpPr>
            <p:nvPr/>
          </p:nvSpPr>
          <p:spPr bwMode="auto">
            <a:xfrm>
              <a:off x="1685925" y="1287463"/>
              <a:ext cx="36513" cy="36512"/>
            </a:xfrm>
            <a:custGeom>
              <a:avLst/>
              <a:gdLst>
                <a:gd name="T0" fmla="*/ 14288 w 23"/>
                <a:gd name="T1" fmla="*/ 11112 h 23"/>
                <a:gd name="T2" fmla="*/ 0 w 23"/>
                <a:gd name="T3" fmla="*/ 12700 h 23"/>
                <a:gd name="T4" fmla="*/ 17463 w 23"/>
                <a:gd name="T5" fmla="*/ 36512 h 23"/>
                <a:gd name="T6" fmla="*/ 14288 w 23"/>
                <a:gd name="T7" fmla="*/ 11112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23"/>
                <a:gd name="T14" fmla="*/ 23 w 23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23">
                  <a:moveTo>
                    <a:pt x="9" y="7"/>
                  </a:moveTo>
                  <a:cubicBezTo>
                    <a:pt x="5" y="0"/>
                    <a:pt x="3" y="2"/>
                    <a:pt x="0" y="8"/>
                  </a:cubicBezTo>
                  <a:cubicBezTo>
                    <a:pt x="2" y="15"/>
                    <a:pt x="5" y="18"/>
                    <a:pt x="11" y="23"/>
                  </a:cubicBezTo>
                  <a:cubicBezTo>
                    <a:pt x="23" y="14"/>
                    <a:pt x="9" y="0"/>
                    <a:pt x="9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1" name="Freeform 378"/>
            <p:cNvSpPr>
              <a:spLocks/>
            </p:cNvSpPr>
            <p:nvPr/>
          </p:nvSpPr>
          <p:spPr bwMode="auto">
            <a:xfrm>
              <a:off x="4013200" y="1890713"/>
              <a:ext cx="296863" cy="157162"/>
            </a:xfrm>
            <a:custGeom>
              <a:avLst/>
              <a:gdLst>
                <a:gd name="T0" fmla="*/ 120650 w 187"/>
                <a:gd name="T1" fmla="*/ 146050 h 99"/>
                <a:gd name="T2" fmla="*/ 42863 w 187"/>
                <a:gd name="T3" fmla="*/ 128587 h 99"/>
                <a:gd name="T4" fmla="*/ 66675 w 187"/>
                <a:gd name="T5" fmla="*/ 117475 h 99"/>
                <a:gd name="T6" fmla="*/ 53975 w 187"/>
                <a:gd name="T7" fmla="*/ 100012 h 99"/>
                <a:gd name="T8" fmla="*/ 9525 w 187"/>
                <a:gd name="T9" fmla="*/ 90487 h 99"/>
                <a:gd name="T10" fmla="*/ 42863 w 187"/>
                <a:gd name="T11" fmla="*/ 74612 h 99"/>
                <a:gd name="T12" fmla="*/ 44450 w 187"/>
                <a:gd name="T13" fmla="*/ 57150 h 99"/>
                <a:gd name="T14" fmla="*/ 20638 w 187"/>
                <a:gd name="T15" fmla="*/ 66675 h 99"/>
                <a:gd name="T16" fmla="*/ 19050 w 187"/>
                <a:gd name="T17" fmla="*/ 55562 h 99"/>
                <a:gd name="T18" fmla="*/ 38100 w 187"/>
                <a:gd name="T19" fmla="*/ 31750 h 99"/>
                <a:gd name="T20" fmla="*/ 61913 w 187"/>
                <a:gd name="T21" fmla="*/ 38100 h 99"/>
                <a:gd name="T22" fmla="*/ 44450 w 187"/>
                <a:gd name="T23" fmla="*/ 12700 h 99"/>
                <a:gd name="T24" fmla="*/ 44450 w 187"/>
                <a:gd name="T25" fmla="*/ 0 h 99"/>
                <a:gd name="T26" fmla="*/ 80963 w 187"/>
                <a:gd name="T27" fmla="*/ 31750 h 99"/>
                <a:gd name="T28" fmla="*/ 77788 w 187"/>
                <a:gd name="T29" fmla="*/ 61912 h 99"/>
                <a:gd name="T30" fmla="*/ 95250 w 187"/>
                <a:gd name="T31" fmla="*/ 69850 h 99"/>
                <a:gd name="T32" fmla="*/ 104775 w 187"/>
                <a:gd name="T33" fmla="*/ 41275 h 99"/>
                <a:gd name="T34" fmla="*/ 120650 w 187"/>
                <a:gd name="T35" fmla="*/ 46037 h 99"/>
                <a:gd name="T36" fmla="*/ 152400 w 187"/>
                <a:gd name="T37" fmla="*/ 23812 h 99"/>
                <a:gd name="T38" fmla="*/ 166688 w 187"/>
                <a:gd name="T39" fmla="*/ 28575 h 99"/>
                <a:gd name="T40" fmla="*/ 200025 w 187"/>
                <a:gd name="T41" fmla="*/ 22225 h 99"/>
                <a:gd name="T42" fmla="*/ 228600 w 187"/>
                <a:gd name="T43" fmla="*/ 12700 h 99"/>
                <a:gd name="T44" fmla="*/ 239713 w 187"/>
                <a:gd name="T45" fmla="*/ 14287 h 99"/>
                <a:gd name="T46" fmla="*/ 242888 w 187"/>
                <a:gd name="T47" fmla="*/ 22225 h 99"/>
                <a:gd name="T48" fmla="*/ 266700 w 187"/>
                <a:gd name="T49" fmla="*/ 17462 h 99"/>
                <a:gd name="T50" fmla="*/ 261938 w 187"/>
                <a:gd name="T51" fmla="*/ 36512 h 99"/>
                <a:gd name="T52" fmla="*/ 285750 w 187"/>
                <a:gd name="T53" fmla="*/ 55562 h 99"/>
                <a:gd name="T54" fmla="*/ 277813 w 187"/>
                <a:gd name="T55" fmla="*/ 85725 h 99"/>
                <a:gd name="T56" fmla="*/ 247650 w 187"/>
                <a:gd name="T57" fmla="*/ 114300 h 99"/>
                <a:gd name="T58" fmla="*/ 211138 w 187"/>
                <a:gd name="T59" fmla="*/ 128587 h 99"/>
                <a:gd name="T60" fmla="*/ 187325 w 187"/>
                <a:gd name="T61" fmla="*/ 131762 h 99"/>
                <a:gd name="T62" fmla="*/ 166688 w 187"/>
                <a:gd name="T63" fmla="*/ 123825 h 99"/>
                <a:gd name="T64" fmla="*/ 158750 w 187"/>
                <a:gd name="T65" fmla="*/ 152400 h 99"/>
                <a:gd name="T66" fmla="*/ 134938 w 187"/>
                <a:gd name="T67" fmla="*/ 155575 h 99"/>
                <a:gd name="T68" fmla="*/ 120650 w 187"/>
                <a:gd name="T69" fmla="*/ 146050 h 9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87"/>
                <a:gd name="T106" fmla="*/ 0 h 99"/>
                <a:gd name="T107" fmla="*/ 187 w 187"/>
                <a:gd name="T108" fmla="*/ 99 h 9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87" h="99">
                  <a:moveTo>
                    <a:pt x="76" y="92"/>
                  </a:moveTo>
                  <a:cubicBezTo>
                    <a:pt x="72" y="70"/>
                    <a:pt x="52" y="82"/>
                    <a:pt x="27" y="81"/>
                  </a:cubicBezTo>
                  <a:cubicBezTo>
                    <a:pt x="31" y="75"/>
                    <a:pt x="35" y="75"/>
                    <a:pt x="42" y="74"/>
                  </a:cubicBezTo>
                  <a:cubicBezTo>
                    <a:pt x="43" y="67"/>
                    <a:pt x="41" y="66"/>
                    <a:pt x="34" y="63"/>
                  </a:cubicBezTo>
                  <a:cubicBezTo>
                    <a:pt x="32" y="54"/>
                    <a:pt x="16" y="58"/>
                    <a:pt x="6" y="57"/>
                  </a:cubicBezTo>
                  <a:cubicBezTo>
                    <a:pt x="13" y="54"/>
                    <a:pt x="19" y="49"/>
                    <a:pt x="27" y="47"/>
                  </a:cubicBezTo>
                  <a:cubicBezTo>
                    <a:pt x="33" y="43"/>
                    <a:pt x="35" y="40"/>
                    <a:pt x="28" y="36"/>
                  </a:cubicBezTo>
                  <a:cubicBezTo>
                    <a:pt x="22" y="38"/>
                    <a:pt x="19" y="41"/>
                    <a:pt x="13" y="42"/>
                  </a:cubicBezTo>
                  <a:cubicBezTo>
                    <a:pt x="0" y="41"/>
                    <a:pt x="3" y="37"/>
                    <a:pt x="12" y="35"/>
                  </a:cubicBezTo>
                  <a:cubicBezTo>
                    <a:pt x="19" y="30"/>
                    <a:pt x="16" y="22"/>
                    <a:pt x="24" y="20"/>
                  </a:cubicBezTo>
                  <a:cubicBezTo>
                    <a:pt x="30" y="26"/>
                    <a:pt x="31" y="27"/>
                    <a:pt x="39" y="24"/>
                  </a:cubicBezTo>
                  <a:cubicBezTo>
                    <a:pt x="41" y="15"/>
                    <a:pt x="37" y="10"/>
                    <a:pt x="28" y="8"/>
                  </a:cubicBezTo>
                  <a:cubicBezTo>
                    <a:pt x="21" y="5"/>
                    <a:pt x="20" y="3"/>
                    <a:pt x="28" y="0"/>
                  </a:cubicBezTo>
                  <a:cubicBezTo>
                    <a:pt x="64" y="5"/>
                    <a:pt x="29" y="7"/>
                    <a:pt x="51" y="20"/>
                  </a:cubicBezTo>
                  <a:cubicBezTo>
                    <a:pt x="53" y="29"/>
                    <a:pt x="55" y="31"/>
                    <a:pt x="49" y="39"/>
                  </a:cubicBezTo>
                  <a:cubicBezTo>
                    <a:pt x="47" y="48"/>
                    <a:pt x="53" y="45"/>
                    <a:pt x="60" y="44"/>
                  </a:cubicBezTo>
                  <a:cubicBezTo>
                    <a:pt x="61" y="38"/>
                    <a:pt x="63" y="32"/>
                    <a:pt x="66" y="26"/>
                  </a:cubicBezTo>
                  <a:cubicBezTo>
                    <a:pt x="61" y="14"/>
                    <a:pt x="75" y="21"/>
                    <a:pt x="76" y="29"/>
                  </a:cubicBezTo>
                  <a:cubicBezTo>
                    <a:pt x="85" y="26"/>
                    <a:pt x="87" y="18"/>
                    <a:pt x="96" y="15"/>
                  </a:cubicBezTo>
                  <a:cubicBezTo>
                    <a:pt x="99" y="21"/>
                    <a:pt x="102" y="27"/>
                    <a:pt x="105" y="18"/>
                  </a:cubicBezTo>
                  <a:cubicBezTo>
                    <a:pt x="115" y="21"/>
                    <a:pt x="117" y="16"/>
                    <a:pt x="126" y="14"/>
                  </a:cubicBezTo>
                  <a:cubicBezTo>
                    <a:pt x="132" y="18"/>
                    <a:pt x="135" y="9"/>
                    <a:pt x="144" y="8"/>
                  </a:cubicBezTo>
                  <a:cubicBezTo>
                    <a:pt x="146" y="8"/>
                    <a:pt x="149" y="8"/>
                    <a:pt x="151" y="9"/>
                  </a:cubicBezTo>
                  <a:cubicBezTo>
                    <a:pt x="152" y="10"/>
                    <a:pt x="151" y="14"/>
                    <a:pt x="153" y="14"/>
                  </a:cubicBezTo>
                  <a:cubicBezTo>
                    <a:pt x="158" y="15"/>
                    <a:pt x="163" y="12"/>
                    <a:pt x="168" y="11"/>
                  </a:cubicBezTo>
                  <a:cubicBezTo>
                    <a:pt x="172" y="17"/>
                    <a:pt x="171" y="20"/>
                    <a:pt x="165" y="23"/>
                  </a:cubicBezTo>
                  <a:cubicBezTo>
                    <a:pt x="160" y="34"/>
                    <a:pt x="173" y="33"/>
                    <a:pt x="180" y="35"/>
                  </a:cubicBezTo>
                  <a:cubicBezTo>
                    <a:pt x="181" y="44"/>
                    <a:pt x="187" y="52"/>
                    <a:pt x="175" y="54"/>
                  </a:cubicBezTo>
                  <a:cubicBezTo>
                    <a:pt x="162" y="60"/>
                    <a:pt x="173" y="69"/>
                    <a:pt x="156" y="72"/>
                  </a:cubicBezTo>
                  <a:cubicBezTo>
                    <a:pt x="147" y="76"/>
                    <a:pt x="144" y="80"/>
                    <a:pt x="133" y="81"/>
                  </a:cubicBezTo>
                  <a:cubicBezTo>
                    <a:pt x="128" y="89"/>
                    <a:pt x="126" y="85"/>
                    <a:pt x="118" y="83"/>
                  </a:cubicBezTo>
                  <a:cubicBezTo>
                    <a:pt x="114" y="81"/>
                    <a:pt x="109" y="80"/>
                    <a:pt x="105" y="78"/>
                  </a:cubicBezTo>
                  <a:cubicBezTo>
                    <a:pt x="100" y="88"/>
                    <a:pt x="113" y="93"/>
                    <a:pt x="100" y="96"/>
                  </a:cubicBezTo>
                  <a:cubicBezTo>
                    <a:pt x="94" y="99"/>
                    <a:pt x="91" y="99"/>
                    <a:pt x="85" y="98"/>
                  </a:cubicBezTo>
                  <a:cubicBezTo>
                    <a:pt x="82" y="96"/>
                    <a:pt x="76" y="92"/>
                    <a:pt x="76" y="9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2" name="Freeform 379"/>
            <p:cNvSpPr>
              <a:spLocks/>
            </p:cNvSpPr>
            <p:nvPr/>
          </p:nvSpPr>
          <p:spPr bwMode="auto">
            <a:xfrm>
              <a:off x="4370388" y="2373313"/>
              <a:ext cx="109537" cy="163512"/>
            </a:xfrm>
            <a:custGeom>
              <a:avLst/>
              <a:gdLst>
                <a:gd name="T0" fmla="*/ 39687 w 69"/>
                <a:gd name="T1" fmla="*/ 160337 h 103"/>
                <a:gd name="T2" fmla="*/ 30162 w 69"/>
                <a:gd name="T3" fmla="*/ 158750 h 103"/>
                <a:gd name="T4" fmla="*/ 23812 w 69"/>
                <a:gd name="T5" fmla="*/ 163512 h 103"/>
                <a:gd name="T6" fmla="*/ 4762 w 69"/>
                <a:gd name="T7" fmla="*/ 158750 h 103"/>
                <a:gd name="T8" fmla="*/ 11112 w 69"/>
                <a:gd name="T9" fmla="*/ 131762 h 103"/>
                <a:gd name="T10" fmla="*/ 28575 w 69"/>
                <a:gd name="T11" fmla="*/ 106362 h 103"/>
                <a:gd name="T12" fmla="*/ 14287 w 69"/>
                <a:gd name="T13" fmla="*/ 92075 h 103"/>
                <a:gd name="T14" fmla="*/ 14287 w 69"/>
                <a:gd name="T15" fmla="*/ 77787 h 103"/>
                <a:gd name="T16" fmla="*/ 20637 w 69"/>
                <a:gd name="T17" fmla="*/ 44450 h 103"/>
                <a:gd name="T18" fmla="*/ 57150 w 69"/>
                <a:gd name="T19" fmla="*/ 30162 h 103"/>
                <a:gd name="T20" fmla="*/ 80962 w 69"/>
                <a:gd name="T21" fmla="*/ 6350 h 103"/>
                <a:gd name="T22" fmla="*/ 73025 w 69"/>
                <a:gd name="T23" fmla="*/ 31750 h 103"/>
                <a:gd name="T24" fmla="*/ 95250 w 69"/>
                <a:gd name="T25" fmla="*/ 50800 h 103"/>
                <a:gd name="T26" fmla="*/ 100012 w 69"/>
                <a:gd name="T27" fmla="*/ 73025 h 103"/>
                <a:gd name="T28" fmla="*/ 109537 w 69"/>
                <a:gd name="T29" fmla="*/ 107950 h 103"/>
                <a:gd name="T30" fmla="*/ 92075 w 69"/>
                <a:gd name="T31" fmla="*/ 125412 h 103"/>
                <a:gd name="T32" fmla="*/ 63500 w 69"/>
                <a:gd name="T33" fmla="*/ 150812 h 103"/>
                <a:gd name="T34" fmla="*/ 42862 w 69"/>
                <a:gd name="T35" fmla="*/ 163512 h 103"/>
                <a:gd name="T36" fmla="*/ 39687 w 69"/>
                <a:gd name="T37" fmla="*/ 160337 h 10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"/>
                <a:gd name="T58" fmla="*/ 0 h 103"/>
                <a:gd name="T59" fmla="*/ 69 w 69"/>
                <a:gd name="T60" fmla="*/ 103 h 10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" h="103">
                  <a:moveTo>
                    <a:pt x="25" y="101"/>
                  </a:moveTo>
                  <a:cubicBezTo>
                    <a:pt x="23" y="101"/>
                    <a:pt x="21" y="100"/>
                    <a:pt x="19" y="100"/>
                  </a:cubicBezTo>
                  <a:cubicBezTo>
                    <a:pt x="17" y="100"/>
                    <a:pt x="17" y="103"/>
                    <a:pt x="15" y="103"/>
                  </a:cubicBezTo>
                  <a:cubicBezTo>
                    <a:pt x="11" y="103"/>
                    <a:pt x="7" y="101"/>
                    <a:pt x="3" y="100"/>
                  </a:cubicBezTo>
                  <a:cubicBezTo>
                    <a:pt x="0" y="93"/>
                    <a:pt x="0" y="87"/>
                    <a:pt x="7" y="83"/>
                  </a:cubicBezTo>
                  <a:cubicBezTo>
                    <a:pt x="10" y="77"/>
                    <a:pt x="14" y="72"/>
                    <a:pt x="18" y="67"/>
                  </a:cubicBezTo>
                  <a:cubicBezTo>
                    <a:pt x="19" y="58"/>
                    <a:pt x="17" y="59"/>
                    <a:pt x="9" y="58"/>
                  </a:cubicBezTo>
                  <a:cubicBezTo>
                    <a:pt x="2" y="55"/>
                    <a:pt x="0" y="51"/>
                    <a:pt x="9" y="49"/>
                  </a:cubicBezTo>
                  <a:cubicBezTo>
                    <a:pt x="14" y="42"/>
                    <a:pt x="12" y="37"/>
                    <a:pt x="13" y="28"/>
                  </a:cubicBezTo>
                  <a:cubicBezTo>
                    <a:pt x="26" y="30"/>
                    <a:pt x="25" y="21"/>
                    <a:pt x="36" y="19"/>
                  </a:cubicBezTo>
                  <a:cubicBezTo>
                    <a:pt x="32" y="6"/>
                    <a:pt x="40" y="5"/>
                    <a:pt x="51" y="4"/>
                  </a:cubicBezTo>
                  <a:cubicBezTo>
                    <a:pt x="64" y="0"/>
                    <a:pt x="50" y="15"/>
                    <a:pt x="46" y="20"/>
                  </a:cubicBezTo>
                  <a:cubicBezTo>
                    <a:pt x="48" y="24"/>
                    <a:pt x="56" y="31"/>
                    <a:pt x="60" y="32"/>
                  </a:cubicBezTo>
                  <a:cubicBezTo>
                    <a:pt x="64" y="39"/>
                    <a:pt x="67" y="39"/>
                    <a:pt x="63" y="46"/>
                  </a:cubicBezTo>
                  <a:cubicBezTo>
                    <a:pt x="64" y="53"/>
                    <a:pt x="66" y="62"/>
                    <a:pt x="69" y="68"/>
                  </a:cubicBezTo>
                  <a:cubicBezTo>
                    <a:pt x="65" y="75"/>
                    <a:pt x="62" y="72"/>
                    <a:pt x="58" y="79"/>
                  </a:cubicBezTo>
                  <a:cubicBezTo>
                    <a:pt x="57" y="86"/>
                    <a:pt x="48" y="93"/>
                    <a:pt x="40" y="95"/>
                  </a:cubicBezTo>
                  <a:cubicBezTo>
                    <a:pt x="36" y="98"/>
                    <a:pt x="32" y="101"/>
                    <a:pt x="27" y="103"/>
                  </a:cubicBezTo>
                  <a:cubicBezTo>
                    <a:pt x="20" y="101"/>
                    <a:pt x="19" y="101"/>
                    <a:pt x="25" y="10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3" name="Freeform 380"/>
            <p:cNvSpPr>
              <a:spLocks/>
            </p:cNvSpPr>
            <p:nvPr/>
          </p:nvSpPr>
          <p:spPr bwMode="auto">
            <a:xfrm>
              <a:off x="4441825" y="2381250"/>
              <a:ext cx="50800" cy="50800"/>
            </a:xfrm>
            <a:custGeom>
              <a:avLst/>
              <a:gdLst>
                <a:gd name="T0" fmla="*/ 11112 w 32"/>
                <a:gd name="T1" fmla="*/ 0 h 32"/>
                <a:gd name="T2" fmla="*/ 39687 w 32"/>
                <a:gd name="T3" fmla="*/ 3175 h 32"/>
                <a:gd name="T4" fmla="*/ 50800 w 32"/>
                <a:gd name="T5" fmla="*/ 22225 h 32"/>
                <a:gd name="T6" fmla="*/ 36512 w 32"/>
                <a:gd name="T7" fmla="*/ 50800 h 32"/>
                <a:gd name="T8" fmla="*/ 1588 w 32"/>
                <a:gd name="T9" fmla="*/ 26987 h 32"/>
                <a:gd name="T10" fmla="*/ 7937 w 32"/>
                <a:gd name="T11" fmla="*/ 7937 h 32"/>
                <a:gd name="T12" fmla="*/ 11112 w 32"/>
                <a:gd name="T13" fmla="*/ 0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2"/>
                <a:gd name="T22" fmla="*/ 0 h 32"/>
                <a:gd name="T23" fmla="*/ 32 w 32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2" h="32">
                  <a:moveTo>
                    <a:pt x="7" y="0"/>
                  </a:moveTo>
                  <a:cubicBezTo>
                    <a:pt x="16" y="4"/>
                    <a:pt x="16" y="4"/>
                    <a:pt x="25" y="2"/>
                  </a:cubicBezTo>
                  <a:cubicBezTo>
                    <a:pt x="27" y="12"/>
                    <a:pt x="30" y="5"/>
                    <a:pt x="32" y="14"/>
                  </a:cubicBezTo>
                  <a:cubicBezTo>
                    <a:pt x="31" y="22"/>
                    <a:pt x="30" y="28"/>
                    <a:pt x="23" y="32"/>
                  </a:cubicBezTo>
                  <a:cubicBezTo>
                    <a:pt x="14" y="29"/>
                    <a:pt x="8" y="23"/>
                    <a:pt x="1" y="17"/>
                  </a:cubicBezTo>
                  <a:cubicBezTo>
                    <a:pt x="2" y="6"/>
                    <a:pt x="0" y="12"/>
                    <a:pt x="5" y="5"/>
                  </a:cubicBezTo>
                  <a:cubicBezTo>
                    <a:pt x="9" y="0"/>
                    <a:pt x="10" y="0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4" name="Freeform 381"/>
            <p:cNvSpPr>
              <a:spLocks/>
            </p:cNvSpPr>
            <p:nvPr/>
          </p:nvSpPr>
          <p:spPr bwMode="auto">
            <a:xfrm>
              <a:off x="4478338" y="2212975"/>
              <a:ext cx="219075" cy="384175"/>
            </a:xfrm>
            <a:custGeom>
              <a:avLst/>
              <a:gdLst>
                <a:gd name="T0" fmla="*/ 31750 w 138"/>
                <a:gd name="T1" fmla="*/ 382588 h 242"/>
                <a:gd name="T2" fmla="*/ 39687 w 138"/>
                <a:gd name="T3" fmla="*/ 349250 h 242"/>
                <a:gd name="T4" fmla="*/ 98425 w 138"/>
                <a:gd name="T5" fmla="*/ 325438 h 242"/>
                <a:gd name="T6" fmla="*/ 93662 w 138"/>
                <a:gd name="T7" fmla="*/ 309563 h 242"/>
                <a:gd name="T8" fmla="*/ 69850 w 138"/>
                <a:gd name="T9" fmla="*/ 315913 h 242"/>
                <a:gd name="T10" fmla="*/ 41275 w 138"/>
                <a:gd name="T11" fmla="*/ 315913 h 242"/>
                <a:gd name="T12" fmla="*/ 50800 w 138"/>
                <a:gd name="T13" fmla="*/ 285750 h 242"/>
                <a:gd name="T14" fmla="*/ 50800 w 138"/>
                <a:gd name="T15" fmla="*/ 266700 h 242"/>
                <a:gd name="T16" fmla="*/ 49212 w 138"/>
                <a:gd name="T17" fmla="*/ 244475 h 242"/>
                <a:gd name="T18" fmla="*/ 68262 w 138"/>
                <a:gd name="T19" fmla="*/ 238125 h 242"/>
                <a:gd name="T20" fmla="*/ 93662 w 138"/>
                <a:gd name="T21" fmla="*/ 215900 h 242"/>
                <a:gd name="T22" fmla="*/ 92075 w 138"/>
                <a:gd name="T23" fmla="*/ 204788 h 242"/>
                <a:gd name="T24" fmla="*/ 84137 w 138"/>
                <a:gd name="T25" fmla="*/ 201612 h 242"/>
                <a:gd name="T26" fmla="*/ 69850 w 138"/>
                <a:gd name="T27" fmla="*/ 180975 h 242"/>
                <a:gd name="T28" fmla="*/ 41275 w 138"/>
                <a:gd name="T29" fmla="*/ 173038 h 242"/>
                <a:gd name="T30" fmla="*/ 41275 w 138"/>
                <a:gd name="T31" fmla="*/ 142875 h 242"/>
                <a:gd name="T32" fmla="*/ 30162 w 138"/>
                <a:gd name="T33" fmla="*/ 125413 h 242"/>
                <a:gd name="T34" fmla="*/ 22225 w 138"/>
                <a:gd name="T35" fmla="*/ 109538 h 242"/>
                <a:gd name="T36" fmla="*/ 12700 w 138"/>
                <a:gd name="T37" fmla="*/ 77788 h 242"/>
                <a:gd name="T38" fmla="*/ 17462 w 138"/>
                <a:gd name="T39" fmla="*/ 57150 h 242"/>
                <a:gd name="T40" fmla="*/ 34925 w 138"/>
                <a:gd name="T41" fmla="*/ 28575 h 242"/>
                <a:gd name="T42" fmla="*/ 53975 w 138"/>
                <a:gd name="T43" fmla="*/ 4763 h 242"/>
                <a:gd name="T44" fmla="*/ 79375 w 138"/>
                <a:gd name="T45" fmla="*/ 4763 h 242"/>
                <a:gd name="T46" fmla="*/ 69850 w 138"/>
                <a:gd name="T47" fmla="*/ 25400 h 242"/>
                <a:gd name="T48" fmla="*/ 69850 w 138"/>
                <a:gd name="T49" fmla="*/ 52388 h 242"/>
                <a:gd name="T50" fmla="*/ 112712 w 138"/>
                <a:gd name="T51" fmla="*/ 58738 h 242"/>
                <a:gd name="T52" fmla="*/ 101600 w 138"/>
                <a:gd name="T53" fmla="*/ 96837 h 242"/>
                <a:gd name="T54" fmla="*/ 98425 w 138"/>
                <a:gd name="T55" fmla="*/ 119063 h 242"/>
                <a:gd name="T56" fmla="*/ 111125 w 138"/>
                <a:gd name="T57" fmla="*/ 134938 h 242"/>
                <a:gd name="T58" fmla="*/ 130175 w 138"/>
                <a:gd name="T59" fmla="*/ 158750 h 242"/>
                <a:gd name="T60" fmla="*/ 149225 w 138"/>
                <a:gd name="T61" fmla="*/ 182563 h 242"/>
                <a:gd name="T62" fmla="*/ 160337 w 138"/>
                <a:gd name="T63" fmla="*/ 201612 h 242"/>
                <a:gd name="T64" fmla="*/ 184150 w 138"/>
                <a:gd name="T65" fmla="*/ 225425 h 242"/>
                <a:gd name="T66" fmla="*/ 188912 w 138"/>
                <a:gd name="T67" fmla="*/ 249238 h 242"/>
                <a:gd name="T68" fmla="*/ 212725 w 138"/>
                <a:gd name="T69" fmla="*/ 266700 h 242"/>
                <a:gd name="T70" fmla="*/ 211138 w 138"/>
                <a:gd name="T71" fmla="*/ 290513 h 242"/>
                <a:gd name="T72" fmla="*/ 193675 w 138"/>
                <a:gd name="T73" fmla="*/ 314325 h 242"/>
                <a:gd name="T74" fmla="*/ 207963 w 138"/>
                <a:gd name="T75" fmla="*/ 328613 h 242"/>
                <a:gd name="T76" fmla="*/ 184150 w 138"/>
                <a:gd name="T77" fmla="*/ 349250 h 242"/>
                <a:gd name="T78" fmla="*/ 150812 w 138"/>
                <a:gd name="T79" fmla="*/ 349250 h 242"/>
                <a:gd name="T80" fmla="*/ 117475 w 138"/>
                <a:gd name="T81" fmla="*/ 357188 h 242"/>
                <a:gd name="T82" fmla="*/ 93662 w 138"/>
                <a:gd name="T83" fmla="*/ 358775 h 242"/>
                <a:gd name="T84" fmla="*/ 65087 w 138"/>
                <a:gd name="T85" fmla="*/ 368300 h 242"/>
                <a:gd name="T86" fmla="*/ 30162 w 138"/>
                <a:gd name="T87" fmla="*/ 376238 h 242"/>
                <a:gd name="T88" fmla="*/ 31750 w 138"/>
                <a:gd name="T89" fmla="*/ 382588 h 24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8"/>
                <a:gd name="T136" fmla="*/ 0 h 242"/>
                <a:gd name="T137" fmla="*/ 138 w 138"/>
                <a:gd name="T138" fmla="*/ 242 h 24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8" h="242">
                  <a:moveTo>
                    <a:pt x="20" y="241"/>
                  </a:moveTo>
                  <a:cubicBezTo>
                    <a:pt x="0" y="238"/>
                    <a:pt x="18" y="227"/>
                    <a:pt x="25" y="220"/>
                  </a:cubicBezTo>
                  <a:cubicBezTo>
                    <a:pt x="28" y="204"/>
                    <a:pt x="50" y="206"/>
                    <a:pt x="62" y="205"/>
                  </a:cubicBezTo>
                  <a:cubicBezTo>
                    <a:pt x="66" y="200"/>
                    <a:pt x="69" y="191"/>
                    <a:pt x="59" y="195"/>
                  </a:cubicBezTo>
                  <a:cubicBezTo>
                    <a:pt x="55" y="201"/>
                    <a:pt x="51" y="198"/>
                    <a:pt x="44" y="199"/>
                  </a:cubicBezTo>
                  <a:cubicBezTo>
                    <a:pt x="39" y="203"/>
                    <a:pt x="35" y="198"/>
                    <a:pt x="26" y="199"/>
                  </a:cubicBezTo>
                  <a:cubicBezTo>
                    <a:pt x="16" y="192"/>
                    <a:pt x="24" y="186"/>
                    <a:pt x="32" y="180"/>
                  </a:cubicBezTo>
                  <a:cubicBezTo>
                    <a:pt x="36" y="173"/>
                    <a:pt x="39" y="172"/>
                    <a:pt x="32" y="168"/>
                  </a:cubicBezTo>
                  <a:cubicBezTo>
                    <a:pt x="27" y="160"/>
                    <a:pt x="33" y="162"/>
                    <a:pt x="31" y="154"/>
                  </a:cubicBezTo>
                  <a:cubicBezTo>
                    <a:pt x="35" y="148"/>
                    <a:pt x="36" y="147"/>
                    <a:pt x="43" y="150"/>
                  </a:cubicBezTo>
                  <a:cubicBezTo>
                    <a:pt x="57" y="148"/>
                    <a:pt x="57" y="149"/>
                    <a:pt x="59" y="136"/>
                  </a:cubicBezTo>
                  <a:cubicBezTo>
                    <a:pt x="59" y="134"/>
                    <a:pt x="59" y="131"/>
                    <a:pt x="58" y="129"/>
                  </a:cubicBezTo>
                  <a:cubicBezTo>
                    <a:pt x="57" y="128"/>
                    <a:pt x="54" y="128"/>
                    <a:pt x="53" y="127"/>
                  </a:cubicBezTo>
                  <a:cubicBezTo>
                    <a:pt x="48" y="120"/>
                    <a:pt x="56" y="116"/>
                    <a:pt x="44" y="114"/>
                  </a:cubicBezTo>
                  <a:cubicBezTo>
                    <a:pt x="36" y="115"/>
                    <a:pt x="29" y="118"/>
                    <a:pt x="26" y="109"/>
                  </a:cubicBezTo>
                  <a:cubicBezTo>
                    <a:pt x="29" y="102"/>
                    <a:pt x="30" y="97"/>
                    <a:pt x="26" y="90"/>
                  </a:cubicBezTo>
                  <a:cubicBezTo>
                    <a:pt x="25" y="84"/>
                    <a:pt x="25" y="82"/>
                    <a:pt x="19" y="79"/>
                  </a:cubicBezTo>
                  <a:cubicBezTo>
                    <a:pt x="16" y="72"/>
                    <a:pt x="23" y="71"/>
                    <a:pt x="14" y="69"/>
                  </a:cubicBezTo>
                  <a:cubicBezTo>
                    <a:pt x="11" y="52"/>
                    <a:pt x="14" y="58"/>
                    <a:pt x="8" y="49"/>
                  </a:cubicBezTo>
                  <a:cubicBezTo>
                    <a:pt x="12" y="44"/>
                    <a:pt x="14" y="42"/>
                    <a:pt x="11" y="36"/>
                  </a:cubicBezTo>
                  <a:cubicBezTo>
                    <a:pt x="15" y="30"/>
                    <a:pt x="18" y="24"/>
                    <a:pt x="22" y="18"/>
                  </a:cubicBezTo>
                  <a:cubicBezTo>
                    <a:pt x="24" y="10"/>
                    <a:pt x="26" y="4"/>
                    <a:pt x="34" y="3"/>
                  </a:cubicBezTo>
                  <a:cubicBezTo>
                    <a:pt x="41" y="4"/>
                    <a:pt x="44" y="0"/>
                    <a:pt x="50" y="3"/>
                  </a:cubicBezTo>
                  <a:cubicBezTo>
                    <a:pt x="53" y="10"/>
                    <a:pt x="49" y="12"/>
                    <a:pt x="44" y="16"/>
                  </a:cubicBezTo>
                  <a:cubicBezTo>
                    <a:pt x="40" y="23"/>
                    <a:pt x="34" y="28"/>
                    <a:pt x="44" y="33"/>
                  </a:cubicBezTo>
                  <a:cubicBezTo>
                    <a:pt x="50" y="32"/>
                    <a:pt x="81" y="23"/>
                    <a:pt x="71" y="37"/>
                  </a:cubicBezTo>
                  <a:cubicBezTo>
                    <a:pt x="70" y="48"/>
                    <a:pt x="73" y="54"/>
                    <a:pt x="64" y="61"/>
                  </a:cubicBezTo>
                  <a:cubicBezTo>
                    <a:pt x="61" y="68"/>
                    <a:pt x="65" y="68"/>
                    <a:pt x="62" y="75"/>
                  </a:cubicBezTo>
                  <a:cubicBezTo>
                    <a:pt x="64" y="80"/>
                    <a:pt x="68" y="80"/>
                    <a:pt x="70" y="85"/>
                  </a:cubicBezTo>
                  <a:cubicBezTo>
                    <a:pt x="71" y="91"/>
                    <a:pt x="78" y="94"/>
                    <a:pt x="82" y="100"/>
                  </a:cubicBezTo>
                  <a:cubicBezTo>
                    <a:pt x="84" y="108"/>
                    <a:pt x="85" y="114"/>
                    <a:pt x="94" y="115"/>
                  </a:cubicBezTo>
                  <a:cubicBezTo>
                    <a:pt x="95" y="121"/>
                    <a:pt x="96" y="123"/>
                    <a:pt x="101" y="127"/>
                  </a:cubicBezTo>
                  <a:cubicBezTo>
                    <a:pt x="105" y="134"/>
                    <a:pt x="109" y="137"/>
                    <a:pt x="116" y="142"/>
                  </a:cubicBezTo>
                  <a:cubicBezTo>
                    <a:pt x="112" y="149"/>
                    <a:pt x="113" y="152"/>
                    <a:pt x="119" y="157"/>
                  </a:cubicBezTo>
                  <a:cubicBezTo>
                    <a:pt x="122" y="169"/>
                    <a:pt x="124" y="163"/>
                    <a:pt x="134" y="168"/>
                  </a:cubicBezTo>
                  <a:cubicBezTo>
                    <a:pt x="138" y="174"/>
                    <a:pt x="137" y="177"/>
                    <a:pt x="133" y="183"/>
                  </a:cubicBezTo>
                  <a:cubicBezTo>
                    <a:pt x="131" y="195"/>
                    <a:pt x="131" y="193"/>
                    <a:pt x="122" y="198"/>
                  </a:cubicBezTo>
                  <a:cubicBezTo>
                    <a:pt x="117" y="205"/>
                    <a:pt x="125" y="205"/>
                    <a:pt x="131" y="207"/>
                  </a:cubicBezTo>
                  <a:cubicBezTo>
                    <a:pt x="127" y="212"/>
                    <a:pt x="121" y="217"/>
                    <a:pt x="116" y="220"/>
                  </a:cubicBezTo>
                  <a:cubicBezTo>
                    <a:pt x="107" y="218"/>
                    <a:pt x="104" y="218"/>
                    <a:pt x="95" y="220"/>
                  </a:cubicBezTo>
                  <a:cubicBezTo>
                    <a:pt x="86" y="215"/>
                    <a:pt x="82" y="220"/>
                    <a:pt x="74" y="225"/>
                  </a:cubicBezTo>
                  <a:cubicBezTo>
                    <a:pt x="68" y="222"/>
                    <a:pt x="65" y="225"/>
                    <a:pt x="59" y="226"/>
                  </a:cubicBezTo>
                  <a:cubicBezTo>
                    <a:pt x="53" y="229"/>
                    <a:pt x="47" y="229"/>
                    <a:pt x="41" y="232"/>
                  </a:cubicBezTo>
                  <a:cubicBezTo>
                    <a:pt x="32" y="230"/>
                    <a:pt x="27" y="233"/>
                    <a:pt x="19" y="237"/>
                  </a:cubicBezTo>
                  <a:cubicBezTo>
                    <a:pt x="17" y="242"/>
                    <a:pt x="16" y="241"/>
                    <a:pt x="20" y="24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5" name="Freeform 382"/>
            <p:cNvSpPr>
              <a:spLocks/>
            </p:cNvSpPr>
            <p:nvPr/>
          </p:nvSpPr>
          <p:spPr bwMode="auto">
            <a:xfrm>
              <a:off x="4449763" y="2205038"/>
              <a:ext cx="36512" cy="58737"/>
            </a:xfrm>
            <a:custGeom>
              <a:avLst/>
              <a:gdLst>
                <a:gd name="T0" fmla="*/ 30162 w 23"/>
                <a:gd name="T1" fmla="*/ 42862 h 37"/>
                <a:gd name="T2" fmla="*/ 36512 w 23"/>
                <a:gd name="T3" fmla="*/ 23812 h 37"/>
                <a:gd name="T4" fmla="*/ 7937 w 23"/>
                <a:gd name="T5" fmla="*/ 31750 h 37"/>
                <a:gd name="T6" fmla="*/ 11112 w 23"/>
                <a:gd name="T7" fmla="*/ 57150 h 37"/>
                <a:gd name="T8" fmla="*/ 25400 w 23"/>
                <a:gd name="T9" fmla="*/ 47625 h 37"/>
                <a:gd name="T10" fmla="*/ 30162 w 23"/>
                <a:gd name="T11" fmla="*/ 42862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3"/>
                <a:gd name="T19" fmla="*/ 0 h 37"/>
                <a:gd name="T20" fmla="*/ 23 w 23"/>
                <a:gd name="T21" fmla="*/ 37 h 3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3" h="37">
                  <a:moveTo>
                    <a:pt x="19" y="27"/>
                  </a:moveTo>
                  <a:cubicBezTo>
                    <a:pt x="16" y="21"/>
                    <a:pt x="18" y="19"/>
                    <a:pt x="23" y="15"/>
                  </a:cubicBezTo>
                  <a:cubicBezTo>
                    <a:pt x="20" y="0"/>
                    <a:pt x="9" y="13"/>
                    <a:pt x="5" y="20"/>
                  </a:cubicBezTo>
                  <a:cubicBezTo>
                    <a:pt x="4" y="29"/>
                    <a:pt x="0" y="32"/>
                    <a:pt x="7" y="36"/>
                  </a:cubicBezTo>
                  <a:cubicBezTo>
                    <a:pt x="19" y="34"/>
                    <a:pt x="11" y="37"/>
                    <a:pt x="16" y="30"/>
                  </a:cubicBezTo>
                  <a:cubicBezTo>
                    <a:pt x="16" y="30"/>
                    <a:pt x="22" y="24"/>
                    <a:pt x="19" y="2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6" name="Freeform 383"/>
            <p:cNvSpPr>
              <a:spLocks/>
            </p:cNvSpPr>
            <p:nvPr/>
          </p:nvSpPr>
          <p:spPr bwMode="auto">
            <a:xfrm>
              <a:off x="4437063" y="2265363"/>
              <a:ext cx="20637" cy="17462"/>
            </a:xfrm>
            <a:custGeom>
              <a:avLst/>
              <a:gdLst>
                <a:gd name="T0" fmla="*/ 14287 w 13"/>
                <a:gd name="T1" fmla="*/ 0 h 11"/>
                <a:gd name="T2" fmla="*/ 4762 w 13"/>
                <a:gd name="T3" fmla="*/ 15875 h 11"/>
                <a:gd name="T4" fmla="*/ 14287 w 13"/>
                <a:gd name="T5" fmla="*/ 0 h 11"/>
                <a:gd name="T6" fmla="*/ 0 60000 65536"/>
                <a:gd name="T7" fmla="*/ 0 60000 65536"/>
                <a:gd name="T8" fmla="*/ 0 60000 65536"/>
                <a:gd name="T9" fmla="*/ 0 w 13"/>
                <a:gd name="T10" fmla="*/ 0 h 11"/>
                <a:gd name="T11" fmla="*/ 13 w 13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11">
                  <a:moveTo>
                    <a:pt x="9" y="0"/>
                  </a:moveTo>
                  <a:cubicBezTo>
                    <a:pt x="2" y="1"/>
                    <a:pt x="0" y="4"/>
                    <a:pt x="3" y="10"/>
                  </a:cubicBezTo>
                  <a:cubicBezTo>
                    <a:pt x="13" y="9"/>
                    <a:pt x="10" y="11"/>
                    <a:pt x="9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7" name="Freeform 384"/>
            <p:cNvSpPr>
              <a:spLocks/>
            </p:cNvSpPr>
            <p:nvPr/>
          </p:nvSpPr>
          <p:spPr bwMode="auto">
            <a:xfrm>
              <a:off x="4473575" y="2271713"/>
              <a:ext cx="28575" cy="38100"/>
            </a:xfrm>
            <a:custGeom>
              <a:avLst/>
              <a:gdLst>
                <a:gd name="T0" fmla="*/ 25400 w 18"/>
                <a:gd name="T1" fmla="*/ 31750 h 24"/>
                <a:gd name="T2" fmla="*/ 7937 w 18"/>
                <a:gd name="T3" fmla="*/ 0 h 24"/>
                <a:gd name="T4" fmla="*/ 11112 w 18"/>
                <a:gd name="T5" fmla="*/ 38100 h 24"/>
                <a:gd name="T6" fmla="*/ 25400 w 18"/>
                <a:gd name="T7" fmla="*/ 31750 h 2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24"/>
                <a:gd name="T14" fmla="*/ 18 w 18"/>
                <a:gd name="T15" fmla="*/ 24 h 2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24">
                  <a:moveTo>
                    <a:pt x="16" y="20"/>
                  </a:moveTo>
                  <a:cubicBezTo>
                    <a:pt x="4" y="16"/>
                    <a:pt x="18" y="5"/>
                    <a:pt x="5" y="0"/>
                  </a:cubicBezTo>
                  <a:cubicBezTo>
                    <a:pt x="2" y="14"/>
                    <a:pt x="0" y="14"/>
                    <a:pt x="7" y="24"/>
                  </a:cubicBezTo>
                  <a:cubicBezTo>
                    <a:pt x="12" y="23"/>
                    <a:pt x="16" y="18"/>
                    <a:pt x="16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8" name="Freeform 385"/>
            <p:cNvSpPr>
              <a:spLocks/>
            </p:cNvSpPr>
            <p:nvPr/>
          </p:nvSpPr>
          <p:spPr bwMode="auto">
            <a:xfrm>
              <a:off x="4479925" y="2314575"/>
              <a:ext cx="14288" cy="28575"/>
            </a:xfrm>
            <a:custGeom>
              <a:avLst/>
              <a:gdLst>
                <a:gd name="T0" fmla="*/ 0 w 9"/>
                <a:gd name="T1" fmla="*/ 0 h 18"/>
                <a:gd name="T2" fmla="*/ 14288 w 9"/>
                <a:gd name="T3" fmla="*/ 12700 h 18"/>
                <a:gd name="T4" fmla="*/ 0 w 9"/>
                <a:gd name="T5" fmla="*/ 0 h 18"/>
                <a:gd name="T6" fmla="*/ 0 60000 65536"/>
                <a:gd name="T7" fmla="*/ 0 60000 65536"/>
                <a:gd name="T8" fmla="*/ 0 60000 65536"/>
                <a:gd name="T9" fmla="*/ 0 w 9"/>
                <a:gd name="T10" fmla="*/ 0 h 18"/>
                <a:gd name="T11" fmla="*/ 9 w 9"/>
                <a:gd name="T12" fmla="*/ 18 h 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8">
                  <a:moveTo>
                    <a:pt x="0" y="0"/>
                  </a:moveTo>
                  <a:cubicBezTo>
                    <a:pt x="1" y="8"/>
                    <a:pt x="2" y="18"/>
                    <a:pt x="9" y="8"/>
                  </a:cubicBezTo>
                  <a:cubicBezTo>
                    <a:pt x="7" y="3"/>
                    <a:pt x="6" y="0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69" name="Freeform 386"/>
            <p:cNvSpPr>
              <a:spLocks/>
            </p:cNvSpPr>
            <p:nvPr/>
          </p:nvSpPr>
          <p:spPr bwMode="auto">
            <a:xfrm>
              <a:off x="4486275" y="2346325"/>
              <a:ext cx="33338" cy="15875"/>
            </a:xfrm>
            <a:custGeom>
              <a:avLst/>
              <a:gdLst>
                <a:gd name="T0" fmla="*/ 20638 w 21"/>
                <a:gd name="T1" fmla="*/ 3175 h 10"/>
                <a:gd name="T2" fmla="*/ 20638 w 21"/>
                <a:gd name="T3" fmla="*/ 15875 h 10"/>
                <a:gd name="T4" fmla="*/ 20638 w 21"/>
                <a:gd name="T5" fmla="*/ 3175 h 10"/>
                <a:gd name="T6" fmla="*/ 0 60000 65536"/>
                <a:gd name="T7" fmla="*/ 0 60000 65536"/>
                <a:gd name="T8" fmla="*/ 0 60000 65536"/>
                <a:gd name="T9" fmla="*/ 0 w 21"/>
                <a:gd name="T10" fmla="*/ 0 h 10"/>
                <a:gd name="T11" fmla="*/ 21 w 21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0">
                  <a:moveTo>
                    <a:pt x="13" y="2"/>
                  </a:moveTo>
                  <a:cubicBezTo>
                    <a:pt x="0" y="0"/>
                    <a:pt x="6" y="6"/>
                    <a:pt x="13" y="10"/>
                  </a:cubicBezTo>
                  <a:cubicBezTo>
                    <a:pt x="18" y="7"/>
                    <a:pt x="21" y="2"/>
                    <a:pt x="13" y="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0" name="Freeform 387"/>
            <p:cNvSpPr>
              <a:spLocks/>
            </p:cNvSpPr>
            <p:nvPr/>
          </p:nvSpPr>
          <p:spPr bwMode="auto">
            <a:xfrm>
              <a:off x="4498975" y="2365375"/>
              <a:ext cx="19050" cy="11113"/>
            </a:xfrm>
            <a:custGeom>
              <a:avLst/>
              <a:gdLst>
                <a:gd name="T0" fmla="*/ 6350 w 12"/>
                <a:gd name="T1" fmla="*/ 0 h 7"/>
                <a:gd name="T2" fmla="*/ 0 w 12"/>
                <a:gd name="T3" fmla="*/ 4763 h 7"/>
                <a:gd name="T4" fmla="*/ 6350 w 12"/>
                <a:gd name="T5" fmla="*/ 9525 h 7"/>
                <a:gd name="T6" fmla="*/ 6350 w 12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7"/>
                <a:gd name="T14" fmla="*/ 12 w 12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7">
                  <a:moveTo>
                    <a:pt x="4" y="0"/>
                  </a:moveTo>
                  <a:cubicBezTo>
                    <a:pt x="3" y="1"/>
                    <a:pt x="0" y="1"/>
                    <a:pt x="0" y="3"/>
                  </a:cubicBezTo>
                  <a:cubicBezTo>
                    <a:pt x="0" y="5"/>
                    <a:pt x="2" y="7"/>
                    <a:pt x="4" y="6"/>
                  </a:cubicBezTo>
                  <a:cubicBezTo>
                    <a:pt x="12" y="3"/>
                    <a:pt x="5" y="1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1" name="Freeform 388"/>
            <p:cNvSpPr>
              <a:spLocks/>
            </p:cNvSpPr>
            <p:nvPr/>
          </p:nvSpPr>
          <p:spPr bwMode="auto">
            <a:xfrm>
              <a:off x="4387850" y="2919413"/>
              <a:ext cx="77788" cy="193675"/>
            </a:xfrm>
            <a:custGeom>
              <a:avLst/>
              <a:gdLst>
                <a:gd name="T0" fmla="*/ 73025 w 49"/>
                <a:gd name="T1" fmla="*/ 180975 h 122"/>
                <a:gd name="T2" fmla="*/ 44450 w 49"/>
                <a:gd name="T3" fmla="*/ 188913 h 122"/>
                <a:gd name="T4" fmla="*/ 22225 w 49"/>
                <a:gd name="T5" fmla="*/ 185738 h 122"/>
                <a:gd name="T6" fmla="*/ 20638 w 49"/>
                <a:gd name="T7" fmla="*/ 155575 h 122"/>
                <a:gd name="T8" fmla="*/ 7938 w 49"/>
                <a:gd name="T9" fmla="*/ 127000 h 122"/>
                <a:gd name="T10" fmla="*/ 17463 w 49"/>
                <a:gd name="T11" fmla="*/ 84138 h 122"/>
                <a:gd name="T12" fmla="*/ 26988 w 49"/>
                <a:gd name="T13" fmla="*/ 52388 h 122"/>
                <a:gd name="T14" fmla="*/ 25400 w 49"/>
                <a:gd name="T15" fmla="*/ 23813 h 122"/>
                <a:gd name="T16" fmla="*/ 31750 w 49"/>
                <a:gd name="T17" fmla="*/ 0 h 122"/>
                <a:gd name="T18" fmla="*/ 77788 w 49"/>
                <a:gd name="T19" fmla="*/ 9525 h 122"/>
                <a:gd name="T20" fmla="*/ 69850 w 49"/>
                <a:gd name="T21" fmla="*/ 38100 h 122"/>
                <a:gd name="T22" fmla="*/ 69850 w 49"/>
                <a:gd name="T23" fmla="*/ 74613 h 122"/>
                <a:gd name="T24" fmla="*/ 69850 w 49"/>
                <a:gd name="T25" fmla="*/ 128588 h 122"/>
                <a:gd name="T26" fmla="*/ 73025 w 49"/>
                <a:gd name="T27" fmla="*/ 160338 h 122"/>
                <a:gd name="T28" fmla="*/ 73025 w 49"/>
                <a:gd name="T29" fmla="*/ 180975 h 12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9"/>
                <a:gd name="T46" fmla="*/ 0 h 122"/>
                <a:gd name="T47" fmla="*/ 49 w 49"/>
                <a:gd name="T48" fmla="*/ 122 h 12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9" h="122">
                  <a:moveTo>
                    <a:pt x="46" y="114"/>
                  </a:moveTo>
                  <a:cubicBezTo>
                    <a:pt x="36" y="116"/>
                    <a:pt x="37" y="120"/>
                    <a:pt x="28" y="119"/>
                  </a:cubicBezTo>
                  <a:cubicBezTo>
                    <a:pt x="21" y="112"/>
                    <a:pt x="22" y="115"/>
                    <a:pt x="14" y="117"/>
                  </a:cubicBezTo>
                  <a:cubicBezTo>
                    <a:pt x="4" y="115"/>
                    <a:pt x="9" y="105"/>
                    <a:pt x="13" y="98"/>
                  </a:cubicBezTo>
                  <a:cubicBezTo>
                    <a:pt x="15" y="89"/>
                    <a:pt x="13" y="85"/>
                    <a:pt x="5" y="80"/>
                  </a:cubicBezTo>
                  <a:cubicBezTo>
                    <a:pt x="0" y="72"/>
                    <a:pt x="5" y="61"/>
                    <a:pt x="11" y="53"/>
                  </a:cubicBezTo>
                  <a:cubicBezTo>
                    <a:pt x="13" y="46"/>
                    <a:pt x="16" y="40"/>
                    <a:pt x="17" y="33"/>
                  </a:cubicBezTo>
                  <a:cubicBezTo>
                    <a:pt x="16" y="25"/>
                    <a:pt x="13" y="22"/>
                    <a:pt x="16" y="15"/>
                  </a:cubicBezTo>
                  <a:cubicBezTo>
                    <a:pt x="12" y="8"/>
                    <a:pt x="12" y="4"/>
                    <a:pt x="20" y="0"/>
                  </a:cubicBezTo>
                  <a:cubicBezTo>
                    <a:pt x="30" y="2"/>
                    <a:pt x="39" y="4"/>
                    <a:pt x="49" y="6"/>
                  </a:cubicBezTo>
                  <a:cubicBezTo>
                    <a:pt x="48" y="12"/>
                    <a:pt x="47" y="18"/>
                    <a:pt x="44" y="24"/>
                  </a:cubicBezTo>
                  <a:cubicBezTo>
                    <a:pt x="49" y="32"/>
                    <a:pt x="47" y="39"/>
                    <a:pt x="44" y="47"/>
                  </a:cubicBezTo>
                  <a:cubicBezTo>
                    <a:pt x="43" y="58"/>
                    <a:pt x="37" y="72"/>
                    <a:pt x="44" y="81"/>
                  </a:cubicBezTo>
                  <a:cubicBezTo>
                    <a:pt x="42" y="91"/>
                    <a:pt x="37" y="92"/>
                    <a:pt x="46" y="101"/>
                  </a:cubicBezTo>
                  <a:cubicBezTo>
                    <a:pt x="47" y="118"/>
                    <a:pt x="49" y="122"/>
                    <a:pt x="46" y="1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2" name="Freeform 389"/>
            <p:cNvSpPr>
              <a:spLocks/>
            </p:cNvSpPr>
            <p:nvPr/>
          </p:nvSpPr>
          <p:spPr bwMode="auto">
            <a:xfrm>
              <a:off x="4397375" y="2847975"/>
              <a:ext cx="357188" cy="288925"/>
            </a:xfrm>
            <a:custGeom>
              <a:avLst/>
              <a:gdLst>
                <a:gd name="T0" fmla="*/ 17463 w 225"/>
                <a:gd name="T1" fmla="*/ 76200 h 182"/>
                <a:gd name="T2" fmla="*/ 7938 w 225"/>
                <a:gd name="T3" fmla="*/ 46037 h 182"/>
                <a:gd name="T4" fmla="*/ 20638 w 225"/>
                <a:gd name="T5" fmla="*/ 17463 h 182"/>
                <a:gd name="T6" fmla="*/ 46038 w 225"/>
                <a:gd name="T7" fmla="*/ 0 h 182"/>
                <a:gd name="T8" fmla="*/ 73025 w 225"/>
                <a:gd name="T9" fmla="*/ 12700 h 182"/>
                <a:gd name="T10" fmla="*/ 106363 w 225"/>
                <a:gd name="T11" fmla="*/ 4762 h 182"/>
                <a:gd name="T12" fmla="*/ 130175 w 225"/>
                <a:gd name="T13" fmla="*/ 14288 h 182"/>
                <a:gd name="T14" fmla="*/ 192088 w 225"/>
                <a:gd name="T15" fmla="*/ 17463 h 182"/>
                <a:gd name="T16" fmla="*/ 222250 w 225"/>
                <a:gd name="T17" fmla="*/ 28575 h 182"/>
                <a:gd name="T18" fmla="*/ 236538 w 225"/>
                <a:gd name="T19" fmla="*/ 41275 h 182"/>
                <a:gd name="T20" fmla="*/ 260350 w 225"/>
                <a:gd name="T21" fmla="*/ 46037 h 182"/>
                <a:gd name="T22" fmla="*/ 268288 w 225"/>
                <a:gd name="T23" fmla="*/ 47625 h 182"/>
                <a:gd name="T24" fmla="*/ 331788 w 225"/>
                <a:gd name="T25" fmla="*/ 55563 h 182"/>
                <a:gd name="T26" fmla="*/ 327025 w 225"/>
                <a:gd name="T27" fmla="*/ 80962 h 182"/>
                <a:gd name="T28" fmla="*/ 288925 w 225"/>
                <a:gd name="T29" fmla="*/ 109538 h 182"/>
                <a:gd name="T30" fmla="*/ 265113 w 225"/>
                <a:gd name="T31" fmla="*/ 133350 h 182"/>
                <a:gd name="T32" fmla="*/ 244475 w 225"/>
                <a:gd name="T33" fmla="*/ 161925 h 182"/>
                <a:gd name="T34" fmla="*/ 260350 w 225"/>
                <a:gd name="T35" fmla="*/ 179387 h 182"/>
                <a:gd name="T36" fmla="*/ 241300 w 225"/>
                <a:gd name="T37" fmla="*/ 198437 h 182"/>
                <a:gd name="T38" fmla="*/ 231775 w 225"/>
                <a:gd name="T39" fmla="*/ 219075 h 182"/>
                <a:gd name="T40" fmla="*/ 207963 w 225"/>
                <a:gd name="T41" fmla="*/ 238125 h 182"/>
                <a:gd name="T42" fmla="*/ 179388 w 225"/>
                <a:gd name="T43" fmla="*/ 271463 h 182"/>
                <a:gd name="T44" fmla="*/ 122238 w 225"/>
                <a:gd name="T45" fmla="*/ 276225 h 182"/>
                <a:gd name="T46" fmla="*/ 101600 w 225"/>
                <a:gd name="T47" fmla="*/ 288925 h 182"/>
                <a:gd name="T48" fmla="*/ 69850 w 225"/>
                <a:gd name="T49" fmla="*/ 261938 h 182"/>
                <a:gd name="T50" fmla="*/ 55563 w 225"/>
                <a:gd name="T51" fmla="*/ 219075 h 182"/>
                <a:gd name="T52" fmla="*/ 53975 w 225"/>
                <a:gd name="T53" fmla="*/ 193675 h 182"/>
                <a:gd name="T54" fmla="*/ 58738 w 225"/>
                <a:gd name="T55" fmla="*/ 169862 h 182"/>
                <a:gd name="T56" fmla="*/ 65088 w 225"/>
                <a:gd name="T57" fmla="*/ 138113 h 182"/>
                <a:gd name="T58" fmla="*/ 68263 w 225"/>
                <a:gd name="T59" fmla="*/ 107950 h 182"/>
                <a:gd name="T60" fmla="*/ 69850 w 225"/>
                <a:gd name="T61" fmla="*/ 84137 h 182"/>
                <a:gd name="T62" fmla="*/ 44450 w 225"/>
                <a:gd name="T63" fmla="*/ 76200 h 182"/>
                <a:gd name="T64" fmla="*/ 17463 w 225"/>
                <a:gd name="T65" fmla="*/ 76200 h 1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25"/>
                <a:gd name="T100" fmla="*/ 0 h 182"/>
                <a:gd name="T101" fmla="*/ 225 w 225"/>
                <a:gd name="T102" fmla="*/ 182 h 18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25" h="182">
                  <a:moveTo>
                    <a:pt x="11" y="48"/>
                  </a:moveTo>
                  <a:cubicBezTo>
                    <a:pt x="6" y="42"/>
                    <a:pt x="11" y="37"/>
                    <a:pt x="5" y="29"/>
                  </a:cubicBezTo>
                  <a:cubicBezTo>
                    <a:pt x="3" y="19"/>
                    <a:pt x="0" y="14"/>
                    <a:pt x="13" y="11"/>
                  </a:cubicBezTo>
                  <a:cubicBezTo>
                    <a:pt x="19" y="8"/>
                    <a:pt x="23" y="3"/>
                    <a:pt x="29" y="0"/>
                  </a:cubicBezTo>
                  <a:cubicBezTo>
                    <a:pt x="37" y="2"/>
                    <a:pt x="39" y="5"/>
                    <a:pt x="46" y="8"/>
                  </a:cubicBezTo>
                  <a:cubicBezTo>
                    <a:pt x="53" y="6"/>
                    <a:pt x="60" y="6"/>
                    <a:pt x="67" y="3"/>
                  </a:cubicBezTo>
                  <a:cubicBezTo>
                    <a:pt x="72" y="6"/>
                    <a:pt x="76" y="8"/>
                    <a:pt x="82" y="9"/>
                  </a:cubicBezTo>
                  <a:cubicBezTo>
                    <a:pt x="93" y="14"/>
                    <a:pt x="108" y="9"/>
                    <a:pt x="121" y="11"/>
                  </a:cubicBezTo>
                  <a:cubicBezTo>
                    <a:pt x="127" y="19"/>
                    <a:pt x="130" y="17"/>
                    <a:pt x="140" y="18"/>
                  </a:cubicBezTo>
                  <a:cubicBezTo>
                    <a:pt x="143" y="20"/>
                    <a:pt x="145" y="24"/>
                    <a:pt x="149" y="26"/>
                  </a:cubicBezTo>
                  <a:cubicBezTo>
                    <a:pt x="154" y="28"/>
                    <a:pt x="159" y="28"/>
                    <a:pt x="164" y="29"/>
                  </a:cubicBezTo>
                  <a:cubicBezTo>
                    <a:pt x="166" y="29"/>
                    <a:pt x="169" y="30"/>
                    <a:pt x="169" y="30"/>
                  </a:cubicBezTo>
                  <a:cubicBezTo>
                    <a:pt x="179" y="42"/>
                    <a:pt x="192" y="36"/>
                    <a:pt x="209" y="35"/>
                  </a:cubicBezTo>
                  <a:cubicBezTo>
                    <a:pt x="225" y="40"/>
                    <a:pt x="218" y="49"/>
                    <a:pt x="206" y="51"/>
                  </a:cubicBezTo>
                  <a:cubicBezTo>
                    <a:pt x="198" y="57"/>
                    <a:pt x="190" y="63"/>
                    <a:pt x="182" y="69"/>
                  </a:cubicBezTo>
                  <a:cubicBezTo>
                    <a:pt x="178" y="76"/>
                    <a:pt x="175" y="83"/>
                    <a:pt x="167" y="84"/>
                  </a:cubicBezTo>
                  <a:cubicBezTo>
                    <a:pt x="163" y="91"/>
                    <a:pt x="159" y="96"/>
                    <a:pt x="154" y="102"/>
                  </a:cubicBezTo>
                  <a:cubicBezTo>
                    <a:pt x="159" y="106"/>
                    <a:pt x="163" y="106"/>
                    <a:pt x="164" y="113"/>
                  </a:cubicBezTo>
                  <a:cubicBezTo>
                    <a:pt x="161" y="120"/>
                    <a:pt x="158" y="121"/>
                    <a:pt x="152" y="125"/>
                  </a:cubicBezTo>
                  <a:cubicBezTo>
                    <a:pt x="149" y="129"/>
                    <a:pt x="148" y="133"/>
                    <a:pt x="146" y="138"/>
                  </a:cubicBezTo>
                  <a:cubicBezTo>
                    <a:pt x="145" y="147"/>
                    <a:pt x="139" y="148"/>
                    <a:pt x="131" y="150"/>
                  </a:cubicBezTo>
                  <a:cubicBezTo>
                    <a:pt x="126" y="158"/>
                    <a:pt x="123" y="169"/>
                    <a:pt x="113" y="171"/>
                  </a:cubicBezTo>
                  <a:cubicBezTo>
                    <a:pt x="101" y="169"/>
                    <a:pt x="88" y="167"/>
                    <a:pt x="77" y="174"/>
                  </a:cubicBezTo>
                  <a:cubicBezTo>
                    <a:pt x="73" y="181"/>
                    <a:pt x="70" y="179"/>
                    <a:pt x="64" y="182"/>
                  </a:cubicBezTo>
                  <a:cubicBezTo>
                    <a:pt x="56" y="177"/>
                    <a:pt x="54" y="169"/>
                    <a:pt x="44" y="165"/>
                  </a:cubicBezTo>
                  <a:cubicBezTo>
                    <a:pt x="41" y="146"/>
                    <a:pt x="42" y="150"/>
                    <a:pt x="35" y="138"/>
                  </a:cubicBezTo>
                  <a:cubicBezTo>
                    <a:pt x="34" y="132"/>
                    <a:pt x="31" y="128"/>
                    <a:pt x="34" y="122"/>
                  </a:cubicBezTo>
                  <a:cubicBezTo>
                    <a:pt x="35" y="116"/>
                    <a:pt x="33" y="112"/>
                    <a:pt x="37" y="107"/>
                  </a:cubicBezTo>
                  <a:cubicBezTo>
                    <a:pt x="34" y="100"/>
                    <a:pt x="39" y="95"/>
                    <a:pt x="41" y="87"/>
                  </a:cubicBezTo>
                  <a:cubicBezTo>
                    <a:pt x="40" y="79"/>
                    <a:pt x="40" y="75"/>
                    <a:pt x="43" y="68"/>
                  </a:cubicBezTo>
                  <a:cubicBezTo>
                    <a:pt x="44" y="62"/>
                    <a:pt x="47" y="59"/>
                    <a:pt x="44" y="53"/>
                  </a:cubicBezTo>
                  <a:cubicBezTo>
                    <a:pt x="42" y="44"/>
                    <a:pt x="36" y="47"/>
                    <a:pt x="28" y="48"/>
                  </a:cubicBezTo>
                  <a:cubicBezTo>
                    <a:pt x="21" y="44"/>
                    <a:pt x="19" y="48"/>
                    <a:pt x="11" y="4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3" name="Freeform 391"/>
            <p:cNvSpPr>
              <a:spLocks/>
            </p:cNvSpPr>
            <p:nvPr/>
          </p:nvSpPr>
          <p:spPr bwMode="auto">
            <a:xfrm>
              <a:off x="4684713" y="3011488"/>
              <a:ext cx="20637" cy="30162"/>
            </a:xfrm>
            <a:custGeom>
              <a:avLst/>
              <a:gdLst>
                <a:gd name="T0" fmla="*/ 11112 w 13"/>
                <a:gd name="T1" fmla="*/ 7937 h 19"/>
                <a:gd name="T2" fmla="*/ 6350 w 13"/>
                <a:gd name="T3" fmla="*/ 30162 h 19"/>
                <a:gd name="T4" fmla="*/ 15875 w 13"/>
                <a:gd name="T5" fmla="*/ 12700 h 19"/>
                <a:gd name="T6" fmla="*/ 11112 w 13"/>
                <a:gd name="T7" fmla="*/ 7937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9"/>
                <a:gd name="T14" fmla="*/ 13 w 13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9">
                  <a:moveTo>
                    <a:pt x="7" y="5"/>
                  </a:moveTo>
                  <a:cubicBezTo>
                    <a:pt x="1" y="10"/>
                    <a:pt x="0" y="12"/>
                    <a:pt x="4" y="19"/>
                  </a:cubicBezTo>
                  <a:cubicBezTo>
                    <a:pt x="12" y="16"/>
                    <a:pt x="13" y="16"/>
                    <a:pt x="10" y="8"/>
                  </a:cubicBezTo>
                  <a:cubicBezTo>
                    <a:pt x="9" y="1"/>
                    <a:pt x="10" y="0"/>
                    <a:pt x="7" y="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4" name="Freeform 392"/>
            <p:cNvSpPr>
              <a:spLocks/>
            </p:cNvSpPr>
            <p:nvPr/>
          </p:nvSpPr>
          <p:spPr bwMode="auto">
            <a:xfrm>
              <a:off x="4729163" y="2995613"/>
              <a:ext cx="31750" cy="34925"/>
            </a:xfrm>
            <a:custGeom>
              <a:avLst/>
              <a:gdLst>
                <a:gd name="T0" fmla="*/ 17462 w 20"/>
                <a:gd name="T1" fmla="*/ 31750 h 22"/>
                <a:gd name="T2" fmla="*/ 14288 w 20"/>
                <a:gd name="T3" fmla="*/ 0 h 22"/>
                <a:gd name="T4" fmla="*/ 31750 w 20"/>
                <a:gd name="T5" fmla="*/ 22225 h 22"/>
                <a:gd name="T6" fmla="*/ 17462 w 20"/>
                <a:gd name="T7" fmla="*/ 3175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22"/>
                <a:gd name="T14" fmla="*/ 20 w 20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22">
                  <a:moveTo>
                    <a:pt x="11" y="20"/>
                  </a:moveTo>
                  <a:cubicBezTo>
                    <a:pt x="1" y="17"/>
                    <a:pt x="0" y="7"/>
                    <a:pt x="9" y="0"/>
                  </a:cubicBezTo>
                  <a:cubicBezTo>
                    <a:pt x="17" y="3"/>
                    <a:pt x="16" y="7"/>
                    <a:pt x="20" y="14"/>
                  </a:cubicBezTo>
                  <a:cubicBezTo>
                    <a:pt x="18" y="18"/>
                    <a:pt x="16" y="22"/>
                    <a:pt x="11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5" name="Freeform 393"/>
            <p:cNvSpPr>
              <a:spLocks/>
            </p:cNvSpPr>
            <p:nvPr/>
          </p:nvSpPr>
          <p:spPr bwMode="auto">
            <a:xfrm>
              <a:off x="4781550" y="2984500"/>
              <a:ext cx="17463" cy="20638"/>
            </a:xfrm>
            <a:custGeom>
              <a:avLst/>
              <a:gdLst>
                <a:gd name="T0" fmla="*/ 17463 w 11"/>
                <a:gd name="T1" fmla="*/ 15875 h 13"/>
                <a:gd name="T2" fmla="*/ 0 w 11"/>
                <a:gd name="T3" fmla="*/ 9525 h 13"/>
                <a:gd name="T4" fmla="*/ 17463 w 11"/>
                <a:gd name="T5" fmla="*/ 15875 h 13"/>
                <a:gd name="T6" fmla="*/ 0 60000 65536"/>
                <a:gd name="T7" fmla="*/ 0 60000 65536"/>
                <a:gd name="T8" fmla="*/ 0 60000 65536"/>
                <a:gd name="T9" fmla="*/ 0 w 11"/>
                <a:gd name="T10" fmla="*/ 0 h 13"/>
                <a:gd name="T11" fmla="*/ 11 w 11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13">
                  <a:moveTo>
                    <a:pt x="11" y="10"/>
                  </a:moveTo>
                  <a:cubicBezTo>
                    <a:pt x="5" y="13"/>
                    <a:pt x="3" y="12"/>
                    <a:pt x="0" y="6"/>
                  </a:cubicBezTo>
                  <a:cubicBezTo>
                    <a:pt x="9" y="0"/>
                    <a:pt x="11" y="0"/>
                    <a:pt x="11" y="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6" name="Freeform 394"/>
            <p:cNvSpPr>
              <a:spLocks/>
            </p:cNvSpPr>
            <p:nvPr/>
          </p:nvSpPr>
          <p:spPr bwMode="auto">
            <a:xfrm>
              <a:off x="4883150" y="2879725"/>
              <a:ext cx="46038" cy="68263"/>
            </a:xfrm>
            <a:custGeom>
              <a:avLst/>
              <a:gdLst>
                <a:gd name="T0" fmla="*/ 22225 w 29"/>
                <a:gd name="T1" fmla="*/ 68263 h 43"/>
                <a:gd name="T2" fmla="*/ 6350 w 29"/>
                <a:gd name="T3" fmla="*/ 49213 h 43"/>
                <a:gd name="T4" fmla="*/ 26988 w 29"/>
                <a:gd name="T5" fmla="*/ 0 h 43"/>
                <a:gd name="T6" fmla="*/ 22225 w 29"/>
                <a:gd name="T7" fmla="*/ 68263 h 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"/>
                <a:gd name="T13" fmla="*/ 0 h 43"/>
                <a:gd name="T14" fmla="*/ 29 w 29"/>
                <a:gd name="T15" fmla="*/ 43 h 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" h="43">
                  <a:moveTo>
                    <a:pt x="14" y="43"/>
                  </a:moveTo>
                  <a:cubicBezTo>
                    <a:pt x="11" y="38"/>
                    <a:pt x="9" y="34"/>
                    <a:pt x="4" y="31"/>
                  </a:cubicBezTo>
                  <a:cubicBezTo>
                    <a:pt x="0" y="5"/>
                    <a:pt x="2" y="15"/>
                    <a:pt x="17" y="0"/>
                  </a:cubicBezTo>
                  <a:cubicBezTo>
                    <a:pt x="23" y="7"/>
                    <a:pt x="29" y="43"/>
                    <a:pt x="14" y="4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7" name="Freeform 395"/>
            <p:cNvSpPr>
              <a:spLocks/>
            </p:cNvSpPr>
            <p:nvPr/>
          </p:nvSpPr>
          <p:spPr bwMode="auto">
            <a:xfrm>
              <a:off x="4881563" y="2952750"/>
              <a:ext cx="52387" cy="93663"/>
            </a:xfrm>
            <a:custGeom>
              <a:avLst/>
              <a:gdLst>
                <a:gd name="T0" fmla="*/ 31750 w 33"/>
                <a:gd name="T1" fmla="*/ 88900 h 59"/>
                <a:gd name="T2" fmla="*/ 14287 w 33"/>
                <a:gd name="T3" fmla="*/ 74613 h 59"/>
                <a:gd name="T4" fmla="*/ 0 w 33"/>
                <a:gd name="T5" fmla="*/ 23813 h 59"/>
                <a:gd name="T6" fmla="*/ 31750 w 33"/>
                <a:gd name="T7" fmla="*/ 0 h 59"/>
                <a:gd name="T8" fmla="*/ 46037 w 33"/>
                <a:gd name="T9" fmla="*/ 22225 h 59"/>
                <a:gd name="T10" fmla="*/ 52387 w 33"/>
                <a:gd name="T11" fmla="*/ 65088 h 59"/>
                <a:gd name="T12" fmla="*/ 36512 w 33"/>
                <a:gd name="T13" fmla="*/ 93663 h 59"/>
                <a:gd name="T14" fmla="*/ 28575 w 33"/>
                <a:gd name="T15" fmla="*/ 85725 h 59"/>
                <a:gd name="T16" fmla="*/ 31750 w 33"/>
                <a:gd name="T17" fmla="*/ 88900 h 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59"/>
                <a:gd name="T29" fmla="*/ 33 w 33"/>
                <a:gd name="T30" fmla="*/ 59 h 5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59">
                  <a:moveTo>
                    <a:pt x="20" y="56"/>
                  </a:moveTo>
                  <a:cubicBezTo>
                    <a:pt x="14" y="54"/>
                    <a:pt x="12" y="52"/>
                    <a:pt x="9" y="47"/>
                  </a:cubicBezTo>
                  <a:cubicBezTo>
                    <a:pt x="7" y="35"/>
                    <a:pt x="4" y="26"/>
                    <a:pt x="0" y="15"/>
                  </a:cubicBezTo>
                  <a:cubicBezTo>
                    <a:pt x="3" y="8"/>
                    <a:pt x="13" y="4"/>
                    <a:pt x="20" y="0"/>
                  </a:cubicBezTo>
                  <a:cubicBezTo>
                    <a:pt x="28" y="10"/>
                    <a:pt x="26" y="5"/>
                    <a:pt x="29" y="14"/>
                  </a:cubicBezTo>
                  <a:cubicBezTo>
                    <a:pt x="31" y="24"/>
                    <a:pt x="28" y="32"/>
                    <a:pt x="33" y="41"/>
                  </a:cubicBezTo>
                  <a:cubicBezTo>
                    <a:pt x="32" y="49"/>
                    <a:pt x="31" y="55"/>
                    <a:pt x="23" y="59"/>
                  </a:cubicBezTo>
                  <a:cubicBezTo>
                    <a:pt x="21" y="57"/>
                    <a:pt x="20" y="56"/>
                    <a:pt x="18" y="54"/>
                  </a:cubicBezTo>
                  <a:cubicBezTo>
                    <a:pt x="17" y="53"/>
                    <a:pt x="19" y="55"/>
                    <a:pt x="20" y="5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8" name="Freeform 396"/>
            <p:cNvSpPr>
              <a:spLocks/>
            </p:cNvSpPr>
            <p:nvPr/>
          </p:nvSpPr>
          <p:spPr bwMode="auto">
            <a:xfrm>
              <a:off x="4987925" y="3062288"/>
              <a:ext cx="95250" cy="65087"/>
            </a:xfrm>
            <a:custGeom>
              <a:avLst/>
              <a:gdLst>
                <a:gd name="T0" fmla="*/ 74613 w 60"/>
                <a:gd name="T1" fmla="*/ 60325 h 41"/>
                <a:gd name="T2" fmla="*/ 49212 w 60"/>
                <a:gd name="T3" fmla="*/ 42862 h 41"/>
                <a:gd name="T4" fmla="*/ 25400 w 60"/>
                <a:gd name="T5" fmla="*/ 38100 h 41"/>
                <a:gd name="T6" fmla="*/ 3175 w 60"/>
                <a:gd name="T7" fmla="*/ 23812 h 41"/>
                <a:gd name="T8" fmla="*/ 34925 w 60"/>
                <a:gd name="T9" fmla="*/ 14287 h 41"/>
                <a:gd name="T10" fmla="*/ 65088 w 60"/>
                <a:gd name="T11" fmla="*/ 12700 h 41"/>
                <a:gd name="T12" fmla="*/ 93663 w 60"/>
                <a:gd name="T13" fmla="*/ 19050 h 41"/>
                <a:gd name="T14" fmla="*/ 82550 w 60"/>
                <a:gd name="T15" fmla="*/ 47625 h 41"/>
                <a:gd name="T16" fmla="*/ 74613 w 60"/>
                <a:gd name="T17" fmla="*/ 60325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0"/>
                <a:gd name="T28" fmla="*/ 0 h 41"/>
                <a:gd name="T29" fmla="*/ 60 w 60"/>
                <a:gd name="T30" fmla="*/ 41 h 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0" h="41">
                  <a:moveTo>
                    <a:pt x="47" y="38"/>
                  </a:moveTo>
                  <a:cubicBezTo>
                    <a:pt x="39" y="36"/>
                    <a:pt x="37" y="30"/>
                    <a:pt x="31" y="27"/>
                  </a:cubicBezTo>
                  <a:cubicBezTo>
                    <a:pt x="26" y="25"/>
                    <a:pt x="16" y="24"/>
                    <a:pt x="16" y="24"/>
                  </a:cubicBezTo>
                  <a:cubicBezTo>
                    <a:pt x="11" y="21"/>
                    <a:pt x="7" y="18"/>
                    <a:pt x="2" y="15"/>
                  </a:cubicBezTo>
                  <a:cubicBezTo>
                    <a:pt x="0" y="1"/>
                    <a:pt x="12" y="7"/>
                    <a:pt x="22" y="9"/>
                  </a:cubicBezTo>
                  <a:cubicBezTo>
                    <a:pt x="28" y="12"/>
                    <a:pt x="34" y="9"/>
                    <a:pt x="41" y="8"/>
                  </a:cubicBezTo>
                  <a:cubicBezTo>
                    <a:pt x="60" y="0"/>
                    <a:pt x="45" y="10"/>
                    <a:pt x="59" y="12"/>
                  </a:cubicBezTo>
                  <a:cubicBezTo>
                    <a:pt x="58" y="19"/>
                    <a:pt x="55" y="24"/>
                    <a:pt x="52" y="30"/>
                  </a:cubicBezTo>
                  <a:cubicBezTo>
                    <a:pt x="50" y="33"/>
                    <a:pt x="47" y="41"/>
                    <a:pt x="47" y="3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79" name="Freeform 397"/>
            <p:cNvSpPr>
              <a:spLocks/>
            </p:cNvSpPr>
            <p:nvPr/>
          </p:nvSpPr>
          <p:spPr bwMode="auto">
            <a:xfrm>
              <a:off x="4833938" y="2728913"/>
              <a:ext cx="314325" cy="355600"/>
            </a:xfrm>
            <a:custGeom>
              <a:avLst/>
              <a:gdLst>
                <a:gd name="T0" fmla="*/ 9525 w 198"/>
                <a:gd name="T1" fmla="*/ 131763 h 224"/>
                <a:gd name="T2" fmla="*/ 14288 w 198"/>
                <a:gd name="T3" fmla="*/ 112713 h 224"/>
                <a:gd name="T4" fmla="*/ 4763 w 198"/>
                <a:gd name="T5" fmla="*/ 84138 h 224"/>
                <a:gd name="T6" fmla="*/ 46037 w 198"/>
                <a:gd name="T7" fmla="*/ 33338 h 224"/>
                <a:gd name="T8" fmla="*/ 74613 w 198"/>
                <a:gd name="T9" fmla="*/ 38100 h 224"/>
                <a:gd name="T10" fmla="*/ 98425 w 198"/>
                <a:gd name="T11" fmla="*/ 17463 h 224"/>
                <a:gd name="T12" fmla="*/ 117475 w 198"/>
                <a:gd name="T13" fmla="*/ 0 h 224"/>
                <a:gd name="T14" fmla="*/ 150813 w 198"/>
                <a:gd name="T15" fmla="*/ 9525 h 224"/>
                <a:gd name="T16" fmla="*/ 179387 w 198"/>
                <a:gd name="T17" fmla="*/ 19050 h 224"/>
                <a:gd name="T18" fmla="*/ 166687 w 198"/>
                <a:gd name="T19" fmla="*/ 57150 h 224"/>
                <a:gd name="T20" fmla="*/ 157163 w 198"/>
                <a:gd name="T21" fmla="*/ 74613 h 224"/>
                <a:gd name="T22" fmla="*/ 174625 w 198"/>
                <a:gd name="T23" fmla="*/ 122238 h 224"/>
                <a:gd name="T24" fmla="*/ 195262 w 198"/>
                <a:gd name="T25" fmla="*/ 157163 h 224"/>
                <a:gd name="T26" fmla="*/ 219075 w 198"/>
                <a:gd name="T27" fmla="*/ 190500 h 224"/>
                <a:gd name="T28" fmla="*/ 255588 w 198"/>
                <a:gd name="T29" fmla="*/ 200025 h 224"/>
                <a:gd name="T30" fmla="*/ 260350 w 198"/>
                <a:gd name="T31" fmla="*/ 214313 h 224"/>
                <a:gd name="T32" fmla="*/ 274638 w 198"/>
                <a:gd name="T33" fmla="*/ 222250 h 224"/>
                <a:gd name="T34" fmla="*/ 293688 w 198"/>
                <a:gd name="T35" fmla="*/ 238125 h 224"/>
                <a:gd name="T36" fmla="*/ 307975 w 198"/>
                <a:gd name="T37" fmla="*/ 257175 h 224"/>
                <a:gd name="T38" fmla="*/ 307975 w 198"/>
                <a:gd name="T39" fmla="*/ 279400 h 224"/>
                <a:gd name="T40" fmla="*/ 288925 w 198"/>
                <a:gd name="T41" fmla="*/ 261938 h 224"/>
                <a:gd name="T42" fmla="*/ 269875 w 198"/>
                <a:gd name="T43" fmla="*/ 279400 h 224"/>
                <a:gd name="T44" fmla="*/ 279400 w 198"/>
                <a:gd name="T45" fmla="*/ 303213 h 224"/>
                <a:gd name="T46" fmla="*/ 266700 w 198"/>
                <a:gd name="T47" fmla="*/ 333375 h 224"/>
                <a:gd name="T48" fmla="*/ 246063 w 198"/>
                <a:gd name="T49" fmla="*/ 355600 h 224"/>
                <a:gd name="T50" fmla="*/ 246063 w 198"/>
                <a:gd name="T51" fmla="*/ 327025 h 224"/>
                <a:gd name="T52" fmla="*/ 242888 w 198"/>
                <a:gd name="T53" fmla="*/ 298450 h 224"/>
                <a:gd name="T54" fmla="*/ 227013 w 198"/>
                <a:gd name="T55" fmla="*/ 276225 h 224"/>
                <a:gd name="T56" fmla="*/ 214313 w 198"/>
                <a:gd name="T57" fmla="*/ 255588 h 224"/>
                <a:gd name="T58" fmla="*/ 174625 w 198"/>
                <a:gd name="T59" fmla="*/ 227013 h 224"/>
                <a:gd name="T60" fmla="*/ 146050 w 198"/>
                <a:gd name="T61" fmla="*/ 209550 h 224"/>
                <a:gd name="T62" fmla="*/ 104775 w 198"/>
                <a:gd name="T63" fmla="*/ 146050 h 224"/>
                <a:gd name="T64" fmla="*/ 85725 w 198"/>
                <a:gd name="T65" fmla="*/ 123825 h 224"/>
                <a:gd name="T66" fmla="*/ 57150 w 198"/>
                <a:gd name="T67" fmla="*/ 104775 h 224"/>
                <a:gd name="T68" fmla="*/ 33338 w 198"/>
                <a:gd name="T69" fmla="*/ 123825 h 224"/>
                <a:gd name="T70" fmla="*/ 19050 w 198"/>
                <a:gd name="T71" fmla="*/ 133350 h 224"/>
                <a:gd name="T72" fmla="*/ 9525 w 198"/>
                <a:gd name="T73" fmla="*/ 131763 h 22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98"/>
                <a:gd name="T112" fmla="*/ 0 h 224"/>
                <a:gd name="T113" fmla="*/ 198 w 198"/>
                <a:gd name="T114" fmla="*/ 224 h 22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98" h="224">
                  <a:moveTo>
                    <a:pt x="6" y="83"/>
                  </a:moveTo>
                  <a:cubicBezTo>
                    <a:pt x="2" y="76"/>
                    <a:pt x="3" y="75"/>
                    <a:pt x="9" y="71"/>
                  </a:cubicBezTo>
                  <a:cubicBezTo>
                    <a:pt x="12" y="64"/>
                    <a:pt x="6" y="60"/>
                    <a:pt x="3" y="53"/>
                  </a:cubicBezTo>
                  <a:cubicBezTo>
                    <a:pt x="0" y="40"/>
                    <a:pt x="18" y="28"/>
                    <a:pt x="29" y="21"/>
                  </a:cubicBezTo>
                  <a:cubicBezTo>
                    <a:pt x="37" y="23"/>
                    <a:pt x="40" y="27"/>
                    <a:pt x="47" y="24"/>
                  </a:cubicBezTo>
                  <a:cubicBezTo>
                    <a:pt x="51" y="19"/>
                    <a:pt x="56" y="12"/>
                    <a:pt x="62" y="11"/>
                  </a:cubicBezTo>
                  <a:cubicBezTo>
                    <a:pt x="67" y="8"/>
                    <a:pt x="70" y="4"/>
                    <a:pt x="74" y="0"/>
                  </a:cubicBezTo>
                  <a:cubicBezTo>
                    <a:pt x="81" y="2"/>
                    <a:pt x="88" y="5"/>
                    <a:pt x="95" y="6"/>
                  </a:cubicBezTo>
                  <a:cubicBezTo>
                    <a:pt x="101" y="9"/>
                    <a:pt x="107" y="8"/>
                    <a:pt x="113" y="12"/>
                  </a:cubicBezTo>
                  <a:cubicBezTo>
                    <a:pt x="115" y="24"/>
                    <a:pt x="122" y="33"/>
                    <a:pt x="105" y="36"/>
                  </a:cubicBezTo>
                  <a:cubicBezTo>
                    <a:pt x="99" y="39"/>
                    <a:pt x="98" y="40"/>
                    <a:pt x="99" y="47"/>
                  </a:cubicBezTo>
                  <a:cubicBezTo>
                    <a:pt x="96" y="64"/>
                    <a:pt x="90" y="69"/>
                    <a:pt x="110" y="77"/>
                  </a:cubicBezTo>
                  <a:cubicBezTo>
                    <a:pt x="116" y="84"/>
                    <a:pt x="116" y="94"/>
                    <a:pt x="123" y="99"/>
                  </a:cubicBezTo>
                  <a:cubicBezTo>
                    <a:pt x="128" y="107"/>
                    <a:pt x="131" y="115"/>
                    <a:pt x="138" y="120"/>
                  </a:cubicBezTo>
                  <a:cubicBezTo>
                    <a:pt x="146" y="133"/>
                    <a:pt x="135" y="119"/>
                    <a:pt x="161" y="126"/>
                  </a:cubicBezTo>
                  <a:cubicBezTo>
                    <a:pt x="164" y="127"/>
                    <a:pt x="162" y="133"/>
                    <a:pt x="164" y="135"/>
                  </a:cubicBezTo>
                  <a:cubicBezTo>
                    <a:pt x="166" y="137"/>
                    <a:pt x="170" y="138"/>
                    <a:pt x="173" y="140"/>
                  </a:cubicBezTo>
                  <a:cubicBezTo>
                    <a:pt x="177" y="146"/>
                    <a:pt x="177" y="149"/>
                    <a:pt x="185" y="150"/>
                  </a:cubicBezTo>
                  <a:cubicBezTo>
                    <a:pt x="190" y="153"/>
                    <a:pt x="191" y="157"/>
                    <a:pt x="194" y="162"/>
                  </a:cubicBezTo>
                  <a:cubicBezTo>
                    <a:pt x="195" y="169"/>
                    <a:pt x="198" y="169"/>
                    <a:pt x="194" y="176"/>
                  </a:cubicBezTo>
                  <a:cubicBezTo>
                    <a:pt x="187" y="174"/>
                    <a:pt x="186" y="171"/>
                    <a:pt x="182" y="165"/>
                  </a:cubicBezTo>
                  <a:cubicBezTo>
                    <a:pt x="173" y="167"/>
                    <a:pt x="172" y="167"/>
                    <a:pt x="170" y="176"/>
                  </a:cubicBezTo>
                  <a:cubicBezTo>
                    <a:pt x="171" y="182"/>
                    <a:pt x="174" y="185"/>
                    <a:pt x="176" y="191"/>
                  </a:cubicBezTo>
                  <a:cubicBezTo>
                    <a:pt x="173" y="197"/>
                    <a:pt x="171" y="204"/>
                    <a:pt x="168" y="210"/>
                  </a:cubicBezTo>
                  <a:cubicBezTo>
                    <a:pt x="167" y="216"/>
                    <a:pt x="161" y="221"/>
                    <a:pt x="155" y="224"/>
                  </a:cubicBezTo>
                  <a:cubicBezTo>
                    <a:pt x="150" y="216"/>
                    <a:pt x="149" y="214"/>
                    <a:pt x="155" y="206"/>
                  </a:cubicBezTo>
                  <a:cubicBezTo>
                    <a:pt x="156" y="199"/>
                    <a:pt x="156" y="194"/>
                    <a:pt x="153" y="188"/>
                  </a:cubicBezTo>
                  <a:cubicBezTo>
                    <a:pt x="152" y="173"/>
                    <a:pt x="153" y="179"/>
                    <a:pt x="143" y="174"/>
                  </a:cubicBezTo>
                  <a:cubicBezTo>
                    <a:pt x="140" y="167"/>
                    <a:pt x="143" y="163"/>
                    <a:pt x="135" y="161"/>
                  </a:cubicBezTo>
                  <a:cubicBezTo>
                    <a:pt x="125" y="153"/>
                    <a:pt x="125" y="145"/>
                    <a:pt x="110" y="143"/>
                  </a:cubicBezTo>
                  <a:cubicBezTo>
                    <a:pt x="103" y="140"/>
                    <a:pt x="99" y="135"/>
                    <a:pt x="92" y="132"/>
                  </a:cubicBezTo>
                  <a:cubicBezTo>
                    <a:pt x="85" y="118"/>
                    <a:pt x="75" y="104"/>
                    <a:pt x="66" y="92"/>
                  </a:cubicBezTo>
                  <a:cubicBezTo>
                    <a:pt x="65" y="88"/>
                    <a:pt x="58" y="80"/>
                    <a:pt x="54" y="78"/>
                  </a:cubicBezTo>
                  <a:cubicBezTo>
                    <a:pt x="49" y="73"/>
                    <a:pt x="43" y="69"/>
                    <a:pt x="36" y="66"/>
                  </a:cubicBezTo>
                  <a:cubicBezTo>
                    <a:pt x="26" y="71"/>
                    <a:pt x="34" y="76"/>
                    <a:pt x="21" y="78"/>
                  </a:cubicBezTo>
                  <a:cubicBezTo>
                    <a:pt x="17" y="83"/>
                    <a:pt x="18" y="84"/>
                    <a:pt x="12" y="84"/>
                  </a:cubicBezTo>
                  <a:cubicBezTo>
                    <a:pt x="10" y="84"/>
                    <a:pt x="6" y="83"/>
                    <a:pt x="6" y="8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0" name="Freeform 401"/>
            <p:cNvSpPr>
              <a:spLocks/>
            </p:cNvSpPr>
            <p:nvPr/>
          </p:nvSpPr>
          <p:spPr bwMode="auto">
            <a:xfrm>
              <a:off x="4803775" y="2389188"/>
              <a:ext cx="254000" cy="320675"/>
            </a:xfrm>
            <a:custGeom>
              <a:avLst/>
              <a:gdLst>
                <a:gd name="T0" fmla="*/ 9525 w 160"/>
                <a:gd name="T1" fmla="*/ 195262 h 202"/>
                <a:gd name="T2" fmla="*/ 25400 w 160"/>
                <a:gd name="T3" fmla="*/ 144463 h 202"/>
                <a:gd name="T4" fmla="*/ 49212 w 160"/>
                <a:gd name="T5" fmla="*/ 120650 h 202"/>
                <a:gd name="T6" fmla="*/ 58738 w 160"/>
                <a:gd name="T7" fmla="*/ 76200 h 202"/>
                <a:gd name="T8" fmla="*/ 90487 w 160"/>
                <a:gd name="T9" fmla="*/ 58738 h 202"/>
                <a:gd name="T10" fmla="*/ 101600 w 160"/>
                <a:gd name="T11" fmla="*/ 34925 h 202"/>
                <a:gd name="T12" fmla="*/ 95250 w 160"/>
                <a:gd name="T13" fmla="*/ 6350 h 202"/>
                <a:gd name="T14" fmla="*/ 120650 w 160"/>
                <a:gd name="T15" fmla="*/ 1588 h 202"/>
                <a:gd name="T16" fmla="*/ 134937 w 160"/>
                <a:gd name="T17" fmla="*/ 23812 h 202"/>
                <a:gd name="T18" fmla="*/ 157162 w 160"/>
                <a:gd name="T19" fmla="*/ 42862 h 202"/>
                <a:gd name="T20" fmla="*/ 204788 w 160"/>
                <a:gd name="T21" fmla="*/ 30163 h 202"/>
                <a:gd name="T22" fmla="*/ 242888 w 160"/>
                <a:gd name="T23" fmla="*/ 47625 h 202"/>
                <a:gd name="T24" fmla="*/ 242888 w 160"/>
                <a:gd name="T25" fmla="*/ 101600 h 202"/>
                <a:gd name="T26" fmla="*/ 249238 w 160"/>
                <a:gd name="T27" fmla="*/ 123825 h 202"/>
                <a:gd name="T28" fmla="*/ 244475 w 160"/>
                <a:gd name="T29" fmla="*/ 157163 h 202"/>
                <a:gd name="T30" fmla="*/ 228600 w 160"/>
                <a:gd name="T31" fmla="*/ 163512 h 202"/>
                <a:gd name="T32" fmla="*/ 201612 w 160"/>
                <a:gd name="T33" fmla="*/ 182562 h 202"/>
                <a:gd name="T34" fmla="*/ 182562 w 160"/>
                <a:gd name="T35" fmla="*/ 206375 h 202"/>
                <a:gd name="T36" fmla="*/ 195262 w 160"/>
                <a:gd name="T37" fmla="*/ 230188 h 202"/>
                <a:gd name="T38" fmla="*/ 215900 w 160"/>
                <a:gd name="T39" fmla="*/ 258763 h 202"/>
                <a:gd name="T40" fmla="*/ 185737 w 160"/>
                <a:gd name="T41" fmla="*/ 285750 h 202"/>
                <a:gd name="T42" fmla="*/ 187325 w 160"/>
                <a:gd name="T43" fmla="*/ 306388 h 202"/>
                <a:gd name="T44" fmla="*/ 158750 w 160"/>
                <a:gd name="T45" fmla="*/ 304800 h 202"/>
                <a:gd name="T46" fmla="*/ 130175 w 160"/>
                <a:gd name="T47" fmla="*/ 320675 h 202"/>
                <a:gd name="T48" fmla="*/ 101600 w 160"/>
                <a:gd name="T49" fmla="*/ 301625 h 202"/>
                <a:gd name="T50" fmla="*/ 76200 w 160"/>
                <a:gd name="T51" fmla="*/ 276225 h 202"/>
                <a:gd name="T52" fmla="*/ 34925 w 160"/>
                <a:gd name="T53" fmla="*/ 242888 h 202"/>
                <a:gd name="T54" fmla="*/ 15875 w 160"/>
                <a:gd name="T55" fmla="*/ 228600 h 202"/>
                <a:gd name="T56" fmla="*/ 9525 w 160"/>
                <a:gd name="T57" fmla="*/ 195262 h 20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60"/>
                <a:gd name="T88" fmla="*/ 0 h 202"/>
                <a:gd name="T89" fmla="*/ 160 w 160"/>
                <a:gd name="T90" fmla="*/ 202 h 20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60" h="202">
                  <a:moveTo>
                    <a:pt x="6" y="123"/>
                  </a:moveTo>
                  <a:cubicBezTo>
                    <a:pt x="0" y="108"/>
                    <a:pt x="3" y="98"/>
                    <a:pt x="16" y="91"/>
                  </a:cubicBezTo>
                  <a:cubicBezTo>
                    <a:pt x="20" y="84"/>
                    <a:pt x="25" y="81"/>
                    <a:pt x="31" y="76"/>
                  </a:cubicBezTo>
                  <a:cubicBezTo>
                    <a:pt x="37" y="64"/>
                    <a:pt x="32" y="64"/>
                    <a:pt x="37" y="48"/>
                  </a:cubicBezTo>
                  <a:cubicBezTo>
                    <a:pt x="37" y="47"/>
                    <a:pt x="55" y="38"/>
                    <a:pt x="57" y="37"/>
                  </a:cubicBezTo>
                  <a:cubicBezTo>
                    <a:pt x="61" y="32"/>
                    <a:pt x="63" y="29"/>
                    <a:pt x="64" y="22"/>
                  </a:cubicBezTo>
                  <a:cubicBezTo>
                    <a:pt x="63" y="15"/>
                    <a:pt x="61" y="11"/>
                    <a:pt x="60" y="4"/>
                  </a:cubicBezTo>
                  <a:cubicBezTo>
                    <a:pt x="66" y="0"/>
                    <a:pt x="69" y="0"/>
                    <a:pt x="76" y="1"/>
                  </a:cubicBezTo>
                  <a:cubicBezTo>
                    <a:pt x="78" y="9"/>
                    <a:pt x="78" y="12"/>
                    <a:pt x="85" y="15"/>
                  </a:cubicBezTo>
                  <a:cubicBezTo>
                    <a:pt x="90" y="24"/>
                    <a:pt x="89" y="24"/>
                    <a:pt x="99" y="27"/>
                  </a:cubicBezTo>
                  <a:cubicBezTo>
                    <a:pt x="109" y="35"/>
                    <a:pt x="120" y="24"/>
                    <a:pt x="129" y="19"/>
                  </a:cubicBezTo>
                  <a:cubicBezTo>
                    <a:pt x="137" y="23"/>
                    <a:pt x="145" y="26"/>
                    <a:pt x="153" y="30"/>
                  </a:cubicBezTo>
                  <a:cubicBezTo>
                    <a:pt x="151" y="41"/>
                    <a:pt x="148" y="53"/>
                    <a:pt x="153" y="64"/>
                  </a:cubicBezTo>
                  <a:cubicBezTo>
                    <a:pt x="150" y="71"/>
                    <a:pt x="151" y="74"/>
                    <a:pt x="157" y="78"/>
                  </a:cubicBezTo>
                  <a:cubicBezTo>
                    <a:pt x="160" y="84"/>
                    <a:pt x="156" y="92"/>
                    <a:pt x="154" y="99"/>
                  </a:cubicBezTo>
                  <a:cubicBezTo>
                    <a:pt x="153" y="111"/>
                    <a:pt x="152" y="109"/>
                    <a:pt x="144" y="103"/>
                  </a:cubicBezTo>
                  <a:cubicBezTo>
                    <a:pt x="136" y="106"/>
                    <a:pt x="136" y="113"/>
                    <a:pt x="127" y="115"/>
                  </a:cubicBezTo>
                  <a:cubicBezTo>
                    <a:pt x="120" y="121"/>
                    <a:pt x="119" y="122"/>
                    <a:pt x="115" y="130"/>
                  </a:cubicBezTo>
                  <a:cubicBezTo>
                    <a:pt x="121" y="136"/>
                    <a:pt x="120" y="138"/>
                    <a:pt x="123" y="145"/>
                  </a:cubicBezTo>
                  <a:cubicBezTo>
                    <a:pt x="124" y="152"/>
                    <a:pt x="136" y="163"/>
                    <a:pt x="136" y="163"/>
                  </a:cubicBezTo>
                  <a:cubicBezTo>
                    <a:pt x="134" y="173"/>
                    <a:pt x="124" y="175"/>
                    <a:pt x="117" y="180"/>
                  </a:cubicBezTo>
                  <a:cubicBezTo>
                    <a:pt x="121" y="185"/>
                    <a:pt x="130" y="191"/>
                    <a:pt x="118" y="193"/>
                  </a:cubicBezTo>
                  <a:cubicBezTo>
                    <a:pt x="110" y="192"/>
                    <a:pt x="107" y="190"/>
                    <a:pt x="100" y="192"/>
                  </a:cubicBezTo>
                  <a:cubicBezTo>
                    <a:pt x="95" y="196"/>
                    <a:pt x="88" y="201"/>
                    <a:pt x="82" y="202"/>
                  </a:cubicBezTo>
                  <a:cubicBezTo>
                    <a:pt x="73" y="201"/>
                    <a:pt x="72" y="193"/>
                    <a:pt x="64" y="190"/>
                  </a:cubicBezTo>
                  <a:cubicBezTo>
                    <a:pt x="44" y="194"/>
                    <a:pt x="39" y="193"/>
                    <a:pt x="48" y="174"/>
                  </a:cubicBezTo>
                  <a:cubicBezTo>
                    <a:pt x="45" y="158"/>
                    <a:pt x="38" y="154"/>
                    <a:pt x="22" y="153"/>
                  </a:cubicBezTo>
                  <a:cubicBezTo>
                    <a:pt x="17" y="151"/>
                    <a:pt x="15" y="147"/>
                    <a:pt x="10" y="144"/>
                  </a:cubicBezTo>
                  <a:cubicBezTo>
                    <a:pt x="10" y="143"/>
                    <a:pt x="6" y="114"/>
                    <a:pt x="6" y="1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1" name="Freeform 390"/>
            <p:cNvSpPr>
              <a:spLocks/>
            </p:cNvSpPr>
            <p:nvPr/>
          </p:nvSpPr>
          <p:spPr bwMode="auto">
            <a:xfrm>
              <a:off x="4510088" y="2551113"/>
              <a:ext cx="373062" cy="357187"/>
            </a:xfrm>
            <a:custGeom>
              <a:avLst/>
              <a:gdLst>
                <a:gd name="T0" fmla="*/ 107950 w 235"/>
                <a:gd name="T1" fmla="*/ 319087 h 225"/>
                <a:gd name="T2" fmla="*/ 117475 w 235"/>
                <a:gd name="T3" fmla="*/ 295275 h 225"/>
                <a:gd name="T4" fmla="*/ 119062 w 235"/>
                <a:gd name="T5" fmla="*/ 263525 h 225"/>
                <a:gd name="T6" fmla="*/ 112712 w 235"/>
                <a:gd name="T7" fmla="*/ 242887 h 225"/>
                <a:gd name="T8" fmla="*/ 90487 w 235"/>
                <a:gd name="T9" fmla="*/ 209550 h 225"/>
                <a:gd name="T10" fmla="*/ 80962 w 235"/>
                <a:gd name="T11" fmla="*/ 187325 h 225"/>
                <a:gd name="T12" fmla="*/ 79375 w 235"/>
                <a:gd name="T13" fmla="*/ 176212 h 225"/>
                <a:gd name="T14" fmla="*/ 66675 w 235"/>
                <a:gd name="T15" fmla="*/ 173037 h 225"/>
                <a:gd name="T16" fmla="*/ 55562 w 235"/>
                <a:gd name="T17" fmla="*/ 149225 h 225"/>
                <a:gd name="T18" fmla="*/ 41275 w 235"/>
                <a:gd name="T19" fmla="*/ 152400 h 225"/>
                <a:gd name="T20" fmla="*/ 19050 w 235"/>
                <a:gd name="T21" fmla="*/ 139700 h 225"/>
                <a:gd name="T22" fmla="*/ 4762 w 235"/>
                <a:gd name="T23" fmla="*/ 130175 h 225"/>
                <a:gd name="T24" fmla="*/ 26987 w 235"/>
                <a:gd name="T25" fmla="*/ 119062 h 225"/>
                <a:gd name="T26" fmla="*/ 46037 w 235"/>
                <a:gd name="T27" fmla="*/ 104775 h 225"/>
                <a:gd name="T28" fmla="*/ 65087 w 235"/>
                <a:gd name="T29" fmla="*/ 109537 h 225"/>
                <a:gd name="T30" fmla="*/ 103187 w 235"/>
                <a:gd name="T31" fmla="*/ 96837 h 225"/>
                <a:gd name="T32" fmla="*/ 107950 w 235"/>
                <a:gd name="T33" fmla="*/ 90487 h 225"/>
                <a:gd name="T34" fmla="*/ 93662 w 235"/>
                <a:gd name="T35" fmla="*/ 76200 h 225"/>
                <a:gd name="T36" fmla="*/ 104775 w 235"/>
                <a:gd name="T37" fmla="*/ 57150 h 225"/>
                <a:gd name="T38" fmla="*/ 142875 w 235"/>
                <a:gd name="T39" fmla="*/ 63500 h 225"/>
                <a:gd name="T40" fmla="*/ 179387 w 235"/>
                <a:gd name="T41" fmla="*/ 42862 h 225"/>
                <a:gd name="T42" fmla="*/ 200025 w 235"/>
                <a:gd name="T43" fmla="*/ 4762 h 225"/>
                <a:gd name="T44" fmla="*/ 222250 w 235"/>
                <a:gd name="T45" fmla="*/ 11112 h 225"/>
                <a:gd name="T46" fmla="*/ 238125 w 235"/>
                <a:gd name="T47" fmla="*/ 33337 h 225"/>
                <a:gd name="T48" fmla="*/ 255587 w 235"/>
                <a:gd name="T49" fmla="*/ 42862 h 225"/>
                <a:gd name="T50" fmla="*/ 280987 w 235"/>
                <a:gd name="T51" fmla="*/ 58737 h 225"/>
                <a:gd name="T52" fmla="*/ 323850 w 235"/>
                <a:gd name="T53" fmla="*/ 73025 h 225"/>
                <a:gd name="T54" fmla="*/ 360362 w 235"/>
                <a:gd name="T55" fmla="*/ 87312 h 225"/>
                <a:gd name="T56" fmla="*/ 366712 w 235"/>
                <a:gd name="T57" fmla="*/ 106362 h 225"/>
                <a:gd name="T58" fmla="*/ 357187 w 235"/>
                <a:gd name="T59" fmla="*/ 142875 h 225"/>
                <a:gd name="T60" fmla="*/ 331787 w 235"/>
                <a:gd name="T61" fmla="*/ 161925 h 225"/>
                <a:gd name="T62" fmla="*/ 314325 w 235"/>
                <a:gd name="T63" fmla="*/ 182562 h 225"/>
                <a:gd name="T64" fmla="*/ 309562 w 235"/>
                <a:gd name="T65" fmla="*/ 204787 h 225"/>
                <a:gd name="T66" fmla="*/ 328612 w 235"/>
                <a:gd name="T67" fmla="*/ 219075 h 225"/>
                <a:gd name="T68" fmla="*/ 341312 w 235"/>
                <a:gd name="T69" fmla="*/ 228600 h 225"/>
                <a:gd name="T70" fmla="*/ 327025 w 235"/>
                <a:gd name="T71" fmla="*/ 247650 h 225"/>
                <a:gd name="T72" fmla="*/ 336550 w 235"/>
                <a:gd name="T73" fmla="*/ 280987 h 225"/>
                <a:gd name="T74" fmla="*/ 333375 w 235"/>
                <a:gd name="T75" fmla="*/ 309562 h 225"/>
                <a:gd name="T76" fmla="*/ 309562 w 235"/>
                <a:gd name="T77" fmla="*/ 330200 h 225"/>
                <a:gd name="T78" fmla="*/ 293687 w 235"/>
                <a:gd name="T79" fmla="*/ 320675 h 225"/>
                <a:gd name="T80" fmla="*/ 265112 w 235"/>
                <a:gd name="T81" fmla="*/ 311150 h 225"/>
                <a:gd name="T82" fmla="*/ 238125 w 235"/>
                <a:gd name="T83" fmla="*/ 330200 h 225"/>
                <a:gd name="T84" fmla="*/ 223837 w 235"/>
                <a:gd name="T85" fmla="*/ 354012 h 225"/>
                <a:gd name="T86" fmla="*/ 190500 w 235"/>
                <a:gd name="T87" fmla="*/ 354012 h 225"/>
                <a:gd name="T88" fmla="*/ 136525 w 235"/>
                <a:gd name="T89" fmla="*/ 342900 h 225"/>
                <a:gd name="T90" fmla="*/ 117475 w 235"/>
                <a:gd name="T91" fmla="*/ 330200 h 225"/>
                <a:gd name="T92" fmla="*/ 107950 w 235"/>
                <a:gd name="T93" fmla="*/ 319087 h 22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35"/>
                <a:gd name="T142" fmla="*/ 0 h 225"/>
                <a:gd name="T143" fmla="*/ 235 w 235"/>
                <a:gd name="T144" fmla="*/ 225 h 22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35" h="225">
                  <a:moveTo>
                    <a:pt x="68" y="201"/>
                  </a:moveTo>
                  <a:cubicBezTo>
                    <a:pt x="69" y="195"/>
                    <a:pt x="70" y="191"/>
                    <a:pt x="74" y="186"/>
                  </a:cubicBezTo>
                  <a:cubicBezTo>
                    <a:pt x="72" y="177"/>
                    <a:pt x="66" y="173"/>
                    <a:pt x="75" y="166"/>
                  </a:cubicBezTo>
                  <a:cubicBezTo>
                    <a:pt x="78" y="160"/>
                    <a:pt x="76" y="158"/>
                    <a:pt x="71" y="153"/>
                  </a:cubicBezTo>
                  <a:cubicBezTo>
                    <a:pt x="69" y="133"/>
                    <a:pt x="72" y="135"/>
                    <a:pt x="57" y="132"/>
                  </a:cubicBezTo>
                  <a:cubicBezTo>
                    <a:pt x="51" y="127"/>
                    <a:pt x="50" y="126"/>
                    <a:pt x="51" y="118"/>
                  </a:cubicBezTo>
                  <a:cubicBezTo>
                    <a:pt x="51" y="116"/>
                    <a:pt x="52" y="113"/>
                    <a:pt x="50" y="111"/>
                  </a:cubicBezTo>
                  <a:cubicBezTo>
                    <a:pt x="48" y="109"/>
                    <a:pt x="43" y="111"/>
                    <a:pt x="42" y="109"/>
                  </a:cubicBezTo>
                  <a:cubicBezTo>
                    <a:pt x="31" y="91"/>
                    <a:pt x="50" y="99"/>
                    <a:pt x="35" y="94"/>
                  </a:cubicBezTo>
                  <a:cubicBezTo>
                    <a:pt x="25" y="110"/>
                    <a:pt x="30" y="102"/>
                    <a:pt x="26" y="96"/>
                  </a:cubicBezTo>
                  <a:cubicBezTo>
                    <a:pt x="24" y="93"/>
                    <a:pt x="15" y="90"/>
                    <a:pt x="12" y="88"/>
                  </a:cubicBezTo>
                  <a:cubicBezTo>
                    <a:pt x="10" y="85"/>
                    <a:pt x="5" y="85"/>
                    <a:pt x="3" y="82"/>
                  </a:cubicBezTo>
                  <a:cubicBezTo>
                    <a:pt x="0" y="77"/>
                    <a:pt x="16" y="75"/>
                    <a:pt x="17" y="75"/>
                  </a:cubicBezTo>
                  <a:cubicBezTo>
                    <a:pt x="18" y="66"/>
                    <a:pt x="19" y="60"/>
                    <a:pt x="29" y="66"/>
                  </a:cubicBezTo>
                  <a:cubicBezTo>
                    <a:pt x="34" y="58"/>
                    <a:pt x="34" y="65"/>
                    <a:pt x="41" y="69"/>
                  </a:cubicBezTo>
                  <a:cubicBezTo>
                    <a:pt x="49" y="65"/>
                    <a:pt x="57" y="64"/>
                    <a:pt x="65" y="61"/>
                  </a:cubicBezTo>
                  <a:cubicBezTo>
                    <a:pt x="66" y="60"/>
                    <a:pt x="69" y="59"/>
                    <a:pt x="68" y="57"/>
                  </a:cubicBezTo>
                  <a:cubicBezTo>
                    <a:pt x="66" y="53"/>
                    <a:pt x="59" y="48"/>
                    <a:pt x="59" y="48"/>
                  </a:cubicBezTo>
                  <a:cubicBezTo>
                    <a:pt x="60" y="38"/>
                    <a:pt x="55" y="33"/>
                    <a:pt x="66" y="36"/>
                  </a:cubicBezTo>
                  <a:cubicBezTo>
                    <a:pt x="74" y="42"/>
                    <a:pt x="81" y="43"/>
                    <a:pt x="90" y="40"/>
                  </a:cubicBezTo>
                  <a:cubicBezTo>
                    <a:pt x="107" y="46"/>
                    <a:pt x="96" y="30"/>
                    <a:pt x="113" y="27"/>
                  </a:cubicBezTo>
                  <a:cubicBezTo>
                    <a:pt x="119" y="16"/>
                    <a:pt x="112" y="5"/>
                    <a:pt x="126" y="3"/>
                  </a:cubicBezTo>
                  <a:cubicBezTo>
                    <a:pt x="133" y="0"/>
                    <a:pt x="136" y="1"/>
                    <a:pt x="140" y="7"/>
                  </a:cubicBezTo>
                  <a:cubicBezTo>
                    <a:pt x="141" y="18"/>
                    <a:pt x="141" y="17"/>
                    <a:pt x="150" y="21"/>
                  </a:cubicBezTo>
                  <a:cubicBezTo>
                    <a:pt x="159" y="33"/>
                    <a:pt x="144" y="14"/>
                    <a:pt x="161" y="27"/>
                  </a:cubicBezTo>
                  <a:cubicBezTo>
                    <a:pt x="169" y="33"/>
                    <a:pt x="163" y="35"/>
                    <a:pt x="177" y="37"/>
                  </a:cubicBezTo>
                  <a:cubicBezTo>
                    <a:pt x="191" y="42"/>
                    <a:pt x="184" y="45"/>
                    <a:pt x="204" y="46"/>
                  </a:cubicBezTo>
                  <a:cubicBezTo>
                    <a:pt x="208" y="53"/>
                    <a:pt x="219" y="54"/>
                    <a:pt x="227" y="55"/>
                  </a:cubicBezTo>
                  <a:cubicBezTo>
                    <a:pt x="233" y="58"/>
                    <a:pt x="234" y="61"/>
                    <a:pt x="231" y="67"/>
                  </a:cubicBezTo>
                  <a:cubicBezTo>
                    <a:pt x="229" y="77"/>
                    <a:pt x="235" y="84"/>
                    <a:pt x="225" y="90"/>
                  </a:cubicBezTo>
                  <a:cubicBezTo>
                    <a:pt x="224" y="98"/>
                    <a:pt x="216" y="98"/>
                    <a:pt x="209" y="102"/>
                  </a:cubicBezTo>
                  <a:cubicBezTo>
                    <a:pt x="207" y="111"/>
                    <a:pt x="207" y="113"/>
                    <a:pt x="198" y="115"/>
                  </a:cubicBezTo>
                  <a:cubicBezTo>
                    <a:pt x="194" y="122"/>
                    <a:pt x="198" y="122"/>
                    <a:pt x="195" y="129"/>
                  </a:cubicBezTo>
                  <a:cubicBezTo>
                    <a:pt x="199" y="134"/>
                    <a:pt x="202" y="135"/>
                    <a:pt x="207" y="138"/>
                  </a:cubicBezTo>
                  <a:cubicBezTo>
                    <a:pt x="208" y="141"/>
                    <a:pt x="214" y="141"/>
                    <a:pt x="215" y="144"/>
                  </a:cubicBezTo>
                  <a:cubicBezTo>
                    <a:pt x="216" y="146"/>
                    <a:pt x="207" y="155"/>
                    <a:pt x="206" y="156"/>
                  </a:cubicBezTo>
                  <a:cubicBezTo>
                    <a:pt x="207" y="164"/>
                    <a:pt x="208" y="170"/>
                    <a:pt x="212" y="177"/>
                  </a:cubicBezTo>
                  <a:cubicBezTo>
                    <a:pt x="205" y="187"/>
                    <a:pt x="204" y="185"/>
                    <a:pt x="210" y="195"/>
                  </a:cubicBezTo>
                  <a:cubicBezTo>
                    <a:pt x="209" y="204"/>
                    <a:pt x="203" y="206"/>
                    <a:pt x="195" y="208"/>
                  </a:cubicBezTo>
                  <a:cubicBezTo>
                    <a:pt x="190" y="203"/>
                    <a:pt x="192" y="197"/>
                    <a:pt x="185" y="202"/>
                  </a:cubicBezTo>
                  <a:cubicBezTo>
                    <a:pt x="177" y="201"/>
                    <a:pt x="174" y="200"/>
                    <a:pt x="167" y="196"/>
                  </a:cubicBezTo>
                  <a:cubicBezTo>
                    <a:pt x="159" y="199"/>
                    <a:pt x="158" y="206"/>
                    <a:pt x="150" y="208"/>
                  </a:cubicBezTo>
                  <a:cubicBezTo>
                    <a:pt x="146" y="215"/>
                    <a:pt x="152" y="221"/>
                    <a:pt x="141" y="223"/>
                  </a:cubicBezTo>
                  <a:cubicBezTo>
                    <a:pt x="133" y="217"/>
                    <a:pt x="129" y="221"/>
                    <a:pt x="120" y="223"/>
                  </a:cubicBezTo>
                  <a:cubicBezTo>
                    <a:pt x="116" y="225"/>
                    <a:pt x="93" y="217"/>
                    <a:pt x="86" y="216"/>
                  </a:cubicBezTo>
                  <a:cubicBezTo>
                    <a:pt x="83" y="209"/>
                    <a:pt x="80" y="211"/>
                    <a:pt x="74" y="208"/>
                  </a:cubicBezTo>
                  <a:cubicBezTo>
                    <a:pt x="72" y="205"/>
                    <a:pt x="70" y="197"/>
                    <a:pt x="68" y="20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2" name="Freeform 398"/>
            <p:cNvSpPr>
              <a:spLocks/>
            </p:cNvSpPr>
            <p:nvPr/>
          </p:nvSpPr>
          <p:spPr bwMode="auto">
            <a:xfrm>
              <a:off x="4816475" y="2687638"/>
              <a:ext cx="130175" cy="101600"/>
            </a:xfrm>
            <a:custGeom>
              <a:avLst/>
              <a:gdLst>
                <a:gd name="T0" fmla="*/ 36512 w 82"/>
                <a:gd name="T1" fmla="*/ 101600 h 64"/>
                <a:gd name="T2" fmla="*/ 11112 w 82"/>
                <a:gd name="T3" fmla="*/ 74612 h 64"/>
                <a:gd name="T4" fmla="*/ 3175 w 82"/>
                <a:gd name="T5" fmla="*/ 53975 h 64"/>
                <a:gd name="T6" fmla="*/ 1588 w 82"/>
                <a:gd name="T7" fmla="*/ 46037 h 64"/>
                <a:gd name="T8" fmla="*/ 20637 w 82"/>
                <a:gd name="T9" fmla="*/ 36512 h 64"/>
                <a:gd name="T10" fmla="*/ 58738 w 82"/>
                <a:gd name="T11" fmla="*/ 6350 h 64"/>
                <a:gd name="T12" fmla="*/ 98425 w 82"/>
                <a:gd name="T13" fmla="*/ 3175 h 64"/>
                <a:gd name="T14" fmla="*/ 120650 w 82"/>
                <a:gd name="T15" fmla="*/ 25400 h 64"/>
                <a:gd name="T16" fmla="*/ 107950 w 82"/>
                <a:gd name="T17" fmla="*/ 65087 h 64"/>
                <a:gd name="T18" fmla="*/ 88900 w 82"/>
                <a:gd name="T19" fmla="*/ 79375 h 64"/>
                <a:gd name="T20" fmla="*/ 46037 w 82"/>
                <a:gd name="T21" fmla="*/ 88900 h 64"/>
                <a:gd name="T22" fmla="*/ 36512 w 82"/>
                <a:gd name="T23" fmla="*/ 101600 h 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2"/>
                <a:gd name="T37" fmla="*/ 0 h 64"/>
                <a:gd name="T38" fmla="*/ 82 w 82"/>
                <a:gd name="T39" fmla="*/ 64 h 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2" h="64">
                  <a:moveTo>
                    <a:pt x="23" y="64"/>
                  </a:moveTo>
                  <a:cubicBezTo>
                    <a:pt x="18" y="58"/>
                    <a:pt x="13" y="51"/>
                    <a:pt x="7" y="47"/>
                  </a:cubicBezTo>
                  <a:cubicBezTo>
                    <a:pt x="5" y="43"/>
                    <a:pt x="4" y="38"/>
                    <a:pt x="2" y="34"/>
                  </a:cubicBezTo>
                  <a:cubicBezTo>
                    <a:pt x="2" y="32"/>
                    <a:pt x="0" y="30"/>
                    <a:pt x="1" y="29"/>
                  </a:cubicBezTo>
                  <a:cubicBezTo>
                    <a:pt x="4" y="26"/>
                    <a:pt x="13" y="23"/>
                    <a:pt x="13" y="23"/>
                  </a:cubicBezTo>
                  <a:cubicBezTo>
                    <a:pt x="15" y="12"/>
                    <a:pt x="27" y="6"/>
                    <a:pt x="37" y="4"/>
                  </a:cubicBezTo>
                  <a:cubicBezTo>
                    <a:pt x="45" y="0"/>
                    <a:pt x="53" y="1"/>
                    <a:pt x="62" y="2"/>
                  </a:cubicBezTo>
                  <a:cubicBezTo>
                    <a:pt x="66" y="9"/>
                    <a:pt x="68" y="13"/>
                    <a:pt x="76" y="16"/>
                  </a:cubicBezTo>
                  <a:cubicBezTo>
                    <a:pt x="78" y="26"/>
                    <a:pt x="82" y="39"/>
                    <a:pt x="68" y="41"/>
                  </a:cubicBezTo>
                  <a:cubicBezTo>
                    <a:pt x="62" y="46"/>
                    <a:pt x="64" y="49"/>
                    <a:pt x="56" y="50"/>
                  </a:cubicBezTo>
                  <a:cubicBezTo>
                    <a:pt x="48" y="54"/>
                    <a:pt x="38" y="54"/>
                    <a:pt x="29" y="56"/>
                  </a:cubicBezTo>
                  <a:cubicBezTo>
                    <a:pt x="25" y="58"/>
                    <a:pt x="17" y="60"/>
                    <a:pt x="23" y="6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3" name="Freeform 399"/>
            <p:cNvSpPr>
              <a:spLocks/>
            </p:cNvSpPr>
            <p:nvPr/>
          </p:nvSpPr>
          <p:spPr bwMode="auto">
            <a:xfrm>
              <a:off x="4705350" y="2536825"/>
              <a:ext cx="122238" cy="96838"/>
            </a:xfrm>
            <a:custGeom>
              <a:avLst/>
              <a:gdLst>
                <a:gd name="T0" fmla="*/ 7938 w 77"/>
                <a:gd name="T1" fmla="*/ 25400 h 61"/>
                <a:gd name="T2" fmla="*/ 31750 w 77"/>
                <a:gd name="T3" fmla="*/ 0 h 61"/>
                <a:gd name="T4" fmla="*/ 88900 w 77"/>
                <a:gd name="T5" fmla="*/ 20638 h 61"/>
                <a:gd name="T6" fmla="*/ 109538 w 77"/>
                <a:gd name="T7" fmla="*/ 42863 h 61"/>
                <a:gd name="T8" fmla="*/ 122238 w 77"/>
                <a:gd name="T9" fmla="*/ 63500 h 61"/>
                <a:gd name="T10" fmla="*/ 69850 w 77"/>
                <a:gd name="T11" fmla="*/ 73025 h 61"/>
                <a:gd name="T12" fmla="*/ 33338 w 77"/>
                <a:gd name="T13" fmla="*/ 49213 h 61"/>
                <a:gd name="T14" fmla="*/ 19050 w 77"/>
                <a:gd name="T15" fmla="*/ 30163 h 61"/>
                <a:gd name="T16" fmla="*/ 7938 w 77"/>
                <a:gd name="T17" fmla="*/ 25400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7"/>
                <a:gd name="T28" fmla="*/ 0 h 61"/>
                <a:gd name="T29" fmla="*/ 77 w 77"/>
                <a:gd name="T30" fmla="*/ 61 h 6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7" h="61">
                  <a:moveTo>
                    <a:pt x="5" y="16"/>
                  </a:moveTo>
                  <a:cubicBezTo>
                    <a:pt x="0" y="6"/>
                    <a:pt x="12" y="1"/>
                    <a:pt x="20" y="0"/>
                  </a:cubicBezTo>
                  <a:cubicBezTo>
                    <a:pt x="38" y="2"/>
                    <a:pt x="30" y="11"/>
                    <a:pt x="56" y="13"/>
                  </a:cubicBezTo>
                  <a:cubicBezTo>
                    <a:pt x="62" y="17"/>
                    <a:pt x="62" y="24"/>
                    <a:pt x="69" y="27"/>
                  </a:cubicBezTo>
                  <a:cubicBezTo>
                    <a:pt x="72" y="31"/>
                    <a:pt x="74" y="36"/>
                    <a:pt x="77" y="40"/>
                  </a:cubicBezTo>
                  <a:cubicBezTo>
                    <a:pt x="73" y="61"/>
                    <a:pt x="60" y="51"/>
                    <a:pt x="44" y="46"/>
                  </a:cubicBezTo>
                  <a:cubicBezTo>
                    <a:pt x="40" y="38"/>
                    <a:pt x="30" y="33"/>
                    <a:pt x="21" y="31"/>
                  </a:cubicBezTo>
                  <a:cubicBezTo>
                    <a:pt x="20" y="23"/>
                    <a:pt x="19" y="23"/>
                    <a:pt x="12" y="19"/>
                  </a:cubicBezTo>
                  <a:cubicBezTo>
                    <a:pt x="10" y="18"/>
                    <a:pt x="3" y="15"/>
                    <a:pt x="5" y="1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4" name="Freeform 400"/>
            <p:cNvSpPr>
              <a:spLocks/>
            </p:cNvSpPr>
            <p:nvPr/>
          </p:nvSpPr>
          <p:spPr bwMode="auto">
            <a:xfrm>
              <a:off x="4768850" y="2455863"/>
              <a:ext cx="93663" cy="111125"/>
            </a:xfrm>
            <a:custGeom>
              <a:avLst/>
              <a:gdLst>
                <a:gd name="T0" fmla="*/ 7938 w 59"/>
                <a:gd name="T1" fmla="*/ 101600 h 70"/>
                <a:gd name="T2" fmla="*/ 7938 w 59"/>
                <a:gd name="T3" fmla="*/ 71437 h 70"/>
                <a:gd name="T4" fmla="*/ 34925 w 59"/>
                <a:gd name="T5" fmla="*/ 23812 h 70"/>
                <a:gd name="T6" fmla="*/ 53975 w 59"/>
                <a:gd name="T7" fmla="*/ 0 h 70"/>
                <a:gd name="T8" fmla="*/ 74613 w 59"/>
                <a:gd name="T9" fmla="*/ 15875 h 70"/>
                <a:gd name="T10" fmla="*/ 93663 w 59"/>
                <a:gd name="T11" fmla="*/ 28575 h 70"/>
                <a:gd name="T12" fmla="*/ 55563 w 59"/>
                <a:gd name="T13" fmla="*/ 77787 h 70"/>
                <a:gd name="T14" fmla="*/ 31750 w 59"/>
                <a:gd name="T15" fmla="*/ 111125 h 70"/>
                <a:gd name="T16" fmla="*/ 17463 w 59"/>
                <a:gd name="T17" fmla="*/ 109538 h 70"/>
                <a:gd name="T18" fmla="*/ 6350 w 59"/>
                <a:gd name="T19" fmla="*/ 96837 h 70"/>
                <a:gd name="T20" fmla="*/ 7938 w 59"/>
                <a:gd name="T21" fmla="*/ 101600 h 7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9"/>
                <a:gd name="T34" fmla="*/ 0 h 70"/>
                <a:gd name="T35" fmla="*/ 59 w 59"/>
                <a:gd name="T36" fmla="*/ 70 h 7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9" h="70">
                  <a:moveTo>
                    <a:pt x="5" y="64"/>
                  </a:moveTo>
                  <a:cubicBezTo>
                    <a:pt x="0" y="57"/>
                    <a:pt x="0" y="52"/>
                    <a:pt x="5" y="45"/>
                  </a:cubicBezTo>
                  <a:cubicBezTo>
                    <a:pt x="10" y="29"/>
                    <a:pt x="9" y="25"/>
                    <a:pt x="22" y="15"/>
                  </a:cubicBezTo>
                  <a:cubicBezTo>
                    <a:pt x="24" y="7"/>
                    <a:pt x="27" y="4"/>
                    <a:pt x="34" y="0"/>
                  </a:cubicBezTo>
                  <a:cubicBezTo>
                    <a:pt x="39" y="7"/>
                    <a:pt x="38" y="9"/>
                    <a:pt x="47" y="10"/>
                  </a:cubicBezTo>
                  <a:cubicBezTo>
                    <a:pt x="54" y="13"/>
                    <a:pt x="57" y="10"/>
                    <a:pt x="59" y="18"/>
                  </a:cubicBezTo>
                  <a:cubicBezTo>
                    <a:pt x="50" y="31"/>
                    <a:pt x="55" y="45"/>
                    <a:pt x="35" y="49"/>
                  </a:cubicBezTo>
                  <a:cubicBezTo>
                    <a:pt x="30" y="57"/>
                    <a:pt x="31" y="68"/>
                    <a:pt x="20" y="70"/>
                  </a:cubicBezTo>
                  <a:cubicBezTo>
                    <a:pt x="17" y="70"/>
                    <a:pt x="14" y="70"/>
                    <a:pt x="11" y="69"/>
                  </a:cubicBezTo>
                  <a:cubicBezTo>
                    <a:pt x="8" y="67"/>
                    <a:pt x="9" y="61"/>
                    <a:pt x="4" y="61"/>
                  </a:cubicBezTo>
                  <a:cubicBezTo>
                    <a:pt x="3" y="61"/>
                    <a:pt x="5" y="63"/>
                    <a:pt x="5" y="6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5" name="Freeform 402"/>
            <p:cNvSpPr>
              <a:spLocks/>
            </p:cNvSpPr>
            <p:nvPr/>
          </p:nvSpPr>
          <p:spPr bwMode="auto">
            <a:xfrm>
              <a:off x="4932363" y="2638425"/>
              <a:ext cx="193675" cy="104775"/>
            </a:xfrm>
            <a:custGeom>
              <a:avLst/>
              <a:gdLst>
                <a:gd name="T0" fmla="*/ 54626 w 117"/>
                <a:gd name="T1" fmla="*/ 103188 h 66"/>
                <a:gd name="T2" fmla="*/ 6621 w 117"/>
                <a:gd name="T3" fmla="*/ 88900 h 66"/>
                <a:gd name="T4" fmla="*/ 0 w 117"/>
                <a:gd name="T5" fmla="*/ 84137 h 66"/>
                <a:gd name="T6" fmla="*/ 34762 w 117"/>
                <a:gd name="T7" fmla="*/ 55562 h 66"/>
                <a:gd name="T8" fmla="*/ 69524 w 117"/>
                <a:gd name="T9" fmla="*/ 47625 h 66"/>
                <a:gd name="T10" fmla="*/ 86078 w 117"/>
                <a:gd name="T11" fmla="*/ 23812 h 66"/>
                <a:gd name="T12" fmla="*/ 109253 w 117"/>
                <a:gd name="T13" fmla="*/ 3175 h 66"/>
                <a:gd name="T14" fmla="*/ 134083 w 117"/>
                <a:gd name="T15" fmla="*/ 0 h 66"/>
                <a:gd name="T16" fmla="*/ 183743 w 117"/>
                <a:gd name="T17" fmla="*/ 12700 h 66"/>
                <a:gd name="T18" fmla="*/ 193675 w 117"/>
                <a:gd name="T19" fmla="*/ 36512 h 66"/>
                <a:gd name="T20" fmla="*/ 140704 w 117"/>
                <a:gd name="T21" fmla="*/ 76200 h 66"/>
                <a:gd name="T22" fmla="*/ 120840 w 117"/>
                <a:gd name="T23" fmla="*/ 93662 h 66"/>
                <a:gd name="T24" fmla="*/ 71180 w 117"/>
                <a:gd name="T25" fmla="*/ 104775 h 66"/>
                <a:gd name="T26" fmla="*/ 54626 w 117"/>
                <a:gd name="T27" fmla="*/ 103188 h 6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7"/>
                <a:gd name="T43" fmla="*/ 0 h 66"/>
                <a:gd name="T44" fmla="*/ 117 w 117"/>
                <a:gd name="T45" fmla="*/ 66 h 6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7" h="66">
                  <a:moveTo>
                    <a:pt x="33" y="65"/>
                  </a:moveTo>
                  <a:cubicBezTo>
                    <a:pt x="23" y="63"/>
                    <a:pt x="14" y="58"/>
                    <a:pt x="4" y="56"/>
                  </a:cubicBezTo>
                  <a:cubicBezTo>
                    <a:pt x="3" y="55"/>
                    <a:pt x="0" y="55"/>
                    <a:pt x="0" y="53"/>
                  </a:cubicBezTo>
                  <a:cubicBezTo>
                    <a:pt x="0" y="49"/>
                    <a:pt x="18" y="36"/>
                    <a:pt x="21" y="35"/>
                  </a:cubicBezTo>
                  <a:cubicBezTo>
                    <a:pt x="31" y="36"/>
                    <a:pt x="37" y="39"/>
                    <a:pt x="42" y="30"/>
                  </a:cubicBezTo>
                  <a:cubicBezTo>
                    <a:pt x="43" y="20"/>
                    <a:pt x="44" y="19"/>
                    <a:pt x="52" y="15"/>
                  </a:cubicBezTo>
                  <a:cubicBezTo>
                    <a:pt x="57" y="8"/>
                    <a:pt x="57" y="4"/>
                    <a:pt x="66" y="2"/>
                  </a:cubicBezTo>
                  <a:cubicBezTo>
                    <a:pt x="81" y="13"/>
                    <a:pt x="70" y="6"/>
                    <a:pt x="81" y="0"/>
                  </a:cubicBezTo>
                  <a:cubicBezTo>
                    <a:pt x="92" y="2"/>
                    <a:pt x="101" y="5"/>
                    <a:pt x="111" y="8"/>
                  </a:cubicBezTo>
                  <a:cubicBezTo>
                    <a:pt x="112" y="14"/>
                    <a:pt x="114" y="17"/>
                    <a:pt x="117" y="23"/>
                  </a:cubicBezTo>
                  <a:cubicBezTo>
                    <a:pt x="109" y="47"/>
                    <a:pt x="114" y="46"/>
                    <a:pt x="85" y="48"/>
                  </a:cubicBezTo>
                  <a:cubicBezTo>
                    <a:pt x="80" y="54"/>
                    <a:pt x="77" y="52"/>
                    <a:pt x="73" y="59"/>
                  </a:cubicBezTo>
                  <a:cubicBezTo>
                    <a:pt x="60" y="55"/>
                    <a:pt x="55" y="64"/>
                    <a:pt x="43" y="66"/>
                  </a:cubicBezTo>
                  <a:cubicBezTo>
                    <a:pt x="41" y="66"/>
                    <a:pt x="17" y="60"/>
                    <a:pt x="33" y="6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6" name="Freeform 404"/>
            <p:cNvSpPr>
              <a:spLocks/>
            </p:cNvSpPr>
            <p:nvPr/>
          </p:nvSpPr>
          <p:spPr bwMode="auto">
            <a:xfrm>
              <a:off x="5010150" y="2713038"/>
              <a:ext cx="96838" cy="104775"/>
            </a:xfrm>
            <a:custGeom>
              <a:avLst/>
              <a:gdLst>
                <a:gd name="T0" fmla="*/ 23813 w 61"/>
                <a:gd name="T1" fmla="*/ 104775 h 66"/>
                <a:gd name="T2" fmla="*/ 9525 w 61"/>
                <a:gd name="T3" fmla="*/ 85725 h 66"/>
                <a:gd name="T4" fmla="*/ 0 w 61"/>
                <a:gd name="T5" fmla="*/ 61912 h 66"/>
                <a:gd name="T6" fmla="*/ 0 w 61"/>
                <a:gd name="T7" fmla="*/ 38100 h 66"/>
                <a:gd name="T8" fmla="*/ 41275 w 61"/>
                <a:gd name="T9" fmla="*/ 19050 h 66"/>
                <a:gd name="T10" fmla="*/ 69850 w 61"/>
                <a:gd name="T11" fmla="*/ 0 h 66"/>
                <a:gd name="T12" fmla="*/ 85725 w 61"/>
                <a:gd name="T13" fmla="*/ 1588 h 66"/>
                <a:gd name="T14" fmla="*/ 80963 w 61"/>
                <a:gd name="T15" fmla="*/ 25400 h 66"/>
                <a:gd name="T16" fmla="*/ 65088 w 61"/>
                <a:gd name="T17" fmla="*/ 53975 h 66"/>
                <a:gd name="T18" fmla="*/ 38100 w 61"/>
                <a:gd name="T19" fmla="*/ 77787 h 66"/>
                <a:gd name="T20" fmla="*/ 31750 w 61"/>
                <a:gd name="T21" fmla="*/ 100012 h 66"/>
                <a:gd name="T22" fmla="*/ 23813 w 61"/>
                <a:gd name="T23" fmla="*/ 104775 h 6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1"/>
                <a:gd name="T37" fmla="*/ 0 h 66"/>
                <a:gd name="T38" fmla="*/ 61 w 61"/>
                <a:gd name="T39" fmla="*/ 66 h 6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1" h="66">
                  <a:moveTo>
                    <a:pt x="15" y="66"/>
                  </a:moveTo>
                  <a:cubicBezTo>
                    <a:pt x="10" y="62"/>
                    <a:pt x="9" y="59"/>
                    <a:pt x="6" y="54"/>
                  </a:cubicBezTo>
                  <a:cubicBezTo>
                    <a:pt x="5" y="48"/>
                    <a:pt x="3" y="44"/>
                    <a:pt x="0" y="39"/>
                  </a:cubicBezTo>
                  <a:cubicBezTo>
                    <a:pt x="3" y="33"/>
                    <a:pt x="4" y="30"/>
                    <a:pt x="0" y="24"/>
                  </a:cubicBezTo>
                  <a:cubicBezTo>
                    <a:pt x="3" y="11"/>
                    <a:pt x="14" y="13"/>
                    <a:pt x="26" y="12"/>
                  </a:cubicBezTo>
                  <a:cubicBezTo>
                    <a:pt x="31" y="6"/>
                    <a:pt x="36" y="2"/>
                    <a:pt x="44" y="0"/>
                  </a:cubicBezTo>
                  <a:cubicBezTo>
                    <a:pt x="47" y="0"/>
                    <a:pt x="51" y="0"/>
                    <a:pt x="54" y="1"/>
                  </a:cubicBezTo>
                  <a:cubicBezTo>
                    <a:pt x="61" y="4"/>
                    <a:pt x="58" y="15"/>
                    <a:pt x="51" y="16"/>
                  </a:cubicBezTo>
                  <a:cubicBezTo>
                    <a:pt x="48" y="21"/>
                    <a:pt x="45" y="30"/>
                    <a:pt x="41" y="34"/>
                  </a:cubicBezTo>
                  <a:cubicBezTo>
                    <a:pt x="35" y="39"/>
                    <a:pt x="29" y="42"/>
                    <a:pt x="24" y="49"/>
                  </a:cubicBezTo>
                  <a:cubicBezTo>
                    <a:pt x="23" y="52"/>
                    <a:pt x="22" y="61"/>
                    <a:pt x="20" y="63"/>
                  </a:cubicBezTo>
                  <a:cubicBezTo>
                    <a:pt x="19" y="65"/>
                    <a:pt x="15" y="66"/>
                    <a:pt x="15" y="6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7" name="Freeform 407"/>
            <p:cNvSpPr>
              <a:spLocks/>
            </p:cNvSpPr>
            <p:nvPr/>
          </p:nvSpPr>
          <p:spPr bwMode="auto">
            <a:xfrm>
              <a:off x="5167313" y="2765425"/>
              <a:ext cx="133350" cy="165100"/>
            </a:xfrm>
            <a:custGeom>
              <a:avLst/>
              <a:gdLst>
                <a:gd name="T0" fmla="*/ 12700 w 84"/>
                <a:gd name="T1" fmla="*/ 157163 h 104"/>
                <a:gd name="T2" fmla="*/ 0 w 84"/>
                <a:gd name="T3" fmla="*/ 133350 h 104"/>
                <a:gd name="T4" fmla="*/ 7938 w 84"/>
                <a:gd name="T5" fmla="*/ 111125 h 104"/>
                <a:gd name="T6" fmla="*/ 22225 w 84"/>
                <a:gd name="T7" fmla="*/ 100012 h 104"/>
                <a:gd name="T8" fmla="*/ 17462 w 84"/>
                <a:gd name="T9" fmla="*/ 77788 h 104"/>
                <a:gd name="T10" fmla="*/ 12700 w 84"/>
                <a:gd name="T11" fmla="*/ 52388 h 104"/>
                <a:gd name="T12" fmla="*/ 50800 w 84"/>
                <a:gd name="T13" fmla="*/ 9525 h 104"/>
                <a:gd name="T14" fmla="*/ 85725 w 84"/>
                <a:gd name="T15" fmla="*/ 34925 h 104"/>
                <a:gd name="T16" fmla="*/ 123825 w 84"/>
                <a:gd name="T17" fmla="*/ 53975 h 104"/>
                <a:gd name="T18" fmla="*/ 122238 w 84"/>
                <a:gd name="T19" fmla="*/ 90487 h 104"/>
                <a:gd name="T20" fmla="*/ 123825 w 84"/>
                <a:gd name="T21" fmla="*/ 106363 h 104"/>
                <a:gd name="T22" fmla="*/ 128588 w 84"/>
                <a:gd name="T23" fmla="*/ 114300 h 104"/>
                <a:gd name="T24" fmla="*/ 85725 w 84"/>
                <a:gd name="T25" fmla="*/ 149225 h 104"/>
                <a:gd name="T26" fmla="*/ 66675 w 84"/>
                <a:gd name="T27" fmla="*/ 163513 h 104"/>
                <a:gd name="T28" fmla="*/ 33338 w 84"/>
                <a:gd name="T29" fmla="*/ 139700 h 104"/>
                <a:gd name="T30" fmla="*/ 19050 w 84"/>
                <a:gd name="T31" fmla="*/ 153988 h 104"/>
                <a:gd name="T32" fmla="*/ 12700 w 84"/>
                <a:gd name="T33" fmla="*/ 157163 h 10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4"/>
                <a:gd name="T52" fmla="*/ 0 h 104"/>
                <a:gd name="T53" fmla="*/ 84 w 84"/>
                <a:gd name="T54" fmla="*/ 104 h 10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4" h="104">
                  <a:moveTo>
                    <a:pt x="8" y="99"/>
                  </a:moveTo>
                  <a:cubicBezTo>
                    <a:pt x="1" y="96"/>
                    <a:pt x="2" y="91"/>
                    <a:pt x="0" y="84"/>
                  </a:cubicBezTo>
                  <a:cubicBezTo>
                    <a:pt x="1" y="79"/>
                    <a:pt x="1" y="74"/>
                    <a:pt x="5" y="70"/>
                  </a:cubicBezTo>
                  <a:cubicBezTo>
                    <a:pt x="8" y="67"/>
                    <a:pt x="14" y="63"/>
                    <a:pt x="14" y="63"/>
                  </a:cubicBezTo>
                  <a:cubicBezTo>
                    <a:pt x="15" y="56"/>
                    <a:pt x="12" y="55"/>
                    <a:pt x="11" y="49"/>
                  </a:cubicBezTo>
                  <a:cubicBezTo>
                    <a:pt x="12" y="42"/>
                    <a:pt x="12" y="39"/>
                    <a:pt x="8" y="33"/>
                  </a:cubicBezTo>
                  <a:cubicBezTo>
                    <a:pt x="9" y="17"/>
                    <a:pt x="16" y="9"/>
                    <a:pt x="32" y="6"/>
                  </a:cubicBezTo>
                  <a:cubicBezTo>
                    <a:pt x="44" y="0"/>
                    <a:pt x="46" y="16"/>
                    <a:pt x="54" y="22"/>
                  </a:cubicBezTo>
                  <a:cubicBezTo>
                    <a:pt x="59" y="35"/>
                    <a:pt x="64" y="33"/>
                    <a:pt x="78" y="34"/>
                  </a:cubicBezTo>
                  <a:cubicBezTo>
                    <a:pt x="81" y="47"/>
                    <a:pt x="84" y="46"/>
                    <a:pt x="77" y="57"/>
                  </a:cubicBezTo>
                  <a:cubicBezTo>
                    <a:pt x="77" y="60"/>
                    <a:pt x="77" y="64"/>
                    <a:pt x="78" y="67"/>
                  </a:cubicBezTo>
                  <a:cubicBezTo>
                    <a:pt x="79" y="69"/>
                    <a:pt x="81" y="70"/>
                    <a:pt x="81" y="72"/>
                  </a:cubicBezTo>
                  <a:cubicBezTo>
                    <a:pt x="83" y="85"/>
                    <a:pt x="63" y="92"/>
                    <a:pt x="54" y="94"/>
                  </a:cubicBezTo>
                  <a:cubicBezTo>
                    <a:pt x="50" y="100"/>
                    <a:pt x="49" y="102"/>
                    <a:pt x="42" y="103"/>
                  </a:cubicBezTo>
                  <a:cubicBezTo>
                    <a:pt x="33" y="101"/>
                    <a:pt x="30" y="92"/>
                    <a:pt x="21" y="88"/>
                  </a:cubicBezTo>
                  <a:cubicBezTo>
                    <a:pt x="8" y="92"/>
                    <a:pt x="18" y="87"/>
                    <a:pt x="12" y="97"/>
                  </a:cubicBezTo>
                  <a:cubicBezTo>
                    <a:pt x="8" y="104"/>
                    <a:pt x="8" y="101"/>
                    <a:pt x="8" y="9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8" name="Freeform 405"/>
            <p:cNvSpPr>
              <a:spLocks/>
            </p:cNvSpPr>
            <p:nvPr/>
          </p:nvSpPr>
          <p:spPr bwMode="auto">
            <a:xfrm>
              <a:off x="5046663" y="2732088"/>
              <a:ext cx="142875" cy="139700"/>
            </a:xfrm>
            <a:custGeom>
              <a:avLst/>
              <a:gdLst>
                <a:gd name="T0" fmla="*/ 0 w 90"/>
                <a:gd name="T1" fmla="*/ 57150 h 88"/>
                <a:gd name="T2" fmla="*/ 61913 w 90"/>
                <a:gd name="T3" fmla="*/ 0 h 88"/>
                <a:gd name="T4" fmla="*/ 90487 w 90"/>
                <a:gd name="T5" fmla="*/ 23812 h 88"/>
                <a:gd name="T6" fmla="*/ 114300 w 90"/>
                <a:gd name="T7" fmla="*/ 53975 h 88"/>
                <a:gd name="T8" fmla="*/ 134938 w 90"/>
                <a:gd name="T9" fmla="*/ 66675 h 88"/>
                <a:gd name="T10" fmla="*/ 125413 w 90"/>
                <a:gd name="T11" fmla="*/ 87312 h 88"/>
                <a:gd name="T12" fmla="*/ 90487 w 90"/>
                <a:gd name="T13" fmla="*/ 77787 h 88"/>
                <a:gd name="T14" fmla="*/ 49212 w 90"/>
                <a:gd name="T15" fmla="*/ 66675 h 88"/>
                <a:gd name="T16" fmla="*/ 42862 w 90"/>
                <a:gd name="T17" fmla="*/ 82550 h 88"/>
                <a:gd name="T18" fmla="*/ 52388 w 90"/>
                <a:gd name="T19" fmla="*/ 111125 h 88"/>
                <a:gd name="T20" fmla="*/ 39687 w 90"/>
                <a:gd name="T21" fmla="*/ 133350 h 88"/>
                <a:gd name="T22" fmla="*/ 11112 w 90"/>
                <a:gd name="T23" fmla="*/ 104775 h 88"/>
                <a:gd name="T24" fmla="*/ 4762 w 90"/>
                <a:gd name="T25" fmla="*/ 68263 h 88"/>
                <a:gd name="T26" fmla="*/ 0 w 90"/>
                <a:gd name="T27" fmla="*/ 57150 h 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0"/>
                <a:gd name="T43" fmla="*/ 0 h 88"/>
                <a:gd name="T44" fmla="*/ 90 w 90"/>
                <a:gd name="T45" fmla="*/ 88 h 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0" h="88">
                  <a:moveTo>
                    <a:pt x="0" y="36"/>
                  </a:moveTo>
                  <a:cubicBezTo>
                    <a:pt x="12" y="27"/>
                    <a:pt x="26" y="3"/>
                    <a:pt x="39" y="0"/>
                  </a:cubicBezTo>
                  <a:cubicBezTo>
                    <a:pt x="46" y="7"/>
                    <a:pt x="49" y="10"/>
                    <a:pt x="57" y="15"/>
                  </a:cubicBezTo>
                  <a:cubicBezTo>
                    <a:pt x="53" y="26"/>
                    <a:pt x="61" y="32"/>
                    <a:pt x="72" y="34"/>
                  </a:cubicBezTo>
                  <a:cubicBezTo>
                    <a:pt x="77" y="36"/>
                    <a:pt x="81" y="39"/>
                    <a:pt x="85" y="42"/>
                  </a:cubicBezTo>
                  <a:cubicBezTo>
                    <a:pt x="88" y="50"/>
                    <a:pt x="90" y="59"/>
                    <a:pt x="79" y="55"/>
                  </a:cubicBezTo>
                  <a:cubicBezTo>
                    <a:pt x="68" y="47"/>
                    <a:pt x="76" y="48"/>
                    <a:pt x="57" y="49"/>
                  </a:cubicBezTo>
                  <a:cubicBezTo>
                    <a:pt x="42" y="58"/>
                    <a:pt x="46" y="45"/>
                    <a:pt x="31" y="42"/>
                  </a:cubicBezTo>
                  <a:cubicBezTo>
                    <a:pt x="23" y="43"/>
                    <a:pt x="22" y="46"/>
                    <a:pt x="27" y="52"/>
                  </a:cubicBezTo>
                  <a:cubicBezTo>
                    <a:pt x="28" y="58"/>
                    <a:pt x="30" y="64"/>
                    <a:pt x="33" y="70"/>
                  </a:cubicBezTo>
                  <a:cubicBezTo>
                    <a:pt x="36" y="86"/>
                    <a:pt x="44" y="88"/>
                    <a:pt x="25" y="84"/>
                  </a:cubicBezTo>
                  <a:cubicBezTo>
                    <a:pt x="17" y="78"/>
                    <a:pt x="17" y="68"/>
                    <a:pt x="7" y="66"/>
                  </a:cubicBezTo>
                  <a:cubicBezTo>
                    <a:pt x="11" y="55"/>
                    <a:pt x="14" y="51"/>
                    <a:pt x="3" y="43"/>
                  </a:cubicBezTo>
                  <a:cubicBezTo>
                    <a:pt x="1" y="36"/>
                    <a:pt x="3" y="36"/>
                    <a:pt x="0" y="3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89" name="Freeform 406"/>
            <p:cNvSpPr>
              <a:spLocks/>
            </p:cNvSpPr>
            <p:nvPr/>
          </p:nvSpPr>
          <p:spPr bwMode="auto">
            <a:xfrm>
              <a:off x="5083175" y="2795588"/>
              <a:ext cx="106363" cy="114300"/>
            </a:xfrm>
            <a:custGeom>
              <a:avLst/>
              <a:gdLst>
                <a:gd name="T0" fmla="*/ 74613 w 67"/>
                <a:gd name="T1" fmla="*/ 114300 h 72"/>
                <a:gd name="T2" fmla="*/ 17463 w 67"/>
                <a:gd name="T3" fmla="*/ 58737 h 72"/>
                <a:gd name="T4" fmla="*/ 0 w 67"/>
                <a:gd name="T5" fmla="*/ 20637 h 72"/>
                <a:gd name="T6" fmla="*/ 26988 w 67"/>
                <a:gd name="T7" fmla="*/ 6350 h 72"/>
                <a:gd name="T8" fmla="*/ 80963 w 67"/>
                <a:gd name="T9" fmla="*/ 15875 h 72"/>
                <a:gd name="T10" fmla="*/ 100013 w 67"/>
                <a:gd name="T11" fmla="*/ 33337 h 72"/>
                <a:gd name="T12" fmla="*/ 103188 w 67"/>
                <a:gd name="T13" fmla="*/ 53975 h 72"/>
                <a:gd name="T14" fmla="*/ 104775 w 67"/>
                <a:gd name="T15" fmla="*/ 61912 h 72"/>
                <a:gd name="T16" fmla="*/ 90488 w 67"/>
                <a:gd name="T17" fmla="*/ 73025 h 72"/>
                <a:gd name="T18" fmla="*/ 88900 w 67"/>
                <a:gd name="T19" fmla="*/ 106363 h 72"/>
                <a:gd name="T20" fmla="*/ 74613 w 67"/>
                <a:gd name="T21" fmla="*/ 114300 h 7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7"/>
                <a:gd name="T34" fmla="*/ 0 h 72"/>
                <a:gd name="T35" fmla="*/ 67 w 67"/>
                <a:gd name="T36" fmla="*/ 72 h 7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7" h="72">
                  <a:moveTo>
                    <a:pt x="47" y="72"/>
                  </a:moveTo>
                  <a:cubicBezTo>
                    <a:pt x="34" y="59"/>
                    <a:pt x="26" y="49"/>
                    <a:pt x="11" y="37"/>
                  </a:cubicBezTo>
                  <a:cubicBezTo>
                    <a:pt x="7" y="29"/>
                    <a:pt x="3" y="21"/>
                    <a:pt x="0" y="13"/>
                  </a:cubicBezTo>
                  <a:cubicBezTo>
                    <a:pt x="3" y="0"/>
                    <a:pt x="5" y="3"/>
                    <a:pt x="17" y="4"/>
                  </a:cubicBezTo>
                  <a:cubicBezTo>
                    <a:pt x="26" y="11"/>
                    <a:pt x="51" y="10"/>
                    <a:pt x="51" y="10"/>
                  </a:cubicBezTo>
                  <a:cubicBezTo>
                    <a:pt x="55" y="14"/>
                    <a:pt x="58" y="18"/>
                    <a:pt x="63" y="21"/>
                  </a:cubicBezTo>
                  <a:cubicBezTo>
                    <a:pt x="67" y="28"/>
                    <a:pt x="60" y="27"/>
                    <a:pt x="65" y="34"/>
                  </a:cubicBezTo>
                  <a:cubicBezTo>
                    <a:pt x="65" y="36"/>
                    <a:pt x="67" y="38"/>
                    <a:pt x="66" y="39"/>
                  </a:cubicBezTo>
                  <a:cubicBezTo>
                    <a:pt x="64" y="42"/>
                    <a:pt x="57" y="46"/>
                    <a:pt x="57" y="46"/>
                  </a:cubicBezTo>
                  <a:cubicBezTo>
                    <a:pt x="56" y="52"/>
                    <a:pt x="59" y="61"/>
                    <a:pt x="56" y="67"/>
                  </a:cubicBezTo>
                  <a:cubicBezTo>
                    <a:pt x="54" y="70"/>
                    <a:pt x="47" y="72"/>
                    <a:pt x="47" y="7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0" name="Freeform 408"/>
            <p:cNvSpPr>
              <a:spLocks/>
            </p:cNvSpPr>
            <p:nvPr/>
          </p:nvSpPr>
          <p:spPr bwMode="auto">
            <a:xfrm>
              <a:off x="5186363" y="2909888"/>
              <a:ext cx="50800" cy="109537"/>
            </a:xfrm>
            <a:custGeom>
              <a:avLst/>
              <a:gdLst>
                <a:gd name="T0" fmla="*/ 22225 w 32"/>
                <a:gd name="T1" fmla="*/ 98425 h 69"/>
                <a:gd name="T2" fmla="*/ 50800 w 32"/>
                <a:gd name="T3" fmla="*/ 79375 h 69"/>
                <a:gd name="T4" fmla="*/ 22225 w 32"/>
                <a:gd name="T5" fmla="*/ 0 h 69"/>
                <a:gd name="T6" fmla="*/ 0 w 32"/>
                <a:gd name="T7" fmla="*/ 23812 h 69"/>
                <a:gd name="T8" fmla="*/ 3175 w 32"/>
                <a:gd name="T9" fmla="*/ 79375 h 69"/>
                <a:gd name="T10" fmla="*/ 22225 w 32"/>
                <a:gd name="T11" fmla="*/ 98425 h 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2"/>
                <a:gd name="T19" fmla="*/ 0 h 69"/>
                <a:gd name="T20" fmla="*/ 32 w 32"/>
                <a:gd name="T21" fmla="*/ 69 h 6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2" h="69">
                  <a:moveTo>
                    <a:pt x="14" y="62"/>
                  </a:moveTo>
                  <a:cubicBezTo>
                    <a:pt x="24" y="59"/>
                    <a:pt x="26" y="58"/>
                    <a:pt x="32" y="50"/>
                  </a:cubicBezTo>
                  <a:cubicBezTo>
                    <a:pt x="25" y="33"/>
                    <a:pt x="32" y="9"/>
                    <a:pt x="14" y="0"/>
                  </a:cubicBezTo>
                  <a:cubicBezTo>
                    <a:pt x="1" y="3"/>
                    <a:pt x="5" y="5"/>
                    <a:pt x="0" y="15"/>
                  </a:cubicBezTo>
                  <a:cubicBezTo>
                    <a:pt x="1" y="27"/>
                    <a:pt x="1" y="38"/>
                    <a:pt x="2" y="50"/>
                  </a:cubicBezTo>
                  <a:cubicBezTo>
                    <a:pt x="3" y="55"/>
                    <a:pt x="21" y="69"/>
                    <a:pt x="14" y="6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1" name="Freeform 409"/>
            <p:cNvSpPr>
              <a:spLocks/>
            </p:cNvSpPr>
            <p:nvPr/>
          </p:nvSpPr>
          <p:spPr bwMode="auto">
            <a:xfrm>
              <a:off x="5207000" y="2940050"/>
              <a:ext cx="188913" cy="195263"/>
            </a:xfrm>
            <a:custGeom>
              <a:avLst/>
              <a:gdLst>
                <a:gd name="T0" fmla="*/ 69850 w 119"/>
                <a:gd name="T1" fmla="*/ 179388 h 123"/>
                <a:gd name="T2" fmla="*/ 46038 w 119"/>
                <a:gd name="T3" fmla="*/ 179388 h 123"/>
                <a:gd name="T4" fmla="*/ 39688 w 119"/>
                <a:gd name="T5" fmla="*/ 160338 h 123"/>
                <a:gd name="T6" fmla="*/ 34925 w 119"/>
                <a:gd name="T7" fmla="*/ 141288 h 123"/>
                <a:gd name="T8" fmla="*/ 26988 w 119"/>
                <a:gd name="T9" fmla="*/ 117475 h 123"/>
                <a:gd name="T10" fmla="*/ 17463 w 119"/>
                <a:gd name="T11" fmla="*/ 101600 h 123"/>
                <a:gd name="T12" fmla="*/ 3175 w 119"/>
                <a:gd name="T13" fmla="*/ 79375 h 123"/>
                <a:gd name="T14" fmla="*/ 22225 w 119"/>
                <a:gd name="T15" fmla="*/ 58738 h 123"/>
                <a:gd name="T16" fmla="*/ 53975 w 119"/>
                <a:gd name="T17" fmla="*/ 41275 h 123"/>
                <a:gd name="T18" fmla="*/ 77788 w 119"/>
                <a:gd name="T19" fmla="*/ 30163 h 123"/>
                <a:gd name="T20" fmla="*/ 106363 w 119"/>
                <a:gd name="T21" fmla="*/ 20638 h 123"/>
                <a:gd name="T22" fmla="*/ 134938 w 119"/>
                <a:gd name="T23" fmla="*/ 1588 h 123"/>
                <a:gd name="T24" fmla="*/ 188913 w 119"/>
                <a:gd name="T25" fmla="*/ 7938 h 123"/>
                <a:gd name="T26" fmla="*/ 165100 w 119"/>
                <a:gd name="T27" fmla="*/ 31750 h 123"/>
                <a:gd name="T28" fmla="*/ 107950 w 119"/>
                <a:gd name="T29" fmla="*/ 31750 h 123"/>
                <a:gd name="T30" fmla="*/ 88900 w 119"/>
                <a:gd name="T31" fmla="*/ 63500 h 123"/>
                <a:gd name="T32" fmla="*/ 73025 w 119"/>
                <a:gd name="T33" fmla="*/ 63500 h 123"/>
                <a:gd name="T34" fmla="*/ 82550 w 119"/>
                <a:gd name="T35" fmla="*/ 88900 h 123"/>
                <a:gd name="T36" fmla="*/ 77788 w 119"/>
                <a:gd name="T37" fmla="*/ 96838 h 123"/>
                <a:gd name="T38" fmla="*/ 92075 w 119"/>
                <a:gd name="T39" fmla="*/ 107950 h 123"/>
                <a:gd name="T40" fmla="*/ 111125 w 119"/>
                <a:gd name="T41" fmla="*/ 122238 h 123"/>
                <a:gd name="T42" fmla="*/ 130175 w 119"/>
                <a:gd name="T43" fmla="*/ 144463 h 123"/>
                <a:gd name="T44" fmla="*/ 93663 w 119"/>
                <a:gd name="T45" fmla="*/ 139700 h 123"/>
                <a:gd name="T46" fmla="*/ 84138 w 119"/>
                <a:gd name="T47" fmla="*/ 163513 h 123"/>
                <a:gd name="T48" fmla="*/ 87313 w 119"/>
                <a:gd name="T49" fmla="*/ 169863 h 123"/>
                <a:gd name="T50" fmla="*/ 69850 w 119"/>
                <a:gd name="T51" fmla="*/ 179388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9"/>
                <a:gd name="T79" fmla="*/ 0 h 123"/>
                <a:gd name="T80" fmla="*/ 119 w 119"/>
                <a:gd name="T81" fmla="*/ 123 h 12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9" h="123">
                  <a:moveTo>
                    <a:pt x="44" y="113"/>
                  </a:moveTo>
                  <a:cubicBezTo>
                    <a:pt x="38" y="109"/>
                    <a:pt x="36" y="112"/>
                    <a:pt x="29" y="113"/>
                  </a:cubicBezTo>
                  <a:cubicBezTo>
                    <a:pt x="23" y="106"/>
                    <a:pt x="33" y="107"/>
                    <a:pt x="25" y="101"/>
                  </a:cubicBezTo>
                  <a:cubicBezTo>
                    <a:pt x="21" y="94"/>
                    <a:pt x="29" y="94"/>
                    <a:pt x="22" y="89"/>
                  </a:cubicBezTo>
                  <a:cubicBezTo>
                    <a:pt x="23" y="81"/>
                    <a:pt x="21" y="80"/>
                    <a:pt x="17" y="74"/>
                  </a:cubicBezTo>
                  <a:cubicBezTo>
                    <a:pt x="20" y="67"/>
                    <a:pt x="18" y="65"/>
                    <a:pt x="11" y="64"/>
                  </a:cubicBezTo>
                  <a:cubicBezTo>
                    <a:pt x="10" y="56"/>
                    <a:pt x="6" y="57"/>
                    <a:pt x="2" y="50"/>
                  </a:cubicBezTo>
                  <a:cubicBezTo>
                    <a:pt x="0" y="40"/>
                    <a:pt x="5" y="38"/>
                    <a:pt x="14" y="37"/>
                  </a:cubicBezTo>
                  <a:cubicBezTo>
                    <a:pt x="22" y="34"/>
                    <a:pt x="24" y="28"/>
                    <a:pt x="34" y="26"/>
                  </a:cubicBezTo>
                  <a:cubicBezTo>
                    <a:pt x="39" y="22"/>
                    <a:pt x="42" y="20"/>
                    <a:pt x="49" y="19"/>
                  </a:cubicBezTo>
                  <a:cubicBezTo>
                    <a:pt x="54" y="15"/>
                    <a:pt x="67" y="13"/>
                    <a:pt x="67" y="13"/>
                  </a:cubicBezTo>
                  <a:cubicBezTo>
                    <a:pt x="71" y="7"/>
                    <a:pt x="78" y="2"/>
                    <a:pt x="85" y="1"/>
                  </a:cubicBezTo>
                  <a:cubicBezTo>
                    <a:pt x="88" y="0"/>
                    <a:pt x="119" y="5"/>
                    <a:pt x="119" y="5"/>
                  </a:cubicBezTo>
                  <a:cubicBezTo>
                    <a:pt x="115" y="10"/>
                    <a:pt x="108" y="19"/>
                    <a:pt x="104" y="20"/>
                  </a:cubicBezTo>
                  <a:cubicBezTo>
                    <a:pt x="88" y="17"/>
                    <a:pt x="83" y="17"/>
                    <a:pt x="68" y="20"/>
                  </a:cubicBezTo>
                  <a:cubicBezTo>
                    <a:pt x="73" y="33"/>
                    <a:pt x="67" y="34"/>
                    <a:pt x="56" y="40"/>
                  </a:cubicBezTo>
                  <a:cubicBezTo>
                    <a:pt x="51" y="36"/>
                    <a:pt x="48" y="32"/>
                    <a:pt x="46" y="40"/>
                  </a:cubicBezTo>
                  <a:cubicBezTo>
                    <a:pt x="47" y="47"/>
                    <a:pt x="49" y="50"/>
                    <a:pt x="52" y="56"/>
                  </a:cubicBezTo>
                  <a:cubicBezTo>
                    <a:pt x="51" y="58"/>
                    <a:pt x="48" y="59"/>
                    <a:pt x="49" y="61"/>
                  </a:cubicBezTo>
                  <a:cubicBezTo>
                    <a:pt x="51" y="64"/>
                    <a:pt x="58" y="68"/>
                    <a:pt x="58" y="68"/>
                  </a:cubicBezTo>
                  <a:cubicBezTo>
                    <a:pt x="62" y="74"/>
                    <a:pt x="63" y="76"/>
                    <a:pt x="70" y="77"/>
                  </a:cubicBezTo>
                  <a:cubicBezTo>
                    <a:pt x="74" y="82"/>
                    <a:pt x="79" y="85"/>
                    <a:pt x="82" y="91"/>
                  </a:cubicBezTo>
                  <a:cubicBezTo>
                    <a:pt x="74" y="96"/>
                    <a:pt x="68" y="89"/>
                    <a:pt x="59" y="88"/>
                  </a:cubicBezTo>
                  <a:cubicBezTo>
                    <a:pt x="58" y="94"/>
                    <a:pt x="55" y="97"/>
                    <a:pt x="53" y="103"/>
                  </a:cubicBezTo>
                  <a:cubicBezTo>
                    <a:pt x="54" y="104"/>
                    <a:pt x="56" y="106"/>
                    <a:pt x="55" y="107"/>
                  </a:cubicBezTo>
                  <a:cubicBezTo>
                    <a:pt x="55" y="107"/>
                    <a:pt x="34" y="123"/>
                    <a:pt x="44" y="1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2" name="Freeform 410"/>
            <p:cNvSpPr>
              <a:spLocks/>
            </p:cNvSpPr>
            <p:nvPr/>
          </p:nvSpPr>
          <p:spPr bwMode="auto">
            <a:xfrm>
              <a:off x="5202238" y="3057525"/>
              <a:ext cx="28575" cy="22225"/>
            </a:xfrm>
            <a:custGeom>
              <a:avLst/>
              <a:gdLst>
                <a:gd name="T0" fmla="*/ 12700 w 18"/>
                <a:gd name="T1" fmla="*/ 12700 h 14"/>
                <a:gd name="T2" fmla="*/ 22225 w 18"/>
                <a:gd name="T3" fmla="*/ 22225 h 14"/>
                <a:gd name="T4" fmla="*/ 17462 w 18"/>
                <a:gd name="T5" fmla="*/ 0 h 14"/>
                <a:gd name="T6" fmla="*/ 12700 w 18"/>
                <a:gd name="T7" fmla="*/ 12700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14"/>
                <a:gd name="T14" fmla="*/ 18 w 18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14">
                  <a:moveTo>
                    <a:pt x="8" y="8"/>
                  </a:moveTo>
                  <a:cubicBezTo>
                    <a:pt x="0" y="14"/>
                    <a:pt x="9" y="11"/>
                    <a:pt x="14" y="14"/>
                  </a:cubicBezTo>
                  <a:cubicBezTo>
                    <a:pt x="18" y="7"/>
                    <a:pt x="15" y="7"/>
                    <a:pt x="11" y="0"/>
                  </a:cubicBezTo>
                  <a:cubicBezTo>
                    <a:pt x="7" y="2"/>
                    <a:pt x="3" y="4"/>
                    <a:pt x="8" y="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3" name="Freeform 411"/>
            <p:cNvSpPr>
              <a:spLocks/>
            </p:cNvSpPr>
            <p:nvPr/>
          </p:nvSpPr>
          <p:spPr bwMode="auto">
            <a:xfrm>
              <a:off x="5257800" y="3127375"/>
              <a:ext cx="22225" cy="19050"/>
            </a:xfrm>
            <a:custGeom>
              <a:avLst/>
              <a:gdLst>
                <a:gd name="T0" fmla="*/ 22225 w 14"/>
                <a:gd name="T1" fmla="*/ 6350 h 12"/>
                <a:gd name="T2" fmla="*/ 0 w 14"/>
                <a:gd name="T3" fmla="*/ 11112 h 12"/>
                <a:gd name="T4" fmla="*/ 22225 w 14"/>
                <a:gd name="T5" fmla="*/ 6350 h 12"/>
                <a:gd name="T6" fmla="*/ 0 60000 65536"/>
                <a:gd name="T7" fmla="*/ 0 60000 65536"/>
                <a:gd name="T8" fmla="*/ 0 60000 65536"/>
                <a:gd name="T9" fmla="*/ 0 w 14"/>
                <a:gd name="T10" fmla="*/ 0 h 12"/>
                <a:gd name="T11" fmla="*/ 14 w 14"/>
                <a:gd name="T12" fmla="*/ 12 h 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" h="12">
                  <a:moveTo>
                    <a:pt x="14" y="4"/>
                  </a:moveTo>
                  <a:cubicBezTo>
                    <a:pt x="8" y="0"/>
                    <a:pt x="4" y="0"/>
                    <a:pt x="0" y="7"/>
                  </a:cubicBezTo>
                  <a:cubicBezTo>
                    <a:pt x="9" y="12"/>
                    <a:pt x="8" y="12"/>
                    <a:pt x="14" y="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4" name="Freeform 412"/>
            <p:cNvSpPr>
              <a:spLocks/>
            </p:cNvSpPr>
            <p:nvPr/>
          </p:nvSpPr>
          <p:spPr bwMode="auto">
            <a:xfrm>
              <a:off x="5291138" y="3165475"/>
              <a:ext cx="95250" cy="30163"/>
            </a:xfrm>
            <a:custGeom>
              <a:avLst/>
              <a:gdLst>
                <a:gd name="T0" fmla="*/ 12700 w 60"/>
                <a:gd name="T1" fmla="*/ 4763 h 19"/>
                <a:gd name="T2" fmla="*/ 79375 w 60"/>
                <a:gd name="T3" fmla="*/ 11113 h 19"/>
                <a:gd name="T4" fmla="*/ 79375 w 60"/>
                <a:gd name="T5" fmla="*/ 30163 h 19"/>
                <a:gd name="T6" fmla="*/ 52388 w 60"/>
                <a:gd name="T7" fmla="*/ 30163 h 19"/>
                <a:gd name="T8" fmla="*/ 7938 w 60"/>
                <a:gd name="T9" fmla="*/ 20638 h 19"/>
                <a:gd name="T10" fmla="*/ 7938 w 60"/>
                <a:gd name="T11" fmla="*/ 4763 h 19"/>
                <a:gd name="T12" fmla="*/ 31750 w 60"/>
                <a:gd name="T13" fmla="*/ 6350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0"/>
                <a:gd name="T22" fmla="*/ 0 h 19"/>
                <a:gd name="T23" fmla="*/ 60 w 60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0" h="19">
                  <a:moveTo>
                    <a:pt x="8" y="3"/>
                  </a:moveTo>
                  <a:cubicBezTo>
                    <a:pt x="12" y="0"/>
                    <a:pt x="46" y="7"/>
                    <a:pt x="50" y="7"/>
                  </a:cubicBezTo>
                  <a:cubicBezTo>
                    <a:pt x="58" y="11"/>
                    <a:pt x="60" y="17"/>
                    <a:pt x="50" y="19"/>
                  </a:cubicBezTo>
                  <a:cubicBezTo>
                    <a:pt x="42" y="18"/>
                    <a:pt x="40" y="15"/>
                    <a:pt x="33" y="19"/>
                  </a:cubicBezTo>
                  <a:cubicBezTo>
                    <a:pt x="24" y="17"/>
                    <a:pt x="5" y="13"/>
                    <a:pt x="5" y="13"/>
                  </a:cubicBezTo>
                  <a:cubicBezTo>
                    <a:pt x="4" y="11"/>
                    <a:pt x="0" y="5"/>
                    <a:pt x="5" y="3"/>
                  </a:cubicBezTo>
                  <a:cubicBezTo>
                    <a:pt x="10" y="2"/>
                    <a:pt x="20" y="4"/>
                    <a:pt x="20" y="4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5" name="Freeform 413"/>
            <p:cNvSpPr>
              <a:spLocks/>
            </p:cNvSpPr>
            <p:nvPr/>
          </p:nvSpPr>
          <p:spPr bwMode="auto">
            <a:xfrm>
              <a:off x="5529263" y="3160713"/>
              <a:ext cx="74612" cy="47625"/>
            </a:xfrm>
            <a:custGeom>
              <a:avLst/>
              <a:gdLst>
                <a:gd name="T0" fmla="*/ 22225 w 47"/>
                <a:gd name="T1" fmla="*/ 28575 h 30"/>
                <a:gd name="T2" fmla="*/ 74612 w 47"/>
                <a:gd name="T3" fmla="*/ 0 h 30"/>
                <a:gd name="T4" fmla="*/ 42862 w 47"/>
                <a:gd name="T5" fmla="*/ 39688 h 30"/>
                <a:gd name="T6" fmla="*/ 19050 w 47"/>
                <a:gd name="T7" fmla="*/ 44450 h 30"/>
                <a:gd name="T8" fmla="*/ 22225 w 47"/>
                <a:gd name="T9" fmla="*/ 28575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30"/>
                <a:gd name="T17" fmla="*/ 47 w 47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30">
                  <a:moveTo>
                    <a:pt x="14" y="18"/>
                  </a:moveTo>
                  <a:cubicBezTo>
                    <a:pt x="20" y="11"/>
                    <a:pt x="38" y="2"/>
                    <a:pt x="47" y="0"/>
                  </a:cubicBezTo>
                  <a:cubicBezTo>
                    <a:pt x="43" y="13"/>
                    <a:pt x="41" y="22"/>
                    <a:pt x="27" y="25"/>
                  </a:cubicBezTo>
                  <a:cubicBezTo>
                    <a:pt x="21" y="30"/>
                    <a:pt x="19" y="30"/>
                    <a:pt x="12" y="28"/>
                  </a:cubicBezTo>
                  <a:cubicBezTo>
                    <a:pt x="0" y="19"/>
                    <a:pt x="24" y="6"/>
                    <a:pt x="14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6" name="Freeform 415"/>
            <p:cNvSpPr>
              <a:spLocks/>
            </p:cNvSpPr>
            <p:nvPr/>
          </p:nvSpPr>
          <p:spPr bwMode="auto">
            <a:xfrm>
              <a:off x="5365750" y="3022600"/>
              <a:ext cx="19050" cy="20638"/>
            </a:xfrm>
            <a:custGeom>
              <a:avLst/>
              <a:gdLst>
                <a:gd name="T0" fmla="*/ 19050 w 12"/>
                <a:gd name="T1" fmla="*/ 20638 h 13"/>
                <a:gd name="T2" fmla="*/ 0 w 12"/>
                <a:gd name="T3" fmla="*/ 4763 h 13"/>
                <a:gd name="T4" fmla="*/ 9525 w 12"/>
                <a:gd name="T5" fmla="*/ 19050 h 13"/>
                <a:gd name="T6" fmla="*/ 19050 w 12"/>
                <a:gd name="T7" fmla="*/ 20638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3"/>
                <a:gd name="T14" fmla="*/ 12 w 12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3">
                  <a:moveTo>
                    <a:pt x="12" y="13"/>
                  </a:moveTo>
                  <a:cubicBezTo>
                    <a:pt x="10" y="2"/>
                    <a:pt x="10" y="0"/>
                    <a:pt x="0" y="3"/>
                  </a:cubicBezTo>
                  <a:cubicBezTo>
                    <a:pt x="1" y="9"/>
                    <a:pt x="0" y="10"/>
                    <a:pt x="6" y="12"/>
                  </a:cubicBezTo>
                  <a:cubicBezTo>
                    <a:pt x="8" y="13"/>
                    <a:pt x="12" y="13"/>
                    <a:pt x="12" y="1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7" name="Freeform 416"/>
            <p:cNvSpPr>
              <a:spLocks/>
            </p:cNvSpPr>
            <p:nvPr/>
          </p:nvSpPr>
          <p:spPr bwMode="auto">
            <a:xfrm>
              <a:off x="5359400" y="3057525"/>
              <a:ext cx="17463" cy="17463"/>
            </a:xfrm>
            <a:custGeom>
              <a:avLst/>
              <a:gdLst>
                <a:gd name="T0" fmla="*/ 12700 w 11"/>
                <a:gd name="T1" fmla="*/ 0 h 11"/>
                <a:gd name="T2" fmla="*/ 11113 w 11"/>
                <a:gd name="T3" fmla="*/ 17463 h 11"/>
                <a:gd name="T4" fmla="*/ 12700 w 11"/>
                <a:gd name="T5" fmla="*/ 0 h 11"/>
                <a:gd name="T6" fmla="*/ 0 60000 65536"/>
                <a:gd name="T7" fmla="*/ 0 60000 65536"/>
                <a:gd name="T8" fmla="*/ 0 60000 65536"/>
                <a:gd name="T9" fmla="*/ 0 w 11"/>
                <a:gd name="T10" fmla="*/ 0 h 11"/>
                <a:gd name="T11" fmla="*/ 11 w 11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11">
                  <a:moveTo>
                    <a:pt x="8" y="0"/>
                  </a:moveTo>
                  <a:cubicBezTo>
                    <a:pt x="2" y="4"/>
                    <a:pt x="0" y="7"/>
                    <a:pt x="7" y="11"/>
                  </a:cubicBezTo>
                  <a:cubicBezTo>
                    <a:pt x="8" y="7"/>
                    <a:pt x="11" y="3"/>
                    <a:pt x="8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8" name="Freeform 417"/>
            <p:cNvSpPr>
              <a:spLocks/>
            </p:cNvSpPr>
            <p:nvPr/>
          </p:nvSpPr>
          <p:spPr bwMode="auto">
            <a:xfrm>
              <a:off x="5376863" y="3087688"/>
              <a:ext cx="14287" cy="28575"/>
            </a:xfrm>
            <a:custGeom>
              <a:avLst/>
              <a:gdLst>
                <a:gd name="T0" fmla="*/ 0 w 9"/>
                <a:gd name="T1" fmla="*/ 1588 h 18"/>
                <a:gd name="T2" fmla="*/ 14287 w 9"/>
                <a:gd name="T3" fmla="*/ 7937 h 18"/>
                <a:gd name="T4" fmla="*/ 0 w 9"/>
                <a:gd name="T5" fmla="*/ 1588 h 18"/>
                <a:gd name="T6" fmla="*/ 0 60000 65536"/>
                <a:gd name="T7" fmla="*/ 0 60000 65536"/>
                <a:gd name="T8" fmla="*/ 0 60000 65536"/>
                <a:gd name="T9" fmla="*/ 0 w 9"/>
                <a:gd name="T10" fmla="*/ 0 h 18"/>
                <a:gd name="T11" fmla="*/ 9 w 9"/>
                <a:gd name="T12" fmla="*/ 18 h 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8">
                  <a:moveTo>
                    <a:pt x="0" y="1"/>
                  </a:moveTo>
                  <a:cubicBezTo>
                    <a:pt x="2" y="13"/>
                    <a:pt x="7" y="18"/>
                    <a:pt x="9" y="5"/>
                  </a:cubicBezTo>
                  <a:cubicBezTo>
                    <a:pt x="4" y="0"/>
                    <a:pt x="7" y="1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399" name="Freeform 418"/>
            <p:cNvSpPr>
              <a:spLocks/>
            </p:cNvSpPr>
            <p:nvPr/>
          </p:nvSpPr>
          <p:spPr bwMode="auto">
            <a:xfrm>
              <a:off x="5400675" y="3114675"/>
              <a:ext cx="15875" cy="26988"/>
            </a:xfrm>
            <a:custGeom>
              <a:avLst/>
              <a:gdLst>
                <a:gd name="T0" fmla="*/ 9525 w 10"/>
                <a:gd name="T1" fmla="*/ 0 h 17"/>
                <a:gd name="T2" fmla="*/ 14288 w 10"/>
                <a:gd name="T3" fmla="*/ 17463 h 17"/>
                <a:gd name="T4" fmla="*/ 12700 w 10"/>
                <a:gd name="T5" fmla="*/ 9525 h 17"/>
                <a:gd name="T6" fmla="*/ 9525 w 10"/>
                <a:gd name="T7" fmla="*/ 0 h 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7"/>
                <a:gd name="T14" fmla="*/ 10 w 10"/>
                <a:gd name="T15" fmla="*/ 17 h 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7">
                  <a:moveTo>
                    <a:pt x="6" y="0"/>
                  </a:moveTo>
                  <a:cubicBezTo>
                    <a:pt x="5" y="5"/>
                    <a:pt x="3" y="17"/>
                    <a:pt x="9" y="11"/>
                  </a:cubicBezTo>
                  <a:cubicBezTo>
                    <a:pt x="10" y="10"/>
                    <a:pt x="9" y="7"/>
                    <a:pt x="8" y="6"/>
                  </a:cubicBezTo>
                  <a:cubicBezTo>
                    <a:pt x="3" y="1"/>
                    <a:pt x="0" y="10"/>
                    <a:pt x="6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0" name="Freeform 419"/>
            <p:cNvSpPr>
              <a:spLocks/>
            </p:cNvSpPr>
            <p:nvPr/>
          </p:nvSpPr>
          <p:spPr bwMode="auto">
            <a:xfrm>
              <a:off x="5846763" y="2936875"/>
              <a:ext cx="111125" cy="96838"/>
            </a:xfrm>
            <a:custGeom>
              <a:avLst/>
              <a:gdLst>
                <a:gd name="T0" fmla="*/ 52388 w 70"/>
                <a:gd name="T1" fmla="*/ 11113 h 61"/>
                <a:gd name="T2" fmla="*/ 30162 w 70"/>
                <a:gd name="T3" fmla="*/ 0 h 61"/>
                <a:gd name="T4" fmla="*/ 1588 w 70"/>
                <a:gd name="T5" fmla="*/ 6350 h 61"/>
                <a:gd name="T6" fmla="*/ 14287 w 70"/>
                <a:gd name="T7" fmla="*/ 33338 h 61"/>
                <a:gd name="T8" fmla="*/ 28575 w 70"/>
                <a:gd name="T9" fmla="*/ 63500 h 61"/>
                <a:gd name="T10" fmla="*/ 71437 w 70"/>
                <a:gd name="T11" fmla="*/ 87313 h 61"/>
                <a:gd name="T12" fmla="*/ 100012 w 70"/>
                <a:gd name="T13" fmla="*/ 95250 h 61"/>
                <a:gd name="T14" fmla="*/ 109538 w 70"/>
                <a:gd name="T15" fmla="*/ 80963 h 61"/>
                <a:gd name="T16" fmla="*/ 80962 w 70"/>
                <a:gd name="T17" fmla="*/ 38100 h 61"/>
                <a:gd name="T18" fmla="*/ 53975 w 70"/>
                <a:gd name="T19" fmla="*/ 14288 h 61"/>
                <a:gd name="T20" fmla="*/ 52388 w 70"/>
                <a:gd name="T21" fmla="*/ 11113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0"/>
                <a:gd name="T34" fmla="*/ 0 h 61"/>
                <a:gd name="T35" fmla="*/ 70 w 70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0" h="61">
                  <a:moveTo>
                    <a:pt x="33" y="7"/>
                  </a:moveTo>
                  <a:cubicBezTo>
                    <a:pt x="28" y="4"/>
                    <a:pt x="25" y="1"/>
                    <a:pt x="19" y="0"/>
                  </a:cubicBezTo>
                  <a:cubicBezTo>
                    <a:pt x="13" y="1"/>
                    <a:pt x="7" y="3"/>
                    <a:pt x="1" y="4"/>
                  </a:cubicBezTo>
                  <a:cubicBezTo>
                    <a:pt x="0" y="11"/>
                    <a:pt x="6" y="14"/>
                    <a:pt x="9" y="21"/>
                  </a:cubicBezTo>
                  <a:cubicBezTo>
                    <a:pt x="7" y="32"/>
                    <a:pt x="6" y="38"/>
                    <a:pt x="18" y="40"/>
                  </a:cubicBezTo>
                  <a:cubicBezTo>
                    <a:pt x="25" y="52"/>
                    <a:pt x="31" y="52"/>
                    <a:pt x="45" y="55"/>
                  </a:cubicBezTo>
                  <a:cubicBezTo>
                    <a:pt x="52" y="60"/>
                    <a:pt x="53" y="61"/>
                    <a:pt x="63" y="60"/>
                  </a:cubicBezTo>
                  <a:cubicBezTo>
                    <a:pt x="65" y="57"/>
                    <a:pt x="69" y="55"/>
                    <a:pt x="69" y="51"/>
                  </a:cubicBezTo>
                  <a:cubicBezTo>
                    <a:pt x="70" y="43"/>
                    <a:pt x="56" y="30"/>
                    <a:pt x="51" y="24"/>
                  </a:cubicBezTo>
                  <a:cubicBezTo>
                    <a:pt x="48" y="12"/>
                    <a:pt x="45" y="11"/>
                    <a:pt x="34" y="9"/>
                  </a:cubicBezTo>
                  <a:cubicBezTo>
                    <a:pt x="30" y="3"/>
                    <a:pt x="30" y="2"/>
                    <a:pt x="33" y="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1" name="Freeform 420"/>
            <p:cNvSpPr>
              <a:spLocks/>
            </p:cNvSpPr>
            <p:nvPr/>
          </p:nvSpPr>
          <p:spPr bwMode="auto">
            <a:xfrm>
              <a:off x="5894388" y="2924175"/>
              <a:ext cx="130175" cy="122238"/>
            </a:xfrm>
            <a:custGeom>
              <a:avLst/>
              <a:gdLst>
                <a:gd name="T0" fmla="*/ 0 w 82"/>
                <a:gd name="T1" fmla="*/ 28575 h 77"/>
                <a:gd name="T2" fmla="*/ 38100 w 82"/>
                <a:gd name="T3" fmla="*/ 9525 h 77"/>
                <a:gd name="T4" fmla="*/ 61913 w 82"/>
                <a:gd name="T5" fmla="*/ 7938 h 77"/>
                <a:gd name="T6" fmla="*/ 82550 w 82"/>
                <a:gd name="T7" fmla="*/ 31750 h 77"/>
                <a:gd name="T8" fmla="*/ 101600 w 82"/>
                <a:gd name="T9" fmla="*/ 19050 h 77"/>
                <a:gd name="T10" fmla="*/ 130175 w 82"/>
                <a:gd name="T11" fmla="*/ 41275 h 77"/>
                <a:gd name="T12" fmla="*/ 114300 w 82"/>
                <a:gd name="T13" fmla="*/ 60325 h 77"/>
                <a:gd name="T14" fmla="*/ 95250 w 82"/>
                <a:gd name="T15" fmla="*/ 122238 h 77"/>
                <a:gd name="T16" fmla="*/ 53975 w 82"/>
                <a:gd name="T17" fmla="*/ 109538 h 77"/>
                <a:gd name="T18" fmla="*/ 34925 w 82"/>
                <a:gd name="T19" fmla="*/ 57150 h 77"/>
                <a:gd name="T20" fmla="*/ 0 w 82"/>
                <a:gd name="T21" fmla="*/ 28575 h 7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2"/>
                <a:gd name="T34" fmla="*/ 0 h 77"/>
                <a:gd name="T35" fmla="*/ 82 w 82"/>
                <a:gd name="T36" fmla="*/ 77 h 7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2" h="77">
                  <a:moveTo>
                    <a:pt x="0" y="18"/>
                  </a:moveTo>
                  <a:cubicBezTo>
                    <a:pt x="2" y="0"/>
                    <a:pt x="8" y="3"/>
                    <a:pt x="24" y="6"/>
                  </a:cubicBezTo>
                  <a:cubicBezTo>
                    <a:pt x="32" y="5"/>
                    <a:pt x="32" y="1"/>
                    <a:pt x="39" y="5"/>
                  </a:cubicBezTo>
                  <a:cubicBezTo>
                    <a:pt x="43" y="11"/>
                    <a:pt x="46" y="17"/>
                    <a:pt x="52" y="20"/>
                  </a:cubicBezTo>
                  <a:cubicBezTo>
                    <a:pt x="56" y="13"/>
                    <a:pt x="56" y="11"/>
                    <a:pt x="64" y="12"/>
                  </a:cubicBezTo>
                  <a:cubicBezTo>
                    <a:pt x="72" y="20"/>
                    <a:pt x="74" y="20"/>
                    <a:pt x="82" y="26"/>
                  </a:cubicBezTo>
                  <a:cubicBezTo>
                    <a:pt x="79" y="31"/>
                    <a:pt x="75" y="33"/>
                    <a:pt x="72" y="38"/>
                  </a:cubicBezTo>
                  <a:cubicBezTo>
                    <a:pt x="69" y="52"/>
                    <a:pt x="69" y="66"/>
                    <a:pt x="60" y="77"/>
                  </a:cubicBezTo>
                  <a:cubicBezTo>
                    <a:pt x="50" y="73"/>
                    <a:pt x="45" y="71"/>
                    <a:pt x="34" y="69"/>
                  </a:cubicBezTo>
                  <a:cubicBezTo>
                    <a:pt x="31" y="53"/>
                    <a:pt x="41" y="47"/>
                    <a:pt x="22" y="36"/>
                  </a:cubicBezTo>
                  <a:cubicBezTo>
                    <a:pt x="19" y="33"/>
                    <a:pt x="0" y="10"/>
                    <a:pt x="0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2" name="Freeform 148"/>
            <p:cNvSpPr>
              <a:spLocks/>
            </p:cNvSpPr>
            <p:nvPr/>
          </p:nvSpPr>
          <p:spPr bwMode="auto">
            <a:xfrm>
              <a:off x="5456238" y="2170113"/>
              <a:ext cx="1879600" cy="782637"/>
            </a:xfrm>
            <a:custGeom>
              <a:avLst/>
              <a:gdLst>
                <a:gd name="T0" fmla="*/ 249237 w 1184"/>
                <a:gd name="T1" fmla="*/ 168275 h 493"/>
                <a:gd name="T2" fmla="*/ 33337 w 1184"/>
                <a:gd name="T3" fmla="*/ 157162 h 493"/>
                <a:gd name="T4" fmla="*/ 47625 w 1184"/>
                <a:gd name="T5" fmla="*/ 206375 h 493"/>
                <a:gd name="T6" fmla="*/ 58738 w 1184"/>
                <a:gd name="T7" fmla="*/ 277812 h 493"/>
                <a:gd name="T8" fmla="*/ 85725 w 1184"/>
                <a:gd name="T9" fmla="*/ 334962 h 493"/>
                <a:gd name="T10" fmla="*/ 176212 w 1184"/>
                <a:gd name="T11" fmla="*/ 395287 h 493"/>
                <a:gd name="T12" fmla="*/ 230188 w 1184"/>
                <a:gd name="T13" fmla="*/ 409575 h 493"/>
                <a:gd name="T14" fmla="*/ 285750 w 1184"/>
                <a:gd name="T15" fmla="*/ 442912 h 493"/>
                <a:gd name="T16" fmla="*/ 301625 w 1184"/>
                <a:gd name="T17" fmla="*/ 509587 h 493"/>
                <a:gd name="T18" fmla="*/ 295275 w 1184"/>
                <a:gd name="T19" fmla="*/ 619125 h 493"/>
                <a:gd name="T20" fmla="*/ 273050 w 1184"/>
                <a:gd name="T21" fmla="*/ 649287 h 493"/>
                <a:gd name="T22" fmla="*/ 257175 w 1184"/>
                <a:gd name="T23" fmla="*/ 682625 h 493"/>
                <a:gd name="T24" fmla="*/ 233363 w 1184"/>
                <a:gd name="T25" fmla="*/ 725487 h 493"/>
                <a:gd name="T26" fmla="*/ 300037 w 1184"/>
                <a:gd name="T27" fmla="*/ 777875 h 493"/>
                <a:gd name="T28" fmla="*/ 396875 w 1184"/>
                <a:gd name="T29" fmla="*/ 773112 h 493"/>
                <a:gd name="T30" fmla="*/ 477837 w 1184"/>
                <a:gd name="T31" fmla="*/ 766762 h 493"/>
                <a:gd name="T32" fmla="*/ 500062 w 1184"/>
                <a:gd name="T33" fmla="*/ 720725 h 493"/>
                <a:gd name="T34" fmla="*/ 538162 w 1184"/>
                <a:gd name="T35" fmla="*/ 671512 h 493"/>
                <a:gd name="T36" fmla="*/ 501650 w 1184"/>
                <a:gd name="T37" fmla="*/ 581025 h 493"/>
                <a:gd name="T38" fmla="*/ 506412 w 1184"/>
                <a:gd name="T39" fmla="*/ 515937 h 493"/>
                <a:gd name="T40" fmla="*/ 504825 w 1184"/>
                <a:gd name="T41" fmla="*/ 457200 h 493"/>
                <a:gd name="T42" fmla="*/ 547687 w 1184"/>
                <a:gd name="T43" fmla="*/ 420687 h 493"/>
                <a:gd name="T44" fmla="*/ 585787 w 1184"/>
                <a:gd name="T45" fmla="*/ 371475 h 493"/>
                <a:gd name="T46" fmla="*/ 649287 w 1184"/>
                <a:gd name="T47" fmla="*/ 342900 h 493"/>
                <a:gd name="T48" fmla="*/ 706437 w 1184"/>
                <a:gd name="T49" fmla="*/ 390525 h 493"/>
                <a:gd name="T50" fmla="*/ 771525 w 1184"/>
                <a:gd name="T51" fmla="*/ 387350 h 493"/>
                <a:gd name="T52" fmla="*/ 825500 w 1184"/>
                <a:gd name="T53" fmla="*/ 387350 h 493"/>
                <a:gd name="T54" fmla="*/ 871538 w 1184"/>
                <a:gd name="T55" fmla="*/ 396875 h 493"/>
                <a:gd name="T56" fmla="*/ 857250 w 1184"/>
                <a:gd name="T57" fmla="*/ 352425 h 493"/>
                <a:gd name="T58" fmla="*/ 854075 w 1184"/>
                <a:gd name="T59" fmla="*/ 292100 h 493"/>
                <a:gd name="T60" fmla="*/ 885825 w 1184"/>
                <a:gd name="T61" fmla="*/ 244475 h 493"/>
                <a:gd name="T62" fmla="*/ 954087 w 1184"/>
                <a:gd name="T63" fmla="*/ 249237 h 493"/>
                <a:gd name="T64" fmla="*/ 1030287 w 1184"/>
                <a:gd name="T65" fmla="*/ 230187 h 493"/>
                <a:gd name="T66" fmla="*/ 1106487 w 1184"/>
                <a:gd name="T67" fmla="*/ 249237 h 493"/>
                <a:gd name="T68" fmla="*/ 1192212 w 1184"/>
                <a:gd name="T69" fmla="*/ 276225 h 493"/>
                <a:gd name="T70" fmla="*/ 1262062 w 1184"/>
                <a:gd name="T71" fmla="*/ 252412 h 493"/>
                <a:gd name="T72" fmla="*/ 1304925 w 1184"/>
                <a:gd name="T73" fmla="*/ 263525 h 493"/>
                <a:gd name="T74" fmla="*/ 1328737 w 1184"/>
                <a:gd name="T75" fmla="*/ 320675 h 493"/>
                <a:gd name="T76" fmla="*/ 1438275 w 1184"/>
                <a:gd name="T77" fmla="*/ 387350 h 493"/>
                <a:gd name="T78" fmla="*/ 1481137 w 1184"/>
                <a:gd name="T79" fmla="*/ 454025 h 493"/>
                <a:gd name="T80" fmla="*/ 1549400 w 1184"/>
                <a:gd name="T81" fmla="*/ 433387 h 493"/>
                <a:gd name="T82" fmla="*/ 1600200 w 1184"/>
                <a:gd name="T83" fmla="*/ 463550 h 493"/>
                <a:gd name="T84" fmla="*/ 1643063 w 1184"/>
                <a:gd name="T85" fmla="*/ 449262 h 493"/>
                <a:gd name="T86" fmla="*/ 1728788 w 1184"/>
                <a:gd name="T87" fmla="*/ 395287 h 493"/>
                <a:gd name="T88" fmla="*/ 1790700 w 1184"/>
                <a:gd name="T89" fmla="*/ 411162 h 493"/>
                <a:gd name="T90" fmla="*/ 1871663 w 1184"/>
                <a:gd name="T91" fmla="*/ 414337 h 493"/>
                <a:gd name="T92" fmla="*/ 1858963 w 1184"/>
                <a:gd name="T93" fmla="*/ 354012 h 493"/>
                <a:gd name="T94" fmla="*/ 1839913 w 1184"/>
                <a:gd name="T95" fmla="*/ 292100 h 493"/>
                <a:gd name="T96" fmla="*/ 1816100 w 1184"/>
                <a:gd name="T97" fmla="*/ 190500 h 493"/>
                <a:gd name="T98" fmla="*/ 1125537 w 1184"/>
                <a:gd name="T99" fmla="*/ 11112 h 493"/>
                <a:gd name="T100" fmla="*/ 796925 w 1184"/>
                <a:gd name="T101" fmla="*/ 0 h 493"/>
                <a:gd name="T102" fmla="*/ 663575 w 1184"/>
                <a:gd name="T103" fmla="*/ 20637 h 493"/>
                <a:gd name="T104" fmla="*/ 504825 w 1184"/>
                <a:gd name="T105" fmla="*/ 63500 h 493"/>
                <a:gd name="T106" fmla="*/ 352425 w 1184"/>
                <a:gd name="T107" fmla="*/ 92075 h 493"/>
                <a:gd name="T108" fmla="*/ 292100 w 1184"/>
                <a:gd name="T109" fmla="*/ 125412 h 4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184"/>
                <a:gd name="T166" fmla="*/ 0 h 493"/>
                <a:gd name="T167" fmla="*/ 1184 w 1184"/>
                <a:gd name="T168" fmla="*/ 493 h 49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184" h="493">
                  <a:moveTo>
                    <a:pt x="184" y="87"/>
                  </a:moveTo>
                  <a:cubicBezTo>
                    <a:pt x="170" y="89"/>
                    <a:pt x="169" y="104"/>
                    <a:pt x="157" y="106"/>
                  </a:cubicBezTo>
                  <a:cubicBezTo>
                    <a:pt x="139" y="115"/>
                    <a:pt x="134" y="112"/>
                    <a:pt x="109" y="114"/>
                  </a:cubicBezTo>
                  <a:cubicBezTo>
                    <a:pt x="79" y="111"/>
                    <a:pt x="52" y="102"/>
                    <a:pt x="21" y="99"/>
                  </a:cubicBezTo>
                  <a:cubicBezTo>
                    <a:pt x="0" y="101"/>
                    <a:pt x="3" y="109"/>
                    <a:pt x="19" y="112"/>
                  </a:cubicBezTo>
                  <a:cubicBezTo>
                    <a:pt x="23" y="118"/>
                    <a:pt x="26" y="124"/>
                    <a:pt x="30" y="130"/>
                  </a:cubicBezTo>
                  <a:cubicBezTo>
                    <a:pt x="32" y="146"/>
                    <a:pt x="41" y="153"/>
                    <a:pt x="48" y="166"/>
                  </a:cubicBezTo>
                  <a:cubicBezTo>
                    <a:pt x="50" y="175"/>
                    <a:pt x="45" y="174"/>
                    <a:pt x="37" y="175"/>
                  </a:cubicBezTo>
                  <a:cubicBezTo>
                    <a:pt x="35" y="186"/>
                    <a:pt x="35" y="184"/>
                    <a:pt x="42" y="193"/>
                  </a:cubicBezTo>
                  <a:cubicBezTo>
                    <a:pt x="43" y="219"/>
                    <a:pt x="38" y="219"/>
                    <a:pt x="54" y="211"/>
                  </a:cubicBezTo>
                  <a:cubicBezTo>
                    <a:pt x="75" y="215"/>
                    <a:pt x="68" y="234"/>
                    <a:pt x="87" y="238"/>
                  </a:cubicBezTo>
                  <a:cubicBezTo>
                    <a:pt x="95" y="244"/>
                    <a:pt x="100" y="247"/>
                    <a:pt x="111" y="249"/>
                  </a:cubicBezTo>
                  <a:cubicBezTo>
                    <a:pt x="116" y="252"/>
                    <a:pt x="118" y="256"/>
                    <a:pt x="123" y="259"/>
                  </a:cubicBezTo>
                  <a:cubicBezTo>
                    <a:pt x="131" y="258"/>
                    <a:pt x="137" y="256"/>
                    <a:pt x="145" y="258"/>
                  </a:cubicBezTo>
                  <a:cubicBezTo>
                    <a:pt x="149" y="264"/>
                    <a:pt x="155" y="267"/>
                    <a:pt x="162" y="268"/>
                  </a:cubicBezTo>
                  <a:cubicBezTo>
                    <a:pt x="168" y="272"/>
                    <a:pt x="174" y="275"/>
                    <a:pt x="180" y="279"/>
                  </a:cubicBezTo>
                  <a:cubicBezTo>
                    <a:pt x="186" y="287"/>
                    <a:pt x="188" y="291"/>
                    <a:pt x="192" y="300"/>
                  </a:cubicBezTo>
                  <a:cubicBezTo>
                    <a:pt x="193" y="308"/>
                    <a:pt x="192" y="313"/>
                    <a:pt x="190" y="321"/>
                  </a:cubicBezTo>
                  <a:cubicBezTo>
                    <a:pt x="189" y="333"/>
                    <a:pt x="190" y="338"/>
                    <a:pt x="196" y="348"/>
                  </a:cubicBezTo>
                  <a:cubicBezTo>
                    <a:pt x="198" y="363"/>
                    <a:pt x="201" y="382"/>
                    <a:pt x="186" y="390"/>
                  </a:cubicBezTo>
                  <a:cubicBezTo>
                    <a:pt x="182" y="395"/>
                    <a:pt x="174" y="395"/>
                    <a:pt x="183" y="399"/>
                  </a:cubicBezTo>
                  <a:cubicBezTo>
                    <a:pt x="181" y="406"/>
                    <a:pt x="179" y="408"/>
                    <a:pt x="172" y="409"/>
                  </a:cubicBezTo>
                  <a:cubicBezTo>
                    <a:pt x="163" y="416"/>
                    <a:pt x="170" y="417"/>
                    <a:pt x="156" y="418"/>
                  </a:cubicBezTo>
                  <a:cubicBezTo>
                    <a:pt x="153" y="426"/>
                    <a:pt x="158" y="424"/>
                    <a:pt x="162" y="430"/>
                  </a:cubicBezTo>
                  <a:cubicBezTo>
                    <a:pt x="154" y="435"/>
                    <a:pt x="150" y="442"/>
                    <a:pt x="142" y="447"/>
                  </a:cubicBezTo>
                  <a:cubicBezTo>
                    <a:pt x="137" y="453"/>
                    <a:pt x="140" y="456"/>
                    <a:pt x="147" y="457"/>
                  </a:cubicBezTo>
                  <a:cubicBezTo>
                    <a:pt x="155" y="461"/>
                    <a:pt x="157" y="468"/>
                    <a:pt x="165" y="469"/>
                  </a:cubicBezTo>
                  <a:cubicBezTo>
                    <a:pt x="175" y="474"/>
                    <a:pt x="179" y="484"/>
                    <a:pt x="189" y="490"/>
                  </a:cubicBezTo>
                  <a:cubicBezTo>
                    <a:pt x="196" y="489"/>
                    <a:pt x="198" y="486"/>
                    <a:pt x="204" y="483"/>
                  </a:cubicBezTo>
                  <a:cubicBezTo>
                    <a:pt x="220" y="484"/>
                    <a:pt x="234" y="486"/>
                    <a:pt x="250" y="487"/>
                  </a:cubicBezTo>
                  <a:cubicBezTo>
                    <a:pt x="266" y="493"/>
                    <a:pt x="274" y="482"/>
                    <a:pt x="288" y="480"/>
                  </a:cubicBezTo>
                  <a:cubicBezTo>
                    <a:pt x="294" y="477"/>
                    <a:pt x="296" y="479"/>
                    <a:pt x="301" y="483"/>
                  </a:cubicBezTo>
                  <a:cubicBezTo>
                    <a:pt x="308" y="479"/>
                    <a:pt x="309" y="477"/>
                    <a:pt x="310" y="469"/>
                  </a:cubicBezTo>
                  <a:cubicBezTo>
                    <a:pt x="309" y="461"/>
                    <a:pt x="312" y="461"/>
                    <a:pt x="315" y="454"/>
                  </a:cubicBezTo>
                  <a:cubicBezTo>
                    <a:pt x="316" y="436"/>
                    <a:pt x="310" y="427"/>
                    <a:pt x="324" y="421"/>
                  </a:cubicBezTo>
                  <a:cubicBezTo>
                    <a:pt x="330" y="424"/>
                    <a:pt x="333" y="424"/>
                    <a:pt x="339" y="423"/>
                  </a:cubicBezTo>
                  <a:cubicBezTo>
                    <a:pt x="342" y="410"/>
                    <a:pt x="346" y="385"/>
                    <a:pt x="328" y="381"/>
                  </a:cubicBezTo>
                  <a:cubicBezTo>
                    <a:pt x="321" y="376"/>
                    <a:pt x="324" y="368"/>
                    <a:pt x="316" y="366"/>
                  </a:cubicBezTo>
                  <a:cubicBezTo>
                    <a:pt x="318" y="355"/>
                    <a:pt x="323" y="352"/>
                    <a:pt x="328" y="343"/>
                  </a:cubicBezTo>
                  <a:cubicBezTo>
                    <a:pt x="327" y="332"/>
                    <a:pt x="324" y="333"/>
                    <a:pt x="319" y="325"/>
                  </a:cubicBezTo>
                  <a:cubicBezTo>
                    <a:pt x="318" y="318"/>
                    <a:pt x="313" y="313"/>
                    <a:pt x="310" y="306"/>
                  </a:cubicBezTo>
                  <a:cubicBezTo>
                    <a:pt x="312" y="298"/>
                    <a:pt x="314" y="295"/>
                    <a:pt x="318" y="288"/>
                  </a:cubicBezTo>
                  <a:cubicBezTo>
                    <a:pt x="311" y="267"/>
                    <a:pt x="315" y="268"/>
                    <a:pt x="331" y="256"/>
                  </a:cubicBezTo>
                  <a:cubicBezTo>
                    <a:pt x="338" y="260"/>
                    <a:pt x="337" y="264"/>
                    <a:pt x="345" y="265"/>
                  </a:cubicBezTo>
                  <a:cubicBezTo>
                    <a:pt x="351" y="261"/>
                    <a:pt x="353" y="260"/>
                    <a:pt x="349" y="253"/>
                  </a:cubicBezTo>
                  <a:cubicBezTo>
                    <a:pt x="347" y="242"/>
                    <a:pt x="359" y="236"/>
                    <a:pt x="369" y="234"/>
                  </a:cubicBezTo>
                  <a:cubicBezTo>
                    <a:pt x="376" y="229"/>
                    <a:pt x="379" y="226"/>
                    <a:pt x="384" y="219"/>
                  </a:cubicBezTo>
                  <a:cubicBezTo>
                    <a:pt x="386" y="211"/>
                    <a:pt x="409" y="216"/>
                    <a:pt x="409" y="216"/>
                  </a:cubicBezTo>
                  <a:cubicBezTo>
                    <a:pt x="415" y="219"/>
                    <a:pt x="422" y="223"/>
                    <a:pt x="427" y="228"/>
                  </a:cubicBezTo>
                  <a:cubicBezTo>
                    <a:pt x="434" y="235"/>
                    <a:pt x="435" y="241"/>
                    <a:pt x="445" y="246"/>
                  </a:cubicBezTo>
                  <a:cubicBezTo>
                    <a:pt x="455" y="259"/>
                    <a:pt x="460" y="245"/>
                    <a:pt x="471" y="241"/>
                  </a:cubicBezTo>
                  <a:cubicBezTo>
                    <a:pt x="477" y="246"/>
                    <a:pt x="479" y="246"/>
                    <a:pt x="486" y="244"/>
                  </a:cubicBezTo>
                  <a:cubicBezTo>
                    <a:pt x="491" y="240"/>
                    <a:pt x="498" y="238"/>
                    <a:pt x="504" y="237"/>
                  </a:cubicBezTo>
                  <a:cubicBezTo>
                    <a:pt x="509" y="242"/>
                    <a:pt x="512" y="243"/>
                    <a:pt x="520" y="244"/>
                  </a:cubicBezTo>
                  <a:cubicBezTo>
                    <a:pt x="524" y="250"/>
                    <a:pt x="530" y="255"/>
                    <a:pt x="537" y="256"/>
                  </a:cubicBezTo>
                  <a:cubicBezTo>
                    <a:pt x="544" y="259"/>
                    <a:pt x="546" y="256"/>
                    <a:pt x="549" y="250"/>
                  </a:cubicBezTo>
                  <a:cubicBezTo>
                    <a:pt x="546" y="245"/>
                    <a:pt x="544" y="243"/>
                    <a:pt x="538" y="241"/>
                  </a:cubicBezTo>
                  <a:cubicBezTo>
                    <a:pt x="533" y="234"/>
                    <a:pt x="535" y="228"/>
                    <a:pt x="540" y="222"/>
                  </a:cubicBezTo>
                  <a:cubicBezTo>
                    <a:pt x="536" y="216"/>
                    <a:pt x="535" y="210"/>
                    <a:pt x="532" y="204"/>
                  </a:cubicBezTo>
                  <a:cubicBezTo>
                    <a:pt x="530" y="195"/>
                    <a:pt x="534" y="191"/>
                    <a:pt x="538" y="184"/>
                  </a:cubicBezTo>
                  <a:cubicBezTo>
                    <a:pt x="540" y="168"/>
                    <a:pt x="542" y="174"/>
                    <a:pt x="546" y="163"/>
                  </a:cubicBezTo>
                  <a:cubicBezTo>
                    <a:pt x="542" y="155"/>
                    <a:pt x="552" y="155"/>
                    <a:pt x="558" y="154"/>
                  </a:cubicBezTo>
                  <a:cubicBezTo>
                    <a:pt x="567" y="156"/>
                    <a:pt x="573" y="161"/>
                    <a:pt x="582" y="163"/>
                  </a:cubicBezTo>
                  <a:cubicBezTo>
                    <a:pt x="587" y="159"/>
                    <a:pt x="601" y="157"/>
                    <a:pt x="601" y="157"/>
                  </a:cubicBezTo>
                  <a:cubicBezTo>
                    <a:pt x="612" y="151"/>
                    <a:pt x="623" y="152"/>
                    <a:pt x="636" y="151"/>
                  </a:cubicBezTo>
                  <a:cubicBezTo>
                    <a:pt x="640" y="148"/>
                    <a:pt x="644" y="147"/>
                    <a:pt x="649" y="145"/>
                  </a:cubicBezTo>
                  <a:cubicBezTo>
                    <a:pt x="657" y="147"/>
                    <a:pt x="661" y="146"/>
                    <a:pt x="669" y="144"/>
                  </a:cubicBezTo>
                  <a:cubicBezTo>
                    <a:pt x="685" y="132"/>
                    <a:pt x="681" y="154"/>
                    <a:pt x="697" y="157"/>
                  </a:cubicBezTo>
                  <a:cubicBezTo>
                    <a:pt x="704" y="169"/>
                    <a:pt x="709" y="161"/>
                    <a:pt x="720" y="159"/>
                  </a:cubicBezTo>
                  <a:cubicBezTo>
                    <a:pt x="733" y="160"/>
                    <a:pt x="739" y="168"/>
                    <a:pt x="751" y="174"/>
                  </a:cubicBezTo>
                  <a:cubicBezTo>
                    <a:pt x="758" y="172"/>
                    <a:pt x="764" y="169"/>
                    <a:pt x="771" y="168"/>
                  </a:cubicBezTo>
                  <a:cubicBezTo>
                    <a:pt x="778" y="164"/>
                    <a:pt x="787" y="160"/>
                    <a:pt x="795" y="159"/>
                  </a:cubicBezTo>
                  <a:cubicBezTo>
                    <a:pt x="800" y="155"/>
                    <a:pt x="804" y="154"/>
                    <a:pt x="810" y="153"/>
                  </a:cubicBezTo>
                  <a:cubicBezTo>
                    <a:pt x="821" y="155"/>
                    <a:pt x="813" y="161"/>
                    <a:pt x="822" y="166"/>
                  </a:cubicBezTo>
                  <a:cubicBezTo>
                    <a:pt x="825" y="171"/>
                    <a:pt x="828" y="175"/>
                    <a:pt x="831" y="180"/>
                  </a:cubicBezTo>
                  <a:cubicBezTo>
                    <a:pt x="834" y="200"/>
                    <a:pt x="830" y="193"/>
                    <a:pt x="837" y="202"/>
                  </a:cubicBezTo>
                  <a:cubicBezTo>
                    <a:pt x="838" y="207"/>
                    <a:pt x="851" y="229"/>
                    <a:pt x="855" y="235"/>
                  </a:cubicBezTo>
                  <a:cubicBezTo>
                    <a:pt x="859" y="254"/>
                    <a:pt x="898" y="244"/>
                    <a:pt x="906" y="244"/>
                  </a:cubicBezTo>
                  <a:cubicBezTo>
                    <a:pt x="911" y="252"/>
                    <a:pt x="913" y="260"/>
                    <a:pt x="919" y="268"/>
                  </a:cubicBezTo>
                  <a:cubicBezTo>
                    <a:pt x="921" y="277"/>
                    <a:pt x="924" y="284"/>
                    <a:pt x="933" y="286"/>
                  </a:cubicBezTo>
                  <a:cubicBezTo>
                    <a:pt x="943" y="285"/>
                    <a:pt x="951" y="280"/>
                    <a:pt x="961" y="279"/>
                  </a:cubicBezTo>
                  <a:cubicBezTo>
                    <a:pt x="967" y="276"/>
                    <a:pt x="970" y="274"/>
                    <a:pt x="976" y="273"/>
                  </a:cubicBezTo>
                  <a:cubicBezTo>
                    <a:pt x="984" y="274"/>
                    <a:pt x="986" y="275"/>
                    <a:pt x="993" y="279"/>
                  </a:cubicBezTo>
                  <a:cubicBezTo>
                    <a:pt x="997" y="287"/>
                    <a:pt x="999" y="290"/>
                    <a:pt x="1008" y="292"/>
                  </a:cubicBezTo>
                  <a:cubicBezTo>
                    <a:pt x="1012" y="291"/>
                    <a:pt x="1020" y="290"/>
                    <a:pt x="1023" y="289"/>
                  </a:cubicBezTo>
                  <a:cubicBezTo>
                    <a:pt x="1027" y="287"/>
                    <a:pt x="1035" y="283"/>
                    <a:pt x="1035" y="283"/>
                  </a:cubicBezTo>
                  <a:cubicBezTo>
                    <a:pt x="1039" y="277"/>
                    <a:pt x="1040" y="270"/>
                    <a:pt x="1045" y="265"/>
                  </a:cubicBezTo>
                  <a:cubicBezTo>
                    <a:pt x="1057" y="253"/>
                    <a:pt x="1073" y="251"/>
                    <a:pt x="1089" y="249"/>
                  </a:cubicBezTo>
                  <a:cubicBezTo>
                    <a:pt x="1096" y="245"/>
                    <a:pt x="1105" y="252"/>
                    <a:pt x="1113" y="253"/>
                  </a:cubicBezTo>
                  <a:cubicBezTo>
                    <a:pt x="1118" y="256"/>
                    <a:pt x="1122" y="258"/>
                    <a:pt x="1128" y="259"/>
                  </a:cubicBezTo>
                  <a:cubicBezTo>
                    <a:pt x="1136" y="263"/>
                    <a:pt x="1155" y="265"/>
                    <a:pt x="1155" y="265"/>
                  </a:cubicBezTo>
                  <a:cubicBezTo>
                    <a:pt x="1164" y="264"/>
                    <a:pt x="1171" y="263"/>
                    <a:pt x="1179" y="261"/>
                  </a:cubicBezTo>
                  <a:cubicBezTo>
                    <a:pt x="1184" y="253"/>
                    <a:pt x="1183" y="245"/>
                    <a:pt x="1177" y="237"/>
                  </a:cubicBezTo>
                  <a:cubicBezTo>
                    <a:pt x="1176" y="231"/>
                    <a:pt x="1174" y="228"/>
                    <a:pt x="1171" y="223"/>
                  </a:cubicBezTo>
                  <a:cubicBezTo>
                    <a:pt x="1169" y="219"/>
                    <a:pt x="1165" y="211"/>
                    <a:pt x="1165" y="211"/>
                  </a:cubicBezTo>
                  <a:cubicBezTo>
                    <a:pt x="1163" y="202"/>
                    <a:pt x="1161" y="193"/>
                    <a:pt x="1159" y="184"/>
                  </a:cubicBezTo>
                  <a:cubicBezTo>
                    <a:pt x="1158" y="167"/>
                    <a:pt x="1158" y="150"/>
                    <a:pt x="1150" y="135"/>
                  </a:cubicBezTo>
                  <a:cubicBezTo>
                    <a:pt x="1149" y="129"/>
                    <a:pt x="1147" y="125"/>
                    <a:pt x="1144" y="120"/>
                  </a:cubicBezTo>
                  <a:cubicBezTo>
                    <a:pt x="1131" y="53"/>
                    <a:pt x="1084" y="54"/>
                    <a:pt x="1024" y="42"/>
                  </a:cubicBezTo>
                  <a:cubicBezTo>
                    <a:pt x="919" y="22"/>
                    <a:pt x="816" y="10"/>
                    <a:pt x="709" y="7"/>
                  </a:cubicBezTo>
                  <a:cubicBezTo>
                    <a:pt x="651" y="8"/>
                    <a:pt x="590" y="12"/>
                    <a:pt x="532" y="6"/>
                  </a:cubicBezTo>
                  <a:cubicBezTo>
                    <a:pt x="522" y="3"/>
                    <a:pt x="512" y="1"/>
                    <a:pt x="502" y="0"/>
                  </a:cubicBezTo>
                  <a:cubicBezTo>
                    <a:pt x="487" y="0"/>
                    <a:pt x="471" y="0"/>
                    <a:pt x="456" y="1"/>
                  </a:cubicBezTo>
                  <a:cubicBezTo>
                    <a:pt x="443" y="2"/>
                    <a:pt x="431" y="11"/>
                    <a:pt x="418" y="13"/>
                  </a:cubicBezTo>
                  <a:cubicBezTo>
                    <a:pt x="403" y="19"/>
                    <a:pt x="388" y="29"/>
                    <a:pt x="372" y="31"/>
                  </a:cubicBezTo>
                  <a:cubicBezTo>
                    <a:pt x="355" y="37"/>
                    <a:pt x="336" y="37"/>
                    <a:pt x="318" y="40"/>
                  </a:cubicBezTo>
                  <a:cubicBezTo>
                    <a:pt x="308" y="44"/>
                    <a:pt x="297" y="45"/>
                    <a:pt x="286" y="46"/>
                  </a:cubicBezTo>
                  <a:cubicBezTo>
                    <a:pt x="266" y="53"/>
                    <a:pt x="243" y="55"/>
                    <a:pt x="222" y="58"/>
                  </a:cubicBezTo>
                  <a:cubicBezTo>
                    <a:pt x="213" y="61"/>
                    <a:pt x="205" y="65"/>
                    <a:pt x="196" y="67"/>
                  </a:cubicBezTo>
                  <a:cubicBezTo>
                    <a:pt x="192" y="72"/>
                    <a:pt x="188" y="74"/>
                    <a:pt x="184" y="79"/>
                  </a:cubicBezTo>
                  <a:cubicBezTo>
                    <a:pt x="183" y="85"/>
                    <a:pt x="182" y="82"/>
                    <a:pt x="184" y="8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3" name="Freeform 163"/>
            <p:cNvSpPr>
              <a:spLocks/>
            </p:cNvSpPr>
            <p:nvPr/>
          </p:nvSpPr>
          <p:spPr bwMode="auto">
            <a:xfrm>
              <a:off x="5862638" y="3019425"/>
              <a:ext cx="534987" cy="539750"/>
            </a:xfrm>
            <a:custGeom>
              <a:avLst/>
              <a:gdLst>
                <a:gd name="T0" fmla="*/ 466725 w 337"/>
                <a:gd name="T1" fmla="*/ 533400 h 340"/>
                <a:gd name="T2" fmla="*/ 442912 w 337"/>
                <a:gd name="T3" fmla="*/ 522288 h 340"/>
                <a:gd name="T4" fmla="*/ 400050 w 337"/>
                <a:gd name="T5" fmla="*/ 519113 h 340"/>
                <a:gd name="T6" fmla="*/ 369887 w 337"/>
                <a:gd name="T7" fmla="*/ 509588 h 340"/>
                <a:gd name="T8" fmla="*/ 338137 w 337"/>
                <a:gd name="T9" fmla="*/ 461963 h 340"/>
                <a:gd name="T10" fmla="*/ 312737 w 337"/>
                <a:gd name="T11" fmla="*/ 471488 h 340"/>
                <a:gd name="T12" fmla="*/ 290512 w 337"/>
                <a:gd name="T13" fmla="*/ 484188 h 340"/>
                <a:gd name="T14" fmla="*/ 261937 w 337"/>
                <a:gd name="T15" fmla="*/ 474663 h 340"/>
                <a:gd name="T16" fmla="*/ 219075 w 337"/>
                <a:gd name="T17" fmla="*/ 438150 h 340"/>
                <a:gd name="T18" fmla="*/ 200025 w 337"/>
                <a:gd name="T19" fmla="*/ 412750 h 340"/>
                <a:gd name="T20" fmla="*/ 185737 w 337"/>
                <a:gd name="T21" fmla="*/ 393700 h 340"/>
                <a:gd name="T22" fmla="*/ 152400 w 337"/>
                <a:gd name="T23" fmla="*/ 346075 h 340"/>
                <a:gd name="T24" fmla="*/ 123825 w 337"/>
                <a:gd name="T25" fmla="*/ 317500 h 340"/>
                <a:gd name="T26" fmla="*/ 80962 w 337"/>
                <a:gd name="T27" fmla="*/ 241300 h 340"/>
                <a:gd name="T28" fmla="*/ 61912 w 337"/>
                <a:gd name="T29" fmla="*/ 222250 h 340"/>
                <a:gd name="T30" fmla="*/ 47625 w 337"/>
                <a:gd name="T31" fmla="*/ 198437 h 340"/>
                <a:gd name="T32" fmla="*/ 65087 w 337"/>
                <a:gd name="T33" fmla="*/ 146050 h 340"/>
                <a:gd name="T34" fmla="*/ 36512 w 337"/>
                <a:gd name="T35" fmla="*/ 131763 h 340"/>
                <a:gd name="T36" fmla="*/ 19050 w 337"/>
                <a:gd name="T37" fmla="*/ 107950 h 340"/>
                <a:gd name="T38" fmla="*/ 14287 w 337"/>
                <a:gd name="T39" fmla="*/ 84137 h 340"/>
                <a:gd name="T40" fmla="*/ 9525 w 337"/>
                <a:gd name="T41" fmla="*/ 66675 h 340"/>
                <a:gd name="T42" fmla="*/ 14287 w 337"/>
                <a:gd name="T43" fmla="*/ 74612 h 340"/>
                <a:gd name="T44" fmla="*/ 28575 w 337"/>
                <a:gd name="T45" fmla="*/ 85725 h 340"/>
                <a:gd name="T46" fmla="*/ 52387 w 337"/>
                <a:gd name="T47" fmla="*/ 98425 h 340"/>
                <a:gd name="T48" fmla="*/ 52387 w 337"/>
                <a:gd name="T49" fmla="*/ 80962 h 340"/>
                <a:gd name="T50" fmla="*/ 31750 w 337"/>
                <a:gd name="T51" fmla="*/ 55563 h 340"/>
                <a:gd name="T52" fmla="*/ 9525 w 337"/>
                <a:gd name="T53" fmla="*/ 61913 h 340"/>
                <a:gd name="T54" fmla="*/ 0 w 337"/>
                <a:gd name="T55" fmla="*/ 41275 h 340"/>
                <a:gd name="T56" fmla="*/ 7937 w 337"/>
                <a:gd name="T57" fmla="*/ 38100 h 340"/>
                <a:gd name="T58" fmla="*/ 3175 w 337"/>
                <a:gd name="T59" fmla="*/ 14288 h 340"/>
                <a:gd name="T60" fmla="*/ 41275 w 337"/>
                <a:gd name="T61" fmla="*/ 7938 h 340"/>
                <a:gd name="T62" fmla="*/ 60325 w 337"/>
                <a:gd name="T63" fmla="*/ 23812 h 340"/>
                <a:gd name="T64" fmla="*/ 84137 w 337"/>
                <a:gd name="T65" fmla="*/ 12700 h 340"/>
                <a:gd name="T66" fmla="*/ 119062 w 337"/>
                <a:gd name="T67" fmla="*/ 26988 h 340"/>
                <a:gd name="T68" fmla="*/ 131762 w 337"/>
                <a:gd name="T69" fmla="*/ 52388 h 340"/>
                <a:gd name="T70" fmla="*/ 161925 w 337"/>
                <a:gd name="T71" fmla="*/ 74612 h 340"/>
                <a:gd name="T72" fmla="*/ 222250 w 337"/>
                <a:gd name="T73" fmla="*/ 103188 h 340"/>
                <a:gd name="T74" fmla="*/ 250825 w 337"/>
                <a:gd name="T75" fmla="*/ 85725 h 340"/>
                <a:gd name="T76" fmla="*/ 271462 w 337"/>
                <a:gd name="T77" fmla="*/ 80962 h 340"/>
                <a:gd name="T78" fmla="*/ 303212 w 337"/>
                <a:gd name="T79" fmla="*/ 65088 h 340"/>
                <a:gd name="T80" fmla="*/ 369887 w 337"/>
                <a:gd name="T81" fmla="*/ 46037 h 340"/>
                <a:gd name="T82" fmla="*/ 417512 w 337"/>
                <a:gd name="T83" fmla="*/ 66675 h 340"/>
                <a:gd name="T84" fmla="*/ 446087 w 337"/>
                <a:gd name="T85" fmla="*/ 76200 h 340"/>
                <a:gd name="T86" fmla="*/ 474662 w 337"/>
                <a:gd name="T87" fmla="*/ 104775 h 340"/>
                <a:gd name="T88" fmla="*/ 488950 w 337"/>
                <a:gd name="T89" fmla="*/ 127000 h 340"/>
                <a:gd name="T90" fmla="*/ 479425 w 337"/>
                <a:gd name="T91" fmla="*/ 147637 h 340"/>
                <a:gd name="T92" fmla="*/ 447675 w 337"/>
                <a:gd name="T93" fmla="*/ 204788 h 340"/>
                <a:gd name="T94" fmla="*/ 447675 w 337"/>
                <a:gd name="T95" fmla="*/ 231775 h 340"/>
                <a:gd name="T96" fmla="*/ 465137 w 337"/>
                <a:gd name="T97" fmla="*/ 255588 h 340"/>
                <a:gd name="T98" fmla="*/ 474662 w 337"/>
                <a:gd name="T99" fmla="*/ 279400 h 340"/>
                <a:gd name="T100" fmla="*/ 500062 w 337"/>
                <a:gd name="T101" fmla="*/ 303212 h 340"/>
                <a:gd name="T102" fmla="*/ 485775 w 337"/>
                <a:gd name="T103" fmla="*/ 322262 h 340"/>
                <a:gd name="T104" fmla="*/ 474662 w 337"/>
                <a:gd name="T105" fmla="*/ 346075 h 340"/>
                <a:gd name="T106" fmla="*/ 479425 w 337"/>
                <a:gd name="T107" fmla="*/ 371475 h 340"/>
                <a:gd name="T108" fmla="*/ 512762 w 337"/>
                <a:gd name="T109" fmla="*/ 414338 h 340"/>
                <a:gd name="T110" fmla="*/ 517525 w 337"/>
                <a:gd name="T111" fmla="*/ 441325 h 340"/>
                <a:gd name="T112" fmla="*/ 504825 w 337"/>
                <a:gd name="T113" fmla="*/ 465138 h 340"/>
                <a:gd name="T114" fmla="*/ 485775 w 337"/>
                <a:gd name="T115" fmla="*/ 481013 h 340"/>
                <a:gd name="T116" fmla="*/ 471487 w 337"/>
                <a:gd name="T117" fmla="*/ 503238 h 340"/>
                <a:gd name="T118" fmla="*/ 465137 w 337"/>
                <a:gd name="T119" fmla="*/ 536575 h 340"/>
                <a:gd name="T120" fmla="*/ 466725 w 337"/>
                <a:gd name="T121" fmla="*/ 528638 h 340"/>
                <a:gd name="T122" fmla="*/ 466725 w 337"/>
                <a:gd name="T123" fmla="*/ 533400 h 34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37"/>
                <a:gd name="T187" fmla="*/ 0 h 340"/>
                <a:gd name="T188" fmla="*/ 337 w 337"/>
                <a:gd name="T189" fmla="*/ 340 h 34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37" h="340">
                  <a:moveTo>
                    <a:pt x="294" y="336"/>
                  </a:moveTo>
                  <a:cubicBezTo>
                    <a:pt x="289" y="332"/>
                    <a:pt x="286" y="330"/>
                    <a:pt x="279" y="329"/>
                  </a:cubicBezTo>
                  <a:cubicBezTo>
                    <a:pt x="267" y="331"/>
                    <a:pt x="263" y="331"/>
                    <a:pt x="252" y="327"/>
                  </a:cubicBezTo>
                  <a:cubicBezTo>
                    <a:pt x="246" y="323"/>
                    <a:pt x="240" y="323"/>
                    <a:pt x="233" y="321"/>
                  </a:cubicBezTo>
                  <a:cubicBezTo>
                    <a:pt x="227" y="310"/>
                    <a:pt x="226" y="295"/>
                    <a:pt x="213" y="291"/>
                  </a:cubicBezTo>
                  <a:cubicBezTo>
                    <a:pt x="208" y="295"/>
                    <a:pt x="204" y="296"/>
                    <a:pt x="197" y="297"/>
                  </a:cubicBezTo>
                  <a:cubicBezTo>
                    <a:pt x="192" y="299"/>
                    <a:pt x="188" y="302"/>
                    <a:pt x="183" y="305"/>
                  </a:cubicBezTo>
                  <a:cubicBezTo>
                    <a:pt x="176" y="303"/>
                    <a:pt x="172" y="300"/>
                    <a:pt x="165" y="299"/>
                  </a:cubicBezTo>
                  <a:cubicBezTo>
                    <a:pt x="153" y="293"/>
                    <a:pt x="148" y="280"/>
                    <a:pt x="138" y="276"/>
                  </a:cubicBezTo>
                  <a:cubicBezTo>
                    <a:pt x="134" y="270"/>
                    <a:pt x="130" y="266"/>
                    <a:pt x="126" y="260"/>
                  </a:cubicBezTo>
                  <a:cubicBezTo>
                    <a:pt x="125" y="253"/>
                    <a:pt x="121" y="253"/>
                    <a:pt x="117" y="248"/>
                  </a:cubicBezTo>
                  <a:cubicBezTo>
                    <a:pt x="115" y="236"/>
                    <a:pt x="109" y="221"/>
                    <a:pt x="96" y="218"/>
                  </a:cubicBezTo>
                  <a:cubicBezTo>
                    <a:pt x="87" y="211"/>
                    <a:pt x="87" y="205"/>
                    <a:pt x="78" y="200"/>
                  </a:cubicBezTo>
                  <a:cubicBezTo>
                    <a:pt x="76" y="183"/>
                    <a:pt x="64" y="163"/>
                    <a:pt x="51" y="152"/>
                  </a:cubicBezTo>
                  <a:cubicBezTo>
                    <a:pt x="48" y="146"/>
                    <a:pt x="45" y="143"/>
                    <a:pt x="39" y="140"/>
                  </a:cubicBezTo>
                  <a:cubicBezTo>
                    <a:pt x="36" y="135"/>
                    <a:pt x="34" y="130"/>
                    <a:pt x="30" y="125"/>
                  </a:cubicBezTo>
                  <a:cubicBezTo>
                    <a:pt x="27" y="111"/>
                    <a:pt x="33" y="102"/>
                    <a:pt x="41" y="92"/>
                  </a:cubicBezTo>
                  <a:cubicBezTo>
                    <a:pt x="37" y="83"/>
                    <a:pt x="32" y="84"/>
                    <a:pt x="23" y="83"/>
                  </a:cubicBezTo>
                  <a:cubicBezTo>
                    <a:pt x="15" y="80"/>
                    <a:pt x="16" y="75"/>
                    <a:pt x="12" y="68"/>
                  </a:cubicBezTo>
                  <a:cubicBezTo>
                    <a:pt x="11" y="63"/>
                    <a:pt x="10" y="58"/>
                    <a:pt x="9" y="53"/>
                  </a:cubicBezTo>
                  <a:cubicBezTo>
                    <a:pt x="8" y="49"/>
                    <a:pt x="2" y="42"/>
                    <a:pt x="6" y="42"/>
                  </a:cubicBezTo>
                  <a:cubicBezTo>
                    <a:pt x="8" y="42"/>
                    <a:pt x="8" y="46"/>
                    <a:pt x="9" y="47"/>
                  </a:cubicBezTo>
                  <a:cubicBezTo>
                    <a:pt x="12" y="50"/>
                    <a:pt x="18" y="54"/>
                    <a:pt x="18" y="54"/>
                  </a:cubicBezTo>
                  <a:cubicBezTo>
                    <a:pt x="22" y="63"/>
                    <a:pt x="23" y="63"/>
                    <a:pt x="33" y="62"/>
                  </a:cubicBezTo>
                  <a:cubicBezTo>
                    <a:pt x="44" y="58"/>
                    <a:pt x="42" y="56"/>
                    <a:pt x="33" y="51"/>
                  </a:cubicBezTo>
                  <a:cubicBezTo>
                    <a:pt x="29" y="45"/>
                    <a:pt x="26" y="39"/>
                    <a:pt x="20" y="35"/>
                  </a:cubicBezTo>
                  <a:cubicBezTo>
                    <a:pt x="15" y="36"/>
                    <a:pt x="11" y="38"/>
                    <a:pt x="6" y="39"/>
                  </a:cubicBezTo>
                  <a:cubicBezTo>
                    <a:pt x="3" y="35"/>
                    <a:pt x="2" y="31"/>
                    <a:pt x="0" y="26"/>
                  </a:cubicBezTo>
                  <a:cubicBezTo>
                    <a:pt x="2" y="25"/>
                    <a:pt x="5" y="26"/>
                    <a:pt x="5" y="24"/>
                  </a:cubicBezTo>
                  <a:cubicBezTo>
                    <a:pt x="6" y="19"/>
                    <a:pt x="2" y="9"/>
                    <a:pt x="2" y="9"/>
                  </a:cubicBezTo>
                  <a:cubicBezTo>
                    <a:pt x="9" y="0"/>
                    <a:pt x="12" y="3"/>
                    <a:pt x="26" y="5"/>
                  </a:cubicBezTo>
                  <a:cubicBezTo>
                    <a:pt x="30" y="11"/>
                    <a:pt x="30" y="14"/>
                    <a:pt x="38" y="15"/>
                  </a:cubicBezTo>
                  <a:cubicBezTo>
                    <a:pt x="43" y="11"/>
                    <a:pt x="46" y="9"/>
                    <a:pt x="53" y="8"/>
                  </a:cubicBezTo>
                  <a:cubicBezTo>
                    <a:pt x="67" y="9"/>
                    <a:pt x="69" y="7"/>
                    <a:pt x="75" y="17"/>
                  </a:cubicBezTo>
                  <a:cubicBezTo>
                    <a:pt x="77" y="24"/>
                    <a:pt x="79" y="28"/>
                    <a:pt x="83" y="33"/>
                  </a:cubicBezTo>
                  <a:cubicBezTo>
                    <a:pt x="85" y="45"/>
                    <a:pt x="92" y="44"/>
                    <a:pt x="102" y="47"/>
                  </a:cubicBezTo>
                  <a:cubicBezTo>
                    <a:pt x="116" y="55"/>
                    <a:pt x="124" y="63"/>
                    <a:pt x="140" y="65"/>
                  </a:cubicBezTo>
                  <a:cubicBezTo>
                    <a:pt x="146" y="61"/>
                    <a:pt x="151" y="57"/>
                    <a:pt x="158" y="54"/>
                  </a:cubicBezTo>
                  <a:cubicBezTo>
                    <a:pt x="164" y="64"/>
                    <a:pt x="164" y="54"/>
                    <a:pt x="171" y="51"/>
                  </a:cubicBezTo>
                  <a:cubicBezTo>
                    <a:pt x="180" y="55"/>
                    <a:pt x="183" y="46"/>
                    <a:pt x="191" y="41"/>
                  </a:cubicBezTo>
                  <a:cubicBezTo>
                    <a:pt x="198" y="30"/>
                    <a:pt x="221" y="30"/>
                    <a:pt x="233" y="29"/>
                  </a:cubicBezTo>
                  <a:cubicBezTo>
                    <a:pt x="243" y="34"/>
                    <a:pt x="252" y="40"/>
                    <a:pt x="263" y="42"/>
                  </a:cubicBezTo>
                  <a:cubicBezTo>
                    <a:pt x="269" y="45"/>
                    <a:pt x="275" y="47"/>
                    <a:pt x="281" y="48"/>
                  </a:cubicBezTo>
                  <a:cubicBezTo>
                    <a:pt x="289" y="52"/>
                    <a:pt x="291" y="61"/>
                    <a:pt x="299" y="66"/>
                  </a:cubicBezTo>
                  <a:cubicBezTo>
                    <a:pt x="307" y="76"/>
                    <a:pt x="305" y="71"/>
                    <a:pt x="308" y="80"/>
                  </a:cubicBezTo>
                  <a:cubicBezTo>
                    <a:pt x="306" y="85"/>
                    <a:pt x="305" y="89"/>
                    <a:pt x="302" y="93"/>
                  </a:cubicBezTo>
                  <a:cubicBezTo>
                    <a:pt x="299" y="104"/>
                    <a:pt x="289" y="119"/>
                    <a:pt x="282" y="129"/>
                  </a:cubicBezTo>
                  <a:cubicBezTo>
                    <a:pt x="285" y="136"/>
                    <a:pt x="286" y="139"/>
                    <a:pt x="282" y="146"/>
                  </a:cubicBezTo>
                  <a:cubicBezTo>
                    <a:pt x="285" y="160"/>
                    <a:pt x="287" y="151"/>
                    <a:pt x="293" y="161"/>
                  </a:cubicBezTo>
                  <a:cubicBezTo>
                    <a:pt x="294" y="167"/>
                    <a:pt x="297" y="170"/>
                    <a:pt x="299" y="176"/>
                  </a:cubicBezTo>
                  <a:cubicBezTo>
                    <a:pt x="295" y="183"/>
                    <a:pt x="309" y="187"/>
                    <a:pt x="315" y="191"/>
                  </a:cubicBezTo>
                  <a:cubicBezTo>
                    <a:pt x="314" y="198"/>
                    <a:pt x="313" y="200"/>
                    <a:pt x="306" y="203"/>
                  </a:cubicBezTo>
                  <a:cubicBezTo>
                    <a:pt x="301" y="208"/>
                    <a:pt x="300" y="211"/>
                    <a:pt x="299" y="218"/>
                  </a:cubicBezTo>
                  <a:cubicBezTo>
                    <a:pt x="300" y="225"/>
                    <a:pt x="303" y="227"/>
                    <a:pt x="302" y="234"/>
                  </a:cubicBezTo>
                  <a:cubicBezTo>
                    <a:pt x="304" y="243"/>
                    <a:pt x="314" y="259"/>
                    <a:pt x="323" y="261"/>
                  </a:cubicBezTo>
                  <a:cubicBezTo>
                    <a:pt x="327" y="267"/>
                    <a:pt x="327" y="271"/>
                    <a:pt x="326" y="278"/>
                  </a:cubicBezTo>
                  <a:cubicBezTo>
                    <a:pt x="337" y="287"/>
                    <a:pt x="328" y="290"/>
                    <a:pt x="318" y="293"/>
                  </a:cubicBezTo>
                  <a:cubicBezTo>
                    <a:pt x="314" y="298"/>
                    <a:pt x="311" y="300"/>
                    <a:pt x="306" y="303"/>
                  </a:cubicBezTo>
                  <a:cubicBezTo>
                    <a:pt x="303" y="308"/>
                    <a:pt x="299" y="311"/>
                    <a:pt x="297" y="317"/>
                  </a:cubicBezTo>
                  <a:cubicBezTo>
                    <a:pt x="296" y="325"/>
                    <a:pt x="293" y="329"/>
                    <a:pt x="293" y="338"/>
                  </a:cubicBezTo>
                  <a:cubicBezTo>
                    <a:pt x="293" y="340"/>
                    <a:pt x="293" y="335"/>
                    <a:pt x="294" y="333"/>
                  </a:cubicBezTo>
                  <a:cubicBezTo>
                    <a:pt x="294" y="332"/>
                    <a:pt x="294" y="335"/>
                    <a:pt x="294" y="336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4" name="Freeform 414"/>
            <p:cNvSpPr>
              <a:spLocks/>
            </p:cNvSpPr>
            <p:nvPr/>
          </p:nvSpPr>
          <p:spPr bwMode="auto">
            <a:xfrm>
              <a:off x="5365750" y="2911475"/>
              <a:ext cx="531813" cy="246063"/>
            </a:xfrm>
            <a:custGeom>
              <a:avLst/>
              <a:gdLst>
                <a:gd name="T0" fmla="*/ 273050 w 335"/>
                <a:gd name="T1" fmla="*/ 244475 h 155"/>
                <a:gd name="T2" fmla="*/ 280988 w 335"/>
                <a:gd name="T3" fmla="*/ 220663 h 155"/>
                <a:gd name="T4" fmla="*/ 263525 w 335"/>
                <a:gd name="T5" fmla="*/ 217488 h 155"/>
                <a:gd name="T6" fmla="*/ 244475 w 335"/>
                <a:gd name="T7" fmla="*/ 212725 h 155"/>
                <a:gd name="T8" fmla="*/ 219075 w 335"/>
                <a:gd name="T9" fmla="*/ 234950 h 155"/>
                <a:gd name="T10" fmla="*/ 177800 w 335"/>
                <a:gd name="T11" fmla="*/ 230188 h 155"/>
                <a:gd name="T12" fmla="*/ 149225 w 335"/>
                <a:gd name="T13" fmla="*/ 215900 h 155"/>
                <a:gd name="T14" fmla="*/ 123825 w 335"/>
                <a:gd name="T15" fmla="*/ 236538 h 155"/>
                <a:gd name="T16" fmla="*/ 61913 w 335"/>
                <a:gd name="T17" fmla="*/ 207963 h 155"/>
                <a:gd name="T18" fmla="*/ 38100 w 335"/>
                <a:gd name="T19" fmla="*/ 196850 h 155"/>
                <a:gd name="T20" fmla="*/ 25400 w 335"/>
                <a:gd name="T21" fmla="*/ 168275 h 155"/>
                <a:gd name="T22" fmla="*/ 23813 w 335"/>
                <a:gd name="T23" fmla="*/ 149225 h 155"/>
                <a:gd name="T24" fmla="*/ 30163 w 335"/>
                <a:gd name="T25" fmla="*/ 134938 h 155"/>
                <a:gd name="T26" fmla="*/ 15875 w 335"/>
                <a:gd name="T27" fmla="*/ 103188 h 155"/>
                <a:gd name="T28" fmla="*/ 20638 w 335"/>
                <a:gd name="T29" fmla="*/ 82550 h 155"/>
                <a:gd name="T30" fmla="*/ 23813 w 335"/>
                <a:gd name="T31" fmla="*/ 55563 h 155"/>
                <a:gd name="T32" fmla="*/ 38100 w 335"/>
                <a:gd name="T33" fmla="*/ 34925 h 155"/>
                <a:gd name="T34" fmla="*/ 61913 w 335"/>
                <a:gd name="T35" fmla="*/ 25400 h 155"/>
                <a:gd name="T36" fmla="*/ 77788 w 335"/>
                <a:gd name="T37" fmla="*/ 44450 h 155"/>
                <a:gd name="T38" fmla="*/ 52388 w 335"/>
                <a:gd name="T39" fmla="*/ 53975 h 155"/>
                <a:gd name="T40" fmla="*/ 34925 w 335"/>
                <a:gd name="T41" fmla="*/ 65088 h 155"/>
                <a:gd name="T42" fmla="*/ 57150 w 335"/>
                <a:gd name="T43" fmla="*/ 65088 h 155"/>
                <a:gd name="T44" fmla="*/ 80963 w 335"/>
                <a:gd name="T45" fmla="*/ 60325 h 155"/>
                <a:gd name="T46" fmla="*/ 104775 w 335"/>
                <a:gd name="T47" fmla="*/ 53975 h 155"/>
                <a:gd name="T48" fmla="*/ 133350 w 335"/>
                <a:gd name="T49" fmla="*/ 41275 h 155"/>
                <a:gd name="T50" fmla="*/ 142875 w 335"/>
                <a:gd name="T51" fmla="*/ 36513 h 155"/>
                <a:gd name="T52" fmla="*/ 157163 w 335"/>
                <a:gd name="T53" fmla="*/ 34925 h 155"/>
                <a:gd name="T54" fmla="*/ 190500 w 335"/>
                <a:gd name="T55" fmla="*/ 15875 h 155"/>
                <a:gd name="T56" fmla="*/ 230188 w 335"/>
                <a:gd name="T57" fmla="*/ 12700 h 155"/>
                <a:gd name="T58" fmla="*/ 271463 w 335"/>
                <a:gd name="T59" fmla="*/ 25400 h 155"/>
                <a:gd name="T60" fmla="*/ 292100 w 335"/>
                <a:gd name="T61" fmla="*/ 36513 h 155"/>
                <a:gd name="T62" fmla="*/ 319088 w 335"/>
                <a:gd name="T63" fmla="*/ 41275 h 155"/>
                <a:gd name="T64" fmla="*/ 347663 w 335"/>
                <a:gd name="T65" fmla="*/ 46038 h 155"/>
                <a:gd name="T66" fmla="*/ 419100 w 335"/>
                <a:gd name="T67" fmla="*/ 30163 h 155"/>
                <a:gd name="T68" fmla="*/ 438150 w 335"/>
                <a:gd name="T69" fmla="*/ 22225 h 155"/>
                <a:gd name="T70" fmla="*/ 452438 w 335"/>
                <a:gd name="T71" fmla="*/ 31750 h 155"/>
                <a:gd name="T72" fmla="*/ 481013 w 335"/>
                <a:gd name="T73" fmla="*/ 36513 h 155"/>
                <a:gd name="T74" fmla="*/ 482600 w 335"/>
                <a:gd name="T75" fmla="*/ 44450 h 155"/>
                <a:gd name="T76" fmla="*/ 490538 w 335"/>
                <a:gd name="T77" fmla="*/ 49213 h 155"/>
                <a:gd name="T78" fmla="*/ 485775 w 335"/>
                <a:gd name="T79" fmla="*/ 68263 h 155"/>
                <a:gd name="T80" fmla="*/ 509588 w 335"/>
                <a:gd name="T81" fmla="*/ 88900 h 155"/>
                <a:gd name="T82" fmla="*/ 509588 w 335"/>
                <a:gd name="T83" fmla="*/ 107950 h 155"/>
                <a:gd name="T84" fmla="*/ 495300 w 335"/>
                <a:gd name="T85" fmla="*/ 125413 h 155"/>
                <a:gd name="T86" fmla="*/ 482600 w 335"/>
                <a:gd name="T87" fmla="*/ 136525 h 155"/>
                <a:gd name="T88" fmla="*/ 458788 w 335"/>
                <a:gd name="T89" fmla="*/ 134938 h 155"/>
                <a:gd name="T90" fmla="*/ 438150 w 335"/>
                <a:gd name="T91" fmla="*/ 146050 h 155"/>
                <a:gd name="T92" fmla="*/ 461963 w 335"/>
                <a:gd name="T93" fmla="*/ 150813 h 155"/>
                <a:gd name="T94" fmla="*/ 490538 w 335"/>
                <a:gd name="T95" fmla="*/ 139700 h 155"/>
                <a:gd name="T96" fmla="*/ 487363 w 335"/>
                <a:gd name="T97" fmla="*/ 184150 h 155"/>
                <a:gd name="T98" fmla="*/ 476250 w 335"/>
                <a:gd name="T99" fmla="*/ 193675 h 155"/>
                <a:gd name="T100" fmla="*/ 439738 w 335"/>
                <a:gd name="T101" fmla="*/ 187325 h 155"/>
                <a:gd name="T102" fmla="*/ 377825 w 335"/>
                <a:gd name="T103" fmla="*/ 198438 h 155"/>
                <a:gd name="T104" fmla="*/ 344488 w 335"/>
                <a:gd name="T105" fmla="*/ 215900 h 155"/>
                <a:gd name="T106" fmla="*/ 320675 w 335"/>
                <a:gd name="T107" fmla="*/ 217488 h 155"/>
                <a:gd name="T108" fmla="*/ 301625 w 335"/>
                <a:gd name="T109" fmla="*/ 231775 h 155"/>
                <a:gd name="T110" fmla="*/ 282575 w 335"/>
                <a:gd name="T111" fmla="*/ 246063 h 155"/>
                <a:gd name="T112" fmla="*/ 273050 w 335"/>
                <a:gd name="T113" fmla="*/ 244475 h 15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5"/>
                <a:gd name="T172" fmla="*/ 0 h 155"/>
                <a:gd name="T173" fmla="*/ 335 w 335"/>
                <a:gd name="T174" fmla="*/ 155 h 15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5" h="155">
                  <a:moveTo>
                    <a:pt x="172" y="154"/>
                  </a:moveTo>
                  <a:cubicBezTo>
                    <a:pt x="165" y="151"/>
                    <a:pt x="174" y="145"/>
                    <a:pt x="177" y="139"/>
                  </a:cubicBezTo>
                  <a:cubicBezTo>
                    <a:pt x="174" y="127"/>
                    <a:pt x="172" y="129"/>
                    <a:pt x="166" y="137"/>
                  </a:cubicBezTo>
                  <a:cubicBezTo>
                    <a:pt x="162" y="136"/>
                    <a:pt x="158" y="132"/>
                    <a:pt x="154" y="134"/>
                  </a:cubicBezTo>
                  <a:cubicBezTo>
                    <a:pt x="147" y="138"/>
                    <a:pt x="146" y="144"/>
                    <a:pt x="138" y="148"/>
                  </a:cubicBezTo>
                  <a:cubicBezTo>
                    <a:pt x="129" y="147"/>
                    <a:pt x="120" y="148"/>
                    <a:pt x="112" y="145"/>
                  </a:cubicBezTo>
                  <a:cubicBezTo>
                    <a:pt x="105" y="143"/>
                    <a:pt x="101" y="137"/>
                    <a:pt x="94" y="136"/>
                  </a:cubicBezTo>
                  <a:cubicBezTo>
                    <a:pt x="85" y="138"/>
                    <a:pt x="83" y="142"/>
                    <a:pt x="78" y="149"/>
                  </a:cubicBezTo>
                  <a:cubicBezTo>
                    <a:pt x="52" y="147"/>
                    <a:pt x="60" y="136"/>
                    <a:pt x="39" y="131"/>
                  </a:cubicBezTo>
                  <a:cubicBezTo>
                    <a:pt x="35" y="125"/>
                    <a:pt x="31" y="125"/>
                    <a:pt x="24" y="124"/>
                  </a:cubicBezTo>
                  <a:cubicBezTo>
                    <a:pt x="30" y="114"/>
                    <a:pt x="28" y="108"/>
                    <a:pt x="16" y="106"/>
                  </a:cubicBezTo>
                  <a:cubicBezTo>
                    <a:pt x="11" y="100"/>
                    <a:pt x="7" y="99"/>
                    <a:pt x="15" y="94"/>
                  </a:cubicBezTo>
                  <a:cubicBezTo>
                    <a:pt x="26" y="96"/>
                    <a:pt x="30" y="87"/>
                    <a:pt x="19" y="85"/>
                  </a:cubicBezTo>
                  <a:cubicBezTo>
                    <a:pt x="23" y="74"/>
                    <a:pt x="20" y="69"/>
                    <a:pt x="10" y="65"/>
                  </a:cubicBezTo>
                  <a:cubicBezTo>
                    <a:pt x="5" y="59"/>
                    <a:pt x="9" y="57"/>
                    <a:pt x="13" y="52"/>
                  </a:cubicBezTo>
                  <a:cubicBezTo>
                    <a:pt x="2" y="44"/>
                    <a:pt x="0" y="41"/>
                    <a:pt x="15" y="35"/>
                  </a:cubicBezTo>
                  <a:cubicBezTo>
                    <a:pt x="20" y="29"/>
                    <a:pt x="16" y="24"/>
                    <a:pt x="24" y="22"/>
                  </a:cubicBezTo>
                  <a:cubicBezTo>
                    <a:pt x="26" y="12"/>
                    <a:pt x="30" y="14"/>
                    <a:pt x="39" y="16"/>
                  </a:cubicBezTo>
                  <a:cubicBezTo>
                    <a:pt x="42" y="21"/>
                    <a:pt x="46" y="23"/>
                    <a:pt x="49" y="28"/>
                  </a:cubicBezTo>
                  <a:cubicBezTo>
                    <a:pt x="43" y="29"/>
                    <a:pt x="38" y="30"/>
                    <a:pt x="33" y="34"/>
                  </a:cubicBezTo>
                  <a:cubicBezTo>
                    <a:pt x="30" y="40"/>
                    <a:pt x="28" y="40"/>
                    <a:pt x="22" y="41"/>
                  </a:cubicBezTo>
                  <a:cubicBezTo>
                    <a:pt x="26" y="53"/>
                    <a:pt x="30" y="45"/>
                    <a:pt x="36" y="41"/>
                  </a:cubicBezTo>
                  <a:cubicBezTo>
                    <a:pt x="40" y="38"/>
                    <a:pt x="46" y="39"/>
                    <a:pt x="51" y="38"/>
                  </a:cubicBezTo>
                  <a:cubicBezTo>
                    <a:pt x="53" y="26"/>
                    <a:pt x="58" y="31"/>
                    <a:pt x="66" y="34"/>
                  </a:cubicBezTo>
                  <a:cubicBezTo>
                    <a:pt x="70" y="27"/>
                    <a:pt x="76" y="28"/>
                    <a:pt x="84" y="26"/>
                  </a:cubicBezTo>
                  <a:cubicBezTo>
                    <a:pt x="86" y="25"/>
                    <a:pt x="88" y="24"/>
                    <a:pt x="90" y="23"/>
                  </a:cubicBezTo>
                  <a:cubicBezTo>
                    <a:pt x="93" y="22"/>
                    <a:pt x="96" y="23"/>
                    <a:pt x="99" y="22"/>
                  </a:cubicBezTo>
                  <a:cubicBezTo>
                    <a:pt x="108" y="18"/>
                    <a:pt x="109" y="12"/>
                    <a:pt x="120" y="10"/>
                  </a:cubicBezTo>
                  <a:cubicBezTo>
                    <a:pt x="126" y="0"/>
                    <a:pt x="135" y="6"/>
                    <a:pt x="145" y="8"/>
                  </a:cubicBezTo>
                  <a:cubicBezTo>
                    <a:pt x="153" y="11"/>
                    <a:pt x="162" y="13"/>
                    <a:pt x="171" y="16"/>
                  </a:cubicBezTo>
                  <a:cubicBezTo>
                    <a:pt x="174" y="22"/>
                    <a:pt x="177" y="27"/>
                    <a:pt x="184" y="23"/>
                  </a:cubicBezTo>
                  <a:cubicBezTo>
                    <a:pt x="191" y="14"/>
                    <a:pt x="193" y="24"/>
                    <a:pt x="201" y="26"/>
                  </a:cubicBezTo>
                  <a:cubicBezTo>
                    <a:pt x="208" y="25"/>
                    <a:pt x="212" y="28"/>
                    <a:pt x="219" y="29"/>
                  </a:cubicBezTo>
                  <a:cubicBezTo>
                    <a:pt x="229" y="24"/>
                    <a:pt x="253" y="20"/>
                    <a:pt x="264" y="19"/>
                  </a:cubicBezTo>
                  <a:cubicBezTo>
                    <a:pt x="268" y="18"/>
                    <a:pt x="272" y="14"/>
                    <a:pt x="276" y="14"/>
                  </a:cubicBezTo>
                  <a:cubicBezTo>
                    <a:pt x="280" y="14"/>
                    <a:pt x="282" y="19"/>
                    <a:pt x="285" y="20"/>
                  </a:cubicBezTo>
                  <a:cubicBezTo>
                    <a:pt x="291" y="22"/>
                    <a:pt x="297" y="22"/>
                    <a:pt x="303" y="23"/>
                  </a:cubicBezTo>
                  <a:cubicBezTo>
                    <a:pt x="303" y="25"/>
                    <a:pt x="303" y="27"/>
                    <a:pt x="304" y="28"/>
                  </a:cubicBezTo>
                  <a:cubicBezTo>
                    <a:pt x="305" y="30"/>
                    <a:pt x="308" y="29"/>
                    <a:pt x="309" y="31"/>
                  </a:cubicBezTo>
                  <a:cubicBezTo>
                    <a:pt x="310" y="35"/>
                    <a:pt x="307" y="39"/>
                    <a:pt x="306" y="43"/>
                  </a:cubicBezTo>
                  <a:cubicBezTo>
                    <a:pt x="311" y="50"/>
                    <a:pt x="312" y="54"/>
                    <a:pt x="321" y="56"/>
                  </a:cubicBezTo>
                  <a:cubicBezTo>
                    <a:pt x="328" y="61"/>
                    <a:pt x="335" y="66"/>
                    <a:pt x="321" y="68"/>
                  </a:cubicBezTo>
                  <a:cubicBezTo>
                    <a:pt x="314" y="70"/>
                    <a:pt x="313" y="72"/>
                    <a:pt x="312" y="79"/>
                  </a:cubicBezTo>
                  <a:cubicBezTo>
                    <a:pt x="317" y="86"/>
                    <a:pt x="310" y="85"/>
                    <a:pt x="304" y="86"/>
                  </a:cubicBezTo>
                  <a:cubicBezTo>
                    <a:pt x="298" y="89"/>
                    <a:pt x="295" y="86"/>
                    <a:pt x="289" y="85"/>
                  </a:cubicBezTo>
                  <a:cubicBezTo>
                    <a:pt x="282" y="86"/>
                    <a:pt x="280" y="87"/>
                    <a:pt x="276" y="92"/>
                  </a:cubicBezTo>
                  <a:cubicBezTo>
                    <a:pt x="282" y="97"/>
                    <a:pt x="284" y="97"/>
                    <a:pt x="291" y="95"/>
                  </a:cubicBezTo>
                  <a:cubicBezTo>
                    <a:pt x="300" y="86"/>
                    <a:pt x="292" y="85"/>
                    <a:pt x="309" y="88"/>
                  </a:cubicBezTo>
                  <a:cubicBezTo>
                    <a:pt x="311" y="99"/>
                    <a:pt x="319" y="120"/>
                    <a:pt x="307" y="116"/>
                  </a:cubicBezTo>
                  <a:cubicBezTo>
                    <a:pt x="304" y="117"/>
                    <a:pt x="303" y="121"/>
                    <a:pt x="300" y="122"/>
                  </a:cubicBezTo>
                  <a:cubicBezTo>
                    <a:pt x="294" y="124"/>
                    <a:pt x="283" y="119"/>
                    <a:pt x="277" y="118"/>
                  </a:cubicBezTo>
                  <a:cubicBezTo>
                    <a:pt x="266" y="126"/>
                    <a:pt x="250" y="124"/>
                    <a:pt x="238" y="125"/>
                  </a:cubicBezTo>
                  <a:cubicBezTo>
                    <a:pt x="237" y="132"/>
                    <a:pt x="224" y="133"/>
                    <a:pt x="217" y="136"/>
                  </a:cubicBezTo>
                  <a:cubicBezTo>
                    <a:pt x="211" y="133"/>
                    <a:pt x="208" y="136"/>
                    <a:pt x="202" y="137"/>
                  </a:cubicBezTo>
                  <a:cubicBezTo>
                    <a:pt x="197" y="141"/>
                    <a:pt x="197" y="145"/>
                    <a:pt x="190" y="146"/>
                  </a:cubicBezTo>
                  <a:cubicBezTo>
                    <a:pt x="185" y="148"/>
                    <a:pt x="183" y="152"/>
                    <a:pt x="178" y="155"/>
                  </a:cubicBezTo>
                  <a:cubicBezTo>
                    <a:pt x="176" y="155"/>
                    <a:pt x="162" y="149"/>
                    <a:pt x="172" y="15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5" name="Freeform 421"/>
            <p:cNvSpPr>
              <a:spLocks/>
            </p:cNvSpPr>
            <p:nvPr/>
          </p:nvSpPr>
          <p:spPr bwMode="auto">
            <a:xfrm>
              <a:off x="5216525" y="2906713"/>
              <a:ext cx="93663" cy="87312"/>
            </a:xfrm>
            <a:custGeom>
              <a:avLst/>
              <a:gdLst>
                <a:gd name="T0" fmla="*/ 6350 w 59"/>
                <a:gd name="T1" fmla="*/ 30162 h 55"/>
                <a:gd name="T2" fmla="*/ 34925 w 59"/>
                <a:gd name="T3" fmla="*/ 15875 h 55"/>
                <a:gd name="T4" fmla="*/ 58738 w 59"/>
                <a:gd name="T5" fmla="*/ 6350 h 55"/>
                <a:gd name="T6" fmla="*/ 79375 w 59"/>
                <a:gd name="T7" fmla="*/ 6350 h 55"/>
                <a:gd name="T8" fmla="*/ 87313 w 59"/>
                <a:gd name="T9" fmla="*/ 26987 h 55"/>
                <a:gd name="T10" fmla="*/ 93663 w 59"/>
                <a:gd name="T11" fmla="*/ 49212 h 55"/>
                <a:gd name="T12" fmla="*/ 74613 w 59"/>
                <a:gd name="T13" fmla="*/ 60325 h 55"/>
                <a:gd name="T14" fmla="*/ 31750 w 59"/>
                <a:gd name="T15" fmla="*/ 79375 h 55"/>
                <a:gd name="T16" fmla="*/ 12700 w 59"/>
                <a:gd name="T17" fmla="*/ 74612 h 55"/>
                <a:gd name="T18" fmla="*/ 7938 w 59"/>
                <a:gd name="T19" fmla="*/ 44450 h 55"/>
                <a:gd name="T20" fmla="*/ 6350 w 59"/>
                <a:gd name="T21" fmla="*/ 30162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9"/>
                <a:gd name="T34" fmla="*/ 0 h 55"/>
                <a:gd name="T35" fmla="*/ 59 w 59"/>
                <a:gd name="T36" fmla="*/ 55 h 5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9" h="55">
                  <a:moveTo>
                    <a:pt x="4" y="19"/>
                  </a:moveTo>
                  <a:cubicBezTo>
                    <a:pt x="10" y="15"/>
                    <a:pt x="15" y="11"/>
                    <a:pt x="22" y="10"/>
                  </a:cubicBezTo>
                  <a:cubicBezTo>
                    <a:pt x="27" y="7"/>
                    <a:pt x="31" y="5"/>
                    <a:pt x="37" y="4"/>
                  </a:cubicBezTo>
                  <a:cubicBezTo>
                    <a:pt x="43" y="1"/>
                    <a:pt x="45" y="0"/>
                    <a:pt x="50" y="4"/>
                  </a:cubicBezTo>
                  <a:cubicBezTo>
                    <a:pt x="52" y="8"/>
                    <a:pt x="53" y="13"/>
                    <a:pt x="55" y="17"/>
                  </a:cubicBezTo>
                  <a:cubicBezTo>
                    <a:pt x="56" y="22"/>
                    <a:pt x="58" y="26"/>
                    <a:pt x="59" y="31"/>
                  </a:cubicBezTo>
                  <a:cubicBezTo>
                    <a:pt x="55" y="36"/>
                    <a:pt x="53" y="37"/>
                    <a:pt x="47" y="38"/>
                  </a:cubicBezTo>
                  <a:cubicBezTo>
                    <a:pt x="39" y="42"/>
                    <a:pt x="28" y="48"/>
                    <a:pt x="20" y="50"/>
                  </a:cubicBezTo>
                  <a:cubicBezTo>
                    <a:pt x="13" y="54"/>
                    <a:pt x="12" y="55"/>
                    <a:pt x="8" y="47"/>
                  </a:cubicBezTo>
                  <a:cubicBezTo>
                    <a:pt x="7" y="41"/>
                    <a:pt x="6" y="34"/>
                    <a:pt x="5" y="28"/>
                  </a:cubicBezTo>
                  <a:cubicBezTo>
                    <a:pt x="4" y="25"/>
                    <a:pt x="0" y="19"/>
                    <a:pt x="4" y="1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6" name="Freeform 422"/>
            <p:cNvSpPr>
              <a:spLocks/>
            </p:cNvSpPr>
            <p:nvPr/>
          </p:nvSpPr>
          <p:spPr bwMode="auto">
            <a:xfrm>
              <a:off x="5281613" y="2832100"/>
              <a:ext cx="171450" cy="130175"/>
            </a:xfrm>
            <a:custGeom>
              <a:avLst/>
              <a:gdLst>
                <a:gd name="T0" fmla="*/ 7938 w 108"/>
                <a:gd name="T1" fmla="*/ 76200 h 82"/>
                <a:gd name="T2" fmla="*/ 17463 w 108"/>
                <a:gd name="T3" fmla="*/ 53975 h 82"/>
                <a:gd name="T4" fmla="*/ 31750 w 108"/>
                <a:gd name="T5" fmla="*/ 6350 h 82"/>
                <a:gd name="T6" fmla="*/ 57150 w 108"/>
                <a:gd name="T7" fmla="*/ 15875 h 82"/>
                <a:gd name="T8" fmla="*/ 98425 w 108"/>
                <a:gd name="T9" fmla="*/ 11112 h 82"/>
                <a:gd name="T10" fmla="*/ 112713 w 108"/>
                <a:gd name="T11" fmla="*/ 0 h 82"/>
                <a:gd name="T12" fmla="*/ 133350 w 108"/>
                <a:gd name="T13" fmla="*/ 6350 h 82"/>
                <a:gd name="T14" fmla="*/ 165100 w 108"/>
                <a:gd name="T15" fmla="*/ 25400 h 82"/>
                <a:gd name="T16" fmla="*/ 141288 w 108"/>
                <a:gd name="T17" fmla="*/ 57150 h 82"/>
                <a:gd name="T18" fmla="*/ 146050 w 108"/>
                <a:gd name="T19" fmla="*/ 96837 h 82"/>
                <a:gd name="T20" fmla="*/ 117475 w 108"/>
                <a:gd name="T21" fmla="*/ 115888 h 82"/>
                <a:gd name="T22" fmla="*/ 85725 w 108"/>
                <a:gd name="T23" fmla="*/ 109538 h 82"/>
                <a:gd name="T24" fmla="*/ 42863 w 108"/>
                <a:gd name="T25" fmla="*/ 115888 h 82"/>
                <a:gd name="T26" fmla="*/ 14288 w 108"/>
                <a:gd name="T27" fmla="*/ 100012 h 82"/>
                <a:gd name="T28" fmla="*/ 7938 w 108"/>
                <a:gd name="T29" fmla="*/ 76200 h 8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8"/>
                <a:gd name="T46" fmla="*/ 0 h 82"/>
                <a:gd name="T47" fmla="*/ 108 w 108"/>
                <a:gd name="T48" fmla="*/ 82 h 8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8" h="82">
                  <a:moveTo>
                    <a:pt x="5" y="48"/>
                  </a:moveTo>
                  <a:cubicBezTo>
                    <a:pt x="6" y="42"/>
                    <a:pt x="8" y="39"/>
                    <a:pt x="11" y="34"/>
                  </a:cubicBezTo>
                  <a:cubicBezTo>
                    <a:pt x="10" y="17"/>
                    <a:pt x="2" y="2"/>
                    <a:pt x="20" y="4"/>
                  </a:cubicBezTo>
                  <a:cubicBezTo>
                    <a:pt x="26" y="7"/>
                    <a:pt x="29" y="9"/>
                    <a:pt x="36" y="10"/>
                  </a:cubicBezTo>
                  <a:cubicBezTo>
                    <a:pt x="39" y="10"/>
                    <a:pt x="57" y="10"/>
                    <a:pt x="62" y="7"/>
                  </a:cubicBezTo>
                  <a:cubicBezTo>
                    <a:pt x="65" y="5"/>
                    <a:pt x="71" y="0"/>
                    <a:pt x="71" y="0"/>
                  </a:cubicBezTo>
                  <a:cubicBezTo>
                    <a:pt x="76" y="5"/>
                    <a:pt x="78" y="7"/>
                    <a:pt x="84" y="4"/>
                  </a:cubicBezTo>
                  <a:cubicBezTo>
                    <a:pt x="108" y="7"/>
                    <a:pt x="97" y="3"/>
                    <a:pt x="104" y="16"/>
                  </a:cubicBezTo>
                  <a:cubicBezTo>
                    <a:pt x="98" y="22"/>
                    <a:pt x="96" y="32"/>
                    <a:pt x="89" y="36"/>
                  </a:cubicBezTo>
                  <a:cubicBezTo>
                    <a:pt x="86" y="43"/>
                    <a:pt x="89" y="54"/>
                    <a:pt x="92" y="61"/>
                  </a:cubicBezTo>
                  <a:cubicBezTo>
                    <a:pt x="82" y="65"/>
                    <a:pt x="80" y="64"/>
                    <a:pt x="74" y="73"/>
                  </a:cubicBezTo>
                  <a:cubicBezTo>
                    <a:pt x="67" y="72"/>
                    <a:pt x="61" y="70"/>
                    <a:pt x="54" y="69"/>
                  </a:cubicBezTo>
                  <a:cubicBezTo>
                    <a:pt x="45" y="70"/>
                    <a:pt x="27" y="73"/>
                    <a:pt x="27" y="73"/>
                  </a:cubicBezTo>
                  <a:cubicBezTo>
                    <a:pt x="14" y="82"/>
                    <a:pt x="16" y="72"/>
                    <a:pt x="9" y="63"/>
                  </a:cubicBezTo>
                  <a:cubicBezTo>
                    <a:pt x="8" y="59"/>
                    <a:pt x="0" y="33"/>
                    <a:pt x="5" y="4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7" name="Freeform 423"/>
            <p:cNvSpPr>
              <a:spLocks/>
            </p:cNvSpPr>
            <p:nvPr/>
          </p:nvSpPr>
          <p:spPr bwMode="auto">
            <a:xfrm>
              <a:off x="5102225" y="2644775"/>
              <a:ext cx="193675" cy="147638"/>
            </a:xfrm>
            <a:custGeom>
              <a:avLst/>
              <a:gdLst>
                <a:gd name="T0" fmla="*/ 141288 w 122"/>
                <a:gd name="T1" fmla="*/ 131763 h 93"/>
                <a:gd name="T2" fmla="*/ 88900 w 122"/>
                <a:gd name="T3" fmla="*/ 141288 h 93"/>
                <a:gd name="T4" fmla="*/ 55563 w 122"/>
                <a:gd name="T5" fmla="*/ 134938 h 93"/>
                <a:gd name="T6" fmla="*/ 31750 w 122"/>
                <a:gd name="T7" fmla="*/ 125413 h 93"/>
                <a:gd name="T8" fmla="*/ 3175 w 122"/>
                <a:gd name="T9" fmla="*/ 73025 h 93"/>
                <a:gd name="T10" fmla="*/ 11113 w 122"/>
                <a:gd name="T11" fmla="*/ 41275 h 93"/>
                <a:gd name="T12" fmla="*/ 34925 w 122"/>
                <a:gd name="T13" fmla="*/ 31750 h 93"/>
                <a:gd name="T14" fmla="*/ 74613 w 122"/>
                <a:gd name="T15" fmla="*/ 34925 h 93"/>
                <a:gd name="T16" fmla="*/ 93663 w 122"/>
                <a:gd name="T17" fmla="*/ 22225 h 93"/>
                <a:gd name="T18" fmla="*/ 158750 w 122"/>
                <a:gd name="T19" fmla="*/ 17463 h 93"/>
                <a:gd name="T20" fmla="*/ 192088 w 122"/>
                <a:gd name="T21" fmla="*/ 41275 h 93"/>
                <a:gd name="T22" fmla="*/ 174625 w 122"/>
                <a:gd name="T23" fmla="*/ 60325 h 93"/>
                <a:gd name="T24" fmla="*/ 160338 w 122"/>
                <a:gd name="T25" fmla="*/ 101600 h 93"/>
                <a:gd name="T26" fmla="*/ 141288 w 122"/>
                <a:gd name="T27" fmla="*/ 131763 h 9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2"/>
                <a:gd name="T43" fmla="*/ 0 h 93"/>
                <a:gd name="T44" fmla="*/ 122 w 122"/>
                <a:gd name="T45" fmla="*/ 93 h 9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2" h="93">
                  <a:moveTo>
                    <a:pt x="89" y="83"/>
                  </a:moveTo>
                  <a:cubicBezTo>
                    <a:pt x="75" y="76"/>
                    <a:pt x="68" y="87"/>
                    <a:pt x="56" y="89"/>
                  </a:cubicBezTo>
                  <a:cubicBezTo>
                    <a:pt x="49" y="93"/>
                    <a:pt x="43" y="86"/>
                    <a:pt x="35" y="85"/>
                  </a:cubicBezTo>
                  <a:cubicBezTo>
                    <a:pt x="30" y="81"/>
                    <a:pt x="26" y="80"/>
                    <a:pt x="20" y="79"/>
                  </a:cubicBezTo>
                  <a:cubicBezTo>
                    <a:pt x="17" y="65"/>
                    <a:pt x="8" y="59"/>
                    <a:pt x="2" y="46"/>
                  </a:cubicBezTo>
                  <a:cubicBezTo>
                    <a:pt x="0" y="37"/>
                    <a:pt x="4" y="34"/>
                    <a:pt x="7" y="26"/>
                  </a:cubicBezTo>
                  <a:cubicBezTo>
                    <a:pt x="9" y="0"/>
                    <a:pt x="8" y="17"/>
                    <a:pt x="22" y="20"/>
                  </a:cubicBezTo>
                  <a:cubicBezTo>
                    <a:pt x="31" y="24"/>
                    <a:pt x="36" y="23"/>
                    <a:pt x="47" y="22"/>
                  </a:cubicBezTo>
                  <a:cubicBezTo>
                    <a:pt x="52" y="20"/>
                    <a:pt x="54" y="17"/>
                    <a:pt x="59" y="14"/>
                  </a:cubicBezTo>
                  <a:cubicBezTo>
                    <a:pt x="77" y="16"/>
                    <a:pt x="84" y="16"/>
                    <a:pt x="100" y="11"/>
                  </a:cubicBezTo>
                  <a:cubicBezTo>
                    <a:pt x="122" y="14"/>
                    <a:pt x="114" y="12"/>
                    <a:pt x="121" y="26"/>
                  </a:cubicBezTo>
                  <a:cubicBezTo>
                    <a:pt x="119" y="33"/>
                    <a:pt x="116" y="34"/>
                    <a:pt x="110" y="38"/>
                  </a:cubicBezTo>
                  <a:cubicBezTo>
                    <a:pt x="104" y="46"/>
                    <a:pt x="106" y="55"/>
                    <a:pt x="101" y="64"/>
                  </a:cubicBezTo>
                  <a:cubicBezTo>
                    <a:pt x="100" y="74"/>
                    <a:pt x="98" y="78"/>
                    <a:pt x="89" y="8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8" name="Freeform 424"/>
            <p:cNvSpPr>
              <a:spLocks/>
            </p:cNvSpPr>
            <p:nvPr/>
          </p:nvSpPr>
          <p:spPr bwMode="auto">
            <a:xfrm>
              <a:off x="5110163" y="2600325"/>
              <a:ext cx="193675" cy="80963"/>
            </a:xfrm>
            <a:custGeom>
              <a:avLst/>
              <a:gdLst>
                <a:gd name="T0" fmla="*/ 7938 w 122"/>
                <a:gd name="T1" fmla="*/ 66675 h 51"/>
                <a:gd name="T2" fmla="*/ 0 w 122"/>
                <a:gd name="T3" fmla="*/ 52388 h 51"/>
                <a:gd name="T4" fmla="*/ 50800 w 122"/>
                <a:gd name="T5" fmla="*/ 7938 h 51"/>
                <a:gd name="T6" fmla="*/ 84138 w 122"/>
                <a:gd name="T7" fmla="*/ 17463 h 51"/>
                <a:gd name="T8" fmla="*/ 103188 w 122"/>
                <a:gd name="T9" fmla="*/ 28575 h 51"/>
                <a:gd name="T10" fmla="*/ 152400 w 122"/>
                <a:gd name="T11" fmla="*/ 0 h 51"/>
                <a:gd name="T12" fmla="*/ 179388 w 122"/>
                <a:gd name="T13" fmla="*/ 22225 h 51"/>
                <a:gd name="T14" fmla="*/ 193675 w 122"/>
                <a:gd name="T15" fmla="*/ 52388 h 51"/>
                <a:gd name="T16" fmla="*/ 176213 w 122"/>
                <a:gd name="T17" fmla="*/ 69850 h 51"/>
                <a:gd name="T18" fmla="*/ 98425 w 122"/>
                <a:gd name="T19" fmla="*/ 66675 h 51"/>
                <a:gd name="T20" fmla="*/ 65088 w 122"/>
                <a:gd name="T21" fmla="*/ 76200 h 51"/>
                <a:gd name="T22" fmla="*/ 28575 w 122"/>
                <a:gd name="T23" fmla="*/ 79375 h 51"/>
                <a:gd name="T24" fmla="*/ 7938 w 122"/>
                <a:gd name="T25" fmla="*/ 66675 h 5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2"/>
                <a:gd name="T40" fmla="*/ 0 h 51"/>
                <a:gd name="T41" fmla="*/ 122 w 122"/>
                <a:gd name="T42" fmla="*/ 51 h 5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2" h="51">
                  <a:moveTo>
                    <a:pt x="5" y="42"/>
                  </a:moveTo>
                  <a:cubicBezTo>
                    <a:pt x="4" y="40"/>
                    <a:pt x="0" y="36"/>
                    <a:pt x="0" y="33"/>
                  </a:cubicBezTo>
                  <a:cubicBezTo>
                    <a:pt x="1" y="26"/>
                    <a:pt x="24" y="7"/>
                    <a:pt x="32" y="5"/>
                  </a:cubicBezTo>
                  <a:cubicBezTo>
                    <a:pt x="43" y="6"/>
                    <a:pt x="45" y="6"/>
                    <a:pt x="53" y="11"/>
                  </a:cubicBezTo>
                  <a:cubicBezTo>
                    <a:pt x="57" y="16"/>
                    <a:pt x="59" y="17"/>
                    <a:pt x="65" y="18"/>
                  </a:cubicBezTo>
                  <a:cubicBezTo>
                    <a:pt x="75" y="5"/>
                    <a:pt x="80" y="4"/>
                    <a:pt x="96" y="0"/>
                  </a:cubicBezTo>
                  <a:cubicBezTo>
                    <a:pt x="103" y="4"/>
                    <a:pt x="106" y="10"/>
                    <a:pt x="113" y="14"/>
                  </a:cubicBezTo>
                  <a:cubicBezTo>
                    <a:pt x="116" y="21"/>
                    <a:pt x="119" y="27"/>
                    <a:pt x="122" y="33"/>
                  </a:cubicBezTo>
                  <a:cubicBezTo>
                    <a:pt x="119" y="39"/>
                    <a:pt x="117" y="41"/>
                    <a:pt x="111" y="44"/>
                  </a:cubicBezTo>
                  <a:cubicBezTo>
                    <a:pt x="97" y="37"/>
                    <a:pt x="73" y="42"/>
                    <a:pt x="62" y="42"/>
                  </a:cubicBezTo>
                  <a:cubicBezTo>
                    <a:pt x="55" y="45"/>
                    <a:pt x="48" y="47"/>
                    <a:pt x="41" y="48"/>
                  </a:cubicBezTo>
                  <a:cubicBezTo>
                    <a:pt x="32" y="51"/>
                    <a:pt x="28" y="51"/>
                    <a:pt x="18" y="50"/>
                  </a:cubicBezTo>
                  <a:cubicBezTo>
                    <a:pt x="13" y="48"/>
                    <a:pt x="9" y="45"/>
                    <a:pt x="5" y="4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 dirty="0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09" name="Freeform 427"/>
            <p:cNvSpPr>
              <a:spLocks/>
            </p:cNvSpPr>
            <p:nvPr/>
          </p:nvSpPr>
          <p:spPr bwMode="auto">
            <a:xfrm>
              <a:off x="5451475" y="2752725"/>
              <a:ext cx="49213" cy="36513"/>
            </a:xfrm>
            <a:custGeom>
              <a:avLst/>
              <a:gdLst>
                <a:gd name="T0" fmla="*/ 19050 w 31"/>
                <a:gd name="T1" fmla="*/ 36513 h 23"/>
                <a:gd name="T2" fmla="*/ 0 w 31"/>
                <a:gd name="T3" fmla="*/ 23813 h 23"/>
                <a:gd name="T4" fmla="*/ 20638 w 31"/>
                <a:gd name="T5" fmla="*/ 0 h 23"/>
                <a:gd name="T6" fmla="*/ 28575 w 31"/>
                <a:gd name="T7" fmla="*/ 22225 h 23"/>
                <a:gd name="T8" fmla="*/ 19050 w 31"/>
                <a:gd name="T9" fmla="*/ 36513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"/>
                <a:gd name="T16" fmla="*/ 0 h 23"/>
                <a:gd name="T17" fmla="*/ 31 w 31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" h="23">
                  <a:moveTo>
                    <a:pt x="12" y="23"/>
                  </a:moveTo>
                  <a:cubicBezTo>
                    <a:pt x="5" y="20"/>
                    <a:pt x="2" y="23"/>
                    <a:pt x="0" y="15"/>
                  </a:cubicBezTo>
                  <a:cubicBezTo>
                    <a:pt x="2" y="5"/>
                    <a:pt x="6" y="5"/>
                    <a:pt x="13" y="0"/>
                  </a:cubicBezTo>
                  <a:cubicBezTo>
                    <a:pt x="29" y="2"/>
                    <a:pt x="31" y="4"/>
                    <a:pt x="18" y="14"/>
                  </a:cubicBezTo>
                  <a:cubicBezTo>
                    <a:pt x="17" y="16"/>
                    <a:pt x="15" y="23"/>
                    <a:pt x="12" y="2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0" name="Freeform 425"/>
            <p:cNvSpPr>
              <a:spLocks/>
            </p:cNvSpPr>
            <p:nvPr/>
          </p:nvSpPr>
          <p:spPr bwMode="auto">
            <a:xfrm>
              <a:off x="5243513" y="2668588"/>
              <a:ext cx="228600" cy="187325"/>
            </a:xfrm>
            <a:custGeom>
              <a:avLst/>
              <a:gdLst>
                <a:gd name="T0" fmla="*/ 0 w 144"/>
                <a:gd name="T1" fmla="*/ 106363 h 118"/>
                <a:gd name="T2" fmla="*/ 22225 w 144"/>
                <a:gd name="T3" fmla="*/ 77788 h 118"/>
                <a:gd name="T4" fmla="*/ 46037 w 144"/>
                <a:gd name="T5" fmla="*/ 25400 h 118"/>
                <a:gd name="T6" fmla="*/ 60325 w 144"/>
                <a:gd name="T7" fmla="*/ 1588 h 118"/>
                <a:gd name="T8" fmla="*/ 88900 w 144"/>
                <a:gd name="T9" fmla="*/ 22225 h 118"/>
                <a:gd name="T10" fmla="*/ 141287 w 144"/>
                <a:gd name="T11" fmla="*/ 1588 h 118"/>
                <a:gd name="T12" fmla="*/ 169862 w 144"/>
                <a:gd name="T13" fmla="*/ 12700 h 118"/>
                <a:gd name="T14" fmla="*/ 184150 w 144"/>
                <a:gd name="T15" fmla="*/ 50800 h 118"/>
                <a:gd name="T16" fmla="*/ 228600 w 144"/>
                <a:gd name="T17" fmla="*/ 122238 h 118"/>
                <a:gd name="T18" fmla="*/ 214313 w 144"/>
                <a:gd name="T19" fmla="*/ 139700 h 118"/>
                <a:gd name="T20" fmla="*/ 207963 w 144"/>
                <a:gd name="T21" fmla="*/ 163513 h 118"/>
                <a:gd name="T22" fmla="*/ 166687 w 144"/>
                <a:gd name="T23" fmla="*/ 173038 h 118"/>
                <a:gd name="T24" fmla="*/ 146050 w 144"/>
                <a:gd name="T25" fmla="*/ 160338 h 118"/>
                <a:gd name="T26" fmla="*/ 109538 w 144"/>
                <a:gd name="T27" fmla="*/ 182563 h 118"/>
                <a:gd name="T28" fmla="*/ 61912 w 144"/>
                <a:gd name="T29" fmla="*/ 174625 h 118"/>
                <a:gd name="T30" fmla="*/ 28575 w 144"/>
                <a:gd name="T31" fmla="*/ 149225 h 118"/>
                <a:gd name="T32" fmla="*/ 9525 w 144"/>
                <a:gd name="T33" fmla="*/ 125413 h 118"/>
                <a:gd name="T34" fmla="*/ 0 w 144"/>
                <a:gd name="T35" fmla="*/ 106363 h 11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4"/>
                <a:gd name="T55" fmla="*/ 0 h 118"/>
                <a:gd name="T56" fmla="*/ 144 w 144"/>
                <a:gd name="T57" fmla="*/ 118 h 11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4" h="118">
                  <a:moveTo>
                    <a:pt x="0" y="67"/>
                  </a:moveTo>
                  <a:cubicBezTo>
                    <a:pt x="7" y="60"/>
                    <a:pt x="10" y="57"/>
                    <a:pt x="14" y="49"/>
                  </a:cubicBezTo>
                  <a:cubicBezTo>
                    <a:pt x="16" y="33"/>
                    <a:pt x="20" y="28"/>
                    <a:pt x="29" y="16"/>
                  </a:cubicBezTo>
                  <a:cubicBezTo>
                    <a:pt x="30" y="9"/>
                    <a:pt x="31" y="2"/>
                    <a:pt x="38" y="1"/>
                  </a:cubicBezTo>
                  <a:cubicBezTo>
                    <a:pt x="45" y="10"/>
                    <a:pt x="45" y="12"/>
                    <a:pt x="56" y="14"/>
                  </a:cubicBezTo>
                  <a:cubicBezTo>
                    <a:pt x="69" y="13"/>
                    <a:pt x="76" y="3"/>
                    <a:pt x="89" y="1"/>
                  </a:cubicBezTo>
                  <a:cubicBezTo>
                    <a:pt x="98" y="2"/>
                    <a:pt x="103" y="0"/>
                    <a:pt x="107" y="8"/>
                  </a:cubicBezTo>
                  <a:cubicBezTo>
                    <a:pt x="108" y="18"/>
                    <a:pt x="111" y="23"/>
                    <a:pt x="116" y="32"/>
                  </a:cubicBezTo>
                  <a:cubicBezTo>
                    <a:pt x="119" y="60"/>
                    <a:pt x="113" y="75"/>
                    <a:pt x="144" y="77"/>
                  </a:cubicBezTo>
                  <a:cubicBezTo>
                    <a:pt x="142" y="85"/>
                    <a:pt x="139" y="81"/>
                    <a:pt x="135" y="88"/>
                  </a:cubicBezTo>
                  <a:cubicBezTo>
                    <a:pt x="134" y="95"/>
                    <a:pt x="137" y="99"/>
                    <a:pt x="131" y="103"/>
                  </a:cubicBezTo>
                  <a:cubicBezTo>
                    <a:pt x="124" y="118"/>
                    <a:pt x="122" y="111"/>
                    <a:pt x="105" y="109"/>
                  </a:cubicBezTo>
                  <a:cubicBezTo>
                    <a:pt x="100" y="107"/>
                    <a:pt x="97" y="103"/>
                    <a:pt x="92" y="101"/>
                  </a:cubicBezTo>
                  <a:cubicBezTo>
                    <a:pt x="84" y="109"/>
                    <a:pt x="80" y="113"/>
                    <a:pt x="69" y="115"/>
                  </a:cubicBezTo>
                  <a:cubicBezTo>
                    <a:pt x="59" y="113"/>
                    <a:pt x="49" y="113"/>
                    <a:pt x="39" y="110"/>
                  </a:cubicBezTo>
                  <a:cubicBezTo>
                    <a:pt x="29" y="103"/>
                    <a:pt x="32" y="96"/>
                    <a:pt x="18" y="94"/>
                  </a:cubicBezTo>
                  <a:cubicBezTo>
                    <a:pt x="11" y="91"/>
                    <a:pt x="10" y="85"/>
                    <a:pt x="6" y="79"/>
                  </a:cubicBezTo>
                  <a:cubicBezTo>
                    <a:pt x="5" y="74"/>
                    <a:pt x="3" y="71"/>
                    <a:pt x="0" y="6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1" name="Freeform 426"/>
            <p:cNvSpPr>
              <a:spLocks/>
            </p:cNvSpPr>
            <p:nvPr/>
          </p:nvSpPr>
          <p:spPr bwMode="auto">
            <a:xfrm>
              <a:off x="5384800" y="2652713"/>
              <a:ext cx="104775" cy="128587"/>
            </a:xfrm>
            <a:custGeom>
              <a:avLst/>
              <a:gdLst>
                <a:gd name="T0" fmla="*/ 11112 w 66"/>
                <a:gd name="T1" fmla="*/ 22225 h 81"/>
                <a:gd name="T2" fmla="*/ 19050 w 66"/>
                <a:gd name="T3" fmla="*/ 0 h 81"/>
                <a:gd name="T4" fmla="*/ 52388 w 66"/>
                <a:gd name="T5" fmla="*/ 9525 h 81"/>
                <a:gd name="T6" fmla="*/ 71437 w 66"/>
                <a:gd name="T7" fmla="*/ 38100 h 81"/>
                <a:gd name="T8" fmla="*/ 85725 w 66"/>
                <a:gd name="T9" fmla="*/ 69850 h 81"/>
                <a:gd name="T10" fmla="*/ 101600 w 66"/>
                <a:gd name="T11" fmla="*/ 100012 h 81"/>
                <a:gd name="T12" fmla="*/ 77787 w 66"/>
                <a:gd name="T13" fmla="*/ 107950 h 81"/>
                <a:gd name="T14" fmla="*/ 53975 w 66"/>
                <a:gd name="T15" fmla="*/ 128587 h 81"/>
                <a:gd name="T16" fmla="*/ 47625 w 66"/>
                <a:gd name="T17" fmla="*/ 90487 h 81"/>
                <a:gd name="T18" fmla="*/ 34925 w 66"/>
                <a:gd name="T19" fmla="*/ 69850 h 81"/>
                <a:gd name="T20" fmla="*/ 25400 w 66"/>
                <a:gd name="T21" fmla="*/ 31750 h 81"/>
                <a:gd name="T22" fmla="*/ 11112 w 66"/>
                <a:gd name="T23" fmla="*/ 22225 h 8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6"/>
                <a:gd name="T37" fmla="*/ 0 h 81"/>
                <a:gd name="T38" fmla="*/ 66 w 66"/>
                <a:gd name="T39" fmla="*/ 81 h 8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6" h="81">
                  <a:moveTo>
                    <a:pt x="7" y="14"/>
                  </a:moveTo>
                  <a:cubicBezTo>
                    <a:pt x="0" y="3"/>
                    <a:pt x="0" y="4"/>
                    <a:pt x="12" y="0"/>
                  </a:cubicBezTo>
                  <a:cubicBezTo>
                    <a:pt x="20" y="2"/>
                    <a:pt x="26" y="5"/>
                    <a:pt x="33" y="6"/>
                  </a:cubicBezTo>
                  <a:cubicBezTo>
                    <a:pt x="38" y="12"/>
                    <a:pt x="41" y="17"/>
                    <a:pt x="45" y="24"/>
                  </a:cubicBezTo>
                  <a:cubicBezTo>
                    <a:pt x="46" y="31"/>
                    <a:pt x="51" y="37"/>
                    <a:pt x="54" y="44"/>
                  </a:cubicBezTo>
                  <a:cubicBezTo>
                    <a:pt x="55" y="54"/>
                    <a:pt x="58" y="56"/>
                    <a:pt x="64" y="63"/>
                  </a:cubicBezTo>
                  <a:cubicBezTo>
                    <a:pt x="55" y="70"/>
                    <a:pt x="66" y="62"/>
                    <a:pt x="49" y="68"/>
                  </a:cubicBezTo>
                  <a:cubicBezTo>
                    <a:pt x="41" y="71"/>
                    <a:pt x="42" y="79"/>
                    <a:pt x="34" y="81"/>
                  </a:cubicBezTo>
                  <a:cubicBezTo>
                    <a:pt x="25" y="75"/>
                    <a:pt x="34" y="66"/>
                    <a:pt x="30" y="57"/>
                  </a:cubicBezTo>
                  <a:cubicBezTo>
                    <a:pt x="28" y="53"/>
                    <a:pt x="24" y="48"/>
                    <a:pt x="22" y="44"/>
                  </a:cubicBezTo>
                  <a:cubicBezTo>
                    <a:pt x="21" y="38"/>
                    <a:pt x="20" y="26"/>
                    <a:pt x="16" y="20"/>
                  </a:cubicBezTo>
                  <a:cubicBezTo>
                    <a:pt x="12" y="14"/>
                    <a:pt x="6" y="14"/>
                    <a:pt x="7" y="1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2" name="Freeform 428"/>
            <p:cNvSpPr>
              <a:spLocks/>
            </p:cNvSpPr>
            <p:nvPr/>
          </p:nvSpPr>
          <p:spPr bwMode="auto">
            <a:xfrm>
              <a:off x="5286375" y="2503488"/>
              <a:ext cx="471488" cy="336550"/>
            </a:xfrm>
            <a:custGeom>
              <a:avLst/>
              <a:gdLst>
                <a:gd name="T0" fmla="*/ 300038 w 297"/>
                <a:gd name="T1" fmla="*/ 333375 h 212"/>
                <a:gd name="T2" fmla="*/ 298450 w 297"/>
                <a:gd name="T3" fmla="*/ 309563 h 212"/>
                <a:gd name="T4" fmla="*/ 261938 w 297"/>
                <a:gd name="T5" fmla="*/ 300038 h 212"/>
                <a:gd name="T6" fmla="*/ 274638 w 297"/>
                <a:gd name="T7" fmla="*/ 285750 h 212"/>
                <a:gd name="T8" fmla="*/ 295275 w 297"/>
                <a:gd name="T9" fmla="*/ 273050 h 212"/>
                <a:gd name="T10" fmla="*/ 276225 w 297"/>
                <a:gd name="T11" fmla="*/ 257175 h 212"/>
                <a:gd name="T12" fmla="*/ 260350 w 297"/>
                <a:gd name="T13" fmla="*/ 258763 h 212"/>
                <a:gd name="T14" fmla="*/ 246063 w 297"/>
                <a:gd name="T15" fmla="*/ 244475 h 212"/>
                <a:gd name="T16" fmla="*/ 188913 w 297"/>
                <a:gd name="T17" fmla="*/ 239713 h 212"/>
                <a:gd name="T18" fmla="*/ 180975 w 297"/>
                <a:gd name="T19" fmla="*/ 214313 h 212"/>
                <a:gd name="T20" fmla="*/ 142875 w 297"/>
                <a:gd name="T21" fmla="*/ 157163 h 212"/>
                <a:gd name="T22" fmla="*/ 107950 w 297"/>
                <a:gd name="T23" fmla="*/ 152400 h 212"/>
                <a:gd name="T24" fmla="*/ 61913 w 297"/>
                <a:gd name="T25" fmla="*/ 182562 h 212"/>
                <a:gd name="T26" fmla="*/ 36513 w 297"/>
                <a:gd name="T27" fmla="*/ 185737 h 212"/>
                <a:gd name="T28" fmla="*/ 0 w 297"/>
                <a:gd name="T29" fmla="*/ 171450 h 212"/>
                <a:gd name="T30" fmla="*/ 31750 w 297"/>
                <a:gd name="T31" fmla="*/ 130175 h 212"/>
                <a:gd name="T32" fmla="*/ 38100 w 297"/>
                <a:gd name="T33" fmla="*/ 106363 h 212"/>
                <a:gd name="T34" fmla="*/ 38100 w 297"/>
                <a:gd name="T35" fmla="*/ 61913 h 212"/>
                <a:gd name="T36" fmla="*/ 33338 w 297"/>
                <a:gd name="T37" fmla="*/ 23812 h 212"/>
                <a:gd name="T38" fmla="*/ 50800 w 297"/>
                <a:gd name="T39" fmla="*/ 11112 h 212"/>
                <a:gd name="T40" fmla="*/ 79375 w 297"/>
                <a:gd name="T41" fmla="*/ 9525 h 212"/>
                <a:gd name="T42" fmla="*/ 112713 w 297"/>
                <a:gd name="T43" fmla="*/ 15875 h 212"/>
                <a:gd name="T44" fmla="*/ 165100 w 297"/>
                <a:gd name="T45" fmla="*/ 20638 h 212"/>
                <a:gd name="T46" fmla="*/ 195263 w 297"/>
                <a:gd name="T47" fmla="*/ 14288 h 212"/>
                <a:gd name="T48" fmla="*/ 231775 w 297"/>
                <a:gd name="T49" fmla="*/ 4763 h 212"/>
                <a:gd name="T50" fmla="*/ 269875 w 297"/>
                <a:gd name="T51" fmla="*/ 0 h 212"/>
                <a:gd name="T52" fmla="*/ 295275 w 297"/>
                <a:gd name="T53" fmla="*/ 47625 h 212"/>
                <a:gd name="T54" fmla="*/ 317500 w 297"/>
                <a:gd name="T55" fmla="*/ 49212 h 212"/>
                <a:gd name="T56" fmla="*/ 347663 w 297"/>
                <a:gd name="T57" fmla="*/ 66675 h 212"/>
                <a:gd name="T58" fmla="*/ 365125 w 297"/>
                <a:gd name="T59" fmla="*/ 85725 h 212"/>
                <a:gd name="T60" fmla="*/ 393700 w 297"/>
                <a:gd name="T61" fmla="*/ 82550 h 212"/>
                <a:gd name="T62" fmla="*/ 438150 w 297"/>
                <a:gd name="T63" fmla="*/ 101600 h 212"/>
                <a:gd name="T64" fmla="*/ 455613 w 297"/>
                <a:gd name="T65" fmla="*/ 115888 h 212"/>
                <a:gd name="T66" fmla="*/ 469900 w 297"/>
                <a:gd name="T67" fmla="*/ 144463 h 212"/>
                <a:gd name="T68" fmla="*/ 466725 w 297"/>
                <a:gd name="T69" fmla="*/ 177800 h 212"/>
                <a:gd name="T70" fmla="*/ 450850 w 297"/>
                <a:gd name="T71" fmla="*/ 195262 h 212"/>
                <a:gd name="T72" fmla="*/ 417513 w 297"/>
                <a:gd name="T73" fmla="*/ 225425 h 212"/>
                <a:gd name="T74" fmla="*/ 385763 w 297"/>
                <a:gd name="T75" fmla="*/ 234950 h 212"/>
                <a:gd name="T76" fmla="*/ 357188 w 297"/>
                <a:gd name="T77" fmla="*/ 249238 h 212"/>
                <a:gd name="T78" fmla="*/ 336550 w 297"/>
                <a:gd name="T79" fmla="*/ 254000 h 212"/>
                <a:gd name="T80" fmla="*/ 304800 w 297"/>
                <a:gd name="T81" fmla="*/ 257175 h 212"/>
                <a:gd name="T82" fmla="*/ 323850 w 297"/>
                <a:gd name="T83" fmla="*/ 277813 h 212"/>
                <a:gd name="T84" fmla="*/ 342900 w 297"/>
                <a:gd name="T85" fmla="*/ 287338 h 212"/>
                <a:gd name="T86" fmla="*/ 369888 w 297"/>
                <a:gd name="T87" fmla="*/ 295275 h 212"/>
                <a:gd name="T88" fmla="*/ 333375 w 297"/>
                <a:gd name="T89" fmla="*/ 309563 h 212"/>
                <a:gd name="T90" fmla="*/ 314325 w 297"/>
                <a:gd name="T91" fmla="*/ 325438 h 212"/>
                <a:gd name="T92" fmla="*/ 300038 w 297"/>
                <a:gd name="T93" fmla="*/ 333375 h 21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97"/>
                <a:gd name="T142" fmla="*/ 0 h 212"/>
                <a:gd name="T143" fmla="*/ 297 w 297"/>
                <a:gd name="T144" fmla="*/ 212 h 21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97" h="212">
                  <a:moveTo>
                    <a:pt x="189" y="210"/>
                  </a:moveTo>
                  <a:cubicBezTo>
                    <a:pt x="171" y="206"/>
                    <a:pt x="183" y="205"/>
                    <a:pt x="188" y="195"/>
                  </a:cubicBezTo>
                  <a:cubicBezTo>
                    <a:pt x="179" y="189"/>
                    <a:pt x="178" y="190"/>
                    <a:pt x="165" y="189"/>
                  </a:cubicBezTo>
                  <a:cubicBezTo>
                    <a:pt x="160" y="181"/>
                    <a:pt x="166" y="181"/>
                    <a:pt x="173" y="180"/>
                  </a:cubicBezTo>
                  <a:cubicBezTo>
                    <a:pt x="179" y="177"/>
                    <a:pt x="182" y="179"/>
                    <a:pt x="186" y="172"/>
                  </a:cubicBezTo>
                  <a:cubicBezTo>
                    <a:pt x="182" y="166"/>
                    <a:pt x="182" y="163"/>
                    <a:pt x="174" y="162"/>
                  </a:cubicBezTo>
                  <a:cubicBezTo>
                    <a:pt x="170" y="168"/>
                    <a:pt x="168" y="170"/>
                    <a:pt x="164" y="163"/>
                  </a:cubicBezTo>
                  <a:cubicBezTo>
                    <a:pt x="146" y="166"/>
                    <a:pt x="157" y="165"/>
                    <a:pt x="155" y="154"/>
                  </a:cubicBezTo>
                  <a:cubicBezTo>
                    <a:pt x="138" y="156"/>
                    <a:pt x="133" y="161"/>
                    <a:pt x="119" y="151"/>
                  </a:cubicBezTo>
                  <a:cubicBezTo>
                    <a:pt x="116" y="146"/>
                    <a:pt x="116" y="141"/>
                    <a:pt x="114" y="135"/>
                  </a:cubicBezTo>
                  <a:cubicBezTo>
                    <a:pt x="112" y="122"/>
                    <a:pt x="105" y="102"/>
                    <a:pt x="90" y="99"/>
                  </a:cubicBezTo>
                  <a:cubicBezTo>
                    <a:pt x="81" y="93"/>
                    <a:pt x="80" y="94"/>
                    <a:pt x="68" y="96"/>
                  </a:cubicBezTo>
                  <a:cubicBezTo>
                    <a:pt x="62" y="108"/>
                    <a:pt x="52" y="113"/>
                    <a:pt x="39" y="115"/>
                  </a:cubicBezTo>
                  <a:cubicBezTo>
                    <a:pt x="33" y="118"/>
                    <a:pt x="30" y="118"/>
                    <a:pt x="23" y="117"/>
                  </a:cubicBezTo>
                  <a:cubicBezTo>
                    <a:pt x="18" y="109"/>
                    <a:pt x="9" y="109"/>
                    <a:pt x="0" y="108"/>
                  </a:cubicBezTo>
                  <a:cubicBezTo>
                    <a:pt x="3" y="95"/>
                    <a:pt x="15" y="94"/>
                    <a:pt x="20" y="82"/>
                  </a:cubicBezTo>
                  <a:cubicBezTo>
                    <a:pt x="17" y="76"/>
                    <a:pt x="18" y="71"/>
                    <a:pt x="24" y="67"/>
                  </a:cubicBezTo>
                  <a:cubicBezTo>
                    <a:pt x="28" y="58"/>
                    <a:pt x="28" y="48"/>
                    <a:pt x="24" y="39"/>
                  </a:cubicBezTo>
                  <a:cubicBezTo>
                    <a:pt x="27" y="30"/>
                    <a:pt x="27" y="22"/>
                    <a:pt x="21" y="15"/>
                  </a:cubicBezTo>
                  <a:cubicBezTo>
                    <a:pt x="23" y="8"/>
                    <a:pt x="24" y="5"/>
                    <a:pt x="32" y="7"/>
                  </a:cubicBezTo>
                  <a:cubicBezTo>
                    <a:pt x="34" y="18"/>
                    <a:pt x="43" y="7"/>
                    <a:pt x="50" y="6"/>
                  </a:cubicBezTo>
                  <a:cubicBezTo>
                    <a:pt x="59" y="7"/>
                    <a:pt x="63" y="8"/>
                    <a:pt x="71" y="10"/>
                  </a:cubicBezTo>
                  <a:cubicBezTo>
                    <a:pt x="82" y="9"/>
                    <a:pt x="94" y="7"/>
                    <a:pt x="104" y="13"/>
                  </a:cubicBezTo>
                  <a:cubicBezTo>
                    <a:pt x="111" y="12"/>
                    <a:pt x="116" y="10"/>
                    <a:pt x="123" y="9"/>
                  </a:cubicBezTo>
                  <a:cubicBezTo>
                    <a:pt x="136" y="11"/>
                    <a:pt x="135" y="5"/>
                    <a:pt x="146" y="3"/>
                  </a:cubicBezTo>
                  <a:cubicBezTo>
                    <a:pt x="152" y="0"/>
                    <a:pt x="162" y="1"/>
                    <a:pt x="170" y="0"/>
                  </a:cubicBezTo>
                  <a:cubicBezTo>
                    <a:pt x="182" y="6"/>
                    <a:pt x="176" y="26"/>
                    <a:pt x="186" y="30"/>
                  </a:cubicBezTo>
                  <a:cubicBezTo>
                    <a:pt x="190" y="32"/>
                    <a:pt x="195" y="31"/>
                    <a:pt x="200" y="31"/>
                  </a:cubicBezTo>
                  <a:cubicBezTo>
                    <a:pt x="201" y="38"/>
                    <a:pt x="212" y="38"/>
                    <a:pt x="219" y="42"/>
                  </a:cubicBezTo>
                  <a:cubicBezTo>
                    <a:pt x="223" y="48"/>
                    <a:pt x="223" y="50"/>
                    <a:pt x="230" y="54"/>
                  </a:cubicBezTo>
                  <a:cubicBezTo>
                    <a:pt x="238" y="48"/>
                    <a:pt x="239" y="50"/>
                    <a:pt x="248" y="52"/>
                  </a:cubicBezTo>
                  <a:cubicBezTo>
                    <a:pt x="257" y="57"/>
                    <a:pt x="265" y="62"/>
                    <a:pt x="276" y="64"/>
                  </a:cubicBezTo>
                  <a:cubicBezTo>
                    <a:pt x="283" y="68"/>
                    <a:pt x="279" y="71"/>
                    <a:pt x="287" y="73"/>
                  </a:cubicBezTo>
                  <a:cubicBezTo>
                    <a:pt x="288" y="79"/>
                    <a:pt x="292" y="86"/>
                    <a:pt x="296" y="91"/>
                  </a:cubicBezTo>
                  <a:cubicBezTo>
                    <a:pt x="297" y="98"/>
                    <a:pt x="297" y="105"/>
                    <a:pt x="294" y="112"/>
                  </a:cubicBezTo>
                  <a:cubicBezTo>
                    <a:pt x="293" y="123"/>
                    <a:pt x="292" y="119"/>
                    <a:pt x="284" y="123"/>
                  </a:cubicBezTo>
                  <a:cubicBezTo>
                    <a:pt x="281" y="136"/>
                    <a:pt x="276" y="141"/>
                    <a:pt x="263" y="142"/>
                  </a:cubicBezTo>
                  <a:cubicBezTo>
                    <a:pt x="257" y="146"/>
                    <a:pt x="250" y="147"/>
                    <a:pt x="243" y="148"/>
                  </a:cubicBezTo>
                  <a:cubicBezTo>
                    <a:pt x="238" y="152"/>
                    <a:pt x="231" y="156"/>
                    <a:pt x="225" y="157"/>
                  </a:cubicBezTo>
                  <a:cubicBezTo>
                    <a:pt x="220" y="161"/>
                    <a:pt x="218" y="163"/>
                    <a:pt x="212" y="160"/>
                  </a:cubicBezTo>
                  <a:cubicBezTo>
                    <a:pt x="205" y="161"/>
                    <a:pt x="198" y="159"/>
                    <a:pt x="192" y="162"/>
                  </a:cubicBezTo>
                  <a:cubicBezTo>
                    <a:pt x="185" y="165"/>
                    <a:pt x="203" y="175"/>
                    <a:pt x="204" y="175"/>
                  </a:cubicBezTo>
                  <a:cubicBezTo>
                    <a:pt x="213" y="179"/>
                    <a:pt x="205" y="185"/>
                    <a:pt x="216" y="181"/>
                  </a:cubicBezTo>
                  <a:cubicBezTo>
                    <a:pt x="225" y="183"/>
                    <a:pt x="229" y="179"/>
                    <a:pt x="233" y="186"/>
                  </a:cubicBezTo>
                  <a:cubicBezTo>
                    <a:pt x="228" y="196"/>
                    <a:pt x="223" y="194"/>
                    <a:pt x="210" y="195"/>
                  </a:cubicBezTo>
                  <a:cubicBezTo>
                    <a:pt x="205" y="200"/>
                    <a:pt x="205" y="204"/>
                    <a:pt x="198" y="205"/>
                  </a:cubicBezTo>
                  <a:cubicBezTo>
                    <a:pt x="194" y="207"/>
                    <a:pt x="192" y="212"/>
                    <a:pt x="189" y="21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3" name="Freeform 429"/>
            <p:cNvSpPr>
              <a:spLocks/>
            </p:cNvSpPr>
            <p:nvPr/>
          </p:nvSpPr>
          <p:spPr bwMode="auto">
            <a:xfrm>
              <a:off x="5049838" y="2397125"/>
              <a:ext cx="293687" cy="246063"/>
            </a:xfrm>
            <a:custGeom>
              <a:avLst/>
              <a:gdLst>
                <a:gd name="T0" fmla="*/ 9525 w 185"/>
                <a:gd name="T1" fmla="*/ 160338 h 155"/>
                <a:gd name="T2" fmla="*/ 0 w 185"/>
                <a:gd name="T3" fmla="*/ 52388 h 155"/>
                <a:gd name="T4" fmla="*/ 44450 w 185"/>
                <a:gd name="T5" fmla="*/ 26988 h 155"/>
                <a:gd name="T6" fmla="*/ 71437 w 185"/>
                <a:gd name="T7" fmla="*/ 23813 h 155"/>
                <a:gd name="T8" fmla="*/ 100012 w 185"/>
                <a:gd name="T9" fmla="*/ 12700 h 155"/>
                <a:gd name="T10" fmla="*/ 120650 w 185"/>
                <a:gd name="T11" fmla="*/ 0 h 155"/>
                <a:gd name="T12" fmla="*/ 152400 w 185"/>
                <a:gd name="T13" fmla="*/ 22225 h 155"/>
                <a:gd name="T14" fmla="*/ 201612 w 185"/>
                <a:gd name="T15" fmla="*/ 38100 h 155"/>
                <a:gd name="T16" fmla="*/ 230187 w 185"/>
                <a:gd name="T17" fmla="*/ 42863 h 155"/>
                <a:gd name="T18" fmla="*/ 258762 w 185"/>
                <a:gd name="T19" fmla="*/ 38100 h 155"/>
                <a:gd name="T20" fmla="*/ 290512 w 185"/>
                <a:gd name="T21" fmla="*/ 50800 h 155"/>
                <a:gd name="T22" fmla="*/ 282575 w 185"/>
                <a:gd name="T23" fmla="*/ 112713 h 155"/>
                <a:gd name="T24" fmla="*/ 277812 w 185"/>
                <a:gd name="T25" fmla="*/ 138113 h 155"/>
                <a:gd name="T26" fmla="*/ 276225 w 185"/>
                <a:gd name="T27" fmla="*/ 174625 h 155"/>
                <a:gd name="T28" fmla="*/ 268287 w 185"/>
                <a:gd name="T29" fmla="*/ 222250 h 155"/>
                <a:gd name="T30" fmla="*/ 257175 w 185"/>
                <a:gd name="T31" fmla="*/ 246063 h 155"/>
                <a:gd name="T32" fmla="*/ 234950 w 185"/>
                <a:gd name="T33" fmla="*/ 228600 h 155"/>
                <a:gd name="T34" fmla="*/ 219075 w 185"/>
                <a:gd name="T35" fmla="*/ 207963 h 155"/>
                <a:gd name="T36" fmla="*/ 200025 w 185"/>
                <a:gd name="T37" fmla="*/ 195263 h 155"/>
                <a:gd name="T38" fmla="*/ 176212 w 185"/>
                <a:gd name="T39" fmla="*/ 217488 h 155"/>
                <a:gd name="T40" fmla="*/ 152400 w 185"/>
                <a:gd name="T41" fmla="*/ 227013 h 155"/>
                <a:gd name="T42" fmla="*/ 128587 w 185"/>
                <a:gd name="T43" fmla="*/ 203200 h 155"/>
                <a:gd name="T44" fmla="*/ 111125 w 185"/>
                <a:gd name="T45" fmla="*/ 219075 h 155"/>
                <a:gd name="T46" fmla="*/ 92075 w 185"/>
                <a:gd name="T47" fmla="*/ 212725 h 155"/>
                <a:gd name="T48" fmla="*/ 63500 w 185"/>
                <a:gd name="T49" fmla="*/ 188913 h 155"/>
                <a:gd name="T50" fmla="*/ 42862 w 185"/>
                <a:gd name="T51" fmla="*/ 174625 h 155"/>
                <a:gd name="T52" fmla="*/ 20637 w 185"/>
                <a:gd name="T53" fmla="*/ 160338 h 155"/>
                <a:gd name="T54" fmla="*/ 9525 w 185"/>
                <a:gd name="T55" fmla="*/ 160338 h 155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85"/>
                <a:gd name="T85" fmla="*/ 0 h 155"/>
                <a:gd name="T86" fmla="*/ 185 w 185"/>
                <a:gd name="T87" fmla="*/ 155 h 155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85" h="155">
                  <a:moveTo>
                    <a:pt x="6" y="101"/>
                  </a:moveTo>
                  <a:cubicBezTo>
                    <a:pt x="2" y="78"/>
                    <a:pt x="4" y="55"/>
                    <a:pt x="0" y="33"/>
                  </a:cubicBezTo>
                  <a:cubicBezTo>
                    <a:pt x="6" y="25"/>
                    <a:pt x="18" y="18"/>
                    <a:pt x="28" y="17"/>
                  </a:cubicBezTo>
                  <a:cubicBezTo>
                    <a:pt x="35" y="14"/>
                    <a:pt x="38" y="17"/>
                    <a:pt x="45" y="15"/>
                  </a:cubicBezTo>
                  <a:cubicBezTo>
                    <a:pt x="50" y="11"/>
                    <a:pt x="57" y="9"/>
                    <a:pt x="63" y="8"/>
                  </a:cubicBezTo>
                  <a:cubicBezTo>
                    <a:pt x="67" y="5"/>
                    <a:pt x="71" y="2"/>
                    <a:pt x="76" y="0"/>
                  </a:cubicBezTo>
                  <a:cubicBezTo>
                    <a:pt x="87" y="11"/>
                    <a:pt x="77" y="10"/>
                    <a:pt x="96" y="14"/>
                  </a:cubicBezTo>
                  <a:cubicBezTo>
                    <a:pt x="107" y="22"/>
                    <a:pt x="112" y="23"/>
                    <a:pt x="127" y="24"/>
                  </a:cubicBezTo>
                  <a:cubicBezTo>
                    <a:pt x="134" y="28"/>
                    <a:pt x="137" y="29"/>
                    <a:pt x="145" y="27"/>
                  </a:cubicBezTo>
                  <a:cubicBezTo>
                    <a:pt x="152" y="23"/>
                    <a:pt x="155" y="23"/>
                    <a:pt x="163" y="24"/>
                  </a:cubicBezTo>
                  <a:cubicBezTo>
                    <a:pt x="171" y="29"/>
                    <a:pt x="172" y="30"/>
                    <a:pt x="183" y="32"/>
                  </a:cubicBezTo>
                  <a:cubicBezTo>
                    <a:pt x="184" y="45"/>
                    <a:pt x="185" y="59"/>
                    <a:pt x="178" y="71"/>
                  </a:cubicBezTo>
                  <a:cubicBezTo>
                    <a:pt x="180" y="79"/>
                    <a:pt x="180" y="81"/>
                    <a:pt x="175" y="87"/>
                  </a:cubicBezTo>
                  <a:cubicBezTo>
                    <a:pt x="173" y="97"/>
                    <a:pt x="172" y="100"/>
                    <a:pt x="174" y="110"/>
                  </a:cubicBezTo>
                  <a:cubicBezTo>
                    <a:pt x="171" y="120"/>
                    <a:pt x="173" y="130"/>
                    <a:pt x="169" y="140"/>
                  </a:cubicBezTo>
                  <a:cubicBezTo>
                    <a:pt x="168" y="147"/>
                    <a:pt x="165" y="149"/>
                    <a:pt x="162" y="155"/>
                  </a:cubicBezTo>
                  <a:cubicBezTo>
                    <a:pt x="157" y="150"/>
                    <a:pt x="154" y="147"/>
                    <a:pt x="148" y="144"/>
                  </a:cubicBezTo>
                  <a:cubicBezTo>
                    <a:pt x="145" y="138"/>
                    <a:pt x="143" y="135"/>
                    <a:pt x="138" y="131"/>
                  </a:cubicBezTo>
                  <a:cubicBezTo>
                    <a:pt x="134" y="125"/>
                    <a:pt x="132" y="126"/>
                    <a:pt x="126" y="123"/>
                  </a:cubicBezTo>
                  <a:cubicBezTo>
                    <a:pt x="121" y="131"/>
                    <a:pt x="118" y="132"/>
                    <a:pt x="111" y="137"/>
                  </a:cubicBezTo>
                  <a:cubicBezTo>
                    <a:pt x="108" y="146"/>
                    <a:pt x="105" y="144"/>
                    <a:pt x="96" y="143"/>
                  </a:cubicBezTo>
                  <a:cubicBezTo>
                    <a:pt x="88" y="140"/>
                    <a:pt x="87" y="134"/>
                    <a:pt x="81" y="128"/>
                  </a:cubicBezTo>
                  <a:cubicBezTo>
                    <a:pt x="73" y="129"/>
                    <a:pt x="73" y="131"/>
                    <a:pt x="70" y="138"/>
                  </a:cubicBezTo>
                  <a:cubicBezTo>
                    <a:pt x="66" y="136"/>
                    <a:pt x="62" y="136"/>
                    <a:pt x="58" y="134"/>
                  </a:cubicBezTo>
                  <a:cubicBezTo>
                    <a:pt x="50" y="129"/>
                    <a:pt x="52" y="121"/>
                    <a:pt x="40" y="119"/>
                  </a:cubicBezTo>
                  <a:cubicBezTo>
                    <a:pt x="36" y="112"/>
                    <a:pt x="35" y="111"/>
                    <a:pt x="27" y="110"/>
                  </a:cubicBezTo>
                  <a:cubicBezTo>
                    <a:pt x="22" y="107"/>
                    <a:pt x="18" y="104"/>
                    <a:pt x="13" y="101"/>
                  </a:cubicBezTo>
                  <a:cubicBezTo>
                    <a:pt x="6" y="102"/>
                    <a:pt x="6" y="104"/>
                    <a:pt x="6" y="10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4" name="Freeform 403"/>
            <p:cNvSpPr>
              <a:spLocks/>
            </p:cNvSpPr>
            <p:nvPr/>
          </p:nvSpPr>
          <p:spPr bwMode="auto">
            <a:xfrm>
              <a:off x="4991100" y="2555875"/>
              <a:ext cx="155575" cy="96838"/>
            </a:xfrm>
            <a:custGeom>
              <a:avLst/>
              <a:gdLst>
                <a:gd name="T0" fmla="*/ 42862 w 98"/>
                <a:gd name="T1" fmla="*/ 95250 h 61"/>
                <a:gd name="T2" fmla="*/ 9525 w 98"/>
                <a:gd name="T3" fmla="*/ 58738 h 61"/>
                <a:gd name="T4" fmla="*/ 0 w 98"/>
                <a:gd name="T5" fmla="*/ 34925 h 61"/>
                <a:gd name="T6" fmla="*/ 22225 w 98"/>
                <a:gd name="T7" fmla="*/ 19050 h 61"/>
                <a:gd name="T8" fmla="*/ 50800 w 98"/>
                <a:gd name="T9" fmla="*/ 0 h 61"/>
                <a:gd name="T10" fmla="*/ 117475 w 98"/>
                <a:gd name="T11" fmla="*/ 25400 h 61"/>
                <a:gd name="T12" fmla="*/ 141288 w 98"/>
                <a:gd name="T13" fmla="*/ 33338 h 61"/>
                <a:gd name="T14" fmla="*/ 155575 w 98"/>
                <a:gd name="T15" fmla="*/ 52388 h 61"/>
                <a:gd name="T16" fmla="*/ 114300 w 98"/>
                <a:gd name="T17" fmla="*/ 96838 h 61"/>
                <a:gd name="T18" fmla="*/ 80962 w 98"/>
                <a:gd name="T19" fmla="*/ 85725 h 61"/>
                <a:gd name="T20" fmla="*/ 50800 w 98"/>
                <a:gd name="T21" fmla="*/ 96838 h 61"/>
                <a:gd name="T22" fmla="*/ 42862 w 98"/>
                <a:gd name="T23" fmla="*/ 95250 h 6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8"/>
                <a:gd name="T37" fmla="*/ 0 h 61"/>
                <a:gd name="T38" fmla="*/ 98 w 98"/>
                <a:gd name="T39" fmla="*/ 61 h 6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8" h="61">
                  <a:moveTo>
                    <a:pt x="27" y="60"/>
                  </a:moveTo>
                  <a:cubicBezTo>
                    <a:pt x="17" y="55"/>
                    <a:pt x="12" y="47"/>
                    <a:pt x="6" y="37"/>
                  </a:cubicBezTo>
                  <a:cubicBezTo>
                    <a:pt x="5" y="31"/>
                    <a:pt x="2" y="28"/>
                    <a:pt x="0" y="22"/>
                  </a:cubicBezTo>
                  <a:cubicBezTo>
                    <a:pt x="11" y="14"/>
                    <a:pt x="6" y="17"/>
                    <a:pt x="14" y="12"/>
                  </a:cubicBezTo>
                  <a:cubicBezTo>
                    <a:pt x="19" y="6"/>
                    <a:pt x="24" y="2"/>
                    <a:pt x="32" y="0"/>
                  </a:cubicBezTo>
                  <a:cubicBezTo>
                    <a:pt x="50" y="1"/>
                    <a:pt x="58" y="13"/>
                    <a:pt x="74" y="16"/>
                  </a:cubicBezTo>
                  <a:cubicBezTo>
                    <a:pt x="79" y="18"/>
                    <a:pt x="84" y="19"/>
                    <a:pt x="89" y="21"/>
                  </a:cubicBezTo>
                  <a:cubicBezTo>
                    <a:pt x="94" y="25"/>
                    <a:pt x="96" y="27"/>
                    <a:pt x="98" y="33"/>
                  </a:cubicBezTo>
                  <a:cubicBezTo>
                    <a:pt x="90" y="43"/>
                    <a:pt x="83" y="54"/>
                    <a:pt x="72" y="61"/>
                  </a:cubicBezTo>
                  <a:cubicBezTo>
                    <a:pt x="64" y="60"/>
                    <a:pt x="59" y="56"/>
                    <a:pt x="51" y="54"/>
                  </a:cubicBezTo>
                  <a:cubicBezTo>
                    <a:pt x="41" y="55"/>
                    <a:pt x="39" y="56"/>
                    <a:pt x="32" y="61"/>
                  </a:cubicBezTo>
                  <a:cubicBezTo>
                    <a:pt x="30" y="61"/>
                    <a:pt x="27" y="60"/>
                    <a:pt x="27" y="6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5" name="Freeform 430"/>
            <p:cNvSpPr>
              <a:spLocks/>
            </p:cNvSpPr>
            <p:nvPr/>
          </p:nvSpPr>
          <p:spPr bwMode="auto">
            <a:xfrm>
              <a:off x="5321300" y="2336800"/>
              <a:ext cx="212725" cy="185738"/>
            </a:xfrm>
            <a:custGeom>
              <a:avLst/>
              <a:gdLst>
                <a:gd name="T0" fmla="*/ 6350 w 134"/>
                <a:gd name="T1" fmla="*/ 101600 h 117"/>
                <a:gd name="T2" fmla="*/ 39687 w 134"/>
                <a:gd name="T3" fmla="*/ 95250 h 117"/>
                <a:gd name="T4" fmla="*/ 50800 w 134"/>
                <a:gd name="T5" fmla="*/ 80963 h 117"/>
                <a:gd name="T6" fmla="*/ 53975 w 134"/>
                <a:gd name="T7" fmla="*/ 61913 h 117"/>
                <a:gd name="T8" fmla="*/ 65087 w 134"/>
                <a:gd name="T9" fmla="*/ 47625 h 117"/>
                <a:gd name="T10" fmla="*/ 87312 w 134"/>
                <a:gd name="T11" fmla="*/ 20638 h 117"/>
                <a:gd name="T12" fmla="*/ 117475 w 134"/>
                <a:gd name="T13" fmla="*/ 0 h 117"/>
                <a:gd name="T14" fmla="*/ 165100 w 134"/>
                <a:gd name="T15" fmla="*/ 14288 h 117"/>
                <a:gd name="T16" fmla="*/ 187325 w 134"/>
                <a:gd name="T17" fmla="*/ 49213 h 117"/>
                <a:gd name="T18" fmla="*/ 211138 w 134"/>
                <a:gd name="T19" fmla="*/ 100013 h 117"/>
                <a:gd name="T20" fmla="*/ 192087 w 134"/>
                <a:gd name="T21" fmla="*/ 111125 h 117"/>
                <a:gd name="T22" fmla="*/ 198437 w 134"/>
                <a:gd name="T23" fmla="*/ 130175 h 117"/>
                <a:gd name="T24" fmla="*/ 179387 w 134"/>
                <a:gd name="T25" fmla="*/ 173038 h 117"/>
                <a:gd name="T26" fmla="*/ 155575 w 134"/>
                <a:gd name="T27" fmla="*/ 180975 h 117"/>
                <a:gd name="T28" fmla="*/ 103188 w 134"/>
                <a:gd name="T29" fmla="*/ 185738 h 117"/>
                <a:gd name="T30" fmla="*/ 31750 w 134"/>
                <a:gd name="T31" fmla="*/ 180975 h 117"/>
                <a:gd name="T32" fmla="*/ 22225 w 134"/>
                <a:gd name="T33" fmla="*/ 149225 h 117"/>
                <a:gd name="T34" fmla="*/ 6350 w 134"/>
                <a:gd name="T35" fmla="*/ 101600 h 11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4"/>
                <a:gd name="T55" fmla="*/ 0 h 117"/>
                <a:gd name="T56" fmla="*/ 134 w 134"/>
                <a:gd name="T57" fmla="*/ 117 h 11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4" h="117">
                  <a:moveTo>
                    <a:pt x="4" y="64"/>
                  </a:moveTo>
                  <a:cubicBezTo>
                    <a:pt x="11" y="64"/>
                    <a:pt x="20" y="65"/>
                    <a:pt x="25" y="60"/>
                  </a:cubicBezTo>
                  <a:cubicBezTo>
                    <a:pt x="28" y="57"/>
                    <a:pt x="32" y="51"/>
                    <a:pt x="32" y="51"/>
                  </a:cubicBezTo>
                  <a:cubicBezTo>
                    <a:pt x="33" y="47"/>
                    <a:pt x="32" y="43"/>
                    <a:pt x="34" y="39"/>
                  </a:cubicBezTo>
                  <a:cubicBezTo>
                    <a:pt x="35" y="36"/>
                    <a:pt x="41" y="30"/>
                    <a:pt x="41" y="30"/>
                  </a:cubicBezTo>
                  <a:cubicBezTo>
                    <a:pt x="43" y="20"/>
                    <a:pt x="46" y="17"/>
                    <a:pt x="55" y="13"/>
                  </a:cubicBezTo>
                  <a:cubicBezTo>
                    <a:pt x="61" y="5"/>
                    <a:pt x="63" y="2"/>
                    <a:pt x="74" y="0"/>
                  </a:cubicBezTo>
                  <a:cubicBezTo>
                    <a:pt x="91" y="1"/>
                    <a:pt x="91" y="2"/>
                    <a:pt x="104" y="9"/>
                  </a:cubicBezTo>
                  <a:cubicBezTo>
                    <a:pt x="108" y="17"/>
                    <a:pt x="113" y="24"/>
                    <a:pt x="118" y="31"/>
                  </a:cubicBezTo>
                  <a:cubicBezTo>
                    <a:pt x="120" y="55"/>
                    <a:pt x="126" y="46"/>
                    <a:pt x="133" y="63"/>
                  </a:cubicBezTo>
                  <a:cubicBezTo>
                    <a:pt x="130" y="69"/>
                    <a:pt x="128" y="69"/>
                    <a:pt x="121" y="70"/>
                  </a:cubicBezTo>
                  <a:cubicBezTo>
                    <a:pt x="118" y="77"/>
                    <a:pt x="119" y="78"/>
                    <a:pt x="125" y="82"/>
                  </a:cubicBezTo>
                  <a:cubicBezTo>
                    <a:pt x="134" y="97"/>
                    <a:pt x="128" y="107"/>
                    <a:pt x="113" y="109"/>
                  </a:cubicBezTo>
                  <a:cubicBezTo>
                    <a:pt x="109" y="116"/>
                    <a:pt x="106" y="115"/>
                    <a:pt x="98" y="114"/>
                  </a:cubicBezTo>
                  <a:cubicBezTo>
                    <a:pt x="91" y="111"/>
                    <a:pt x="73" y="116"/>
                    <a:pt x="65" y="117"/>
                  </a:cubicBezTo>
                  <a:cubicBezTo>
                    <a:pt x="42" y="114"/>
                    <a:pt x="46" y="112"/>
                    <a:pt x="20" y="114"/>
                  </a:cubicBezTo>
                  <a:cubicBezTo>
                    <a:pt x="10" y="111"/>
                    <a:pt x="13" y="104"/>
                    <a:pt x="14" y="94"/>
                  </a:cubicBezTo>
                  <a:cubicBezTo>
                    <a:pt x="13" y="86"/>
                    <a:pt x="0" y="70"/>
                    <a:pt x="4" y="6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6" name="Freeform 431"/>
            <p:cNvSpPr>
              <a:spLocks/>
            </p:cNvSpPr>
            <p:nvPr/>
          </p:nvSpPr>
          <p:spPr bwMode="auto">
            <a:xfrm>
              <a:off x="5194300" y="2365375"/>
              <a:ext cx="96838" cy="71438"/>
            </a:xfrm>
            <a:custGeom>
              <a:avLst/>
              <a:gdLst>
                <a:gd name="T0" fmla="*/ 11113 w 61"/>
                <a:gd name="T1" fmla="*/ 53975 h 45"/>
                <a:gd name="T2" fmla="*/ 19050 w 61"/>
                <a:gd name="T3" fmla="*/ 14288 h 45"/>
                <a:gd name="T4" fmla="*/ 38100 w 61"/>
                <a:gd name="T5" fmla="*/ 14288 h 45"/>
                <a:gd name="T6" fmla="*/ 90488 w 61"/>
                <a:gd name="T7" fmla="*/ 42863 h 45"/>
                <a:gd name="T8" fmla="*/ 82550 w 61"/>
                <a:gd name="T9" fmla="*/ 71438 h 45"/>
                <a:gd name="T10" fmla="*/ 33338 w 61"/>
                <a:gd name="T11" fmla="*/ 61913 h 45"/>
                <a:gd name="T12" fmla="*/ 11113 w 61"/>
                <a:gd name="T13" fmla="*/ 53975 h 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1"/>
                <a:gd name="T22" fmla="*/ 0 h 45"/>
                <a:gd name="T23" fmla="*/ 61 w 61"/>
                <a:gd name="T24" fmla="*/ 45 h 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1" h="45">
                  <a:moveTo>
                    <a:pt x="7" y="34"/>
                  </a:moveTo>
                  <a:cubicBezTo>
                    <a:pt x="0" y="25"/>
                    <a:pt x="3" y="16"/>
                    <a:pt x="12" y="9"/>
                  </a:cubicBezTo>
                  <a:cubicBezTo>
                    <a:pt x="14" y="0"/>
                    <a:pt x="18" y="6"/>
                    <a:pt x="24" y="9"/>
                  </a:cubicBezTo>
                  <a:cubicBezTo>
                    <a:pt x="36" y="25"/>
                    <a:pt x="34" y="24"/>
                    <a:pt x="57" y="27"/>
                  </a:cubicBezTo>
                  <a:cubicBezTo>
                    <a:pt x="58" y="35"/>
                    <a:pt x="61" y="42"/>
                    <a:pt x="52" y="45"/>
                  </a:cubicBezTo>
                  <a:cubicBezTo>
                    <a:pt x="38" y="42"/>
                    <a:pt x="39" y="40"/>
                    <a:pt x="21" y="39"/>
                  </a:cubicBezTo>
                  <a:cubicBezTo>
                    <a:pt x="16" y="36"/>
                    <a:pt x="13" y="34"/>
                    <a:pt x="7" y="3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7" name="Freeform 432"/>
            <p:cNvSpPr>
              <a:spLocks/>
            </p:cNvSpPr>
            <p:nvPr/>
          </p:nvSpPr>
          <p:spPr bwMode="auto">
            <a:xfrm>
              <a:off x="5216525" y="2327275"/>
              <a:ext cx="165100" cy="111125"/>
            </a:xfrm>
            <a:custGeom>
              <a:avLst/>
              <a:gdLst>
                <a:gd name="T0" fmla="*/ 11112 w 104"/>
                <a:gd name="T1" fmla="*/ 47625 h 70"/>
                <a:gd name="T2" fmla="*/ 30163 w 104"/>
                <a:gd name="T3" fmla="*/ 4762 h 70"/>
                <a:gd name="T4" fmla="*/ 60325 w 104"/>
                <a:gd name="T5" fmla="*/ 1588 h 70"/>
                <a:gd name="T6" fmla="*/ 63500 w 104"/>
                <a:gd name="T7" fmla="*/ 9525 h 70"/>
                <a:gd name="T8" fmla="*/ 88900 w 104"/>
                <a:gd name="T9" fmla="*/ 11112 h 70"/>
                <a:gd name="T10" fmla="*/ 134938 w 104"/>
                <a:gd name="T11" fmla="*/ 28575 h 70"/>
                <a:gd name="T12" fmla="*/ 165100 w 104"/>
                <a:gd name="T13" fmla="*/ 47625 h 70"/>
                <a:gd name="T14" fmla="*/ 153988 w 104"/>
                <a:gd name="T15" fmla="*/ 73025 h 70"/>
                <a:gd name="T16" fmla="*/ 141288 w 104"/>
                <a:gd name="T17" fmla="*/ 95250 h 70"/>
                <a:gd name="T18" fmla="*/ 125413 w 104"/>
                <a:gd name="T19" fmla="*/ 111125 h 70"/>
                <a:gd name="T20" fmla="*/ 73025 w 104"/>
                <a:gd name="T21" fmla="*/ 104775 h 70"/>
                <a:gd name="T22" fmla="*/ 50800 w 104"/>
                <a:gd name="T23" fmla="*/ 73025 h 70"/>
                <a:gd name="T24" fmla="*/ 11112 w 104"/>
                <a:gd name="T25" fmla="*/ 47625 h 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4"/>
                <a:gd name="T40" fmla="*/ 0 h 70"/>
                <a:gd name="T41" fmla="*/ 104 w 104"/>
                <a:gd name="T42" fmla="*/ 70 h 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4" h="70">
                  <a:moveTo>
                    <a:pt x="7" y="30"/>
                  </a:moveTo>
                  <a:cubicBezTo>
                    <a:pt x="10" y="14"/>
                    <a:pt x="0" y="5"/>
                    <a:pt x="19" y="3"/>
                  </a:cubicBezTo>
                  <a:cubicBezTo>
                    <a:pt x="26" y="0"/>
                    <a:pt x="31" y="0"/>
                    <a:pt x="38" y="1"/>
                  </a:cubicBezTo>
                  <a:cubicBezTo>
                    <a:pt x="39" y="3"/>
                    <a:pt x="38" y="5"/>
                    <a:pt x="40" y="6"/>
                  </a:cubicBezTo>
                  <a:cubicBezTo>
                    <a:pt x="45" y="8"/>
                    <a:pt x="51" y="6"/>
                    <a:pt x="56" y="7"/>
                  </a:cubicBezTo>
                  <a:cubicBezTo>
                    <a:pt x="64" y="9"/>
                    <a:pt x="76" y="16"/>
                    <a:pt x="85" y="18"/>
                  </a:cubicBezTo>
                  <a:cubicBezTo>
                    <a:pt x="89" y="23"/>
                    <a:pt x="98" y="28"/>
                    <a:pt x="104" y="30"/>
                  </a:cubicBezTo>
                  <a:cubicBezTo>
                    <a:pt x="103" y="37"/>
                    <a:pt x="101" y="40"/>
                    <a:pt x="97" y="46"/>
                  </a:cubicBezTo>
                  <a:cubicBezTo>
                    <a:pt x="95" y="53"/>
                    <a:pt x="96" y="56"/>
                    <a:pt x="89" y="60"/>
                  </a:cubicBezTo>
                  <a:cubicBezTo>
                    <a:pt x="88" y="69"/>
                    <a:pt x="85" y="65"/>
                    <a:pt x="79" y="70"/>
                  </a:cubicBezTo>
                  <a:cubicBezTo>
                    <a:pt x="68" y="69"/>
                    <a:pt x="57" y="68"/>
                    <a:pt x="46" y="66"/>
                  </a:cubicBezTo>
                  <a:cubicBezTo>
                    <a:pt x="40" y="51"/>
                    <a:pt x="47" y="54"/>
                    <a:pt x="32" y="46"/>
                  </a:cubicBezTo>
                  <a:cubicBezTo>
                    <a:pt x="21" y="48"/>
                    <a:pt x="7" y="45"/>
                    <a:pt x="7" y="3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8" name="Freeform 433"/>
            <p:cNvSpPr>
              <a:spLocks/>
            </p:cNvSpPr>
            <p:nvPr/>
          </p:nvSpPr>
          <p:spPr bwMode="auto">
            <a:xfrm>
              <a:off x="5227638" y="2255838"/>
              <a:ext cx="220662" cy="115887"/>
            </a:xfrm>
            <a:custGeom>
              <a:avLst/>
              <a:gdLst>
                <a:gd name="T0" fmla="*/ 4762 w 139"/>
                <a:gd name="T1" fmla="*/ 77787 h 73"/>
                <a:gd name="T2" fmla="*/ 11112 w 139"/>
                <a:gd name="T3" fmla="*/ 53975 h 73"/>
                <a:gd name="T4" fmla="*/ 38100 w 139"/>
                <a:gd name="T5" fmla="*/ 14287 h 73"/>
                <a:gd name="T6" fmla="*/ 66675 w 139"/>
                <a:gd name="T7" fmla="*/ 39687 h 73"/>
                <a:gd name="T8" fmla="*/ 101600 w 139"/>
                <a:gd name="T9" fmla="*/ 0 h 73"/>
                <a:gd name="T10" fmla="*/ 139700 w 139"/>
                <a:gd name="T11" fmla="*/ 1587 h 73"/>
                <a:gd name="T12" fmla="*/ 166687 w 139"/>
                <a:gd name="T13" fmla="*/ 20637 h 73"/>
                <a:gd name="T14" fmla="*/ 182562 w 139"/>
                <a:gd name="T15" fmla="*/ 38100 h 73"/>
                <a:gd name="T16" fmla="*/ 204787 w 139"/>
                <a:gd name="T17" fmla="*/ 58737 h 73"/>
                <a:gd name="T18" fmla="*/ 206375 w 139"/>
                <a:gd name="T19" fmla="*/ 77787 h 73"/>
                <a:gd name="T20" fmla="*/ 176212 w 139"/>
                <a:gd name="T21" fmla="*/ 95250 h 73"/>
                <a:gd name="T22" fmla="*/ 161925 w 139"/>
                <a:gd name="T23" fmla="*/ 115887 h 73"/>
                <a:gd name="T24" fmla="*/ 134937 w 139"/>
                <a:gd name="T25" fmla="*/ 100012 h 73"/>
                <a:gd name="T26" fmla="*/ 106362 w 139"/>
                <a:gd name="T27" fmla="*/ 95250 h 73"/>
                <a:gd name="T28" fmla="*/ 63500 w 139"/>
                <a:gd name="T29" fmla="*/ 80962 h 73"/>
                <a:gd name="T30" fmla="*/ 4762 w 139"/>
                <a:gd name="T31" fmla="*/ 77787 h 7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39"/>
                <a:gd name="T49" fmla="*/ 0 h 73"/>
                <a:gd name="T50" fmla="*/ 139 w 139"/>
                <a:gd name="T51" fmla="*/ 73 h 7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39" h="73">
                  <a:moveTo>
                    <a:pt x="3" y="49"/>
                  </a:moveTo>
                  <a:cubicBezTo>
                    <a:pt x="1" y="42"/>
                    <a:pt x="0" y="38"/>
                    <a:pt x="7" y="34"/>
                  </a:cubicBezTo>
                  <a:cubicBezTo>
                    <a:pt x="12" y="24"/>
                    <a:pt x="14" y="15"/>
                    <a:pt x="24" y="9"/>
                  </a:cubicBezTo>
                  <a:cubicBezTo>
                    <a:pt x="30" y="17"/>
                    <a:pt x="31" y="23"/>
                    <a:pt x="42" y="25"/>
                  </a:cubicBezTo>
                  <a:cubicBezTo>
                    <a:pt x="73" y="22"/>
                    <a:pt x="46" y="14"/>
                    <a:pt x="64" y="0"/>
                  </a:cubicBezTo>
                  <a:cubicBezTo>
                    <a:pt x="72" y="2"/>
                    <a:pt x="80" y="0"/>
                    <a:pt x="88" y="1"/>
                  </a:cubicBezTo>
                  <a:cubicBezTo>
                    <a:pt x="93" y="9"/>
                    <a:pt x="96" y="11"/>
                    <a:pt x="105" y="13"/>
                  </a:cubicBezTo>
                  <a:cubicBezTo>
                    <a:pt x="110" y="17"/>
                    <a:pt x="110" y="20"/>
                    <a:pt x="115" y="24"/>
                  </a:cubicBezTo>
                  <a:cubicBezTo>
                    <a:pt x="118" y="30"/>
                    <a:pt x="123" y="36"/>
                    <a:pt x="129" y="37"/>
                  </a:cubicBezTo>
                  <a:cubicBezTo>
                    <a:pt x="132" y="43"/>
                    <a:pt x="139" y="47"/>
                    <a:pt x="130" y="49"/>
                  </a:cubicBezTo>
                  <a:cubicBezTo>
                    <a:pt x="123" y="52"/>
                    <a:pt x="117" y="55"/>
                    <a:pt x="111" y="60"/>
                  </a:cubicBezTo>
                  <a:cubicBezTo>
                    <a:pt x="109" y="65"/>
                    <a:pt x="102" y="73"/>
                    <a:pt x="102" y="73"/>
                  </a:cubicBezTo>
                  <a:cubicBezTo>
                    <a:pt x="77" y="71"/>
                    <a:pt x="95" y="66"/>
                    <a:pt x="85" y="63"/>
                  </a:cubicBezTo>
                  <a:cubicBezTo>
                    <a:pt x="79" y="61"/>
                    <a:pt x="67" y="60"/>
                    <a:pt x="67" y="60"/>
                  </a:cubicBezTo>
                  <a:cubicBezTo>
                    <a:pt x="59" y="56"/>
                    <a:pt x="49" y="52"/>
                    <a:pt x="40" y="51"/>
                  </a:cubicBezTo>
                  <a:cubicBezTo>
                    <a:pt x="29" y="46"/>
                    <a:pt x="15" y="49"/>
                    <a:pt x="3" y="49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19" name="Freeform 434"/>
            <p:cNvSpPr>
              <a:spLocks/>
            </p:cNvSpPr>
            <p:nvPr/>
          </p:nvSpPr>
          <p:spPr bwMode="auto">
            <a:xfrm>
              <a:off x="5302250" y="2174875"/>
              <a:ext cx="128588" cy="103188"/>
            </a:xfrm>
            <a:custGeom>
              <a:avLst/>
              <a:gdLst>
                <a:gd name="T0" fmla="*/ 17463 w 81"/>
                <a:gd name="T1" fmla="*/ 85725 h 65"/>
                <a:gd name="T2" fmla="*/ 7938 w 81"/>
                <a:gd name="T3" fmla="*/ 53975 h 65"/>
                <a:gd name="T4" fmla="*/ 15875 w 81"/>
                <a:gd name="T5" fmla="*/ 20638 h 65"/>
                <a:gd name="T6" fmla="*/ 50800 w 81"/>
                <a:gd name="T7" fmla="*/ 4763 h 65"/>
                <a:gd name="T8" fmla="*/ 87313 w 81"/>
                <a:gd name="T9" fmla="*/ 4763 h 65"/>
                <a:gd name="T10" fmla="*/ 111125 w 81"/>
                <a:gd name="T11" fmla="*/ 1588 h 65"/>
                <a:gd name="T12" fmla="*/ 106363 w 81"/>
                <a:gd name="T13" fmla="*/ 33338 h 65"/>
                <a:gd name="T14" fmla="*/ 115888 w 81"/>
                <a:gd name="T15" fmla="*/ 61913 h 65"/>
                <a:gd name="T16" fmla="*/ 103188 w 81"/>
                <a:gd name="T17" fmla="*/ 85725 h 65"/>
                <a:gd name="T18" fmla="*/ 101600 w 81"/>
                <a:gd name="T19" fmla="*/ 100013 h 65"/>
                <a:gd name="T20" fmla="*/ 87313 w 81"/>
                <a:gd name="T21" fmla="*/ 96838 h 65"/>
                <a:gd name="T22" fmla="*/ 49213 w 81"/>
                <a:gd name="T23" fmla="*/ 77788 h 65"/>
                <a:gd name="T24" fmla="*/ 22225 w 81"/>
                <a:gd name="T25" fmla="*/ 82550 h 65"/>
                <a:gd name="T26" fmla="*/ 17463 w 81"/>
                <a:gd name="T27" fmla="*/ 85725 h 6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1"/>
                <a:gd name="T43" fmla="*/ 0 h 65"/>
                <a:gd name="T44" fmla="*/ 81 w 81"/>
                <a:gd name="T45" fmla="*/ 65 h 6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1" h="65">
                  <a:moveTo>
                    <a:pt x="11" y="54"/>
                  </a:moveTo>
                  <a:cubicBezTo>
                    <a:pt x="14" y="42"/>
                    <a:pt x="18" y="41"/>
                    <a:pt x="5" y="34"/>
                  </a:cubicBezTo>
                  <a:cubicBezTo>
                    <a:pt x="0" y="27"/>
                    <a:pt x="4" y="19"/>
                    <a:pt x="10" y="13"/>
                  </a:cubicBezTo>
                  <a:cubicBezTo>
                    <a:pt x="18" y="17"/>
                    <a:pt x="26" y="9"/>
                    <a:pt x="32" y="3"/>
                  </a:cubicBezTo>
                  <a:cubicBezTo>
                    <a:pt x="43" y="4"/>
                    <a:pt x="45" y="5"/>
                    <a:pt x="55" y="3"/>
                  </a:cubicBezTo>
                  <a:cubicBezTo>
                    <a:pt x="61" y="0"/>
                    <a:pt x="64" y="0"/>
                    <a:pt x="70" y="1"/>
                  </a:cubicBezTo>
                  <a:cubicBezTo>
                    <a:pt x="81" y="7"/>
                    <a:pt x="77" y="17"/>
                    <a:pt x="67" y="21"/>
                  </a:cubicBezTo>
                  <a:cubicBezTo>
                    <a:pt x="64" y="28"/>
                    <a:pt x="70" y="32"/>
                    <a:pt x="73" y="39"/>
                  </a:cubicBezTo>
                  <a:cubicBezTo>
                    <a:pt x="69" y="44"/>
                    <a:pt x="67" y="48"/>
                    <a:pt x="65" y="54"/>
                  </a:cubicBezTo>
                  <a:cubicBezTo>
                    <a:pt x="65" y="57"/>
                    <a:pt x="66" y="61"/>
                    <a:pt x="64" y="63"/>
                  </a:cubicBezTo>
                  <a:cubicBezTo>
                    <a:pt x="61" y="65"/>
                    <a:pt x="58" y="62"/>
                    <a:pt x="55" y="61"/>
                  </a:cubicBezTo>
                  <a:cubicBezTo>
                    <a:pt x="47" y="57"/>
                    <a:pt x="41" y="52"/>
                    <a:pt x="31" y="49"/>
                  </a:cubicBezTo>
                  <a:cubicBezTo>
                    <a:pt x="25" y="50"/>
                    <a:pt x="19" y="49"/>
                    <a:pt x="14" y="52"/>
                  </a:cubicBezTo>
                  <a:cubicBezTo>
                    <a:pt x="10" y="54"/>
                    <a:pt x="9" y="54"/>
                    <a:pt x="11" y="5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0" name="Freeform 435"/>
            <p:cNvSpPr>
              <a:spLocks/>
            </p:cNvSpPr>
            <p:nvPr/>
          </p:nvSpPr>
          <p:spPr bwMode="auto">
            <a:xfrm>
              <a:off x="5253038" y="2217738"/>
              <a:ext cx="36512" cy="42862"/>
            </a:xfrm>
            <a:custGeom>
              <a:avLst/>
              <a:gdLst>
                <a:gd name="T0" fmla="*/ 14287 w 23"/>
                <a:gd name="T1" fmla="*/ 34925 h 27"/>
                <a:gd name="T2" fmla="*/ 0 w 23"/>
                <a:gd name="T3" fmla="*/ 19050 h 27"/>
                <a:gd name="T4" fmla="*/ 26987 w 23"/>
                <a:gd name="T5" fmla="*/ 0 h 27"/>
                <a:gd name="T6" fmla="*/ 14287 w 23"/>
                <a:gd name="T7" fmla="*/ 34925 h 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27"/>
                <a:gd name="T14" fmla="*/ 23 w 23"/>
                <a:gd name="T15" fmla="*/ 27 h 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27">
                  <a:moveTo>
                    <a:pt x="9" y="22"/>
                  </a:moveTo>
                  <a:cubicBezTo>
                    <a:pt x="0" y="21"/>
                    <a:pt x="3" y="19"/>
                    <a:pt x="0" y="12"/>
                  </a:cubicBezTo>
                  <a:cubicBezTo>
                    <a:pt x="3" y="3"/>
                    <a:pt x="8" y="2"/>
                    <a:pt x="17" y="0"/>
                  </a:cubicBezTo>
                  <a:cubicBezTo>
                    <a:pt x="23" y="6"/>
                    <a:pt x="16" y="27"/>
                    <a:pt x="9" y="2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1" name="Freeform 436"/>
            <p:cNvSpPr>
              <a:spLocks/>
            </p:cNvSpPr>
            <p:nvPr/>
          </p:nvSpPr>
          <p:spPr bwMode="auto">
            <a:xfrm>
              <a:off x="5260975" y="2184400"/>
              <a:ext cx="23813" cy="28575"/>
            </a:xfrm>
            <a:custGeom>
              <a:avLst/>
              <a:gdLst>
                <a:gd name="T0" fmla="*/ 11113 w 15"/>
                <a:gd name="T1" fmla="*/ 28575 h 18"/>
                <a:gd name="T2" fmla="*/ 19050 w 15"/>
                <a:gd name="T3" fmla="*/ 0 h 18"/>
                <a:gd name="T4" fmla="*/ 23813 w 15"/>
                <a:gd name="T5" fmla="*/ 15875 h 18"/>
                <a:gd name="T6" fmla="*/ 11113 w 15"/>
                <a:gd name="T7" fmla="*/ 28575 h 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8"/>
                <a:gd name="T14" fmla="*/ 15 w 15"/>
                <a:gd name="T15" fmla="*/ 18 h 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8">
                  <a:moveTo>
                    <a:pt x="7" y="18"/>
                  </a:moveTo>
                  <a:cubicBezTo>
                    <a:pt x="0" y="9"/>
                    <a:pt x="0" y="2"/>
                    <a:pt x="12" y="0"/>
                  </a:cubicBezTo>
                  <a:cubicBezTo>
                    <a:pt x="13" y="3"/>
                    <a:pt x="15" y="7"/>
                    <a:pt x="15" y="10"/>
                  </a:cubicBezTo>
                  <a:cubicBezTo>
                    <a:pt x="15" y="14"/>
                    <a:pt x="7" y="18"/>
                    <a:pt x="7" y="18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2" name="Freeform 437"/>
            <p:cNvSpPr>
              <a:spLocks/>
            </p:cNvSpPr>
            <p:nvPr/>
          </p:nvSpPr>
          <p:spPr bwMode="auto">
            <a:xfrm>
              <a:off x="4868863" y="2260600"/>
              <a:ext cx="130175" cy="158750"/>
            </a:xfrm>
            <a:custGeom>
              <a:avLst/>
              <a:gdLst>
                <a:gd name="T0" fmla="*/ 26988 w 82"/>
                <a:gd name="T1" fmla="*/ 133350 h 100"/>
                <a:gd name="T2" fmla="*/ 12700 w 82"/>
                <a:gd name="T3" fmla="*/ 111125 h 100"/>
                <a:gd name="T4" fmla="*/ 7938 w 82"/>
                <a:gd name="T5" fmla="*/ 71438 h 100"/>
                <a:gd name="T6" fmla="*/ 30163 w 82"/>
                <a:gd name="T7" fmla="*/ 58738 h 100"/>
                <a:gd name="T8" fmla="*/ 46037 w 82"/>
                <a:gd name="T9" fmla="*/ 39688 h 100"/>
                <a:gd name="T10" fmla="*/ 20637 w 82"/>
                <a:gd name="T11" fmla="*/ 42862 h 100"/>
                <a:gd name="T12" fmla="*/ 39687 w 82"/>
                <a:gd name="T13" fmla="*/ 23812 h 100"/>
                <a:gd name="T14" fmla="*/ 82550 w 82"/>
                <a:gd name="T15" fmla="*/ 0 h 100"/>
                <a:gd name="T16" fmla="*/ 69850 w 82"/>
                <a:gd name="T17" fmla="*/ 30163 h 100"/>
                <a:gd name="T18" fmla="*/ 87312 w 82"/>
                <a:gd name="T19" fmla="*/ 63500 h 100"/>
                <a:gd name="T20" fmla="*/ 65088 w 82"/>
                <a:gd name="T21" fmla="*/ 96837 h 100"/>
                <a:gd name="T22" fmla="*/ 82550 w 82"/>
                <a:gd name="T23" fmla="*/ 119063 h 100"/>
                <a:gd name="T24" fmla="*/ 93662 w 82"/>
                <a:gd name="T25" fmla="*/ 96837 h 100"/>
                <a:gd name="T26" fmla="*/ 115888 w 82"/>
                <a:gd name="T27" fmla="*/ 80962 h 100"/>
                <a:gd name="T28" fmla="*/ 125413 w 82"/>
                <a:gd name="T29" fmla="*/ 82550 h 100"/>
                <a:gd name="T30" fmla="*/ 130175 w 82"/>
                <a:gd name="T31" fmla="*/ 111125 h 100"/>
                <a:gd name="T32" fmla="*/ 103188 w 82"/>
                <a:gd name="T33" fmla="*/ 120650 h 100"/>
                <a:gd name="T34" fmla="*/ 101600 w 82"/>
                <a:gd name="T35" fmla="*/ 139700 h 100"/>
                <a:gd name="T36" fmla="*/ 130175 w 82"/>
                <a:gd name="T37" fmla="*/ 142875 h 100"/>
                <a:gd name="T38" fmla="*/ 111125 w 82"/>
                <a:gd name="T39" fmla="*/ 158750 h 100"/>
                <a:gd name="T40" fmla="*/ 84137 w 82"/>
                <a:gd name="T41" fmla="*/ 153988 h 100"/>
                <a:gd name="T42" fmla="*/ 68262 w 82"/>
                <a:gd name="T43" fmla="*/ 125413 h 100"/>
                <a:gd name="T44" fmla="*/ 65088 w 82"/>
                <a:gd name="T45" fmla="*/ 119063 h 100"/>
                <a:gd name="T46" fmla="*/ 49212 w 82"/>
                <a:gd name="T47" fmla="*/ 123825 h 1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82"/>
                <a:gd name="T73" fmla="*/ 0 h 100"/>
                <a:gd name="T74" fmla="*/ 82 w 82"/>
                <a:gd name="T75" fmla="*/ 100 h 10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82" h="100">
                  <a:moveTo>
                    <a:pt x="17" y="84"/>
                  </a:moveTo>
                  <a:cubicBezTo>
                    <a:pt x="16" y="76"/>
                    <a:pt x="12" y="77"/>
                    <a:pt x="8" y="70"/>
                  </a:cubicBezTo>
                  <a:cubicBezTo>
                    <a:pt x="12" y="57"/>
                    <a:pt x="13" y="56"/>
                    <a:pt x="5" y="45"/>
                  </a:cubicBezTo>
                  <a:cubicBezTo>
                    <a:pt x="3" y="36"/>
                    <a:pt x="12" y="39"/>
                    <a:pt x="19" y="37"/>
                  </a:cubicBezTo>
                  <a:cubicBezTo>
                    <a:pt x="21" y="26"/>
                    <a:pt x="27" y="35"/>
                    <a:pt x="29" y="25"/>
                  </a:cubicBezTo>
                  <a:cubicBezTo>
                    <a:pt x="23" y="20"/>
                    <a:pt x="19" y="23"/>
                    <a:pt x="13" y="27"/>
                  </a:cubicBezTo>
                  <a:cubicBezTo>
                    <a:pt x="0" y="23"/>
                    <a:pt x="19" y="16"/>
                    <a:pt x="25" y="15"/>
                  </a:cubicBezTo>
                  <a:cubicBezTo>
                    <a:pt x="35" y="10"/>
                    <a:pt x="40" y="2"/>
                    <a:pt x="52" y="0"/>
                  </a:cubicBezTo>
                  <a:cubicBezTo>
                    <a:pt x="49" y="6"/>
                    <a:pt x="47" y="13"/>
                    <a:pt x="44" y="19"/>
                  </a:cubicBezTo>
                  <a:cubicBezTo>
                    <a:pt x="47" y="39"/>
                    <a:pt x="46" y="29"/>
                    <a:pt x="55" y="40"/>
                  </a:cubicBezTo>
                  <a:cubicBezTo>
                    <a:pt x="45" y="46"/>
                    <a:pt x="46" y="51"/>
                    <a:pt x="41" y="61"/>
                  </a:cubicBezTo>
                  <a:cubicBezTo>
                    <a:pt x="40" y="68"/>
                    <a:pt x="45" y="72"/>
                    <a:pt x="52" y="75"/>
                  </a:cubicBezTo>
                  <a:cubicBezTo>
                    <a:pt x="53" y="68"/>
                    <a:pt x="53" y="65"/>
                    <a:pt x="59" y="61"/>
                  </a:cubicBezTo>
                  <a:cubicBezTo>
                    <a:pt x="70" y="65"/>
                    <a:pt x="63" y="53"/>
                    <a:pt x="73" y="51"/>
                  </a:cubicBezTo>
                  <a:cubicBezTo>
                    <a:pt x="75" y="51"/>
                    <a:pt x="78" y="50"/>
                    <a:pt x="79" y="52"/>
                  </a:cubicBezTo>
                  <a:cubicBezTo>
                    <a:pt x="82" y="57"/>
                    <a:pt x="82" y="70"/>
                    <a:pt x="82" y="70"/>
                  </a:cubicBezTo>
                  <a:cubicBezTo>
                    <a:pt x="78" y="79"/>
                    <a:pt x="74" y="78"/>
                    <a:pt x="65" y="76"/>
                  </a:cubicBezTo>
                  <a:cubicBezTo>
                    <a:pt x="56" y="79"/>
                    <a:pt x="52" y="86"/>
                    <a:pt x="64" y="88"/>
                  </a:cubicBezTo>
                  <a:cubicBezTo>
                    <a:pt x="72" y="87"/>
                    <a:pt x="79" y="82"/>
                    <a:pt x="82" y="90"/>
                  </a:cubicBezTo>
                  <a:cubicBezTo>
                    <a:pt x="77" y="93"/>
                    <a:pt x="75" y="97"/>
                    <a:pt x="70" y="100"/>
                  </a:cubicBezTo>
                  <a:cubicBezTo>
                    <a:pt x="54" y="99"/>
                    <a:pt x="61" y="92"/>
                    <a:pt x="53" y="97"/>
                  </a:cubicBezTo>
                  <a:cubicBezTo>
                    <a:pt x="52" y="89"/>
                    <a:pt x="49" y="84"/>
                    <a:pt x="43" y="79"/>
                  </a:cubicBezTo>
                  <a:cubicBezTo>
                    <a:pt x="42" y="78"/>
                    <a:pt x="42" y="76"/>
                    <a:pt x="41" y="75"/>
                  </a:cubicBezTo>
                  <a:cubicBezTo>
                    <a:pt x="38" y="74"/>
                    <a:pt x="31" y="78"/>
                    <a:pt x="31" y="78"/>
                  </a:cubicBezTo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3" name="Freeform 438"/>
            <p:cNvSpPr>
              <a:spLocks/>
            </p:cNvSpPr>
            <p:nvPr/>
          </p:nvSpPr>
          <p:spPr bwMode="auto">
            <a:xfrm>
              <a:off x="5059363" y="2363788"/>
              <a:ext cx="26987" cy="34925"/>
            </a:xfrm>
            <a:custGeom>
              <a:avLst/>
              <a:gdLst>
                <a:gd name="T0" fmla="*/ 15875 w 17"/>
                <a:gd name="T1" fmla="*/ 17463 h 22"/>
                <a:gd name="T2" fmla="*/ 1587 w 17"/>
                <a:gd name="T3" fmla="*/ 6350 h 22"/>
                <a:gd name="T4" fmla="*/ 7937 w 17"/>
                <a:gd name="T5" fmla="*/ 31750 h 22"/>
                <a:gd name="T6" fmla="*/ 15875 w 17"/>
                <a:gd name="T7" fmla="*/ 34925 h 22"/>
                <a:gd name="T8" fmla="*/ 15875 w 17"/>
                <a:gd name="T9" fmla="*/ 17463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22"/>
                <a:gd name="T17" fmla="*/ 17 w 17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22">
                  <a:moveTo>
                    <a:pt x="10" y="11"/>
                  </a:moveTo>
                  <a:cubicBezTo>
                    <a:pt x="7" y="9"/>
                    <a:pt x="1" y="0"/>
                    <a:pt x="1" y="4"/>
                  </a:cubicBezTo>
                  <a:cubicBezTo>
                    <a:pt x="1" y="10"/>
                    <a:pt x="0" y="16"/>
                    <a:pt x="5" y="20"/>
                  </a:cubicBezTo>
                  <a:cubicBezTo>
                    <a:pt x="6" y="21"/>
                    <a:pt x="8" y="21"/>
                    <a:pt x="10" y="22"/>
                  </a:cubicBezTo>
                  <a:cubicBezTo>
                    <a:pt x="17" y="11"/>
                    <a:pt x="3" y="4"/>
                    <a:pt x="10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4" name="Freeform 439"/>
            <p:cNvSpPr>
              <a:spLocks/>
            </p:cNvSpPr>
            <p:nvPr/>
          </p:nvSpPr>
          <p:spPr bwMode="auto">
            <a:xfrm>
              <a:off x="5146675" y="2252663"/>
              <a:ext cx="49213" cy="50800"/>
            </a:xfrm>
            <a:custGeom>
              <a:avLst/>
              <a:gdLst>
                <a:gd name="T0" fmla="*/ 20638 w 31"/>
                <a:gd name="T1" fmla="*/ 50800 h 32"/>
                <a:gd name="T2" fmla="*/ 14288 w 31"/>
                <a:gd name="T3" fmla="*/ 28575 h 32"/>
                <a:gd name="T4" fmla="*/ 44450 w 31"/>
                <a:gd name="T5" fmla="*/ 0 h 32"/>
                <a:gd name="T6" fmla="*/ 34925 w 31"/>
                <a:gd name="T7" fmla="*/ 19050 h 32"/>
                <a:gd name="T8" fmla="*/ 20638 w 31"/>
                <a:gd name="T9" fmla="*/ 5080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"/>
                <a:gd name="T16" fmla="*/ 0 h 32"/>
                <a:gd name="T17" fmla="*/ 31 w 31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" h="32">
                  <a:moveTo>
                    <a:pt x="13" y="32"/>
                  </a:moveTo>
                  <a:cubicBezTo>
                    <a:pt x="0" y="29"/>
                    <a:pt x="3" y="27"/>
                    <a:pt x="9" y="18"/>
                  </a:cubicBezTo>
                  <a:cubicBezTo>
                    <a:pt x="10" y="8"/>
                    <a:pt x="19" y="4"/>
                    <a:pt x="28" y="0"/>
                  </a:cubicBezTo>
                  <a:cubicBezTo>
                    <a:pt x="31" y="8"/>
                    <a:pt x="26" y="6"/>
                    <a:pt x="22" y="12"/>
                  </a:cubicBezTo>
                  <a:cubicBezTo>
                    <a:pt x="18" y="31"/>
                    <a:pt x="22" y="23"/>
                    <a:pt x="13" y="32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5" name="Freeform 442"/>
            <p:cNvSpPr>
              <a:spLocks/>
            </p:cNvSpPr>
            <p:nvPr/>
          </p:nvSpPr>
          <p:spPr bwMode="auto">
            <a:xfrm>
              <a:off x="5183188" y="2132013"/>
              <a:ext cx="17462" cy="23812"/>
            </a:xfrm>
            <a:custGeom>
              <a:avLst/>
              <a:gdLst>
                <a:gd name="T0" fmla="*/ 17462 w 11"/>
                <a:gd name="T1" fmla="*/ 23812 h 15"/>
                <a:gd name="T2" fmla="*/ 3175 w 11"/>
                <a:gd name="T3" fmla="*/ 0 h 15"/>
                <a:gd name="T4" fmla="*/ 17462 w 11"/>
                <a:gd name="T5" fmla="*/ 23812 h 15"/>
                <a:gd name="T6" fmla="*/ 0 60000 65536"/>
                <a:gd name="T7" fmla="*/ 0 60000 65536"/>
                <a:gd name="T8" fmla="*/ 0 60000 65536"/>
                <a:gd name="T9" fmla="*/ 0 w 11"/>
                <a:gd name="T10" fmla="*/ 0 h 15"/>
                <a:gd name="T11" fmla="*/ 11 w 11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15">
                  <a:moveTo>
                    <a:pt x="11" y="15"/>
                  </a:moveTo>
                  <a:cubicBezTo>
                    <a:pt x="0" y="12"/>
                    <a:pt x="0" y="11"/>
                    <a:pt x="2" y="0"/>
                  </a:cubicBezTo>
                  <a:cubicBezTo>
                    <a:pt x="5" y="4"/>
                    <a:pt x="11" y="10"/>
                    <a:pt x="11" y="15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6" name="Freeform 443"/>
            <p:cNvSpPr>
              <a:spLocks/>
            </p:cNvSpPr>
            <p:nvPr/>
          </p:nvSpPr>
          <p:spPr bwMode="auto">
            <a:xfrm>
              <a:off x="4795838" y="1598613"/>
              <a:ext cx="722312" cy="666750"/>
            </a:xfrm>
            <a:custGeom>
              <a:avLst/>
              <a:gdLst>
                <a:gd name="T0" fmla="*/ 131762 w 455"/>
                <a:gd name="T1" fmla="*/ 628650 h 420"/>
                <a:gd name="T2" fmla="*/ 88900 w 455"/>
                <a:gd name="T3" fmla="*/ 650875 h 420"/>
                <a:gd name="T4" fmla="*/ 31750 w 455"/>
                <a:gd name="T5" fmla="*/ 652463 h 420"/>
                <a:gd name="T6" fmla="*/ 14287 w 455"/>
                <a:gd name="T7" fmla="*/ 603250 h 420"/>
                <a:gd name="T8" fmla="*/ 46037 w 455"/>
                <a:gd name="T9" fmla="*/ 561975 h 420"/>
                <a:gd name="T10" fmla="*/ 4762 w 455"/>
                <a:gd name="T11" fmla="*/ 550863 h 420"/>
                <a:gd name="T12" fmla="*/ 23812 w 455"/>
                <a:gd name="T13" fmla="*/ 522288 h 420"/>
                <a:gd name="T14" fmla="*/ 47625 w 455"/>
                <a:gd name="T15" fmla="*/ 514350 h 420"/>
                <a:gd name="T16" fmla="*/ 22225 w 455"/>
                <a:gd name="T17" fmla="*/ 495300 h 420"/>
                <a:gd name="T18" fmla="*/ 31750 w 455"/>
                <a:gd name="T19" fmla="*/ 474663 h 420"/>
                <a:gd name="T20" fmla="*/ 66675 w 455"/>
                <a:gd name="T21" fmla="*/ 446088 h 420"/>
                <a:gd name="T22" fmla="*/ 66675 w 455"/>
                <a:gd name="T23" fmla="*/ 431800 h 420"/>
                <a:gd name="T24" fmla="*/ 112712 w 455"/>
                <a:gd name="T25" fmla="*/ 407988 h 420"/>
                <a:gd name="T26" fmla="*/ 136525 w 455"/>
                <a:gd name="T27" fmla="*/ 395287 h 420"/>
                <a:gd name="T28" fmla="*/ 169862 w 455"/>
                <a:gd name="T29" fmla="*/ 390525 h 420"/>
                <a:gd name="T30" fmla="*/ 165100 w 455"/>
                <a:gd name="T31" fmla="*/ 376237 h 420"/>
                <a:gd name="T32" fmla="*/ 222250 w 455"/>
                <a:gd name="T33" fmla="*/ 322263 h 420"/>
                <a:gd name="T34" fmla="*/ 274637 w 455"/>
                <a:gd name="T35" fmla="*/ 260350 h 420"/>
                <a:gd name="T36" fmla="*/ 317500 w 455"/>
                <a:gd name="T37" fmla="*/ 222250 h 420"/>
                <a:gd name="T38" fmla="*/ 303212 w 455"/>
                <a:gd name="T39" fmla="*/ 190500 h 420"/>
                <a:gd name="T40" fmla="*/ 323850 w 455"/>
                <a:gd name="T41" fmla="*/ 180975 h 420"/>
                <a:gd name="T42" fmla="*/ 341312 w 455"/>
                <a:gd name="T43" fmla="*/ 165100 h 420"/>
                <a:gd name="T44" fmla="*/ 331787 w 455"/>
                <a:gd name="T45" fmla="*/ 119063 h 420"/>
                <a:gd name="T46" fmla="*/ 350837 w 455"/>
                <a:gd name="T47" fmla="*/ 119063 h 420"/>
                <a:gd name="T48" fmla="*/ 371475 w 455"/>
                <a:gd name="T49" fmla="*/ 95250 h 420"/>
                <a:gd name="T50" fmla="*/ 395287 w 455"/>
                <a:gd name="T51" fmla="*/ 74613 h 420"/>
                <a:gd name="T52" fmla="*/ 412750 w 455"/>
                <a:gd name="T53" fmla="*/ 76200 h 420"/>
                <a:gd name="T54" fmla="*/ 450850 w 455"/>
                <a:gd name="T55" fmla="*/ 84137 h 420"/>
                <a:gd name="T56" fmla="*/ 490537 w 455"/>
                <a:gd name="T57" fmla="*/ 66675 h 420"/>
                <a:gd name="T58" fmla="*/ 519112 w 455"/>
                <a:gd name="T59" fmla="*/ 47625 h 420"/>
                <a:gd name="T60" fmla="*/ 561975 w 455"/>
                <a:gd name="T61" fmla="*/ 31750 h 420"/>
                <a:gd name="T62" fmla="*/ 569912 w 455"/>
                <a:gd name="T63" fmla="*/ 76200 h 420"/>
                <a:gd name="T64" fmla="*/ 600075 w 455"/>
                <a:gd name="T65" fmla="*/ 26988 h 420"/>
                <a:gd name="T66" fmla="*/ 631825 w 455"/>
                <a:gd name="T67" fmla="*/ 19050 h 420"/>
                <a:gd name="T68" fmla="*/ 660400 w 455"/>
                <a:gd name="T69" fmla="*/ 47625 h 420"/>
                <a:gd name="T70" fmla="*/ 693737 w 455"/>
                <a:gd name="T71" fmla="*/ 42862 h 420"/>
                <a:gd name="T72" fmla="*/ 703262 w 455"/>
                <a:gd name="T73" fmla="*/ 80963 h 420"/>
                <a:gd name="T74" fmla="*/ 671512 w 455"/>
                <a:gd name="T75" fmla="*/ 112713 h 420"/>
                <a:gd name="T76" fmla="*/ 627062 w 455"/>
                <a:gd name="T77" fmla="*/ 98425 h 420"/>
                <a:gd name="T78" fmla="*/ 571500 w 455"/>
                <a:gd name="T79" fmla="*/ 107950 h 420"/>
                <a:gd name="T80" fmla="*/ 474662 w 455"/>
                <a:gd name="T81" fmla="*/ 147638 h 420"/>
                <a:gd name="T82" fmla="*/ 431800 w 455"/>
                <a:gd name="T83" fmla="*/ 131763 h 420"/>
                <a:gd name="T84" fmla="*/ 409575 w 455"/>
                <a:gd name="T85" fmla="*/ 165100 h 420"/>
                <a:gd name="T86" fmla="*/ 341312 w 455"/>
                <a:gd name="T87" fmla="*/ 200025 h 420"/>
                <a:gd name="T88" fmla="*/ 307975 w 455"/>
                <a:gd name="T89" fmla="*/ 252413 h 420"/>
                <a:gd name="T90" fmla="*/ 269875 w 455"/>
                <a:gd name="T91" fmla="*/ 312738 h 420"/>
                <a:gd name="T92" fmla="*/ 227012 w 455"/>
                <a:gd name="T93" fmla="*/ 360362 h 420"/>
                <a:gd name="T94" fmla="*/ 190500 w 455"/>
                <a:gd name="T95" fmla="*/ 417513 h 420"/>
                <a:gd name="T96" fmla="*/ 200025 w 455"/>
                <a:gd name="T97" fmla="*/ 517525 h 420"/>
                <a:gd name="T98" fmla="*/ 176212 w 455"/>
                <a:gd name="T99" fmla="*/ 571500 h 42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55"/>
                <a:gd name="T151" fmla="*/ 0 h 420"/>
                <a:gd name="T152" fmla="*/ 455 w 455"/>
                <a:gd name="T153" fmla="*/ 420 h 42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55" h="420">
                  <a:moveTo>
                    <a:pt x="114" y="381"/>
                  </a:moveTo>
                  <a:cubicBezTo>
                    <a:pt x="95" y="386"/>
                    <a:pt x="107" y="394"/>
                    <a:pt x="83" y="396"/>
                  </a:cubicBezTo>
                  <a:cubicBezTo>
                    <a:pt x="77" y="398"/>
                    <a:pt x="76" y="401"/>
                    <a:pt x="71" y="405"/>
                  </a:cubicBezTo>
                  <a:cubicBezTo>
                    <a:pt x="68" y="413"/>
                    <a:pt x="64" y="408"/>
                    <a:pt x="56" y="410"/>
                  </a:cubicBezTo>
                  <a:cubicBezTo>
                    <a:pt x="43" y="420"/>
                    <a:pt x="51" y="417"/>
                    <a:pt x="33" y="416"/>
                  </a:cubicBezTo>
                  <a:cubicBezTo>
                    <a:pt x="29" y="414"/>
                    <a:pt x="24" y="413"/>
                    <a:pt x="20" y="411"/>
                  </a:cubicBezTo>
                  <a:cubicBezTo>
                    <a:pt x="14" y="403"/>
                    <a:pt x="19" y="397"/>
                    <a:pt x="23" y="389"/>
                  </a:cubicBezTo>
                  <a:cubicBezTo>
                    <a:pt x="20" y="381"/>
                    <a:pt x="18" y="381"/>
                    <a:pt x="9" y="380"/>
                  </a:cubicBezTo>
                  <a:cubicBezTo>
                    <a:pt x="7" y="370"/>
                    <a:pt x="10" y="367"/>
                    <a:pt x="20" y="365"/>
                  </a:cubicBezTo>
                  <a:cubicBezTo>
                    <a:pt x="21" y="358"/>
                    <a:pt x="23" y="357"/>
                    <a:pt x="29" y="354"/>
                  </a:cubicBezTo>
                  <a:cubicBezTo>
                    <a:pt x="31" y="343"/>
                    <a:pt x="25" y="349"/>
                    <a:pt x="20" y="353"/>
                  </a:cubicBezTo>
                  <a:cubicBezTo>
                    <a:pt x="13" y="351"/>
                    <a:pt x="9" y="348"/>
                    <a:pt x="3" y="347"/>
                  </a:cubicBezTo>
                  <a:cubicBezTo>
                    <a:pt x="1" y="338"/>
                    <a:pt x="8" y="341"/>
                    <a:pt x="0" y="333"/>
                  </a:cubicBezTo>
                  <a:cubicBezTo>
                    <a:pt x="4" y="326"/>
                    <a:pt x="8" y="327"/>
                    <a:pt x="15" y="329"/>
                  </a:cubicBezTo>
                  <a:cubicBezTo>
                    <a:pt x="22" y="328"/>
                    <a:pt x="29" y="329"/>
                    <a:pt x="35" y="327"/>
                  </a:cubicBezTo>
                  <a:cubicBezTo>
                    <a:pt x="37" y="326"/>
                    <a:pt x="32" y="324"/>
                    <a:pt x="30" y="324"/>
                  </a:cubicBezTo>
                  <a:cubicBezTo>
                    <a:pt x="21" y="322"/>
                    <a:pt x="12" y="322"/>
                    <a:pt x="3" y="321"/>
                  </a:cubicBezTo>
                  <a:cubicBezTo>
                    <a:pt x="1" y="307"/>
                    <a:pt x="3" y="310"/>
                    <a:pt x="14" y="312"/>
                  </a:cubicBezTo>
                  <a:cubicBezTo>
                    <a:pt x="21" y="307"/>
                    <a:pt x="15" y="306"/>
                    <a:pt x="9" y="303"/>
                  </a:cubicBezTo>
                  <a:cubicBezTo>
                    <a:pt x="12" y="297"/>
                    <a:pt x="14" y="296"/>
                    <a:pt x="20" y="299"/>
                  </a:cubicBezTo>
                  <a:cubicBezTo>
                    <a:pt x="33" y="297"/>
                    <a:pt x="40" y="292"/>
                    <a:pt x="24" y="290"/>
                  </a:cubicBezTo>
                  <a:cubicBezTo>
                    <a:pt x="29" y="282"/>
                    <a:pt x="35" y="286"/>
                    <a:pt x="42" y="281"/>
                  </a:cubicBezTo>
                  <a:cubicBezTo>
                    <a:pt x="43" y="279"/>
                    <a:pt x="45" y="278"/>
                    <a:pt x="45" y="276"/>
                  </a:cubicBezTo>
                  <a:cubicBezTo>
                    <a:pt x="45" y="274"/>
                    <a:pt x="42" y="274"/>
                    <a:pt x="42" y="272"/>
                  </a:cubicBezTo>
                  <a:cubicBezTo>
                    <a:pt x="43" y="268"/>
                    <a:pt x="56" y="267"/>
                    <a:pt x="59" y="266"/>
                  </a:cubicBezTo>
                  <a:cubicBezTo>
                    <a:pt x="64" y="263"/>
                    <a:pt x="68" y="262"/>
                    <a:pt x="71" y="257"/>
                  </a:cubicBezTo>
                  <a:cubicBezTo>
                    <a:pt x="67" y="251"/>
                    <a:pt x="63" y="250"/>
                    <a:pt x="69" y="245"/>
                  </a:cubicBezTo>
                  <a:cubicBezTo>
                    <a:pt x="74" y="251"/>
                    <a:pt x="79" y="248"/>
                    <a:pt x="86" y="249"/>
                  </a:cubicBezTo>
                  <a:cubicBezTo>
                    <a:pt x="88" y="259"/>
                    <a:pt x="92" y="257"/>
                    <a:pt x="101" y="255"/>
                  </a:cubicBezTo>
                  <a:cubicBezTo>
                    <a:pt x="107" y="252"/>
                    <a:pt x="114" y="251"/>
                    <a:pt x="107" y="246"/>
                  </a:cubicBezTo>
                  <a:cubicBezTo>
                    <a:pt x="101" y="250"/>
                    <a:pt x="100" y="252"/>
                    <a:pt x="93" y="249"/>
                  </a:cubicBezTo>
                  <a:cubicBezTo>
                    <a:pt x="86" y="240"/>
                    <a:pt x="97" y="239"/>
                    <a:pt x="104" y="237"/>
                  </a:cubicBezTo>
                  <a:cubicBezTo>
                    <a:pt x="110" y="229"/>
                    <a:pt x="116" y="220"/>
                    <a:pt x="122" y="212"/>
                  </a:cubicBezTo>
                  <a:cubicBezTo>
                    <a:pt x="134" y="214"/>
                    <a:pt x="129" y="205"/>
                    <a:pt x="140" y="203"/>
                  </a:cubicBezTo>
                  <a:cubicBezTo>
                    <a:pt x="145" y="200"/>
                    <a:pt x="150" y="200"/>
                    <a:pt x="155" y="197"/>
                  </a:cubicBezTo>
                  <a:cubicBezTo>
                    <a:pt x="163" y="183"/>
                    <a:pt x="148" y="168"/>
                    <a:pt x="173" y="164"/>
                  </a:cubicBezTo>
                  <a:cubicBezTo>
                    <a:pt x="179" y="160"/>
                    <a:pt x="179" y="153"/>
                    <a:pt x="186" y="150"/>
                  </a:cubicBezTo>
                  <a:cubicBezTo>
                    <a:pt x="189" y="141"/>
                    <a:pt x="191" y="142"/>
                    <a:pt x="200" y="140"/>
                  </a:cubicBezTo>
                  <a:cubicBezTo>
                    <a:pt x="198" y="133"/>
                    <a:pt x="195" y="134"/>
                    <a:pt x="192" y="128"/>
                  </a:cubicBezTo>
                  <a:cubicBezTo>
                    <a:pt x="191" y="122"/>
                    <a:pt x="182" y="122"/>
                    <a:pt x="191" y="120"/>
                  </a:cubicBezTo>
                  <a:cubicBezTo>
                    <a:pt x="194" y="119"/>
                    <a:pt x="198" y="119"/>
                    <a:pt x="201" y="119"/>
                  </a:cubicBezTo>
                  <a:cubicBezTo>
                    <a:pt x="202" y="117"/>
                    <a:pt x="204" y="116"/>
                    <a:pt x="204" y="114"/>
                  </a:cubicBezTo>
                  <a:cubicBezTo>
                    <a:pt x="204" y="112"/>
                    <a:pt x="201" y="112"/>
                    <a:pt x="201" y="110"/>
                  </a:cubicBezTo>
                  <a:cubicBezTo>
                    <a:pt x="202" y="107"/>
                    <a:pt x="212" y="105"/>
                    <a:pt x="215" y="104"/>
                  </a:cubicBezTo>
                  <a:cubicBezTo>
                    <a:pt x="224" y="97"/>
                    <a:pt x="222" y="95"/>
                    <a:pt x="221" y="83"/>
                  </a:cubicBezTo>
                  <a:cubicBezTo>
                    <a:pt x="210" y="84"/>
                    <a:pt x="211" y="84"/>
                    <a:pt x="209" y="75"/>
                  </a:cubicBezTo>
                  <a:cubicBezTo>
                    <a:pt x="212" y="69"/>
                    <a:pt x="214" y="66"/>
                    <a:pt x="219" y="62"/>
                  </a:cubicBezTo>
                  <a:cubicBezTo>
                    <a:pt x="220" y="66"/>
                    <a:pt x="219" y="71"/>
                    <a:pt x="221" y="75"/>
                  </a:cubicBezTo>
                  <a:cubicBezTo>
                    <a:pt x="224" y="83"/>
                    <a:pt x="238" y="68"/>
                    <a:pt x="243" y="66"/>
                  </a:cubicBezTo>
                  <a:cubicBezTo>
                    <a:pt x="251" y="55"/>
                    <a:pt x="241" y="59"/>
                    <a:pt x="234" y="60"/>
                  </a:cubicBezTo>
                  <a:cubicBezTo>
                    <a:pt x="232" y="46"/>
                    <a:pt x="237" y="47"/>
                    <a:pt x="248" y="53"/>
                  </a:cubicBezTo>
                  <a:cubicBezTo>
                    <a:pt x="254" y="61"/>
                    <a:pt x="259" y="49"/>
                    <a:pt x="249" y="47"/>
                  </a:cubicBezTo>
                  <a:cubicBezTo>
                    <a:pt x="243" y="44"/>
                    <a:pt x="241" y="42"/>
                    <a:pt x="248" y="38"/>
                  </a:cubicBezTo>
                  <a:cubicBezTo>
                    <a:pt x="254" y="42"/>
                    <a:pt x="253" y="47"/>
                    <a:pt x="260" y="48"/>
                  </a:cubicBezTo>
                  <a:cubicBezTo>
                    <a:pt x="265" y="52"/>
                    <a:pt x="269" y="53"/>
                    <a:pt x="275" y="54"/>
                  </a:cubicBezTo>
                  <a:cubicBezTo>
                    <a:pt x="279" y="49"/>
                    <a:pt x="281" y="45"/>
                    <a:pt x="284" y="53"/>
                  </a:cubicBezTo>
                  <a:cubicBezTo>
                    <a:pt x="299" y="50"/>
                    <a:pt x="291" y="51"/>
                    <a:pt x="285" y="44"/>
                  </a:cubicBezTo>
                  <a:cubicBezTo>
                    <a:pt x="282" y="30"/>
                    <a:pt x="302" y="41"/>
                    <a:pt x="309" y="42"/>
                  </a:cubicBezTo>
                  <a:cubicBezTo>
                    <a:pt x="319" y="48"/>
                    <a:pt x="314" y="41"/>
                    <a:pt x="318" y="35"/>
                  </a:cubicBezTo>
                  <a:cubicBezTo>
                    <a:pt x="320" y="32"/>
                    <a:pt x="324" y="32"/>
                    <a:pt x="327" y="30"/>
                  </a:cubicBezTo>
                  <a:cubicBezTo>
                    <a:pt x="330" y="24"/>
                    <a:pt x="332" y="23"/>
                    <a:pt x="338" y="27"/>
                  </a:cubicBezTo>
                  <a:cubicBezTo>
                    <a:pt x="348" y="20"/>
                    <a:pt x="338" y="17"/>
                    <a:pt x="354" y="20"/>
                  </a:cubicBezTo>
                  <a:cubicBezTo>
                    <a:pt x="359" y="29"/>
                    <a:pt x="352" y="32"/>
                    <a:pt x="348" y="41"/>
                  </a:cubicBezTo>
                  <a:cubicBezTo>
                    <a:pt x="352" y="47"/>
                    <a:pt x="351" y="51"/>
                    <a:pt x="359" y="48"/>
                  </a:cubicBezTo>
                  <a:cubicBezTo>
                    <a:pt x="356" y="40"/>
                    <a:pt x="356" y="36"/>
                    <a:pt x="365" y="35"/>
                  </a:cubicBezTo>
                  <a:cubicBezTo>
                    <a:pt x="371" y="25"/>
                    <a:pt x="368" y="25"/>
                    <a:pt x="378" y="17"/>
                  </a:cubicBezTo>
                  <a:cubicBezTo>
                    <a:pt x="382" y="24"/>
                    <a:pt x="375" y="23"/>
                    <a:pt x="380" y="30"/>
                  </a:cubicBezTo>
                  <a:cubicBezTo>
                    <a:pt x="394" y="28"/>
                    <a:pt x="383" y="21"/>
                    <a:pt x="398" y="12"/>
                  </a:cubicBezTo>
                  <a:cubicBezTo>
                    <a:pt x="399" y="0"/>
                    <a:pt x="404" y="0"/>
                    <a:pt x="411" y="9"/>
                  </a:cubicBezTo>
                  <a:cubicBezTo>
                    <a:pt x="410" y="17"/>
                    <a:pt x="398" y="26"/>
                    <a:pt x="416" y="30"/>
                  </a:cubicBezTo>
                  <a:cubicBezTo>
                    <a:pt x="414" y="20"/>
                    <a:pt x="414" y="16"/>
                    <a:pt x="425" y="18"/>
                  </a:cubicBezTo>
                  <a:cubicBezTo>
                    <a:pt x="421" y="27"/>
                    <a:pt x="429" y="26"/>
                    <a:pt x="437" y="27"/>
                  </a:cubicBezTo>
                  <a:cubicBezTo>
                    <a:pt x="435" y="36"/>
                    <a:pt x="427" y="39"/>
                    <a:pt x="437" y="36"/>
                  </a:cubicBezTo>
                  <a:cubicBezTo>
                    <a:pt x="455" y="39"/>
                    <a:pt x="451" y="41"/>
                    <a:pt x="443" y="51"/>
                  </a:cubicBezTo>
                  <a:cubicBezTo>
                    <a:pt x="444" y="58"/>
                    <a:pt x="443" y="59"/>
                    <a:pt x="437" y="62"/>
                  </a:cubicBezTo>
                  <a:cubicBezTo>
                    <a:pt x="429" y="77"/>
                    <a:pt x="441" y="74"/>
                    <a:pt x="423" y="71"/>
                  </a:cubicBezTo>
                  <a:cubicBezTo>
                    <a:pt x="416" y="66"/>
                    <a:pt x="414" y="66"/>
                    <a:pt x="405" y="68"/>
                  </a:cubicBezTo>
                  <a:cubicBezTo>
                    <a:pt x="404" y="61"/>
                    <a:pt x="401" y="59"/>
                    <a:pt x="395" y="62"/>
                  </a:cubicBezTo>
                  <a:cubicBezTo>
                    <a:pt x="388" y="55"/>
                    <a:pt x="385" y="56"/>
                    <a:pt x="375" y="57"/>
                  </a:cubicBezTo>
                  <a:cubicBezTo>
                    <a:pt x="369" y="59"/>
                    <a:pt x="360" y="68"/>
                    <a:pt x="360" y="68"/>
                  </a:cubicBezTo>
                  <a:cubicBezTo>
                    <a:pt x="364" y="81"/>
                    <a:pt x="359" y="94"/>
                    <a:pt x="348" y="101"/>
                  </a:cubicBezTo>
                  <a:cubicBezTo>
                    <a:pt x="335" y="95"/>
                    <a:pt x="313" y="95"/>
                    <a:pt x="299" y="93"/>
                  </a:cubicBezTo>
                  <a:cubicBezTo>
                    <a:pt x="294" y="83"/>
                    <a:pt x="293" y="81"/>
                    <a:pt x="284" y="74"/>
                  </a:cubicBezTo>
                  <a:cubicBezTo>
                    <a:pt x="277" y="75"/>
                    <a:pt x="277" y="79"/>
                    <a:pt x="272" y="83"/>
                  </a:cubicBezTo>
                  <a:cubicBezTo>
                    <a:pt x="269" y="89"/>
                    <a:pt x="271" y="92"/>
                    <a:pt x="264" y="93"/>
                  </a:cubicBezTo>
                  <a:cubicBezTo>
                    <a:pt x="260" y="100"/>
                    <a:pt x="266" y="101"/>
                    <a:pt x="258" y="104"/>
                  </a:cubicBezTo>
                  <a:cubicBezTo>
                    <a:pt x="252" y="110"/>
                    <a:pt x="240" y="113"/>
                    <a:pt x="231" y="114"/>
                  </a:cubicBezTo>
                  <a:cubicBezTo>
                    <a:pt x="230" y="121"/>
                    <a:pt x="222" y="125"/>
                    <a:pt x="215" y="126"/>
                  </a:cubicBezTo>
                  <a:cubicBezTo>
                    <a:pt x="211" y="135"/>
                    <a:pt x="214" y="141"/>
                    <a:pt x="204" y="146"/>
                  </a:cubicBezTo>
                  <a:cubicBezTo>
                    <a:pt x="203" y="151"/>
                    <a:pt x="194" y="159"/>
                    <a:pt x="194" y="159"/>
                  </a:cubicBezTo>
                  <a:cubicBezTo>
                    <a:pt x="191" y="164"/>
                    <a:pt x="189" y="168"/>
                    <a:pt x="186" y="173"/>
                  </a:cubicBezTo>
                  <a:cubicBezTo>
                    <a:pt x="185" y="188"/>
                    <a:pt x="184" y="192"/>
                    <a:pt x="170" y="197"/>
                  </a:cubicBezTo>
                  <a:cubicBezTo>
                    <a:pt x="165" y="207"/>
                    <a:pt x="174" y="215"/>
                    <a:pt x="161" y="221"/>
                  </a:cubicBezTo>
                  <a:cubicBezTo>
                    <a:pt x="150" y="217"/>
                    <a:pt x="151" y="223"/>
                    <a:pt x="143" y="227"/>
                  </a:cubicBezTo>
                  <a:cubicBezTo>
                    <a:pt x="139" y="233"/>
                    <a:pt x="134" y="237"/>
                    <a:pt x="129" y="243"/>
                  </a:cubicBezTo>
                  <a:cubicBezTo>
                    <a:pt x="128" y="251"/>
                    <a:pt x="123" y="256"/>
                    <a:pt x="120" y="263"/>
                  </a:cubicBezTo>
                  <a:cubicBezTo>
                    <a:pt x="119" y="272"/>
                    <a:pt x="118" y="280"/>
                    <a:pt x="122" y="288"/>
                  </a:cubicBezTo>
                  <a:cubicBezTo>
                    <a:pt x="123" y="316"/>
                    <a:pt x="123" y="310"/>
                    <a:pt x="126" y="326"/>
                  </a:cubicBezTo>
                  <a:cubicBezTo>
                    <a:pt x="121" y="331"/>
                    <a:pt x="117" y="331"/>
                    <a:pt x="116" y="338"/>
                  </a:cubicBezTo>
                  <a:cubicBezTo>
                    <a:pt x="120" y="347"/>
                    <a:pt x="117" y="352"/>
                    <a:pt x="111" y="360"/>
                  </a:cubicBezTo>
                  <a:cubicBezTo>
                    <a:pt x="117" y="370"/>
                    <a:pt x="114" y="363"/>
                    <a:pt x="114" y="38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7" name="Freeform 440"/>
            <p:cNvSpPr>
              <a:spLocks/>
            </p:cNvSpPr>
            <p:nvPr/>
          </p:nvSpPr>
          <p:spPr bwMode="auto">
            <a:xfrm>
              <a:off x="4970463" y="1728788"/>
              <a:ext cx="338137" cy="654050"/>
            </a:xfrm>
            <a:custGeom>
              <a:avLst/>
              <a:gdLst>
                <a:gd name="T0" fmla="*/ 80962 w 213"/>
                <a:gd name="T1" fmla="*/ 623888 h 412"/>
                <a:gd name="T2" fmla="*/ 58737 w 213"/>
                <a:gd name="T3" fmla="*/ 638175 h 412"/>
                <a:gd name="T4" fmla="*/ 33337 w 213"/>
                <a:gd name="T5" fmla="*/ 612775 h 412"/>
                <a:gd name="T6" fmla="*/ 42862 w 213"/>
                <a:gd name="T7" fmla="*/ 588963 h 412"/>
                <a:gd name="T8" fmla="*/ 33337 w 213"/>
                <a:gd name="T9" fmla="*/ 571500 h 412"/>
                <a:gd name="T10" fmla="*/ 19050 w 213"/>
                <a:gd name="T11" fmla="*/ 542925 h 412"/>
                <a:gd name="T12" fmla="*/ 11112 w 213"/>
                <a:gd name="T13" fmla="*/ 509588 h 412"/>
                <a:gd name="T14" fmla="*/ 42862 w 213"/>
                <a:gd name="T15" fmla="*/ 498475 h 412"/>
                <a:gd name="T16" fmla="*/ 68262 w 213"/>
                <a:gd name="T17" fmla="*/ 490538 h 412"/>
                <a:gd name="T18" fmla="*/ 61912 w 213"/>
                <a:gd name="T19" fmla="*/ 452438 h 412"/>
                <a:gd name="T20" fmla="*/ 34925 w 213"/>
                <a:gd name="T21" fmla="*/ 474663 h 412"/>
                <a:gd name="T22" fmla="*/ 14287 w 213"/>
                <a:gd name="T23" fmla="*/ 498475 h 412"/>
                <a:gd name="T24" fmla="*/ 9525 w 213"/>
                <a:gd name="T25" fmla="*/ 479425 h 412"/>
                <a:gd name="T26" fmla="*/ 0 w 213"/>
                <a:gd name="T27" fmla="*/ 460375 h 412"/>
                <a:gd name="T28" fmla="*/ 11112 w 213"/>
                <a:gd name="T29" fmla="*/ 423863 h 412"/>
                <a:gd name="T30" fmla="*/ 23812 w 213"/>
                <a:gd name="T31" fmla="*/ 388937 h 412"/>
                <a:gd name="T32" fmla="*/ 20637 w 213"/>
                <a:gd name="T33" fmla="*/ 355600 h 412"/>
                <a:gd name="T34" fmla="*/ 23812 w 213"/>
                <a:gd name="T35" fmla="*/ 331787 h 412"/>
                <a:gd name="T36" fmla="*/ 15875 w 213"/>
                <a:gd name="T37" fmla="*/ 307975 h 412"/>
                <a:gd name="T38" fmla="*/ 34925 w 213"/>
                <a:gd name="T39" fmla="*/ 257175 h 412"/>
                <a:gd name="T40" fmla="*/ 76200 w 213"/>
                <a:gd name="T41" fmla="*/ 212725 h 412"/>
                <a:gd name="T42" fmla="*/ 100012 w 213"/>
                <a:gd name="T43" fmla="*/ 214313 h 412"/>
                <a:gd name="T44" fmla="*/ 101600 w 213"/>
                <a:gd name="T45" fmla="*/ 174625 h 412"/>
                <a:gd name="T46" fmla="*/ 123825 w 213"/>
                <a:gd name="T47" fmla="*/ 161925 h 412"/>
                <a:gd name="T48" fmla="*/ 153987 w 213"/>
                <a:gd name="T49" fmla="*/ 104775 h 412"/>
                <a:gd name="T50" fmla="*/ 171450 w 213"/>
                <a:gd name="T51" fmla="*/ 69850 h 412"/>
                <a:gd name="T52" fmla="*/ 190500 w 213"/>
                <a:gd name="T53" fmla="*/ 47625 h 412"/>
                <a:gd name="T54" fmla="*/ 215900 w 213"/>
                <a:gd name="T55" fmla="*/ 38100 h 412"/>
                <a:gd name="T56" fmla="*/ 244475 w 213"/>
                <a:gd name="T57" fmla="*/ 31750 h 412"/>
                <a:gd name="T58" fmla="*/ 247650 w 213"/>
                <a:gd name="T59" fmla="*/ 0 h 412"/>
                <a:gd name="T60" fmla="*/ 280987 w 213"/>
                <a:gd name="T61" fmla="*/ 14288 h 412"/>
                <a:gd name="T62" fmla="*/ 309562 w 213"/>
                <a:gd name="T63" fmla="*/ 33338 h 412"/>
                <a:gd name="T64" fmla="*/ 333375 w 213"/>
                <a:gd name="T65" fmla="*/ 61913 h 412"/>
                <a:gd name="T66" fmla="*/ 330200 w 213"/>
                <a:gd name="T67" fmla="*/ 107950 h 412"/>
                <a:gd name="T68" fmla="*/ 338137 w 213"/>
                <a:gd name="T69" fmla="*/ 131763 h 412"/>
                <a:gd name="T70" fmla="*/ 320675 w 213"/>
                <a:gd name="T71" fmla="*/ 150813 h 412"/>
                <a:gd name="T72" fmla="*/ 287337 w 213"/>
                <a:gd name="T73" fmla="*/ 160338 h 412"/>
                <a:gd name="T74" fmla="*/ 273050 w 213"/>
                <a:gd name="T75" fmla="*/ 179387 h 412"/>
                <a:gd name="T76" fmla="*/ 266700 w 213"/>
                <a:gd name="T77" fmla="*/ 200025 h 412"/>
                <a:gd name="T78" fmla="*/ 268287 w 213"/>
                <a:gd name="T79" fmla="*/ 222250 h 412"/>
                <a:gd name="T80" fmla="*/ 254000 w 213"/>
                <a:gd name="T81" fmla="*/ 236538 h 412"/>
                <a:gd name="T82" fmla="*/ 252412 w 213"/>
                <a:gd name="T83" fmla="*/ 246063 h 412"/>
                <a:gd name="T84" fmla="*/ 206375 w 213"/>
                <a:gd name="T85" fmla="*/ 266700 h 412"/>
                <a:gd name="T86" fmla="*/ 173037 w 213"/>
                <a:gd name="T87" fmla="*/ 300038 h 412"/>
                <a:gd name="T88" fmla="*/ 166687 w 213"/>
                <a:gd name="T89" fmla="*/ 328612 h 412"/>
                <a:gd name="T90" fmla="*/ 158750 w 213"/>
                <a:gd name="T91" fmla="*/ 388937 h 412"/>
                <a:gd name="T92" fmla="*/ 182562 w 213"/>
                <a:gd name="T93" fmla="*/ 412750 h 412"/>
                <a:gd name="T94" fmla="*/ 204787 w 213"/>
                <a:gd name="T95" fmla="*/ 438150 h 412"/>
                <a:gd name="T96" fmla="*/ 182562 w 213"/>
                <a:gd name="T97" fmla="*/ 488950 h 412"/>
                <a:gd name="T98" fmla="*/ 153987 w 213"/>
                <a:gd name="T99" fmla="*/ 493713 h 412"/>
                <a:gd name="T100" fmla="*/ 147637 w 213"/>
                <a:gd name="T101" fmla="*/ 522288 h 412"/>
                <a:gd name="T102" fmla="*/ 139700 w 213"/>
                <a:gd name="T103" fmla="*/ 566738 h 412"/>
                <a:gd name="T104" fmla="*/ 125412 w 213"/>
                <a:gd name="T105" fmla="*/ 598488 h 412"/>
                <a:gd name="T106" fmla="*/ 101600 w 213"/>
                <a:gd name="T107" fmla="*/ 603250 h 412"/>
                <a:gd name="T108" fmla="*/ 80962 w 213"/>
                <a:gd name="T109" fmla="*/ 614363 h 412"/>
                <a:gd name="T110" fmla="*/ 80962 w 213"/>
                <a:gd name="T111" fmla="*/ 623888 h 41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13"/>
                <a:gd name="T169" fmla="*/ 0 h 412"/>
                <a:gd name="T170" fmla="*/ 213 w 213"/>
                <a:gd name="T171" fmla="*/ 412 h 41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13" h="412">
                  <a:moveTo>
                    <a:pt x="51" y="393"/>
                  </a:moveTo>
                  <a:cubicBezTo>
                    <a:pt x="46" y="398"/>
                    <a:pt x="44" y="401"/>
                    <a:pt x="37" y="402"/>
                  </a:cubicBezTo>
                  <a:cubicBezTo>
                    <a:pt x="23" y="412"/>
                    <a:pt x="28" y="393"/>
                    <a:pt x="21" y="386"/>
                  </a:cubicBezTo>
                  <a:cubicBezTo>
                    <a:pt x="22" y="380"/>
                    <a:pt x="24" y="376"/>
                    <a:pt x="27" y="371"/>
                  </a:cubicBezTo>
                  <a:cubicBezTo>
                    <a:pt x="28" y="364"/>
                    <a:pt x="27" y="363"/>
                    <a:pt x="21" y="360"/>
                  </a:cubicBezTo>
                  <a:cubicBezTo>
                    <a:pt x="17" y="354"/>
                    <a:pt x="17" y="348"/>
                    <a:pt x="12" y="342"/>
                  </a:cubicBezTo>
                  <a:cubicBezTo>
                    <a:pt x="10" y="335"/>
                    <a:pt x="9" y="328"/>
                    <a:pt x="7" y="321"/>
                  </a:cubicBezTo>
                  <a:cubicBezTo>
                    <a:pt x="11" y="312"/>
                    <a:pt x="17" y="315"/>
                    <a:pt x="27" y="314"/>
                  </a:cubicBezTo>
                  <a:cubicBezTo>
                    <a:pt x="32" y="311"/>
                    <a:pt x="38" y="312"/>
                    <a:pt x="43" y="309"/>
                  </a:cubicBezTo>
                  <a:cubicBezTo>
                    <a:pt x="51" y="298"/>
                    <a:pt x="45" y="295"/>
                    <a:pt x="39" y="285"/>
                  </a:cubicBezTo>
                  <a:cubicBezTo>
                    <a:pt x="33" y="291"/>
                    <a:pt x="29" y="295"/>
                    <a:pt x="22" y="299"/>
                  </a:cubicBezTo>
                  <a:cubicBezTo>
                    <a:pt x="20" y="308"/>
                    <a:pt x="17" y="310"/>
                    <a:pt x="9" y="314"/>
                  </a:cubicBezTo>
                  <a:cubicBezTo>
                    <a:pt x="2" y="311"/>
                    <a:pt x="1" y="308"/>
                    <a:pt x="6" y="302"/>
                  </a:cubicBezTo>
                  <a:cubicBezTo>
                    <a:pt x="7" y="295"/>
                    <a:pt x="5" y="294"/>
                    <a:pt x="0" y="290"/>
                  </a:cubicBezTo>
                  <a:cubicBezTo>
                    <a:pt x="2" y="282"/>
                    <a:pt x="6" y="275"/>
                    <a:pt x="7" y="267"/>
                  </a:cubicBezTo>
                  <a:cubicBezTo>
                    <a:pt x="5" y="256"/>
                    <a:pt x="6" y="251"/>
                    <a:pt x="15" y="245"/>
                  </a:cubicBezTo>
                  <a:cubicBezTo>
                    <a:pt x="19" y="238"/>
                    <a:pt x="17" y="231"/>
                    <a:pt x="13" y="224"/>
                  </a:cubicBezTo>
                  <a:cubicBezTo>
                    <a:pt x="12" y="218"/>
                    <a:pt x="12" y="214"/>
                    <a:pt x="15" y="209"/>
                  </a:cubicBezTo>
                  <a:cubicBezTo>
                    <a:pt x="13" y="204"/>
                    <a:pt x="12" y="199"/>
                    <a:pt x="10" y="194"/>
                  </a:cubicBezTo>
                  <a:cubicBezTo>
                    <a:pt x="11" y="179"/>
                    <a:pt x="11" y="171"/>
                    <a:pt x="22" y="162"/>
                  </a:cubicBezTo>
                  <a:cubicBezTo>
                    <a:pt x="29" y="147"/>
                    <a:pt x="28" y="137"/>
                    <a:pt x="48" y="134"/>
                  </a:cubicBezTo>
                  <a:cubicBezTo>
                    <a:pt x="54" y="139"/>
                    <a:pt x="56" y="139"/>
                    <a:pt x="63" y="135"/>
                  </a:cubicBezTo>
                  <a:cubicBezTo>
                    <a:pt x="62" y="125"/>
                    <a:pt x="52" y="112"/>
                    <a:pt x="64" y="110"/>
                  </a:cubicBezTo>
                  <a:cubicBezTo>
                    <a:pt x="71" y="107"/>
                    <a:pt x="74" y="109"/>
                    <a:pt x="78" y="102"/>
                  </a:cubicBezTo>
                  <a:cubicBezTo>
                    <a:pt x="79" y="70"/>
                    <a:pt x="79" y="80"/>
                    <a:pt x="97" y="66"/>
                  </a:cubicBezTo>
                  <a:cubicBezTo>
                    <a:pt x="101" y="58"/>
                    <a:pt x="103" y="51"/>
                    <a:pt x="108" y="44"/>
                  </a:cubicBezTo>
                  <a:cubicBezTo>
                    <a:pt x="110" y="36"/>
                    <a:pt x="112" y="33"/>
                    <a:pt x="120" y="30"/>
                  </a:cubicBezTo>
                  <a:cubicBezTo>
                    <a:pt x="129" y="36"/>
                    <a:pt x="129" y="29"/>
                    <a:pt x="136" y="24"/>
                  </a:cubicBezTo>
                  <a:cubicBezTo>
                    <a:pt x="144" y="27"/>
                    <a:pt x="149" y="27"/>
                    <a:pt x="154" y="20"/>
                  </a:cubicBezTo>
                  <a:cubicBezTo>
                    <a:pt x="155" y="13"/>
                    <a:pt x="152" y="5"/>
                    <a:pt x="156" y="0"/>
                  </a:cubicBezTo>
                  <a:cubicBezTo>
                    <a:pt x="156" y="0"/>
                    <a:pt x="169" y="8"/>
                    <a:pt x="177" y="9"/>
                  </a:cubicBezTo>
                  <a:cubicBezTo>
                    <a:pt x="179" y="18"/>
                    <a:pt x="187" y="19"/>
                    <a:pt x="195" y="21"/>
                  </a:cubicBezTo>
                  <a:cubicBezTo>
                    <a:pt x="200" y="27"/>
                    <a:pt x="205" y="33"/>
                    <a:pt x="210" y="39"/>
                  </a:cubicBezTo>
                  <a:cubicBezTo>
                    <a:pt x="211" y="50"/>
                    <a:pt x="212" y="58"/>
                    <a:pt x="208" y="68"/>
                  </a:cubicBezTo>
                  <a:cubicBezTo>
                    <a:pt x="207" y="76"/>
                    <a:pt x="206" y="79"/>
                    <a:pt x="213" y="83"/>
                  </a:cubicBezTo>
                  <a:cubicBezTo>
                    <a:pt x="211" y="91"/>
                    <a:pt x="210" y="92"/>
                    <a:pt x="202" y="95"/>
                  </a:cubicBezTo>
                  <a:cubicBezTo>
                    <a:pt x="194" y="91"/>
                    <a:pt x="188" y="97"/>
                    <a:pt x="181" y="101"/>
                  </a:cubicBezTo>
                  <a:cubicBezTo>
                    <a:pt x="177" y="107"/>
                    <a:pt x="178" y="109"/>
                    <a:pt x="172" y="113"/>
                  </a:cubicBezTo>
                  <a:cubicBezTo>
                    <a:pt x="168" y="118"/>
                    <a:pt x="165" y="120"/>
                    <a:pt x="168" y="126"/>
                  </a:cubicBezTo>
                  <a:cubicBezTo>
                    <a:pt x="169" y="131"/>
                    <a:pt x="173" y="135"/>
                    <a:pt x="169" y="140"/>
                  </a:cubicBezTo>
                  <a:cubicBezTo>
                    <a:pt x="166" y="143"/>
                    <a:pt x="160" y="149"/>
                    <a:pt x="160" y="149"/>
                  </a:cubicBezTo>
                  <a:cubicBezTo>
                    <a:pt x="160" y="151"/>
                    <a:pt x="160" y="153"/>
                    <a:pt x="159" y="155"/>
                  </a:cubicBezTo>
                  <a:cubicBezTo>
                    <a:pt x="158" y="156"/>
                    <a:pt x="133" y="168"/>
                    <a:pt x="130" y="168"/>
                  </a:cubicBezTo>
                  <a:cubicBezTo>
                    <a:pt x="123" y="177"/>
                    <a:pt x="119" y="183"/>
                    <a:pt x="109" y="189"/>
                  </a:cubicBezTo>
                  <a:cubicBezTo>
                    <a:pt x="104" y="197"/>
                    <a:pt x="100" y="197"/>
                    <a:pt x="105" y="207"/>
                  </a:cubicBezTo>
                  <a:cubicBezTo>
                    <a:pt x="103" y="219"/>
                    <a:pt x="105" y="234"/>
                    <a:pt x="100" y="245"/>
                  </a:cubicBezTo>
                  <a:cubicBezTo>
                    <a:pt x="103" y="254"/>
                    <a:pt x="107" y="256"/>
                    <a:pt x="115" y="260"/>
                  </a:cubicBezTo>
                  <a:cubicBezTo>
                    <a:pt x="120" y="266"/>
                    <a:pt x="125" y="269"/>
                    <a:pt x="129" y="276"/>
                  </a:cubicBezTo>
                  <a:cubicBezTo>
                    <a:pt x="125" y="293"/>
                    <a:pt x="129" y="294"/>
                    <a:pt x="115" y="308"/>
                  </a:cubicBezTo>
                  <a:cubicBezTo>
                    <a:pt x="107" y="305"/>
                    <a:pt x="104" y="307"/>
                    <a:pt x="97" y="311"/>
                  </a:cubicBezTo>
                  <a:cubicBezTo>
                    <a:pt x="96" y="317"/>
                    <a:pt x="94" y="323"/>
                    <a:pt x="93" y="329"/>
                  </a:cubicBezTo>
                  <a:cubicBezTo>
                    <a:pt x="94" y="338"/>
                    <a:pt x="90" y="348"/>
                    <a:pt x="88" y="357"/>
                  </a:cubicBezTo>
                  <a:cubicBezTo>
                    <a:pt x="92" y="370"/>
                    <a:pt x="95" y="373"/>
                    <a:pt x="79" y="377"/>
                  </a:cubicBezTo>
                  <a:cubicBezTo>
                    <a:pt x="75" y="383"/>
                    <a:pt x="72" y="378"/>
                    <a:pt x="64" y="380"/>
                  </a:cubicBezTo>
                  <a:cubicBezTo>
                    <a:pt x="60" y="383"/>
                    <a:pt x="55" y="384"/>
                    <a:pt x="51" y="387"/>
                  </a:cubicBezTo>
                  <a:cubicBezTo>
                    <a:pt x="49" y="394"/>
                    <a:pt x="47" y="393"/>
                    <a:pt x="51" y="393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8" name="Freeform 441"/>
            <p:cNvSpPr>
              <a:spLocks/>
            </p:cNvSpPr>
            <p:nvPr/>
          </p:nvSpPr>
          <p:spPr bwMode="auto">
            <a:xfrm>
              <a:off x="5214938" y="1681163"/>
              <a:ext cx="312737" cy="481012"/>
            </a:xfrm>
            <a:custGeom>
              <a:avLst/>
              <a:gdLst>
                <a:gd name="T0" fmla="*/ 93662 w 197"/>
                <a:gd name="T1" fmla="*/ 185737 h 303"/>
                <a:gd name="T2" fmla="*/ 85725 w 197"/>
                <a:gd name="T3" fmla="*/ 150812 h 303"/>
                <a:gd name="T4" fmla="*/ 80962 w 197"/>
                <a:gd name="T5" fmla="*/ 103187 h 303"/>
                <a:gd name="T6" fmla="*/ 61912 w 197"/>
                <a:gd name="T7" fmla="*/ 84137 h 303"/>
                <a:gd name="T8" fmla="*/ 19050 w 197"/>
                <a:gd name="T9" fmla="*/ 55562 h 303"/>
                <a:gd name="T10" fmla="*/ 31750 w 197"/>
                <a:gd name="T11" fmla="*/ 28575 h 303"/>
                <a:gd name="T12" fmla="*/ 71437 w 197"/>
                <a:gd name="T13" fmla="*/ 65087 h 303"/>
                <a:gd name="T14" fmla="*/ 122237 w 197"/>
                <a:gd name="T15" fmla="*/ 66675 h 303"/>
                <a:gd name="T16" fmla="*/ 155575 w 197"/>
                <a:gd name="T17" fmla="*/ 50800 h 303"/>
                <a:gd name="T18" fmla="*/ 185737 w 197"/>
                <a:gd name="T19" fmla="*/ 0 h 303"/>
                <a:gd name="T20" fmla="*/ 212725 w 197"/>
                <a:gd name="T21" fmla="*/ 3175 h 303"/>
                <a:gd name="T22" fmla="*/ 242887 w 197"/>
                <a:gd name="T23" fmla="*/ 19050 h 303"/>
                <a:gd name="T24" fmla="*/ 265112 w 197"/>
                <a:gd name="T25" fmla="*/ 28575 h 303"/>
                <a:gd name="T26" fmla="*/ 261937 w 197"/>
                <a:gd name="T27" fmla="*/ 46037 h 303"/>
                <a:gd name="T28" fmla="*/ 247650 w 197"/>
                <a:gd name="T29" fmla="*/ 57150 h 303"/>
                <a:gd name="T30" fmla="*/ 271462 w 197"/>
                <a:gd name="T31" fmla="*/ 95250 h 303"/>
                <a:gd name="T32" fmla="*/ 255587 w 197"/>
                <a:gd name="T33" fmla="*/ 117475 h 303"/>
                <a:gd name="T34" fmla="*/ 269875 w 197"/>
                <a:gd name="T35" fmla="*/ 184150 h 303"/>
                <a:gd name="T36" fmla="*/ 266700 w 197"/>
                <a:gd name="T37" fmla="*/ 209550 h 303"/>
                <a:gd name="T38" fmla="*/ 269875 w 197"/>
                <a:gd name="T39" fmla="*/ 247650 h 303"/>
                <a:gd name="T40" fmla="*/ 288925 w 197"/>
                <a:gd name="T41" fmla="*/ 285750 h 303"/>
                <a:gd name="T42" fmla="*/ 284162 w 197"/>
                <a:gd name="T43" fmla="*/ 312737 h 303"/>
                <a:gd name="T44" fmla="*/ 300037 w 197"/>
                <a:gd name="T45" fmla="*/ 333375 h 303"/>
                <a:gd name="T46" fmla="*/ 261937 w 197"/>
                <a:gd name="T47" fmla="*/ 395287 h 303"/>
                <a:gd name="T48" fmla="*/ 209550 w 197"/>
                <a:gd name="T49" fmla="*/ 423862 h 303"/>
                <a:gd name="T50" fmla="*/ 180975 w 197"/>
                <a:gd name="T51" fmla="*/ 438150 h 303"/>
                <a:gd name="T52" fmla="*/ 122237 w 197"/>
                <a:gd name="T53" fmla="*/ 469900 h 303"/>
                <a:gd name="T54" fmla="*/ 98425 w 197"/>
                <a:gd name="T55" fmla="*/ 476250 h 303"/>
                <a:gd name="T56" fmla="*/ 74612 w 197"/>
                <a:gd name="T57" fmla="*/ 466725 h 303"/>
                <a:gd name="T58" fmla="*/ 76200 w 197"/>
                <a:gd name="T59" fmla="*/ 455612 h 303"/>
                <a:gd name="T60" fmla="*/ 84137 w 197"/>
                <a:gd name="T61" fmla="*/ 457200 h 303"/>
                <a:gd name="T62" fmla="*/ 80962 w 197"/>
                <a:gd name="T63" fmla="*/ 447675 h 303"/>
                <a:gd name="T64" fmla="*/ 52387 w 197"/>
                <a:gd name="T65" fmla="*/ 442912 h 303"/>
                <a:gd name="T66" fmla="*/ 41275 w 197"/>
                <a:gd name="T67" fmla="*/ 419100 h 303"/>
                <a:gd name="T68" fmla="*/ 52387 w 197"/>
                <a:gd name="T69" fmla="*/ 393700 h 303"/>
                <a:gd name="T70" fmla="*/ 36512 w 197"/>
                <a:gd name="T71" fmla="*/ 346075 h 303"/>
                <a:gd name="T72" fmla="*/ 84137 w 197"/>
                <a:gd name="T73" fmla="*/ 293687 h 303"/>
                <a:gd name="T74" fmla="*/ 103187 w 197"/>
                <a:gd name="T75" fmla="*/ 266700 h 303"/>
                <a:gd name="T76" fmla="*/ 123825 w 197"/>
                <a:gd name="T77" fmla="*/ 250825 h 303"/>
                <a:gd name="T78" fmla="*/ 133350 w 197"/>
                <a:gd name="T79" fmla="*/ 223837 h 303"/>
                <a:gd name="T80" fmla="*/ 122237 w 197"/>
                <a:gd name="T81" fmla="*/ 203200 h 303"/>
                <a:gd name="T82" fmla="*/ 100012 w 197"/>
                <a:gd name="T83" fmla="*/ 198437 h 303"/>
                <a:gd name="T84" fmla="*/ 93662 w 197"/>
                <a:gd name="T85" fmla="*/ 185737 h 30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97"/>
                <a:gd name="T130" fmla="*/ 0 h 303"/>
                <a:gd name="T131" fmla="*/ 197 w 197"/>
                <a:gd name="T132" fmla="*/ 303 h 30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97" h="303">
                  <a:moveTo>
                    <a:pt x="59" y="117"/>
                  </a:moveTo>
                  <a:cubicBezTo>
                    <a:pt x="54" y="110"/>
                    <a:pt x="58" y="103"/>
                    <a:pt x="54" y="95"/>
                  </a:cubicBezTo>
                  <a:cubicBezTo>
                    <a:pt x="56" y="85"/>
                    <a:pt x="56" y="75"/>
                    <a:pt x="51" y="65"/>
                  </a:cubicBezTo>
                  <a:cubicBezTo>
                    <a:pt x="49" y="57"/>
                    <a:pt x="47" y="55"/>
                    <a:pt x="39" y="53"/>
                  </a:cubicBezTo>
                  <a:cubicBezTo>
                    <a:pt x="27" y="47"/>
                    <a:pt x="25" y="37"/>
                    <a:pt x="12" y="35"/>
                  </a:cubicBezTo>
                  <a:cubicBezTo>
                    <a:pt x="0" y="29"/>
                    <a:pt x="13" y="22"/>
                    <a:pt x="20" y="18"/>
                  </a:cubicBezTo>
                  <a:cubicBezTo>
                    <a:pt x="30" y="23"/>
                    <a:pt x="32" y="40"/>
                    <a:pt x="45" y="41"/>
                  </a:cubicBezTo>
                  <a:cubicBezTo>
                    <a:pt x="56" y="42"/>
                    <a:pt x="66" y="42"/>
                    <a:pt x="77" y="42"/>
                  </a:cubicBezTo>
                  <a:cubicBezTo>
                    <a:pt x="88" y="56"/>
                    <a:pt x="92" y="44"/>
                    <a:pt x="98" y="32"/>
                  </a:cubicBezTo>
                  <a:cubicBezTo>
                    <a:pt x="91" y="14"/>
                    <a:pt x="102" y="7"/>
                    <a:pt x="117" y="0"/>
                  </a:cubicBezTo>
                  <a:cubicBezTo>
                    <a:pt x="123" y="3"/>
                    <a:pt x="127" y="3"/>
                    <a:pt x="134" y="2"/>
                  </a:cubicBezTo>
                  <a:cubicBezTo>
                    <a:pt x="140" y="7"/>
                    <a:pt x="145" y="11"/>
                    <a:pt x="153" y="12"/>
                  </a:cubicBezTo>
                  <a:cubicBezTo>
                    <a:pt x="158" y="15"/>
                    <a:pt x="161" y="17"/>
                    <a:pt x="167" y="18"/>
                  </a:cubicBezTo>
                  <a:cubicBezTo>
                    <a:pt x="168" y="23"/>
                    <a:pt x="169" y="24"/>
                    <a:pt x="165" y="29"/>
                  </a:cubicBezTo>
                  <a:cubicBezTo>
                    <a:pt x="162" y="32"/>
                    <a:pt x="156" y="36"/>
                    <a:pt x="156" y="36"/>
                  </a:cubicBezTo>
                  <a:cubicBezTo>
                    <a:pt x="160" y="45"/>
                    <a:pt x="165" y="52"/>
                    <a:pt x="171" y="60"/>
                  </a:cubicBezTo>
                  <a:cubicBezTo>
                    <a:pt x="170" y="69"/>
                    <a:pt x="169" y="70"/>
                    <a:pt x="161" y="74"/>
                  </a:cubicBezTo>
                  <a:cubicBezTo>
                    <a:pt x="162" y="90"/>
                    <a:pt x="162" y="102"/>
                    <a:pt x="170" y="116"/>
                  </a:cubicBezTo>
                  <a:cubicBezTo>
                    <a:pt x="171" y="122"/>
                    <a:pt x="171" y="126"/>
                    <a:pt x="168" y="132"/>
                  </a:cubicBezTo>
                  <a:cubicBezTo>
                    <a:pt x="171" y="151"/>
                    <a:pt x="172" y="143"/>
                    <a:pt x="170" y="156"/>
                  </a:cubicBezTo>
                  <a:cubicBezTo>
                    <a:pt x="171" y="164"/>
                    <a:pt x="177" y="173"/>
                    <a:pt x="182" y="180"/>
                  </a:cubicBezTo>
                  <a:cubicBezTo>
                    <a:pt x="183" y="187"/>
                    <a:pt x="180" y="190"/>
                    <a:pt x="179" y="197"/>
                  </a:cubicBezTo>
                  <a:cubicBezTo>
                    <a:pt x="182" y="202"/>
                    <a:pt x="185" y="206"/>
                    <a:pt x="189" y="210"/>
                  </a:cubicBezTo>
                  <a:cubicBezTo>
                    <a:pt x="197" y="229"/>
                    <a:pt x="184" y="245"/>
                    <a:pt x="165" y="249"/>
                  </a:cubicBezTo>
                  <a:cubicBezTo>
                    <a:pt x="154" y="255"/>
                    <a:pt x="144" y="265"/>
                    <a:pt x="132" y="267"/>
                  </a:cubicBezTo>
                  <a:cubicBezTo>
                    <a:pt x="126" y="271"/>
                    <a:pt x="121" y="275"/>
                    <a:pt x="114" y="276"/>
                  </a:cubicBezTo>
                  <a:cubicBezTo>
                    <a:pt x="102" y="282"/>
                    <a:pt x="90" y="290"/>
                    <a:pt x="77" y="296"/>
                  </a:cubicBezTo>
                  <a:cubicBezTo>
                    <a:pt x="72" y="303"/>
                    <a:pt x="70" y="302"/>
                    <a:pt x="62" y="300"/>
                  </a:cubicBezTo>
                  <a:cubicBezTo>
                    <a:pt x="57" y="297"/>
                    <a:pt x="52" y="297"/>
                    <a:pt x="47" y="294"/>
                  </a:cubicBezTo>
                  <a:cubicBezTo>
                    <a:pt x="36" y="298"/>
                    <a:pt x="45" y="290"/>
                    <a:pt x="48" y="287"/>
                  </a:cubicBezTo>
                  <a:cubicBezTo>
                    <a:pt x="50" y="287"/>
                    <a:pt x="52" y="289"/>
                    <a:pt x="53" y="288"/>
                  </a:cubicBezTo>
                  <a:cubicBezTo>
                    <a:pt x="54" y="286"/>
                    <a:pt x="53" y="283"/>
                    <a:pt x="51" y="282"/>
                  </a:cubicBezTo>
                  <a:cubicBezTo>
                    <a:pt x="45" y="280"/>
                    <a:pt x="33" y="279"/>
                    <a:pt x="33" y="279"/>
                  </a:cubicBezTo>
                  <a:cubicBezTo>
                    <a:pt x="31" y="264"/>
                    <a:pt x="28" y="275"/>
                    <a:pt x="26" y="264"/>
                  </a:cubicBezTo>
                  <a:cubicBezTo>
                    <a:pt x="29" y="258"/>
                    <a:pt x="32" y="255"/>
                    <a:pt x="33" y="248"/>
                  </a:cubicBezTo>
                  <a:cubicBezTo>
                    <a:pt x="32" y="239"/>
                    <a:pt x="30" y="223"/>
                    <a:pt x="23" y="218"/>
                  </a:cubicBezTo>
                  <a:cubicBezTo>
                    <a:pt x="29" y="208"/>
                    <a:pt x="42" y="191"/>
                    <a:pt x="53" y="185"/>
                  </a:cubicBezTo>
                  <a:cubicBezTo>
                    <a:pt x="54" y="178"/>
                    <a:pt x="61" y="174"/>
                    <a:pt x="65" y="168"/>
                  </a:cubicBezTo>
                  <a:cubicBezTo>
                    <a:pt x="66" y="159"/>
                    <a:pt x="69" y="159"/>
                    <a:pt x="78" y="158"/>
                  </a:cubicBezTo>
                  <a:cubicBezTo>
                    <a:pt x="80" y="152"/>
                    <a:pt x="83" y="147"/>
                    <a:pt x="84" y="141"/>
                  </a:cubicBezTo>
                  <a:cubicBezTo>
                    <a:pt x="83" y="135"/>
                    <a:pt x="85" y="124"/>
                    <a:pt x="77" y="128"/>
                  </a:cubicBezTo>
                  <a:cubicBezTo>
                    <a:pt x="70" y="125"/>
                    <a:pt x="70" y="122"/>
                    <a:pt x="63" y="125"/>
                  </a:cubicBezTo>
                  <a:cubicBezTo>
                    <a:pt x="61" y="121"/>
                    <a:pt x="53" y="117"/>
                    <a:pt x="59" y="117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29" name="Freeform 444"/>
            <p:cNvSpPr>
              <a:spLocks/>
            </p:cNvSpPr>
            <p:nvPr/>
          </p:nvSpPr>
          <p:spPr bwMode="auto">
            <a:xfrm>
              <a:off x="5040313" y="1731963"/>
              <a:ext cx="68262" cy="42862"/>
            </a:xfrm>
            <a:custGeom>
              <a:avLst/>
              <a:gdLst>
                <a:gd name="T0" fmla="*/ 25400 w 43"/>
                <a:gd name="T1" fmla="*/ 38100 h 27"/>
                <a:gd name="T2" fmla="*/ 25400 w 43"/>
                <a:gd name="T3" fmla="*/ 23812 h 27"/>
                <a:gd name="T4" fmla="*/ 46037 w 43"/>
                <a:gd name="T5" fmla="*/ 0 h 27"/>
                <a:gd name="T6" fmla="*/ 68262 w 43"/>
                <a:gd name="T7" fmla="*/ 9525 h 27"/>
                <a:gd name="T8" fmla="*/ 46037 w 43"/>
                <a:gd name="T9" fmla="*/ 39687 h 27"/>
                <a:gd name="T10" fmla="*/ 25400 w 43"/>
                <a:gd name="T11" fmla="*/ 38100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"/>
                <a:gd name="T19" fmla="*/ 0 h 27"/>
                <a:gd name="T20" fmla="*/ 43 w 43"/>
                <a:gd name="T21" fmla="*/ 27 h 2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" h="27">
                  <a:moveTo>
                    <a:pt x="16" y="24"/>
                  </a:moveTo>
                  <a:cubicBezTo>
                    <a:pt x="0" y="27"/>
                    <a:pt x="2" y="17"/>
                    <a:pt x="16" y="15"/>
                  </a:cubicBezTo>
                  <a:cubicBezTo>
                    <a:pt x="19" y="10"/>
                    <a:pt x="24" y="4"/>
                    <a:pt x="29" y="0"/>
                  </a:cubicBezTo>
                  <a:cubicBezTo>
                    <a:pt x="34" y="10"/>
                    <a:pt x="32" y="8"/>
                    <a:pt x="43" y="6"/>
                  </a:cubicBezTo>
                  <a:cubicBezTo>
                    <a:pt x="41" y="15"/>
                    <a:pt x="39" y="23"/>
                    <a:pt x="29" y="25"/>
                  </a:cubicBezTo>
                  <a:cubicBezTo>
                    <a:pt x="21" y="24"/>
                    <a:pt x="25" y="24"/>
                    <a:pt x="16" y="24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30" name="Freeform 445"/>
            <p:cNvSpPr>
              <a:spLocks/>
            </p:cNvSpPr>
            <p:nvPr/>
          </p:nvSpPr>
          <p:spPr bwMode="auto">
            <a:xfrm>
              <a:off x="5019675" y="1770063"/>
              <a:ext cx="20638" cy="19050"/>
            </a:xfrm>
            <a:custGeom>
              <a:avLst/>
              <a:gdLst>
                <a:gd name="T0" fmla="*/ 17463 w 13"/>
                <a:gd name="T1" fmla="*/ 0 h 12"/>
                <a:gd name="T2" fmla="*/ 14288 w 13"/>
                <a:gd name="T3" fmla="*/ 19050 h 12"/>
                <a:gd name="T4" fmla="*/ 17463 w 13"/>
                <a:gd name="T5" fmla="*/ 0 h 12"/>
                <a:gd name="T6" fmla="*/ 0 60000 65536"/>
                <a:gd name="T7" fmla="*/ 0 60000 65536"/>
                <a:gd name="T8" fmla="*/ 0 60000 65536"/>
                <a:gd name="T9" fmla="*/ 0 w 13"/>
                <a:gd name="T10" fmla="*/ 0 h 12"/>
                <a:gd name="T11" fmla="*/ 13 w 13"/>
                <a:gd name="T12" fmla="*/ 12 h 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12">
                  <a:moveTo>
                    <a:pt x="11" y="0"/>
                  </a:moveTo>
                  <a:cubicBezTo>
                    <a:pt x="1" y="2"/>
                    <a:pt x="0" y="8"/>
                    <a:pt x="9" y="12"/>
                  </a:cubicBezTo>
                  <a:cubicBezTo>
                    <a:pt x="13" y="5"/>
                    <a:pt x="11" y="7"/>
                    <a:pt x="11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31" name="Freeform 446"/>
            <p:cNvSpPr>
              <a:spLocks/>
            </p:cNvSpPr>
            <p:nvPr/>
          </p:nvSpPr>
          <p:spPr bwMode="auto">
            <a:xfrm>
              <a:off x="5195888" y="1638300"/>
              <a:ext cx="17462" cy="19050"/>
            </a:xfrm>
            <a:custGeom>
              <a:avLst/>
              <a:gdLst>
                <a:gd name="T0" fmla="*/ 17462 w 11"/>
                <a:gd name="T1" fmla="*/ 0 h 12"/>
                <a:gd name="T2" fmla="*/ 7937 w 11"/>
                <a:gd name="T3" fmla="*/ 19050 h 12"/>
                <a:gd name="T4" fmla="*/ 17462 w 11"/>
                <a:gd name="T5" fmla="*/ 0 h 12"/>
                <a:gd name="T6" fmla="*/ 0 60000 65536"/>
                <a:gd name="T7" fmla="*/ 0 60000 65536"/>
                <a:gd name="T8" fmla="*/ 0 60000 65536"/>
                <a:gd name="T9" fmla="*/ 0 w 11"/>
                <a:gd name="T10" fmla="*/ 0 h 12"/>
                <a:gd name="T11" fmla="*/ 11 w 11"/>
                <a:gd name="T12" fmla="*/ 12 h 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12">
                  <a:moveTo>
                    <a:pt x="11" y="0"/>
                  </a:moveTo>
                  <a:cubicBezTo>
                    <a:pt x="0" y="2"/>
                    <a:pt x="0" y="3"/>
                    <a:pt x="5" y="12"/>
                  </a:cubicBezTo>
                  <a:cubicBezTo>
                    <a:pt x="11" y="7"/>
                    <a:pt x="6" y="5"/>
                    <a:pt x="11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32" name="Freeform 447"/>
            <p:cNvSpPr>
              <a:spLocks/>
            </p:cNvSpPr>
            <p:nvPr/>
          </p:nvSpPr>
          <p:spPr bwMode="auto">
            <a:xfrm>
              <a:off x="5241925" y="1600200"/>
              <a:ext cx="44450" cy="31750"/>
            </a:xfrm>
            <a:custGeom>
              <a:avLst/>
              <a:gdLst>
                <a:gd name="T0" fmla="*/ 23812 w 28"/>
                <a:gd name="T1" fmla="*/ 31750 h 20"/>
                <a:gd name="T2" fmla="*/ 19050 w 28"/>
                <a:gd name="T3" fmla="*/ 17462 h 20"/>
                <a:gd name="T4" fmla="*/ 39688 w 28"/>
                <a:gd name="T5" fmla="*/ 0 h 20"/>
                <a:gd name="T6" fmla="*/ 23812 w 28"/>
                <a:gd name="T7" fmla="*/ 31750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20"/>
                <a:gd name="T14" fmla="*/ 28 w 28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20">
                  <a:moveTo>
                    <a:pt x="15" y="20"/>
                  </a:moveTo>
                  <a:cubicBezTo>
                    <a:pt x="8" y="18"/>
                    <a:pt x="0" y="13"/>
                    <a:pt x="12" y="11"/>
                  </a:cubicBezTo>
                  <a:cubicBezTo>
                    <a:pt x="23" y="13"/>
                    <a:pt x="16" y="4"/>
                    <a:pt x="25" y="0"/>
                  </a:cubicBezTo>
                  <a:cubicBezTo>
                    <a:pt x="28" y="8"/>
                    <a:pt x="27" y="20"/>
                    <a:pt x="15" y="2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33" name="Freeform 448"/>
            <p:cNvSpPr>
              <a:spLocks/>
            </p:cNvSpPr>
            <p:nvPr/>
          </p:nvSpPr>
          <p:spPr bwMode="auto">
            <a:xfrm>
              <a:off x="5281613" y="1627188"/>
              <a:ext cx="19050" cy="25400"/>
            </a:xfrm>
            <a:custGeom>
              <a:avLst/>
              <a:gdLst>
                <a:gd name="T0" fmla="*/ 19050 w 12"/>
                <a:gd name="T1" fmla="*/ 0 h 16"/>
                <a:gd name="T2" fmla="*/ 0 w 12"/>
                <a:gd name="T3" fmla="*/ 11112 h 16"/>
                <a:gd name="T4" fmla="*/ 17463 w 12"/>
                <a:gd name="T5" fmla="*/ 20637 h 16"/>
                <a:gd name="T6" fmla="*/ 19050 w 12"/>
                <a:gd name="T7" fmla="*/ 0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6"/>
                <a:gd name="T14" fmla="*/ 12 w 12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6">
                  <a:moveTo>
                    <a:pt x="12" y="0"/>
                  </a:moveTo>
                  <a:cubicBezTo>
                    <a:pt x="5" y="1"/>
                    <a:pt x="3" y="1"/>
                    <a:pt x="0" y="7"/>
                  </a:cubicBezTo>
                  <a:cubicBezTo>
                    <a:pt x="3" y="15"/>
                    <a:pt x="3" y="16"/>
                    <a:pt x="11" y="13"/>
                  </a:cubicBezTo>
                  <a:cubicBezTo>
                    <a:pt x="12" y="6"/>
                    <a:pt x="7" y="5"/>
                    <a:pt x="12" y="0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  <p:sp>
          <p:nvSpPr>
            <p:cNvPr id="434" name="Freeform 449"/>
            <p:cNvSpPr>
              <a:spLocks/>
            </p:cNvSpPr>
            <p:nvPr/>
          </p:nvSpPr>
          <p:spPr bwMode="auto">
            <a:xfrm>
              <a:off x="5354638" y="1600200"/>
              <a:ext cx="30162" cy="17463"/>
            </a:xfrm>
            <a:custGeom>
              <a:avLst/>
              <a:gdLst>
                <a:gd name="T0" fmla="*/ 20637 w 19"/>
                <a:gd name="T1" fmla="*/ 17463 h 11"/>
                <a:gd name="T2" fmla="*/ 7937 w 19"/>
                <a:gd name="T3" fmla="*/ 0 h 11"/>
                <a:gd name="T4" fmla="*/ 20637 w 19"/>
                <a:gd name="T5" fmla="*/ 17463 h 11"/>
                <a:gd name="T6" fmla="*/ 0 60000 65536"/>
                <a:gd name="T7" fmla="*/ 0 60000 65536"/>
                <a:gd name="T8" fmla="*/ 0 60000 65536"/>
                <a:gd name="T9" fmla="*/ 0 w 19"/>
                <a:gd name="T10" fmla="*/ 0 h 11"/>
                <a:gd name="T11" fmla="*/ 19 w 19"/>
                <a:gd name="T12" fmla="*/ 11 h 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" h="11">
                  <a:moveTo>
                    <a:pt x="13" y="11"/>
                  </a:moveTo>
                  <a:cubicBezTo>
                    <a:pt x="4" y="9"/>
                    <a:pt x="0" y="9"/>
                    <a:pt x="5" y="0"/>
                  </a:cubicBezTo>
                  <a:cubicBezTo>
                    <a:pt x="6" y="0"/>
                    <a:pt x="19" y="11"/>
                    <a:pt x="13" y="11"/>
                  </a:cubicBezTo>
                  <a:close/>
                </a:path>
              </a:pathLst>
            </a:custGeom>
            <a:grpFill/>
            <a:ln w="31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>
                <a:solidFill>
                  <a:srgbClr val="2E2224"/>
                </a:solidFill>
                <a:latin typeface="Arial" pitchFamily="34" charset="0"/>
              </a:endParaRPr>
            </a:p>
          </p:txBody>
        </p:sp>
      </p:grpSp>
      <p:sp>
        <p:nvSpPr>
          <p:cNvPr id="56324" name="Text Box 5"/>
          <p:cNvSpPr txBox="1">
            <a:spLocks noChangeArrowheads="1"/>
          </p:cNvSpPr>
          <p:nvPr/>
        </p:nvSpPr>
        <p:spPr bwMode="auto">
          <a:xfrm>
            <a:off x="107504" y="6572251"/>
            <a:ext cx="88963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u-HU" sz="1000" dirty="0" smtClean="0">
                <a:solidFill>
                  <a:schemeClr val="tx2"/>
                </a:solidFill>
                <a:latin typeface="Arial" pitchFamily="-28" charset="0"/>
              </a:rPr>
              <a:t>Információ</a:t>
            </a:r>
            <a:r>
              <a:rPr lang="en-US" sz="1000" dirty="0" smtClean="0">
                <a:solidFill>
                  <a:schemeClr val="tx2"/>
                </a:solidFill>
                <a:latin typeface="Arial" pitchFamily="-28" charset="0"/>
              </a:rPr>
              <a:t>:</a:t>
            </a:r>
            <a:r>
              <a:rPr lang="en-US" sz="1000" dirty="0" smtClean="0">
                <a:solidFill>
                  <a:schemeClr val="tx2"/>
                </a:solidFill>
              </a:rPr>
              <a:t> </a:t>
            </a:r>
            <a:r>
              <a:rPr lang="en-US" sz="1000" dirty="0" smtClean="0">
                <a:solidFill>
                  <a:schemeClr val="tx2"/>
                </a:solidFill>
              </a:rPr>
              <a:t>OMG Evolution of the Consumer, 2009 , 1 -  Economist.com, 2 – Forbes.com, 3 – Bloomberg.com, 4 – Reuters.com</a:t>
            </a:r>
          </a:p>
          <a:p>
            <a:pPr eaLnBrk="1" hangingPunct="1"/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36" name="Rectangular Callout 435"/>
          <p:cNvSpPr/>
          <p:nvPr/>
        </p:nvSpPr>
        <p:spPr>
          <a:xfrm>
            <a:off x="319088" y="1581150"/>
            <a:ext cx="1314450" cy="628650"/>
          </a:xfrm>
          <a:prstGeom prst="wedgeRectCallout">
            <a:avLst>
              <a:gd name="adj1" fmla="val 61170"/>
              <a:gd name="adj2" fmla="val 9751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b="1" dirty="0">
                <a:solidFill>
                  <a:prstClr val="white"/>
                </a:solidFill>
                <a:cs typeface="Arial" pitchFamily="34" charset="0"/>
              </a:rPr>
              <a:t>Canada</a:t>
            </a:r>
            <a:r>
              <a:rPr lang="en-US" sz="1000" dirty="0">
                <a:solidFill>
                  <a:prstClr val="white"/>
                </a:solidFill>
                <a:cs typeface="Arial" pitchFamily="34" charset="0"/>
              </a:rPr>
              <a:t> – Economy estimated to contract 1.5%-2%  in 2009</a:t>
            </a:r>
            <a:r>
              <a:rPr lang="en-US" sz="1000" baseline="30000" dirty="0">
                <a:solidFill>
                  <a:prstClr val="white"/>
                </a:solidFill>
                <a:cs typeface="Arial" pitchFamily="34" charset="0"/>
              </a:rPr>
              <a:t>2</a:t>
            </a:r>
            <a:endParaRPr lang="en-US" sz="1000" i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437" name="Rectangular Callout 436"/>
          <p:cNvSpPr/>
          <p:nvPr/>
        </p:nvSpPr>
        <p:spPr>
          <a:xfrm>
            <a:off x="319088" y="3902075"/>
            <a:ext cx="1727200" cy="690563"/>
          </a:xfrm>
          <a:prstGeom prst="wedgeRectCallout">
            <a:avLst>
              <a:gd name="adj1" fmla="val 107839"/>
              <a:gd name="adj2" fmla="val 3825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>
                <a:solidFill>
                  <a:prstClr val="white"/>
                </a:solidFill>
                <a:cs typeface="Arial" charset="0"/>
              </a:rPr>
              <a:t>Brazil </a:t>
            </a:r>
            <a:r>
              <a:rPr lang="en-GB" sz="1000">
                <a:solidFill>
                  <a:prstClr val="white"/>
                </a:solidFill>
                <a:cs typeface="Arial" charset="0"/>
              </a:rPr>
              <a:t>– escaping with only brief recession, 3.5% -4% growth expected next year¹</a:t>
            </a:r>
          </a:p>
        </p:txBody>
      </p:sp>
      <p:sp>
        <p:nvSpPr>
          <p:cNvPr id="438" name="Rectangular Callout 437"/>
          <p:cNvSpPr/>
          <p:nvPr/>
        </p:nvSpPr>
        <p:spPr>
          <a:xfrm>
            <a:off x="2644775" y="1266825"/>
            <a:ext cx="1595089" cy="628650"/>
          </a:xfrm>
          <a:prstGeom prst="wedgeRectCallout">
            <a:avLst>
              <a:gd name="adj1" fmla="val 55434"/>
              <a:gd name="adj2" fmla="val 16874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 dirty="0">
                <a:solidFill>
                  <a:prstClr val="white"/>
                </a:solidFill>
                <a:cs typeface="Arial" charset="0"/>
              </a:rPr>
              <a:t>UK </a:t>
            </a:r>
            <a:r>
              <a:rPr lang="en-GB" sz="1000" dirty="0">
                <a:solidFill>
                  <a:prstClr val="white"/>
                </a:solidFill>
                <a:cs typeface="Arial" charset="0"/>
              </a:rPr>
              <a:t>– ~2.4% decline in </a:t>
            </a:r>
            <a:br>
              <a:rPr lang="en-GB" sz="1000" dirty="0">
                <a:solidFill>
                  <a:prstClr val="white"/>
                </a:solidFill>
                <a:cs typeface="Arial" charset="0"/>
              </a:rPr>
            </a:br>
            <a:r>
              <a:rPr lang="en-GB" sz="1000" dirty="0">
                <a:solidFill>
                  <a:prstClr val="white"/>
                </a:solidFill>
                <a:cs typeface="Arial" charset="0"/>
              </a:rPr>
              <a:t>GDP in Q1 2009, </a:t>
            </a:r>
            <a:br>
              <a:rPr lang="en-GB" sz="1000" dirty="0">
                <a:solidFill>
                  <a:prstClr val="white"/>
                </a:solidFill>
                <a:cs typeface="Arial" charset="0"/>
              </a:rPr>
            </a:br>
            <a:r>
              <a:rPr lang="en-GB" sz="1000" dirty="0">
                <a:solidFill>
                  <a:prstClr val="white"/>
                </a:solidFill>
                <a:cs typeface="Arial" charset="0"/>
              </a:rPr>
              <a:t>(biggest fall since 1958)²</a:t>
            </a:r>
          </a:p>
        </p:txBody>
      </p:sp>
      <p:sp>
        <p:nvSpPr>
          <p:cNvPr id="439" name="Rectangular Callout 438"/>
          <p:cNvSpPr/>
          <p:nvPr/>
        </p:nvSpPr>
        <p:spPr>
          <a:xfrm>
            <a:off x="2489200" y="2843213"/>
            <a:ext cx="1203325" cy="628650"/>
          </a:xfrm>
          <a:prstGeom prst="wedgeRectCallout">
            <a:avLst>
              <a:gd name="adj1" fmla="val 85822"/>
              <a:gd name="adj2" fmla="val -1543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>
                <a:solidFill>
                  <a:prstClr val="white"/>
                </a:solidFill>
                <a:cs typeface="Arial" charset="0"/>
              </a:rPr>
              <a:t>Spain </a:t>
            </a:r>
            <a:r>
              <a:rPr lang="en-GB" sz="1000">
                <a:solidFill>
                  <a:prstClr val="white"/>
                </a:solidFill>
                <a:cs typeface="Arial" charset="0"/>
              </a:rPr>
              <a:t>– 18% unemployment rate in 2Q 2009¹</a:t>
            </a:r>
          </a:p>
        </p:txBody>
      </p:sp>
      <p:sp>
        <p:nvSpPr>
          <p:cNvPr id="440" name="Rectangular Callout 439"/>
          <p:cNvSpPr/>
          <p:nvPr/>
        </p:nvSpPr>
        <p:spPr>
          <a:xfrm>
            <a:off x="3178175" y="5394325"/>
            <a:ext cx="1323975" cy="628650"/>
          </a:xfrm>
          <a:prstGeom prst="wedgeRectCallout">
            <a:avLst>
              <a:gd name="adj1" fmla="val 69905"/>
              <a:gd name="adj2" fmla="val -11098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 dirty="0">
                <a:solidFill>
                  <a:prstClr val="white"/>
                </a:solidFill>
                <a:cs typeface="Arial" pitchFamily="34" charset="0"/>
              </a:rPr>
              <a:t>South Africa </a:t>
            </a:r>
            <a:r>
              <a:rPr lang="en-GB" sz="1000" dirty="0">
                <a:solidFill>
                  <a:prstClr val="white"/>
                </a:solidFill>
                <a:cs typeface="Arial" pitchFamily="34" charset="0"/>
              </a:rPr>
              <a:t>– 24% unemployment rate in 1Q 20093</a:t>
            </a:r>
          </a:p>
        </p:txBody>
      </p:sp>
      <p:sp>
        <p:nvSpPr>
          <p:cNvPr id="441" name="Rectangle 440"/>
          <p:cNvSpPr/>
          <p:nvPr/>
        </p:nvSpPr>
        <p:spPr>
          <a:xfrm>
            <a:off x="4306888" y="2365375"/>
            <a:ext cx="1411287" cy="6619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b="1" dirty="0">
                <a:solidFill>
                  <a:prstClr val="white"/>
                </a:solidFill>
                <a:cs typeface="Arial" pitchFamily="34" charset="0"/>
              </a:rPr>
              <a:t>EU </a:t>
            </a:r>
            <a:r>
              <a:rPr lang="en-US" sz="1000" dirty="0">
                <a:solidFill>
                  <a:prstClr val="white"/>
                </a:solidFill>
                <a:cs typeface="Arial" pitchFamily="34" charset="0"/>
              </a:rPr>
              <a:t>– Expected-.1% inflation rate in June, (first decrease since records began)</a:t>
            </a:r>
          </a:p>
        </p:txBody>
      </p:sp>
      <p:sp>
        <p:nvSpPr>
          <p:cNvPr id="442" name="Rectangular Callout 441"/>
          <p:cNvSpPr/>
          <p:nvPr/>
        </p:nvSpPr>
        <p:spPr>
          <a:xfrm>
            <a:off x="5324475" y="1266825"/>
            <a:ext cx="1444625" cy="628650"/>
          </a:xfrm>
          <a:prstGeom prst="wedgeRectCallout">
            <a:avLst>
              <a:gd name="adj1" fmla="val 9024"/>
              <a:gd name="adj2" fmla="val 12719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>
                <a:solidFill>
                  <a:prstClr val="white"/>
                </a:solidFill>
                <a:cs typeface="Arial" charset="0"/>
              </a:rPr>
              <a:t>Russia </a:t>
            </a:r>
            <a:r>
              <a:rPr lang="en-GB" sz="1000">
                <a:solidFill>
                  <a:prstClr val="white"/>
                </a:solidFill>
                <a:cs typeface="Arial" charset="0"/>
              </a:rPr>
              <a:t>– Parliament  expecting 39% decrease in revenue in 2009¹</a:t>
            </a:r>
          </a:p>
        </p:txBody>
      </p:sp>
      <p:sp>
        <p:nvSpPr>
          <p:cNvPr id="443" name="Rectangular Callout 442"/>
          <p:cNvSpPr/>
          <p:nvPr/>
        </p:nvSpPr>
        <p:spPr>
          <a:xfrm>
            <a:off x="7127875" y="1895475"/>
            <a:ext cx="1444625" cy="628650"/>
          </a:xfrm>
          <a:prstGeom prst="wedgeRectCallout">
            <a:avLst>
              <a:gd name="adj1" fmla="val -38592"/>
              <a:gd name="adj2" fmla="val 15904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b="1">
                <a:solidFill>
                  <a:prstClr val="white"/>
                </a:solidFill>
                <a:cs typeface="Arial" charset="0"/>
              </a:rPr>
              <a:t>Japan </a:t>
            </a:r>
            <a:r>
              <a:rPr lang="en-US" sz="1000">
                <a:solidFill>
                  <a:prstClr val="white"/>
                </a:solidFill>
                <a:cs typeface="Arial" charset="0"/>
              </a:rPr>
              <a:t>– Gross public debt approaching 200% of GDP¹</a:t>
            </a:r>
          </a:p>
        </p:txBody>
      </p:sp>
      <p:sp>
        <p:nvSpPr>
          <p:cNvPr id="444" name="Rectangular Callout 443"/>
          <p:cNvSpPr/>
          <p:nvPr/>
        </p:nvSpPr>
        <p:spPr>
          <a:xfrm>
            <a:off x="7254875" y="3492500"/>
            <a:ext cx="1508125" cy="782638"/>
          </a:xfrm>
          <a:prstGeom prst="wedgeRectCallout">
            <a:avLst>
              <a:gd name="adj1" fmla="val -89134"/>
              <a:gd name="adj2" fmla="val -6644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>
                <a:solidFill>
                  <a:prstClr val="white"/>
                </a:solidFill>
                <a:cs typeface="Arial" charset="0"/>
              </a:rPr>
              <a:t>China </a:t>
            </a:r>
            <a:r>
              <a:rPr lang="en-GB" sz="1000">
                <a:solidFill>
                  <a:prstClr val="white"/>
                </a:solidFill>
                <a:cs typeface="Arial" charset="0"/>
              </a:rPr>
              <a:t>– Signaling recovery, GDP growth  is revised to </a:t>
            </a:r>
            <a:br>
              <a:rPr lang="en-GB" sz="1000">
                <a:solidFill>
                  <a:prstClr val="white"/>
                </a:solidFill>
                <a:cs typeface="Arial" charset="0"/>
              </a:rPr>
            </a:br>
            <a:r>
              <a:rPr lang="en-GB" sz="1000">
                <a:solidFill>
                  <a:prstClr val="white"/>
                </a:solidFill>
                <a:cs typeface="Arial" charset="0"/>
              </a:rPr>
              <a:t>7.2% (from 6.5%) in 2009¹</a:t>
            </a:r>
          </a:p>
        </p:txBody>
      </p:sp>
      <p:sp>
        <p:nvSpPr>
          <p:cNvPr id="445" name="Rectangular Callout 444"/>
          <p:cNvSpPr/>
          <p:nvPr/>
        </p:nvSpPr>
        <p:spPr>
          <a:xfrm>
            <a:off x="6975475" y="5573713"/>
            <a:ext cx="1517650" cy="671512"/>
          </a:xfrm>
          <a:prstGeom prst="wedgeRectCallout">
            <a:avLst>
              <a:gd name="adj1" fmla="val -36297"/>
              <a:gd name="adj2" fmla="val -14012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>
                <a:solidFill>
                  <a:prstClr val="white"/>
                </a:solidFill>
                <a:cs typeface="Arial" charset="0"/>
              </a:rPr>
              <a:t>Australia </a:t>
            </a:r>
            <a:r>
              <a:rPr lang="en-GB" sz="1000">
                <a:solidFill>
                  <a:prstClr val="white"/>
                </a:solidFill>
                <a:cs typeface="Arial" charset="0"/>
              </a:rPr>
              <a:t>– nearly 100% increase in savings of disposable income in </a:t>
            </a:r>
            <a:r>
              <a:rPr lang="en-US" sz="1000">
                <a:solidFill>
                  <a:srgbClr val="FFFFFF"/>
                </a:solidFill>
                <a:cs typeface="Arial" charset="0"/>
              </a:rPr>
              <a:t>2009</a:t>
            </a:r>
            <a:r>
              <a:rPr lang="en-US" sz="1000" baseline="30000">
                <a:solidFill>
                  <a:srgbClr val="FFFFFF"/>
                </a:solidFill>
                <a:cs typeface="Arial" charset="0"/>
              </a:rPr>
              <a:t>4</a:t>
            </a:r>
          </a:p>
        </p:txBody>
      </p:sp>
      <p:sp>
        <p:nvSpPr>
          <p:cNvPr id="446" name="Rectangular Callout 445"/>
          <p:cNvSpPr/>
          <p:nvPr/>
        </p:nvSpPr>
        <p:spPr>
          <a:xfrm>
            <a:off x="5164138" y="4418013"/>
            <a:ext cx="1509712" cy="628650"/>
          </a:xfrm>
          <a:prstGeom prst="wedgeRectCallout">
            <a:avLst>
              <a:gd name="adj1" fmla="val 65"/>
              <a:gd name="adj2" fmla="val -13591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>
                <a:solidFill>
                  <a:prstClr val="white"/>
                </a:solidFill>
                <a:cs typeface="Arial" charset="0"/>
              </a:rPr>
              <a:t>India </a:t>
            </a:r>
            <a:r>
              <a:rPr lang="en-GB" sz="1000">
                <a:solidFill>
                  <a:prstClr val="white"/>
                </a:solidFill>
                <a:cs typeface="Arial" charset="0"/>
              </a:rPr>
              <a:t>– 38% slowdown </a:t>
            </a:r>
            <a:br>
              <a:rPr lang="en-GB" sz="1000">
                <a:solidFill>
                  <a:prstClr val="white"/>
                </a:solidFill>
                <a:cs typeface="Arial" charset="0"/>
              </a:rPr>
            </a:br>
            <a:r>
              <a:rPr lang="en-GB" sz="1000">
                <a:solidFill>
                  <a:prstClr val="white"/>
                </a:solidFill>
                <a:cs typeface="Arial" charset="0"/>
              </a:rPr>
              <a:t>in wage increases from 2008 to 2009³</a:t>
            </a:r>
          </a:p>
        </p:txBody>
      </p:sp>
      <p:pic>
        <p:nvPicPr>
          <p:cNvPr id="447" name="Picture 4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912" y="6309320"/>
            <a:ext cx="963088" cy="35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4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Az emberek a </a:t>
            </a:r>
            <a:r>
              <a:rPr lang="hu-HU" dirty="0" smtClean="0"/>
              <a:t>család, az egészség  </a:t>
            </a:r>
            <a:r>
              <a:rPr lang="hu-HU" dirty="0"/>
              <a:t>és a pihenés felé fordulnak</a:t>
            </a:r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2195736" y="1556792"/>
            <a:ext cx="6984776" cy="536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None/>
              <a:defRPr/>
            </a:pPr>
            <a:r>
              <a:rPr lang="hu-HU" sz="2000" b="1" kern="0" dirty="0" smtClean="0"/>
              <a:t>Európai átlag</a:t>
            </a:r>
          </a:p>
          <a:p>
            <a:pPr>
              <a:spcBef>
                <a:spcPct val="20000"/>
              </a:spcBef>
              <a:buNone/>
              <a:defRPr/>
            </a:pPr>
            <a:r>
              <a:rPr lang="hu-HU" sz="2000" b="1" dirty="0" smtClean="0"/>
              <a:t>Kérdés</a:t>
            </a:r>
            <a:r>
              <a:rPr lang="en-GB" sz="2000" b="1" dirty="0" smtClean="0"/>
              <a:t>.</a:t>
            </a:r>
            <a:r>
              <a:rPr lang="en-GB" sz="2000" dirty="0" smtClean="0"/>
              <a:t> “</a:t>
            </a:r>
            <a:r>
              <a:rPr lang="hu-HU" sz="2000" dirty="0" smtClean="0"/>
              <a:t>Hogyan változtak a prioritásaid a recesszió alatt</a:t>
            </a:r>
            <a:r>
              <a:rPr lang="en-US" sz="2000" dirty="0" smtClean="0"/>
              <a:t>?</a:t>
            </a:r>
            <a:r>
              <a:rPr lang="en-GB" sz="2000" dirty="0" smtClean="0"/>
              <a:t>”</a:t>
            </a:r>
            <a:endParaRPr lang="en-US" sz="2000" kern="0" dirty="0"/>
          </a:p>
          <a:p>
            <a:pPr>
              <a:spcBef>
                <a:spcPct val="20000"/>
              </a:spcBef>
              <a:defRPr/>
            </a:pPr>
            <a:endParaRPr lang="en-US" sz="2000" kern="0" dirty="0"/>
          </a:p>
          <a:p>
            <a:pPr marL="177800" indent="-177800">
              <a:spcBef>
                <a:spcPct val="20000"/>
              </a:spcBef>
              <a:defRPr/>
            </a:pPr>
            <a:endParaRPr lang="en-GB" sz="2000" kern="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8161286"/>
              </p:ext>
            </p:extLst>
          </p:nvPr>
        </p:nvGraphicFramePr>
        <p:xfrm>
          <a:off x="2123728" y="2564904"/>
          <a:ext cx="5616624" cy="4423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1" name="Worksheet" r:id="rId3" imgW="5514888" imgH="4619496" progId="Excel.Sheet.8">
                  <p:embed/>
                </p:oleObj>
              </mc:Choice>
              <mc:Fallback>
                <p:oleObj name="Worksheet" r:id="rId3" imgW="5514888" imgH="4619496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2564904"/>
                        <a:ext cx="5616624" cy="44232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8"/>
          <p:cNvSpPr/>
          <p:nvPr/>
        </p:nvSpPr>
        <p:spPr>
          <a:xfrm>
            <a:off x="7655549" y="2996952"/>
            <a:ext cx="1296144" cy="216024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Kevesebb</a:t>
            </a:r>
            <a:endParaRPr lang="en-US" sz="1600" b="1" dirty="0"/>
          </a:p>
        </p:txBody>
      </p:sp>
      <p:sp>
        <p:nvSpPr>
          <p:cNvPr id="20" name="Rectangle 19"/>
          <p:cNvSpPr/>
          <p:nvPr/>
        </p:nvSpPr>
        <p:spPr>
          <a:xfrm>
            <a:off x="7655549" y="4290880"/>
            <a:ext cx="1296144" cy="2160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Azonos</a:t>
            </a:r>
            <a:endParaRPr lang="en-US" sz="1600" b="1" dirty="0"/>
          </a:p>
        </p:txBody>
      </p:sp>
      <p:sp>
        <p:nvSpPr>
          <p:cNvPr id="21" name="Rectangle 20"/>
          <p:cNvSpPr/>
          <p:nvPr/>
        </p:nvSpPr>
        <p:spPr>
          <a:xfrm>
            <a:off x="7655549" y="5166070"/>
            <a:ext cx="129614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Több</a:t>
            </a:r>
            <a:endParaRPr lang="en-US" sz="1600" b="1" dirty="0"/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2123728" y="6561638"/>
            <a:ext cx="5359804" cy="25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prstTxWarp prst="textNoShape">
              <a:avLst/>
            </a:prstTxWarp>
          </a:bodyPr>
          <a:lstStyle>
            <a:defPPr>
              <a:defRPr lang="en-GB"/>
            </a:defPPr>
            <a:lvl1pPr eaLnBrk="0" hangingPunct="0">
              <a:defRPr sz="800" b="1">
                <a:solidFill>
                  <a:srgbClr val="C00000"/>
                </a:solidFill>
                <a:latin typeface="Arial" pitchFamily="-28" charset="0"/>
              </a:defRPr>
            </a:lvl1pPr>
          </a:lstStyle>
          <a:p>
            <a:pPr algn="l">
              <a:buNone/>
            </a:pPr>
            <a:r>
              <a:rPr lang="hu-HU" sz="1000" b="0" dirty="0" smtClean="0">
                <a:solidFill>
                  <a:schemeClr val="accent2"/>
                </a:solidFill>
              </a:rPr>
              <a:t>Forrás</a:t>
            </a:r>
            <a:r>
              <a:rPr lang="en-US" sz="1000" b="0" dirty="0" smtClean="0">
                <a:solidFill>
                  <a:schemeClr val="accent2"/>
                </a:solidFill>
              </a:rPr>
              <a:t>: </a:t>
            </a:r>
            <a:r>
              <a:rPr lang="en-US" sz="1000" b="0" dirty="0" smtClean="0">
                <a:solidFill>
                  <a:schemeClr val="accent2"/>
                </a:solidFill>
                <a:latin typeface="Arial" charset="0"/>
              </a:rPr>
              <a:t>OMG Evolution of the Consumer July 2009</a:t>
            </a:r>
            <a:endParaRPr lang="en-US" sz="1000" b="0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665172" y="2419211"/>
            <a:ext cx="827238" cy="142575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2762922" y="3802902"/>
            <a:ext cx="360040" cy="165119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78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3" name="Picture 235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1005040" cy="324628"/>
          </a:xfrm>
          <a:prstGeom prst="rect">
            <a:avLst/>
          </a:prstGeom>
        </p:spPr>
      </p:pic>
      <p:sp>
        <p:nvSpPr>
          <p:cNvPr id="23556" name="TextBox 23555"/>
          <p:cNvSpPr txBox="1"/>
          <p:nvPr/>
        </p:nvSpPr>
        <p:spPr>
          <a:xfrm>
            <a:off x="6679341" y="1303600"/>
            <a:ext cx="2186561" cy="147732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hu-HU" i="1" dirty="0" smtClean="0"/>
              <a:t>Felhősödés a teljes</a:t>
            </a:r>
          </a:p>
          <a:p>
            <a:pPr algn="ctr"/>
            <a:r>
              <a:rPr lang="hu-HU" i="1" dirty="0" smtClean="0"/>
              <a:t>európai régióban.</a:t>
            </a:r>
          </a:p>
          <a:p>
            <a:pPr algn="ctr"/>
            <a:r>
              <a:rPr lang="hu-HU" i="1" dirty="0" smtClean="0"/>
              <a:t>A napsütést felhők</a:t>
            </a:r>
          </a:p>
          <a:p>
            <a:pPr algn="ctr"/>
            <a:r>
              <a:rPr lang="hu-HU" i="1" dirty="0" smtClean="0"/>
              <a:t>takarják Svájc és</a:t>
            </a:r>
          </a:p>
          <a:p>
            <a:pPr algn="ctr"/>
            <a:r>
              <a:rPr lang="hu-HU" i="1" dirty="0" smtClean="0"/>
              <a:t>Lengyelország felett.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716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7" y="-27384"/>
            <a:ext cx="6744047" cy="1066801"/>
          </a:xfrm>
        </p:spPr>
        <p:txBody>
          <a:bodyPr/>
          <a:lstStyle/>
          <a:p>
            <a:r>
              <a:rPr lang="hu-HU" dirty="0" smtClean="0"/>
              <a:t>2012 éves magyar előrejelzések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55776" y="1052736"/>
            <a:ext cx="4608512" cy="2592288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GDP</a:t>
            </a:r>
            <a:r>
              <a:rPr lang="en-US" sz="2800" b="1" dirty="0">
                <a:solidFill>
                  <a:schemeClr val="tx2"/>
                </a:solidFill>
              </a:rPr>
              <a:t>			</a:t>
            </a:r>
            <a:r>
              <a:rPr lang="en-US" sz="2800" b="1" dirty="0" smtClean="0">
                <a:solidFill>
                  <a:schemeClr val="tx2"/>
                </a:solidFill>
              </a:rPr>
              <a:t>-</a:t>
            </a:r>
            <a:r>
              <a:rPr lang="en-US" sz="2800" b="1" dirty="0">
                <a:solidFill>
                  <a:schemeClr val="tx2"/>
                </a:solidFill>
              </a:rPr>
              <a:t>1,0%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2800" b="1" dirty="0" smtClean="0">
                <a:solidFill>
                  <a:schemeClr val="tx2"/>
                </a:solidFill>
              </a:rPr>
              <a:t>Infláció</a:t>
            </a:r>
            <a:r>
              <a:rPr lang="en-US" sz="2800" b="1" dirty="0">
                <a:solidFill>
                  <a:schemeClr val="tx2"/>
                </a:solidFill>
              </a:rPr>
              <a:t>		</a:t>
            </a:r>
            <a:r>
              <a:rPr lang="en-US" sz="2800" b="1" dirty="0" smtClean="0">
                <a:solidFill>
                  <a:schemeClr val="tx2"/>
                </a:solidFill>
              </a:rPr>
              <a:t>+</a:t>
            </a:r>
            <a:r>
              <a:rPr lang="en-US" sz="2800" b="1" dirty="0">
                <a:solidFill>
                  <a:schemeClr val="tx2"/>
                </a:solidFill>
              </a:rPr>
              <a:t>4,8%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2400" b="1" dirty="0" smtClean="0">
                <a:solidFill>
                  <a:srgbClr val="FF0000"/>
                </a:solidFill>
              </a:rPr>
              <a:t>Kisker. fogyasztás</a:t>
            </a: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en-US" sz="2800" b="1" dirty="0" smtClean="0">
                <a:solidFill>
                  <a:srgbClr val="FF0000"/>
                </a:solidFill>
              </a:rPr>
              <a:t>-</a:t>
            </a:r>
            <a:r>
              <a:rPr lang="en-US" sz="2800" b="1" dirty="0">
                <a:solidFill>
                  <a:srgbClr val="FF0000"/>
                </a:solidFill>
              </a:rPr>
              <a:t>3.0%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2800" b="1" dirty="0" smtClean="0">
                <a:solidFill>
                  <a:schemeClr val="tx2"/>
                </a:solidFill>
              </a:rPr>
              <a:t>Ipar	</a:t>
            </a:r>
            <a:r>
              <a:rPr lang="en-US" sz="2800" b="1" dirty="0">
                <a:solidFill>
                  <a:schemeClr val="tx2"/>
                </a:solidFill>
              </a:rPr>
              <a:t>		+5,0%</a:t>
            </a:r>
            <a:endParaRPr lang="en-US" sz="2400" b="1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03234" y="3426421"/>
            <a:ext cx="19784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1000" i="1" dirty="0" smtClean="0">
                <a:latin typeface="Arial"/>
              </a:rPr>
              <a:t>Információ: </a:t>
            </a:r>
            <a:r>
              <a:rPr lang="hu-HU" sz="1000" i="1" dirty="0">
                <a:latin typeface="Arial"/>
              </a:rPr>
              <a:t>GKI: </a:t>
            </a:r>
            <a:r>
              <a:rPr lang="hu-HU" sz="1000" i="1" dirty="0" smtClean="0">
                <a:latin typeface="Arial"/>
              </a:rPr>
              <a:t>2011 Október</a:t>
            </a:r>
            <a:endParaRPr lang="en-US" sz="1000" i="1" dirty="0">
              <a:latin typeface="Arial"/>
            </a:endParaRPr>
          </a:p>
        </p:txBody>
      </p:sp>
      <p:pic>
        <p:nvPicPr>
          <p:cNvPr id="34820" name="Picture 4" descr="http://www.portfolio.hu/chart.php?h=2&amp;i=2&amp;s=5&amp;d=5&amp;t=chfhufcomp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65652" y="3789040"/>
            <a:ext cx="4598636" cy="266429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2" descr="http://www.maplegrovemarina.com/images/cloud-stor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33" y="3933056"/>
            <a:ext cx="204683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63922" y="5805264"/>
            <a:ext cx="17283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b="1" dirty="0" smtClean="0"/>
              <a:t>CHF/HUF</a:t>
            </a:r>
            <a:endParaRPr lang="en-US" sz="3200" b="1" dirty="0"/>
          </a:p>
        </p:txBody>
      </p:sp>
      <p:sp>
        <p:nvSpPr>
          <p:cNvPr id="7" name="Freeform 6"/>
          <p:cNvSpPr/>
          <p:nvPr/>
        </p:nvSpPr>
        <p:spPr>
          <a:xfrm>
            <a:off x="7146524" y="4429956"/>
            <a:ext cx="1784412" cy="749366"/>
          </a:xfrm>
          <a:custGeom>
            <a:avLst/>
            <a:gdLst>
              <a:gd name="connsiteX0" fmla="*/ 0 w 1784412"/>
              <a:gd name="connsiteY0" fmla="*/ 408373 h 749366"/>
              <a:gd name="connsiteX1" fmla="*/ 71021 w 1784412"/>
              <a:gd name="connsiteY1" fmla="*/ 461639 h 749366"/>
              <a:gd name="connsiteX2" fmla="*/ 97654 w 1784412"/>
              <a:gd name="connsiteY2" fmla="*/ 470517 h 749366"/>
              <a:gd name="connsiteX3" fmla="*/ 159798 w 1784412"/>
              <a:gd name="connsiteY3" fmla="*/ 443884 h 749366"/>
              <a:gd name="connsiteX4" fmla="*/ 195309 w 1784412"/>
              <a:gd name="connsiteY4" fmla="*/ 408373 h 749366"/>
              <a:gd name="connsiteX5" fmla="*/ 221942 w 1784412"/>
              <a:gd name="connsiteY5" fmla="*/ 381740 h 749366"/>
              <a:gd name="connsiteX6" fmla="*/ 248575 w 1784412"/>
              <a:gd name="connsiteY6" fmla="*/ 372862 h 749366"/>
              <a:gd name="connsiteX7" fmla="*/ 301841 w 1784412"/>
              <a:gd name="connsiteY7" fmla="*/ 346229 h 749366"/>
              <a:gd name="connsiteX8" fmla="*/ 346229 w 1784412"/>
              <a:gd name="connsiteY8" fmla="*/ 390618 h 749366"/>
              <a:gd name="connsiteX9" fmla="*/ 355107 w 1784412"/>
              <a:gd name="connsiteY9" fmla="*/ 417251 h 749366"/>
              <a:gd name="connsiteX10" fmla="*/ 372862 w 1784412"/>
              <a:gd name="connsiteY10" fmla="*/ 443884 h 749366"/>
              <a:gd name="connsiteX11" fmla="*/ 426128 w 1784412"/>
              <a:gd name="connsiteY11" fmla="*/ 435006 h 749366"/>
              <a:gd name="connsiteX12" fmla="*/ 452761 w 1784412"/>
              <a:gd name="connsiteY12" fmla="*/ 399495 h 749366"/>
              <a:gd name="connsiteX13" fmla="*/ 479394 w 1784412"/>
              <a:gd name="connsiteY13" fmla="*/ 381740 h 749366"/>
              <a:gd name="connsiteX14" fmla="*/ 523782 w 1784412"/>
              <a:gd name="connsiteY14" fmla="*/ 435006 h 749366"/>
              <a:gd name="connsiteX15" fmla="*/ 532660 w 1784412"/>
              <a:gd name="connsiteY15" fmla="*/ 461639 h 749366"/>
              <a:gd name="connsiteX16" fmla="*/ 577048 w 1784412"/>
              <a:gd name="connsiteY16" fmla="*/ 479394 h 749366"/>
              <a:gd name="connsiteX17" fmla="*/ 612559 w 1784412"/>
              <a:gd name="connsiteY17" fmla="*/ 523783 h 749366"/>
              <a:gd name="connsiteX18" fmla="*/ 621437 w 1784412"/>
              <a:gd name="connsiteY18" fmla="*/ 550416 h 749366"/>
              <a:gd name="connsiteX19" fmla="*/ 648070 w 1784412"/>
              <a:gd name="connsiteY19" fmla="*/ 568171 h 749366"/>
              <a:gd name="connsiteX20" fmla="*/ 701336 w 1784412"/>
              <a:gd name="connsiteY20" fmla="*/ 523783 h 749366"/>
              <a:gd name="connsiteX21" fmla="*/ 754602 w 1784412"/>
              <a:gd name="connsiteY21" fmla="*/ 470517 h 749366"/>
              <a:gd name="connsiteX22" fmla="*/ 772357 w 1784412"/>
              <a:gd name="connsiteY22" fmla="*/ 506027 h 749366"/>
              <a:gd name="connsiteX23" fmla="*/ 790113 w 1784412"/>
              <a:gd name="connsiteY23" fmla="*/ 532660 h 749366"/>
              <a:gd name="connsiteX24" fmla="*/ 798990 w 1784412"/>
              <a:gd name="connsiteY24" fmla="*/ 568171 h 749366"/>
              <a:gd name="connsiteX25" fmla="*/ 825623 w 1784412"/>
              <a:gd name="connsiteY25" fmla="*/ 577049 h 749366"/>
              <a:gd name="connsiteX26" fmla="*/ 914400 w 1784412"/>
              <a:gd name="connsiteY26" fmla="*/ 408373 h 749366"/>
              <a:gd name="connsiteX27" fmla="*/ 941033 w 1784412"/>
              <a:gd name="connsiteY27" fmla="*/ 346229 h 749366"/>
              <a:gd name="connsiteX28" fmla="*/ 1056443 w 1784412"/>
              <a:gd name="connsiteY28" fmla="*/ 159798 h 749366"/>
              <a:gd name="connsiteX29" fmla="*/ 1127464 w 1784412"/>
              <a:gd name="connsiteY29" fmla="*/ 71022 h 749366"/>
              <a:gd name="connsiteX30" fmla="*/ 1189608 w 1784412"/>
              <a:gd name="connsiteY30" fmla="*/ 0 h 749366"/>
              <a:gd name="connsiteX31" fmla="*/ 1225118 w 1784412"/>
              <a:gd name="connsiteY31" fmla="*/ 8878 h 749366"/>
              <a:gd name="connsiteX32" fmla="*/ 1233996 w 1784412"/>
              <a:gd name="connsiteY32" fmla="*/ 35511 h 749366"/>
              <a:gd name="connsiteX33" fmla="*/ 1260629 w 1784412"/>
              <a:gd name="connsiteY33" fmla="*/ 159798 h 749366"/>
              <a:gd name="connsiteX34" fmla="*/ 1269507 w 1784412"/>
              <a:gd name="connsiteY34" fmla="*/ 319596 h 749366"/>
              <a:gd name="connsiteX35" fmla="*/ 1278384 w 1784412"/>
              <a:gd name="connsiteY35" fmla="*/ 452761 h 749366"/>
              <a:gd name="connsiteX36" fmla="*/ 1305017 w 1784412"/>
              <a:gd name="connsiteY36" fmla="*/ 443884 h 749366"/>
              <a:gd name="connsiteX37" fmla="*/ 1322773 w 1784412"/>
              <a:gd name="connsiteY37" fmla="*/ 426128 h 749366"/>
              <a:gd name="connsiteX38" fmla="*/ 1340528 w 1784412"/>
              <a:gd name="connsiteY38" fmla="*/ 461639 h 749366"/>
              <a:gd name="connsiteX39" fmla="*/ 1349406 w 1784412"/>
              <a:gd name="connsiteY39" fmla="*/ 541538 h 749366"/>
              <a:gd name="connsiteX40" fmla="*/ 1358283 w 1784412"/>
              <a:gd name="connsiteY40" fmla="*/ 568171 h 749366"/>
              <a:gd name="connsiteX41" fmla="*/ 1376039 w 1784412"/>
              <a:gd name="connsiteY41" fmla="*/ 639193 h 749366"/>
              <a:gd name="connsiteX42" fmla="*/ 1402672 w 1784412"/>
              <a:gd name="connsiteY42" fmla="*/ 719092 h 749366"/>
              <a:gd name="connsiteX43" fmla="*/ 1447060 w 1784412"/>
              <a:gd name="connsiteY43" fmla="*/ 727969 h 749366"/>
              <a:gd name="connsiteX44" fmla="*/ 1455938 w 1784412"/>
              <a:gd name="connsiteY44" fmla="*/ 701336 h 749366"/>
              <a:gd name="connsiteX45" fmla="*/ 1473693 w 1784412"/>
              <a:gd name="connsiteY45" fmla="*/ 621437 h 749366"/>
              <a:gd name="connsiteX46" fmla="*/ 1482571 w 1784412"/>
              <a:gd name="connsiteY46" fmla="*/ 541538 h 749366"/>
              <a:gd name="connsiteX47" fmla="*/ 1500326 w 1784412"/>
              <a:gd name="connsiteY47" fmla="*/ 488272 h 749366"/>
              <a:gd name="connsiteX48" fmla="*/ 1518081 w 1784412"/>
              <a:gd name="connsiteY48" fmla="*/ 532660 h 749366"/>
              <a:gd name="connsiteX49" fmla="*/ 1526959 w 1784412"/>
              <a:gd name="connsiteY49" fmla="*/ 559293 h 749366"/>
              <a:gd name="connsiteX50" fmla="*/ 1562470 w 1784412"/>
              <a:gd name="connsiteY50" fmla="*/ 612560 h 749366"/>
              <a:gd name="connsiteX51" fmla="*/ 1589103 w 1784412"/>
              <a:gd name="connsiteY51" fmla="*/ 603682 h 749366"/>
              <a:gd name="connsiteX52" fmla="*/ 1606858 w 1784412"/>
              <a:gd name="connsiteY52" fmla="*/ 550416 h 749366"/>
              <a:gd name="connsiteX53" fmla="*/ 1624614 w 1784412"/>
              <a:gd name="connsiteY53" fmla="*/ 506027 h 749366"/>
              <a:gd name="connsiteX54" fmla="*/ 1633491 w 1784412"/>
              <a:gd name="connsiteY54" fmla="*/ 470517 h 749366"/>
              <a:gd name="connsiteX55" fmla="*/ 1651247 w 1784412"/>
              <a:gd name="connsiteY55" fmla="*/ 426128 h 749366"/>
              <a:gd name="connsiteX56" fmla="*/ 1669002 w 1784412"/>
              <a:gd name="connsiteY56" fmla="*/ 372862 h 749366"/>
              <a:gd name="connsiteX57" fmla="*/ 1686757 w 1784412"/>
              <a:gd name="connsiteY57" fmla="*/ 390618 h 749366"/>
              <a:gd name="connsiteX58" fmla="*/ 1722268 w 1784412"/>
              <a:gd name="connsiteY58" fmla="*/ 443884 h 749366"/>
              <a:gd name="connsiteX59" fmla="*/ 1748901 w 1784412"/>
              <a:gd name="connsiteY59" fmla="*/ 470517 h 749366"/>
              <a:gd name="connsiteX60" fmla="*/ 1784412 w 1784412"/>
              <a:gd name="connsiteY60" fmla="*/ 470517 h 749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784412" h="749366">
                <a:moveTo>
                  <a:pt x="0" y="408373"/>
                </a:moveTo>
                <a:cubicBezTo>
                  <a:pt x="10893" y="417087"/>
                  <a:pt x="52174" y="452216"/>
                  <a:pt x="71021" y="461639"/>
                </a:cubicBezTo>
                <a:cubicBezTo>
                  <a:pt x="79391" y="465824"/>
                  <a:pt x="88776" y="467558"/>
                  <a:pt x="97654" y="470517"/>
                </a:cubicBezTo>
                <a:cubicBezTo>
                  <a:pt x="130318" y="462351"/>
                  <a:pt x="134554" y="465522"/>
                  <a:pt x="159798" y="443884"/>
                </a:cubicBezTo>
                <a:cubicBezTo>
                  <a:pt x="172508" y="432990"/>
                  <a:pt x="183472" y="420210"/>
                  <a:pt x="195309" y="408373"/>
                </a:cubicBezTo>
                <a:cubicBezTo>
                  <a:pt x="204187" y="399495"/>
                  <a:pt x="210031" y="385710"/>
                  <a:pt x="221942" y="381740"/>
                </a:cubicBezTo>
                <a:cubicBezTo>
                  <a:pt x="230820" y="378781"/>
                  <a:pt x="240205" y="377047"/>
                  <a:pt x="248575" y="372862"/>
                </a:cubicBezTo>
                <a:cubicBezTo>
                  <a:pt x="317414" y="338443"/>
                  <a:pt x="234898" y="368544"/>
                  <a:pt x="301841" y="346229"/>
                </a:cubicBezTo>
                <a:lnTo>
                  <a:pt x="346229" y="390618"/>
                </a:lnTo>
                <a:cubicBezTo>
                  <a:pt x="352846" y="397235"/>
                  <a:pt x="350922" y="408881"/>
                  <a:pt x="355107" y="417251"/>
                </a:cubicBezTo>
                <a:cubicBezTo>
                  <a:pt x="359879" y="426794"/>
                  <a:pt x="366944" y="435006"/>
                  <a:pt x="372862" y="443884"/>
                </a:cubicBezTo>
                <a:cubicBezTo>
                  <a:pt x="390617" y="440925"/>
                  <a:pt x="410393" y="443748"/>
                  <a:pt x="426128" y="435006"/>
                </a:cubicBezTo>
                <a:cubicBezTo>
                  <a:pt x="439062" y="427820"/>
                  <a:pt x="442299" y="409957"/>
                  <a:pt x="452761" y="399495"/>
                </a:cubicBezTo>
                <a:cubicBezTo>
                  <a:pt x="460306" y="391950"/>
                  <a:pt x="470516" y="387658"/>
                  <a:pt x="479394" y="381740"/>
                </a:cubicBezTo>
                <a:cubicBezTo>
                  <a:pt x="513407" y="404415"/>
                  <a:pt x="505760" y="392955"/>
                  <a:pt x="523782" y="435006"/>
                </a:cubicBezTo>
                <a:cubicBezTo>
                  <a:pt x="527468" y="443607"/>
                  <a:pt x="525471" y="455648"/>
                  <a:pt x="532660" y="461639"/>
                </a:cubicBezTo>
                <a:cubicBezTo>
                  <a:pt x="544902" y="471841"/>
                  <a:pt x="562252" y="473476"/>
                  <a:pt x="577048" y="479394"/>
                </a:cubicBezTo>
                <a:cubicBezTo>
                  <a:pt x="593563" y="495909"/>
                  <a:pt x="601359" y="501384"/>
                  <a:pt x="612559" y="523783"/>
                </a:cubicBezTo>
                <a:cubicBezTo>
                  <a:pt x="616744" y="532153"/>
                  <a:pt x="615591" y="543109"/>
                  <a:pt x="621437" y="550416"/>
                </a:cubicBezTo>
                <a:cubicBezTo>
                  <a:pt x="628102" y="558747"/>
                  <a:pt x="639192" y="562253"/>
                  <a:pt x="648070" y="568171"/>
                </a:cubicBezTo>
                <a:cubicBezTo>
                  <a:pt x="711801" y="536306"/>
                  <a:pt x="661182" y="568956"/>
                  <a:pt x="701336" y="523783"/>
                </a:cubicBezTo>
                <a:cubicBezTo>
                  <a:pt x="718018" y="505016"/>
                  <a:pt x="754602" y="470517"/>
                  <a:pt x="754602" y="470517"/>
                </a:cubicBezTo>
                <a:cubicBezTo>
                  <a:pt x="760520" y="482354"/>
                  <a:pt x="765791" y="494537"/>
                  <a:pt x="772357" y="506027"/>
                </a:cubicBezTo>
                <a:cubicBezTo>
                  <a:pt x="777651" y="515291"/>
                  <a:pt x="785910" y="522853"/>
                  <a:pt x="790113" y="532660"/>
                </a:cubicBezTo>
                <a:cubicBezTo>
                  <a:pt x="794919" y="543875"/>
                  <a:pt x="791368" y="558643"/>
                  <a:pt x="798990" y="568171"/>
                </a:cubicBezTo>
                <a:cubicBezTo>
                  <a:pt x="804836" y="575478"/>
                  <a:pt x="816745" y="574090"/>
                  <a:pt x="825623" y="577049"/>
                </a:cubicBezTo>
                <a:cubicBezTo>
                  <a:pt x="885718" y="436826"/>
                  <a:pt x="809401" y="607872"/>
                  <a:pt x="914400" y="408373"/>
                </a:cubicBezTo>
                <a:cubicBezTo>
                  <a:pt x="924896" y="388430"/>
                  <a:pt x="930241" y="366014"/>
                  <a:pt x="941033" y="346229"/>
                </a:cubicBezTo>
                <a:cubicBezTo>
                  <a:pt x="949689" y="330360"/>
                  <a:pt x="1026112" y="200239"/>
                  <a:pt x="1056443" y="159798"/>
                </a:cubicBezTo>
                <a:cubicBezTo>
                  <a:pt x="1079181" y="129481"/>
                  <a:pt x="1100667" y="97819"/>
                  <a:pt x="1127464" y="71022"/>
                </a:cubicBezTo>
                <a:cubicBezTo>
                  <a:pt x="1173437" y="25049"/>
                  <a:pt x="1152931" y="48903"/>
                  <a:pt x="1189608" y="0"/>
                </a:cubicBezTo>
                <a:cubicBezTo>
                  <a:pt x="1201445" y="2959"/>
                  <a:pt x="1215591" y="1256"/>
                  <a:pt x="1225118" y="8878"/>
                </a:cubicBezTo>
                <a:cubicBezTo>
                  <a:pt x="1232425" y="14724"/>
                  <a:pt x="1231534" y="26483"/>
                  <a:pt x="1233996" y="35511"/>
                </a:cubicBezTo>
                <a:cubicBezTo>
                  <a:pt x="1252956" y="105029"/>
                  <a:pt x="1250071" y="96452"/>
                  <a:pt x="1260629" y="159798"/>
                </a:cubicBezTo>
                <a:cubicBezTo>
                  <a:pt x="1263588" y="213064"/>
                  <a:pt x="1266280" y="266346"/>
                  <a:pt x="1269507" y="319596"/>
                </a:cubicBezTo>
                <a:cubicBezTo>
                  <a:pt x="1272198" y="364001"/>
                  <a:pt x="1266163" y="409986"/>
                  <a:pt x="1278384" y="452761"/>
                </a:cubicBezTo>
                <a:cubicBezTo>
                  <a:pt x="1280955" y="461759"/>
                  <a:pt x="1296139" y="446843"/>
                  <a:pt x="1305017" y="443884"/>
                </a:cubicBezTo>
                <a:cubicBezTo>
                  <a:pt x="1310936" y="437965"/>
                  <a:pt x="1315286" y="422385"/>
                  <a:pt x="1322773" y="426128"/>
                </a:cubicBezTo>
                <a:cubicBezTo>
                  <a:pt x="1334610" y="432046"/>
                  <a:pt x="1337552" y="448744"/>
                  <a:pt x="1340528" y="461639"/>
                </a:cubicBezTo>
                <a:cubicBezTo>
                  <a:pt x="1346554" y="487750"/>
                  <a:pt x="1345001" y="515106"/>
                  <a:pt x="1349406" y="541538"/>
                </a:cubicBezTo>
                <a:cubicBezTo>
                  <a:pt x="1350944" y="550768"/>
                  <a:pt x="1355821" y="559143"/>
                  <a:pt x="1358283" y="568171"/>
                </a:cubicBezTo>
                <a:cubicBezTo>
                  <a:pt x="1364704" y="591714"/>
                  <a:pt x="1371253" y="615264"/>
                  <a:pt x="1376039" y="639193"/>
                </a:cubicBezTo>
                <a:cubicBezTo>
                  <a:pt x="1391131" y="714654"/>
                  <a:pt x="1368107" y="684527"/>
                  <a:pt x="1402672" y="719092"/>
                </a:cubicBezTo>
                <a:cubicBezTo>
                  <a:pt x="1411856" y="746645"/>
                  <a:pt x="1408664" y="766365"/>
                  <a:pt x="1447060" y="727969"/>
                </a:cubicBezTo>
                <a:cubicBezTo>
                  <a:pt x="1453677" y="721352"/>
                  <a:pt x="1453367" y="710334"/>
                  <a:pt x="1455938" y="701336"/>
                </a:cubicBezTo>
                <a:cubicBezTo>
                  <a:pt x="1461475" y="681956"/>
                  <a:pt x="1471079" y="639737"/>
                  <a:pt x="1473693" y="621437"/>
                </a:cubicBezTo>
                <a:cubicBezTo>
                  <a:pt x="1477483" y="594909"/>
                  <a:pt x="1477316" y="567815"/>
                  <a:pt x="1482571" y="541538"/>
                </a:cubicBezTo>
                <a:cubicBezTo>
                  <a:pt x="1486241" y="523186"/>
                  <a:pt x="1500326" y="488272"/>
                  <a:pt x="1500326" y="488272"/>
                </a:cubicBezTo>
                <a:cubicBezTo>
                  <a:pt x="1506244" y="503068"/>
                  <a:pt x="1512486" y="517739"/>
                  <a:pt x="1518081" y="532660"/>
                </a:cubicBezTo>
                <a:cubicBezTo>
                  <a:pt x="1521367" y="541422"/>
                  <a:pt x="1522414" y="551113"/>
                  <a:pt x="1526959" y="559293"/>
                </a:cubicBezTo>
                <a:cubicBezTo>
                  <a:pt x="1537322" y="577947"/>
                  <a:pt x="1562470" y="612560"/>
                  <a:pt x="1562470" y="612560"/>
                </a:cubicBezTo>
                <a:cubicBezTo>
                  <a:pt x="1571348" y="609601"/>
                  <a:pt x="1583664" y="611297"/>
                  <a:pt x="1589103" y="603682"/>
                </a:cubicBezTo>
                <a:cubicBezTo>
                  <a:pt x="1599981" y="588452"/>
                  <a:pt x="1600462" y="568005"/>
                  <a:pt x="1606858" y="550416"/>
                </a:cubicBezTo>
                <a:cubicBezTo>
                  <a:pt x="1612304" y="535439"/>
                  <a:pt x="1619575" y="521145"/>
                  <a:pt x="1624614" y="506027"/>
                </a:cubicBezTo>
                <a:cubicBezTo>
                  <a:pt x="1628472" y="494452"/>
                  <a:pt x="1629633" y="482092"/>
                  <a:pt x="1633491" y="470517"/>
                </a:cubicBezTo>
                <a:cubicBezTo>
                  <a:pt x="1638530" y="455399"/>
                  <a:pt x="1645801" y="441105"/>
                  <a:pt x="1651247" y="426128"/>
                </a:cubicBezTo>
                <a:cubicBezTo>
                  <a:pt x="1657643" y="408539"/>
                  <a:pt x="1669002" y="372862"/>
                  <a:pt x="1669002" y="372862"/>
                </a:cubicBezTo>
                <a:cubicBezTo>
                  <a:pt x="1674920" y="378781"/>
                  <a:pt x="1681735" y="383922"/>
                  <a:pt x="1686757" y="390618"/>
                </a:cubicBezTo>
                <a:cubicBezTo>
                  <a:pt x="1699561" y="407690"/>
                  <a:pt x="1707179" y="428795"/>
                  <a:pt x="1722268" y="443884"/>
                </a:cubicBezTo>
                <a:cubicBezTo>
                  <a:pt x="1731146" y="452762"/>
                  <a:pt x="1737361" y="465571"/>
                  <a:pt x="1748901" y="470517"/>
                </a:cubicBezTo>
                <a:cubicBezTo>
                  <a:pt x="1759781" y="475180"/>
                  <a:pt x="1772575" y="470517"/>
                  <a:pt x="1784412" y="470517"/>
                </a:cubicBezTo>
              </a:path>
            </a:pathLst>
          </a:custGeom>
          <a:noFill/>
          <a:ln w="28575">
            <a:solidFill>
              <a:schemeClr val="accent6"/>
            </a:solidFill>
            <a:headEnd type="none" w="med" len="med"/>
            <a:tailEnd type="triangle" w="lg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821" name="Picture 5" descr="C:\Users\Laszlo.Mezo\AppData\Local\Microsoft\Windows\Temporary Internet Files\Content.IE5\9IYTNHAN\MC90043485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600" y="3549531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982" y="5301208"/>
            <a:ext cx="1141954" cy="91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20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7" y="417983"/>
            <a:ext cx="6744047" cy="1066801"/>
          </a:xfrm>
        </p:spPr>
        <p:txBody>
          <a:bodyPr>
            <a:normAutofit fontScale="90000"/>
          </a:bodyPr>
          <a:lstStyle/>
          <a:p>
            <a:r>
              <a:rPr lang="hu-HU" dirty="0">
                <a:latin typeface="Arial Black" pitchFamily="34" charset="0"/>
              </a:rPr>
              <a:t>A háztartások </a:t>
            </a:r>
            <a:r>
              <a:rPr lang="hu-HU" dirty="0" smtClean="0">
                <a:latin typeface="Arial Black" pitchFamily="34" charset="0"/>
              </a:rPr>
              <a:t>továbbra is megtakarítási </a:t>
            </a:r>
            <a:r>
              <a:rPr lang="hu-HU" dirty="0">
                <a:latin typeface="Arial Black" pitchFamily="34" charset="0"/>
              </a:rPr>
              <a:t>módban</a:t>
            </a:r>
            <a:br>
              <a:rPr lang="hu-HU" dirty="0">
                <a:latin typeface="Arial Black" pitchFamily="34" charset="0"/>
              </a:rPr>
            </a:b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283092423"/>
              </p:ext>
            </p:extLst>
          </p:nvPr>
        </p:nvGraphicFramePr>
        <p:xfrm>
          <a:off x="3419872" y="1340768"/>
          <a:ext cx="3995829" cy="2446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987248628"/>
              </p:ext>
            </p:extLst>
          </p:nvPr>
        </p:nvGraphicFramePr>
        <p:xfrm>
          <a:off x="2195736" y="4021594"/>
          <a:ext cx="5244581" cy="2647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Oval 5"/>
          <p:cNvSpPr/>
          <p:nvPr/>
        </p:nvSpPr>
        <p:spPr>
          <a:xfrm>
            <a:off x="2816190" y="5587030"/>
            <a:ext cx="4536504" cy="43204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http://www.kotulas.com/wcsstore/KotulaStorefrontAssetStore/images/icons/low-price-guarantee.gif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5"/>
          <a:stretch/>
        </p:blipFill>
        <p:spPr bwMode="auto">
          <a:xfrm>
            <a:off x="7596336" y="3429000"/>
            <a:ext cx="1577054" cy="125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25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284241" y="223838"/>
            <a:ext cx="2024063" cy="2209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GB" sz="13900" dirty="0">
                <a:solidFill>
                  <a:srgbClr val="2FAFD9">
                    <a:lumMod val="20000"/>
                    <a:lumOff val="80000"/>
                  </a:srgbClr>
                </a:solidFill>
                <a:latin typeface="Britannic Bold" pitchFamily="34" charset="0"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1953" y="44624"/>
            <a:ext cx="7162575" cy="952500"/>
          </a:xfrm>
        </p:spPr>
        <p:txBody>
          <a:bodyPr>
            <a:normAutofit/>
          </a:bodyPr>
          <a:lstStyle/>
          <a:p>
            <a:r>
              <a:rPr lang="hu-HU" dirty="0" smtClean="0"/>
              <a:t>A fogyasztók árérzékenysége nő</a:t>
            </a:r>
            <a:endParaRPr lang="en-US" dirty="0">
              <a:latin typeface="Arial Black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82106468"/>
              </p:ext>
            </p:extLst>
          </p:nvPr>
        </p:nvGraphicFramePr>
        <p:xfrm>
          <a:off x="2267744" y="877027"/>
          <a:ext cx="4516103" cy="31132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123728" y="6552728"/>
            <a:ext cx="6773406" cy="26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prstTxWarp prst="textNoShape">
              <a:avLst/>
            </a:prstTxWarp>
          </a:bodyPr>
          <a:lstStyle/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800" dirty="0" smtClean="0">
                <a:latin typeface="Arial" pitchFamily="-28" charset="0"/>
              </a:rPr>
              <a:t>Információ</a:t>
            </a:r>
            <a:r>
              <a:rPr lang="en-US" sz="800" dirty="0" smtClean="0">
                <a:latin typeface="Arial" pitchFamily="-28" charset="0"/>
              </a:rPr>
              <a:t>: </a:t>
            </a:r>
            <a:r>
              <a:rPr lang="en-US" sz="800" dirty="0">
                <a:latin typeface="Arial" pitchFamily="-28" charset="0"/>
              </a:rPr>
              <a:t>Global TGI (2011) - *Exact attitude statement might differ by country / </a:t>
            </a:r>
            <a:endParaRPr lang="hu-HU" sz="800" dirty="0">
              <a:latin typeface="Arial" pitchFamily="-28" charset="0"/>
            </a:endParaRP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en-US" sz="800" dirty="0">
                <a:latin typeface="Arial" pitchFamily="-28" charset="0"/>
              </a:rPr>
              <a:t>OMG Evolution of the Consumer , July </a:t>
            </a:r>
            <a:r>
              <a:rPr lang="en-US" sz="800" dirty="0" smtClean="0">
                <a:latin typeface="Arial" pitchFamily="-28" charset="0"/>
              </a:rPr>
              <a:t>2009</a:t>
            </a:r>
            <a:r>
              <a:rPr lang="hu-HU" sz="800" dirty="0" smtClean="0">
                <a:latin typeface="Arial" pitchFamily="-28" charset="0"/>
              </a:rPr>
              <a:t> / Nielsen </a:t>
            </a:r>
            <a:r>
              <a:rPr lang="hu-HU" sz="800" dirty="0">
                <a:latin typeface="Arial" pitchFamily="-28" charset="0"/>
              </a:rPr>
              <a:t>2011</a:t>
            </a:r>
            <a:endParaRPr lang="en-US" sz="800" dirty="0">
              <a:latin typeface="Arial" pitchFamily="-28" charset="0"/>
            </a:endParaRPr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949793027"/>
              </p:ext>
            </p:extLst>
          </p:nvPr>
        </p:nvGraphicFramePr>
        <p:xfrm>
          <a:off x="4747388" y="3717032"/>
          <a:ext cx="4171460" cy="26862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 rot="18981748">
            <a:off x="4793421" y="5698492"/>
            <a:ext cx="1066266" cy="26161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100" b="1" dirty="0" smtClean="0"/>
              <a:t>Árcsökkenés</a:t>
            </a:r>
            <a:endParaRPr lang="en-US" sz="1100" b="1" dirty="0"/>
          </a:p>
        </p:txBody>
      </p:sp>
      <p:sp>
        <p:nvSpPr>
          <p:cNvPr id="15" name="TextBox 14"/>
          <p:cNvSpPr txBox="1"/>
          <p:nvPr/>
        </p:nvSpPr>
        <p:spPr>
          <a:xfrm rot="18981748">
            <a:off x="5418594" y="5698493"/>
            <a:ext cx="1066266" cy="26161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100" b="1" dirty="0" smtClean="0"/>
              <a:t>Árak</a:t>
            </a:r>
            <a:endParaRPr lang="en-US" sz="1100" b="1" dirty="0"/>
          </a:p>
        </p:txBody>
      </p:sp>
      <p:sp>
        <p:nvSpPr>
          <p:cNvPr id="17" name="TextBox 16"/>
          <p:cNvSpPr txBox="1"/>
          <p:nvPr/>
        </p:nvSpPr>
        <p:spPr>
          <a:xfrm rot="18981748">
            <a:off x="5956780" y="5698492"/>
            <a:ext cx="1066266" cy="26161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100" b="1" dirty="0" smtClean="0"/>
              <a:t>Minőség</a:t>
            </a:r>
            <a:endParaRPr lang="en-US" sz="1100" b="1" dirty="0"/>
          </a:p>
        </p:txBody>
      </p:sp>
      <p:sp>
        <p:nvSpPr>
          <p:cNvPr id="18" name="TextBox 17"/>
          <p:cNvSpPr txBox="1"/>
          <p:nvPr/>
        </p:nvSpPr>
        <p:spPr>
          <a:xfrm rot="18981748">
            <a:off x="6531860" y="5704989"/>
            <a:ext cx="1066266" cy="26161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100" b="1" dirty="0" smtClean="0"/>
              <a:t>Minőség</a:t>
            </a:r>
            <a:endParaRPr lang="en-US" sz="1100" b="1" dirty="0"/>
          </a:p>
        </p:txBody>
      </p:sp>
      <p:sp>
        <p:nvSpPr>
          <p:cNvPr id="20" name="TextBox 19"/>
          <p:cNvSpPr txBox="1"/>
          <p:nvPr/>
        </p:nvSpPr>
        <p:spPr>
          <a:xfrm rot="18981748">
            <a:off x="7116140" y="5704989"/>
            <a:ext cx="1066266" cy="26161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100" b="1" dirty="0" smtClean="0"/>
              <a:t>Segítő eladók</a:t>
            </a:r>
            <a:endParaRPr lang="en-US" sz="1100" b="1" dirty="0"/>
          </a:p>
        </p:txBody>
      </p:sp>
      <p:sp>
        <p:nvSpPr>
          <p:cNvPr id="21" name="TextBox 20"/>
          <p:cNvSpPr txBox="1"/>
          <p:nvPr/>
        </p:nvSpPr>
        <p:spPr>
          <a:xfrm rot="18981748">
            <a:off x="7791347" y="5708154"/>
            <a:ext cx="1066266" cy="26161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sz="1100" b="1" dirty="0" smtClean="0"/>
              <a:t>Sorbanállás</a:t>
            </a:r>
            <a:endParaRPr lang="en-US" sz="1100" b="1" dirty="0"/>
          </a:p>
        </p:txBody>
      </p:sp>
      <p:pic>
        <p:nvPicPr>
          <p:cNvPr id="32769" name="Picture 1" descr="C:\Users\Laszlo.Mezo\AppData\Local\Microsoft\Windows\Temporary Internet Files\Content.IE5\4110F0CL\MP900432855[1]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847" y="1327960"/>
            <a:ext cx="2528752" cy="189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43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PEDIG TÖBBRE VÁGYUNK!</a:t>
            </a:r>
            <a:endParaRPr lang="en-US" dirty="0"/>
          </a:p>
        </p:txBody>
      </p:sp>
      <p:pic>
        <p:nvPicPr>
          <p:cNvPr id="12290" name="Picture 2" descr="http://authorspeaks.files.wordpress.com/2011/06/need-more-spa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72816"/>
            <a:ext cx="40324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05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Placeholder 1038"/>
          <p:cNvSpPr>
            <a:spLocks noGrp="1"/>
          </p:cNvSpPr>
          <p:nvPr>
            <p:ph type="body" sz="quarter" idx="11"/>
          </p:nvPr>
        </p:nvSpPr>
        <p:spPr>
          <a:xfrm>
            <a:off x="143346" y="6237436"/>
            <a:ext cx="7092950" cy="215900"/>
          </a:xfrm>
        </p:spPr>
        <p:txBody>
          <a:bodyPr/>
          <a:lstStyle/>
          <a:p>
            <a:pPr algn="l" eaLnBrk="1" hangingPunct="1">
              <a:buClr>
                <a:schemeClr val="accent6"/>
              </a:buClr>
              <a:defRPr/>
            </a:pPr>
            <a:r>
              <a:rPr lang="hu-HU" dirty="0" smtClean="0">
                <a:solidFill>
                  <a:schemeClr val="accent2"/>
                </a:solidFill>
              </a:rPr>
              <a:t>Információ</a:t>
            </a:r>
            <a:r>
              <a:rPr lang="en-GB" dirty="0" smtClean="0">
                <a:solidFill>
                  <a:schemeClr val="accent2"/>
                </a:solidFill>
              </a:rPr>
              <a:t>: nVision Research | Base: 740-4,200 online respondents per country aged 16-64 (Mexico 16-54), 2011 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1030" name="Title 6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5671" cy="757238"/>
          </a:xfrm>
        </p:spPr>
        <p:txBody>
          <a:bodyPr/>
          <a:lstStyle/>
          <a:p>
            <a:pPr eaLnBrk="1" hangingPunct="1">
              <a:defRPr/>
            </a:pPr>
            <a:r>
              <a:rPr lang="hu-HU" dirty="0" smtClean="0"/>
              <a:t>Materialista országok 2011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hu-HU" sz="2000" dirty="0" smtClean="0">
                <a:solidFill>
                  <a:schemeClr val="accent6">
                    <a:lumMod val="75000"/>
                  </a:schemeClr>
                </a:solidFill>
              </a:rPr>
              <a:t>A társadalmi státusz meghatározó tényezője az erős vágy többet birtokolni</a:t>
            </a:r>
            <a:endParaRPr lang="en-GB" sz="20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9034" y="1268760"/>
            <a:ext cx="8907462" cy="4892675"/>
            <a:chOff x="129034" y="1268760"/>
            <a:chExt cx="8907462" cy="4892675"/>
          </a:xfrm>
        </p:grpSpPr>
        <p:pic>
          <p:nvPicPr>
            <p:cNvPr id="24578" name="Picture 83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034" y="1268760"/>
              <a:ext cx="8907462" cy="4892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Freeform 5"/>
            <p:cNvSpPr/>
            <p:nvPr/>
          </p:nvSpPr>
          <p:spPr>
            <a:xfrm>
              <a:off x="3379694" y="2635624"/>
              <a:ext cx="2331067" cy="2644588"/>
            </a:xfrm>
            <a:custGeom>
              <a:avLst/>
              <a:gdLst>
                <a:gd name="connsiteX0" fmla="*/ 0 w 2331067"/>
                <a:gd name="connsiteY0" fmla="*/ 564776 h 2644588"/>
                <a:gd name="connsiteX1" fmla="*/ 8965 w 2331067"/>
                <a:gd name="connsiteY1" fmla="*/ 502023 h 2644588"/>
                <a:gd name="connsiteX2" fmla="*/ 44824 w 2331067"/>
                <a:gd name="connsiteY2" fmla="*/ 430305 h 2644588"/>
                <a:gd name="connsiteX3" fmla="*/ 62753 w 2331067"/>
                <a:gd name="connsiteY3" fmla="*/ 394447 h 2644588"/>
                <a:gd name="connsiteX4" fmla="*/ 80682 w 2331067"/>
                <a:gd name="connsiteY4" fmla="*/ 376517 h 2644588"/>
                <a:gd name="connsiteX5" fmla="*/ 116541 w 2331067"/>
                <a:gd name="connsiteY5" fmla="*/ 313764 h 2644588"/>
                <a:gd name="connsiteX6" fmla="*/ 170330 w 2331067"/>
                <a:gd name="connsiteY6" fmla="*/ 259976 h 2644588"/>
                <a:gd name="connsiteX7" fmla="*/ 224118 w 2331067"/>
                <a:gd name="connsiteY7" fmla="*/ 224117 h 2644588"/>
                <a:gd name="connsiteX8" fmla="*/ 277906 w 2331067"/>
                <a:gd name="connsiteY8" fmla="*/ 206188 h 2644588"/>
                <a:gd name="connsiteX9" fmla="*/ 304800 w 2331067"/>
                <a:gd name="connsiteY9" fmla="*/ 197223 h 2644588"/>
                <a:gd name="connsiteX10" fmla="*/ 331694 w 2331067"/>
                <a:gd name="connsiteY10" fmla="*/ 179294 h 2644588"/>
                <a:gd name="connsiteX11" fmla="*/ 385482 w 2331067"/>
                <a:gd name="connsiteY11" fmla="*/ 161364 h 2644588"/>
                <a:gd name="connsiteX12" fmla="*/ 457200 w 2331067"/>
                <a:gd name="connsiteY12" fmla="*/ 125505 h 2644588"/>
                <a:gd name="connsiteX13" fmla="*/ 484094 w 2331067"/>
                <a:gd name="connsiteY13" fmla="*/ 116541 h 2644588"/>
                <a:gd name="connsiteX14" fmla="*/ 564777 w 2331067"/>
                <a:gd name="connsiteY14" fmla="*/ 80682 h 2644588"/>
                <a:gd name="connsiteX15" fmla="*/ 591671 w 2331067"/>
                <a:gd name="connsiteY15" fmla="*/ 71717 h 2644588"/>
                <a:gd name="connsiteX16" fmla="*/ 618565 w 2331067"/>
                <a:gd name="connsiteY16" fmla="*/ 53788 h 2644588"/>
                <a:gd name="connsiteX17" fmla="*/ 681318 w 2331067"/>
                <a:gd name="connsiteY17" fmla="*/ 44823 h 2644588"/>
                <a:gd name="connsiteX18" fmla="*/ 815788 w 2331067"/>
                <a:gd name="connsiteY18" fmla="*/ 17929 h 2644588"/>
                <a:gd name="connsiteX19" fmla="*/ 842682 w 2331067"/>
                <a:gd name="connsiteY19" fmla="*/ 8964 h 2644588"/>
                <a:gd name="connsiteX20" fmla="*/ 878541 w 2331067"/>
                <a:gd name="connsiteY20" fmla="*/ 0 h 2644588"/>
                <a:gd name="connsiteX21" fmla="*/ 977153 w 2331067"/>
                <a:gd name="connsiteY21" fmla="*/ 8964 h 2644588"/>
                <a:gd name="connsiteX22" fmla="*/ 1048871 w 2331067"/>
                <a:gd name="connsiteY22" fmla="*/ 26894 h 2644588"/>
                <a:gd name="connsiteX23" fmla="*/ 1075765 w 2331067"/>
                <a:gd name="connsiteY23" fmla="*/ 35858 h 2644588"/>
                <a:gd name="connsiteX24" fmla="*/ 1174377 w 2331067"/>
                <a:gd name="connsiteY24" fmla="*/ 53788 h 2644588"/>
                <a:gd name="connsiteX25" fmla="*/ 1201271 w 2331067"/>
                <a:gd name="connsiteY25" fmla="*/ 62752 h 2644588"/>
                <a:gd name="connsiteX26" fmla="*/ 1344706 w 2331067"/>
                <a:gd name="connsiteY26" fmla="*/ 98611 h 2644588"/>
                <a:gd name="connsiteX27" fmla="*/ 1398494 w 2331067"/>
                <a:gd name="connsiteY27" fmla="*/ 116541 h 2644588"/>
                <a:gd name="connsiteX28" fmla="*/ 1425388 w 2331067"/>
                <a:gd name="connsiteY28" fmla="*/ 125505 h 2644588"/>
                <a:gd name="connsiteX29" fmla="*/ 1470212 w 2331067"/>
                <a:gd name="connsiteY29" fmla="*/ 152400 h 2644588"/>
                <a:gd name="connsiteX30" fmla="*/ 1524000 w 2331067"/>
                <a:gd name="connsiteY30" fmla="*/ 188258 h 2644588"/>
                <a:gd name="connsiteX31" fmla="*/ 1541930 w 2331067"/>
                <a:gd name="connsiteY31" fmla="*/ 206188 h 2644588"/>
                <a:gd name="connsiteX32" fmla="*/ 1568824 w 2331067"/>
                <a:gd name="connsiteY32" fmla="*/ 215152 h 2644588"/>
                <a:gd name="connsiteX33" fmla="*/ 1586753 w 2331067"/>
                <a:gd name="connsiteY33" fmla="*/ 233082 h 2644588"/>
                <a:gd name="connsiteX34" fmla="*/ 1613647 w 2331067"/>
                <a:gd name="connsiteY34" fmla="*/ 242047 h 2644588"/>
                <a:gd name="connsiteX35" fmla="*/ 1640541 w 2331067"/>
                <a:gd name="connsiteY35" fmla="*/ 259976 h 2644588"/>
                <a:gd name="connsiteX36" fmla="*/ 1658471 w 2331067"/>
                <a:gd name="connsiteY36" fmla="*/ 286870 h 2644588"/>
                <a:gd name="connsiteX37" fmla="*/ 1694330 w 2331067"/>
                <a:gd name="connsiteY37" fmla="*/ 358588 h 2644588"/>
                <a:gd name="connsiteX38" fmla="*/ 1703294 w 2331067"/>
                <a:gd name="connsiteY38" fmla="*/ 394447 h 2644588"/>
                <a:gd name="connsiteX39" fmla="*/ 1721224 w 2331067"/>
                <a:gd name="connsiteY39" fmla="*/ 475129 h 2644588"/>
                <a:gd name="connsiteX40" fmla="*/ 1757082 w 2331067"/>
                <a:gd name="connsiteY40" fmla="*/ 528917 h 2644588"/>
                <a:gd name="connsiteX41" fmla="*/ 1783977 w 2331067"/>
                <a:gd name="connsiteY41" fmla="*/ 573741 h 2644588"/>
                <a:gd name="connsiteX42" fmla="*/ 1792941 w 2331067"/>
                <a:gd name="connsiteY42" fmla="*/ 600635 h 2644588"/>
                <a:gd name="connsiteX43" fmla="*/ 1810871 w 2331067"/>
                <a:gd name="connsiteY43" fmla="*/ 618564 h 2644588"/>
                <a:gd name="connsiteX44" fmla="*/ 1873624 w 2331067"/>
                <a:gd name="connsiteY44" fmla="*/ 717176 h 2644588"/>
                <a:gd name="connsiteX45" fmla="*/ 1909482 w 2331067"/>
                <a:gd name="connsiteY45" fmla="*/ 770964 h 2644588"/>
                <a:gd name="connsiteX46" fmla="*/ 1945341 w 2331067"/>
                <a:gd name="connsiteY46" fmla="*/ 824752 h 2644588"/>
                <a:gd name="connsiteX47" fmla="*/ 1990165 w 2331067"/>
                <a:gd name="connsiteY47" fmla="*/ 860611 h 2644588"/>
                <a:gd name="connsiteX48" fmla="*/ 2026024 w 2331067"/>
                <a:gd name="connsiteY48" fmla="*/ 896470 h 2644588"/>
                <a:gd name="connsiteX49" fmla="*/ 2151530 w 2331067"/>
                <a:gd name="connsiteY49" fmla="*/ 923364 h 2644588"/>
                <a:gd name="connsiteX50" fmla="*/ 2214282 w 2331067"/>
                <a:gd name="connsiteY50" fmla="*/ 941294 h 2644588"/>
                <a:gd name="connsiteX51" fmla="*/ 2232212 w 2331067"/>
                <a:gd name="connsiteY51" fmla="*/ 959223 h 2644588"/>
                <a:gd name="connsiteX52" fmla="*/ 2268071 w 2331067"/>
                <a:gd name="connsiteY52" fmla="*/ 1013011 h 2644588"/>
                <a:gd name="connsiteX53" fmla="*/ 2294965 w 2331067"/>
                <a:gd name="connsiteY53" fmla="*/ 1111623 h 2644588"/>
                <a:gd name="connsiteX54" fmla="*/ 2303930 w 2331067"/>
                <a:gd name="connsiteY54" fmla="*/ 1147482 h 2644588"/>
                <a:gd name="connsiteX55" fmla="*/ 2321859 w 2331067"/>
                <a:gd name="connsiteY55" fmla="*/ 1210235 h 2644588"/>
                <a:gd name="connsiteX56" fmla="*/ 2321859 w 2331067"/>
                <a:gd name="connsiteY56" fmla="*/ 1936376 h 2644588"/>
                <a:gd name="connsiteX57" fmla="*/ 2286000 w 2331067"/>
                <a:gd name="connsiteY57" fmla="*/ 2008094 h 2644588"/>
                <a:gd name="connsiteX58" fmla="*/ 2259106 w 2331067"/>
                <a:gd name="connsiteY58" fmla="*/ 2061882 h 2644588"/>
                <a:gd name="connsiteX59" fmla="*/ 2241177 w 2331067"/>
                <a:gd name="connsiteY59" fmla="*/ 2097741 h 2644588"/>
                <a:gd name="connsiteX60" fmla="*/ 2214282 w 2331067"/>
                <a:gd name="connsiteY60" fmla="*/ 2115670 h 2644588"/>
                <a:gd name="connsiteX61" fmla="*/ 2205318 w 2331067"/>
                <a:gd name="connsiteY61" fmla="*/ 2142564 h 2644588"/>
                <a:gd name="connsiteX62" fmla="*/ 2178424 w 2331067"/>
                <a:gd name="connsiteY62" fmla="*/ 2151529 h 2644588"/>
                <a:gd name="connsiteX63" fmla="*/ 2160494 w 2331067"/>
                <a:gd name="connsiteY63" fmla="*/ 2169458 h 2644588"/>
                <a:gd name="connsiteX64" fmla="*/ 2124635 w 2331067"/>
                <a:gd name="connsiteY64" fmla="*/ 2187388 h 2644588"/>
                <a:gd name="connsiteX65" fmla="*/ 2061882 w 2331067"/>
                <a:gd name="connsiteY65" fmla="*/ 2250141 h 2644588"/>
                <a:gd name="connsiteX66" fmla="*/ 2026024 w 2331067"/>
                <a:gd name="connsiteY66" fmla="*/ 2277035 h 2644588"/>
                <a:gd name="connsiteX67" fmla="*/ 1990165 w 2331067"/>
                <a:gd name="connsiteY67" fmla="*/ 2312894 h 2644588"/>
                <a:gd name="connsiteX68" fmla="*/ 1945341 w 2331067"/>
                <a:gd name="connsiteY68" fmla="*/ 2339788 h 2644588"/>
                <a:gd name="connsiteX69" fmla="*/ 1891553 w 2331067"/>
                <a:gd name="connsiteY69" fmla="*/ 2375647 h 2644588"/>
                <a:gd name="connsiteX70" fmla="*/ 1855694 w 2331067"/>
                <a:gd name="connsiteY70" fmla="*/ 2384611 h 2644588"/>
                <a:gd name="connsiteX71" fmla="*/ 1810871 w 2331067"/>
                <a:gd name="connsiteY71" fmla="*/ 2411505 h 2644588"/>
                <a:gd name="connsiteX72" fmla="*/ 1766047 w 2331067"/>
                <a:gd name="connsiteY72" fmla="*/ 2456329 h 2644588"/>
                <a:gd name="connsiteX73" fmla="*/ 1721224 w 2331067"/>
                <a:gd name="connsiteY73" fmla="*/ 2492188 h 2644588"/>
                <a:gd name="connsiteX74" fmla="*/ 1667435 w 2331067"/>
                <a:gd name="connsiteY74" fmla="*/ 2537011 h 2644588"/>
                <a:gd name="connsiteX75" fmla="*/ 1640541 w 2331067"/>
                <a:gd name="connsiteY75" fmla="*/ 2545976 h 2644588"/>
                <a:gd name="connsiteX76" fmla="*/ 1595718 w 2331067"/>
                <a:gd name="connsiteY76" fmla="*/ 2590800 h 2644588"/>
                <a:gd name="connsiteX77" fmla="*/ 1568824 w 2331067"/>
                <a:gd name="connsiteY77" fmla="*/ 2599764 h 2644588"/>
                <a:gd name="connsiteX78" fmla="*/ 1532965 w 2331067"/>
                <a:gd name="connsiteY78" fmla="*/ 2617694 h 2644588"/>
                <a:gd name="connsiteX79" fmla="*/ 1335741 w 2331067"/>
                <a:gd name="connsiteY79" fmla="*/ 2644588 h 2644588"/>
                <a:gd name="connsiteX80" fmla="*/ 950259 w 2331067"/>
                <a:gd name="connsiteY80" fmla="*/ 2626658 h 2644588"/>
                <a:gd name="connsiteX81" fmla="*/ 878541 w 2331067"/>
                <a:gd name="connsiteY81" fmla="*/ 2572870 h 2644588"/>
                <a:gd name="connsiteX82" fmla="*/ 842682 w 2331067"/>
                <a:gd name="connsiteY82" fmla="*/ 2519082 h 2644588"/>
                <a:gd name="connsiteX83" fmla="*/ 824753 w 2331067"/>
                <a:gd name="connsiteY83" fmla="*/ 2492188 h 2644588"/>
                <a:gd name="connsiteX84" fmla="*/ 806824 w 2331067"/>
                <a:gd name="connsiteY84" fmla="*/ 2474258 h 2644588"/>
                <a:gd name="connsiteX85" fmla="*/ 770965 w 2331067"/>
                <a:gd name="connsiteY85" fmla="*/ 2438400 h 2644588"/>
                <a:gd name="connsiteX86" fmla="*/ 762000 w 2331067"/>
                <a:gd name="connsiteY86" fmla="*/ 2411505 h 2644588"/>
                <a:gd name="connsiteX87" fmla="*/ 717177 w 2331067"/>
                <a:gd name="connsiteY87" fmla="*/ 2384611 h 2644588"/>
                <a:gd name="connsiteX88" fmla="*/ 690282 w 2331067"/>
                <a:gd name="connsiteY88" fmla="*/ 2348752 h 2644588"/>
                <a:gd name="connsiteX89" fmla="*/ 654424 w 2331067"/>
                <a:gd name="connsiteY89" fmla="*/ 2321858 h 2644588"/>
                <a:gd name="connsiteX90" fmla="*/ 645459 w 2331067"/>
                <a:gd name="connsiteY90" fmla="*/ 2294964 h 2644588"/>
                <a:gd name="connsiteX91" fmla="*/ 609600 w 2331067"/>
                <a:gd name="connsiteY91" fmla="*/ 2259105 h 2644588"/>
                <a:gd name="connsiteX92" fmla="*/ 573741 w 2331067"/>
                <a:gd name="connsiteY92" fmla="*/ 2205317 h 2644588"/>
                <a:gd name="connsiteX93" fmla="*/ 528918 w 2331067"/>
                <a:gd name="connsiteY93" fmla="*/ 2151529 h 2644588"/>
                <a:gd name="connsiteX94" fmla="*/ 510988 w 2331067"/>
                <a:gd name="connsiteY94" fmla="*/ 2133600 h 2644588"/>
                <a:gd name="connsiteX95" fmla="*/ 457200 w 2331067"/>
                <a:gd name="connsiteY95" fmla="*/ 2034988 h 2644588"/>
                <a:gd name="connsiteX96" fmla="*/ 421341 w 2331067"/>
                <a:gd name="connsiteY96" fmla="*/ 1990164 h 2644588"/>
                <a:gd name="connsiteX97" fmla="*/ 376518 w 2331067"/>
                <a:gd name="connsiteY97" fmla="*/ 1945341 h 2644588"/>
                <a:gd name="connsiteX98" fmla="*/ 340659 w 2331067"/>
                <a:gd name="connsiteY98" fmla="*/ 1891552 h 2644588"/>
                <a:gd name="connsiteX99" fmla="*/ 304800 w 2331067"/>
                <a:gd name="connsiteY99" fmla="*/ 1855694 h 2644588"/>
                <a:gd name="connsiteX100" fmla="*/ 277906 w 2331067"/>
                <a:gd name="connsiteY100" fmla="*/ 1810870 h 2644588"/>
                <a:gd name="connsiteX101" fmla="*/ 242047 w 2331067"/>
                <a:gd name="connsiteY101" fmla="*/ 1739152 h 2644588"/>
                <a:gd name="connsiteX102" fmla="*/ 224118 w 2331067"/>
                <a:gd name="connsiteY102" fmla="*/ 1703294 h 2644588"/>
                <a:gd name="connsiteX103" fmla="*/ 188259 w 2331067"/>
                <a:gd name="connsiteY103" fmla="*/ 1658470 h 2644588"/>
                <a:gd name="connsiteX104" fmla="*/ 161365 w 2331067"/>
                <a:gd name="connsiteY104" fmla="*/ 1604682 h 2644588"/>
                <a:gd name="connsiteX105" fmla="*/ 152400 w 2331067"/>
                <a:gd name="connsiteY105" fmla="*/ 1577788 h 2644588"/>
                <a:gd name="connsiteX106" fmla="*/ 107577 w 2331067"/>
                <a:gd name="connsiteY106" fmla="*/ 1506070 h 2644588"/>
                <a:gd name="connsiteX107" fmla="*/ 98612 w 2331067"/>
                <a:gd name="connsiteY107" fmla="*/ 1461247 h 2644588"/>
                <a:gd name="connsiteX108" fmla="*/ 80682 w 2331067"/>
                <a:gd name="connsiteY108" fmla="*/ 1407458 h 2644588"/>
                <a:gd name="connsiteX109" fmla="*/ 71718 w 2331067"/>
                <a:gd name="connsiteY109" fmla="*/ 1299882 h 2644588"/>
                <a:gd name="connsiteX110" fmla="*/ 53788 w 2331067"/>
                <a:gd name="connsiteY110" fmla="*/ 1246094 h 2644588"/>
                <a:gd name="connsiteX111" fmla="*/ 44824 w 2331067"/>
                <a:gd name="connsiteY111" fmla="*/ 1210235 h 2644588"/>
                <a:gd name="connsiteX112" fmla="*/ 35859 w 2331067"/>
                <a:gd name="connsiteY112" fmla="*/ 1147482 h 2644588"/>
                <a:gd name="connsiteX113" fmla="*/ 17930 w 2331067"/>
                <a:gd name="connsiteY113" fmla="*/ 1093694 h 2644588"/>
                <a:gd name="connsiteX114" fmla="*/ 26894 w 2331067"/>
                <a:gd name="connsiteY114" fmla="*/ 833717 h 2644588"/>
                <a:gd name="connsiteX115" fmla="*/ 53788 w 2331067"/>
                <a:gd name="connsiteY115" fmla="*/ 770964 h 2644588"/>
                <a:gd name="connsiteX116" fmla="*/ 71718 w 2331067"/>
                <a:gd name="connsiteY116" fmla="*/ 717176 h 2644588"/>
                <a:gd name="connsiteX117" fmla="*/ 26894 w 2331067"/>
                <a:gd name="connsiteY117" fmla="*/ 663388 h 2644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2331067" h="2644588">
                  <a:moveTo>
                    <a:pt x="0" y="564776"/>
                  </a:moveTo>
                  <a:cubicBezTo>
                    <a:pt x="2988" y="543858"/>
                    <a:pt x="3840" y="522522"/>
                    <a:pt x="8965" y="502023"/>
                  </a:cubicBezTo>
                  <a:cubicBezTo>
                    <a:pt x="20732" y="454955"/>
                    <a:pt x="24773" y="465394"/>
                    <a:pt x="44824" y="430305"/>
                  </a:cubicBezTo>
                  <a:cubicBezTo>
                    <a:pt x="51454" y="418702"/>
                    <a:pt x="55340" y="405566"/>
                    <a:pt x="62753" y="394447"/>
                  </a:cubicBezTo>
                  <a:cubicBezTo>
                    <a:pt x="67441" y="387414"/>
                    <a:pt x="75994" y="383550"/>
                    <a:pt x="80682" y="376517"/>
                  </a:cubicBezTo>
                  <a:cubicBezTo>
                    <a:pt x="106113" y="338370"/>
                    <a:pt x="89037" y="345853"/>
                    <a:pt x="116541" y="313764"/>
                  </a:cubicBezTo>
                  <a:cubicBezTo>
                    <a:pt x="116555" y="313748"/>
                    <a:pt x="161357" y="268948"/>
                    <a:pt x="170330" y="259976"/>
                  </a:cubicBezTo>
                  <a:cubicBezTo>
                    <a:pt x="185567" y="244739"/>
                    <a:pt x="206189" y="236070"/>
                    <a:pt x="224118" y="224117"/>
                  </a:cubicBezTo>
                  <a:cubicBezTo>
                    <a:pt x="239843" y="213634"/>
                    <a:pt x="259977" y="212164"/>
                    <a:pt x="277906" y="206188"/>
                  </a:cubicBezTo>
                  <a:cubicBezTo>
                    <a:pt x="286871" y="203200"/>
                    <a:pt x="296937" y="202465"/>
                    <a:pt x="304800" y="197223"/>
                  </a:cubicBezTo>
                  <a:cubicBezTo>
                    <a:pt x="313765" y="191247"/>
                    <a:pt x="321848" y="183670"/>
                    <a:pt x="331694" y="179294"/>
                  </a:cubicBezTo>
                  <a:cubicBezTo>
                    <a:pt x="348964" y="171618"/>
                    <a:pt x="385482" y="161364"/>
                    <a:pt x="385482" y="161364"/>
                  </a:cubicBezTo>
                  <a:cubicBezTo>
                    <a:pt x="416776" y="130072"/>
                    <a:pt x="395395" y="146107"/>
                    <a:pt x="457200" y="125505"/>
                  </a:cubicBezTo>
                  <a:lnTo>
                    <a:pt x="484094" y="116541"/>
                  </a:lnTo>
                  <a:cubicBezTo>
                    <a:pt x="526714" y="88127"/>
                    <a:pt x="500765" y="102019"/>
                    <a:pt x="564777" y="80682"/>
                  </a:cubicBezTo>
                  <a:cubicBezTo>
                    <a:pt x="573742" y="77694"/>
                    <a:pt x="583808" y="76959"/>
                    <a:pt x="591671" y="71717"/>
                  </a:cubicBezTo>
                  <a:cubicBezTo>
                    <a:pt x="600636" y="65741"/>
                    <a:pt x="608245" y="56884"/>
                    <a:pt x="618565" y="53788"/>
                  </a:cubicBezTo>
                  <a:cubicBezTo>
                    <a:pt x="638804" y="47716"/>
                    <a:pt x="660400" y="47811"/>
                    <a:pt x="681318" y="44823"/>
                  </a:cubicBezTo>
                  <a:cubicBezTo>
                    <a:pt x="783936" y="10618"/>
                    <a:pt x="683164" y="40034"/>
                    <a:pt x="815788" y="17929"/>
                  </a:cubicBezTo>
                  <a:cubicBezTo>
                    <a:pt x="825109" y="16375"/>
                    <a:pt x="833596" y="11560"/>
                    <a:pt x="842682" y="8964"/>
                  </a:cubicBezTo>
                  <a:cubicBezTo>
                    <a:pt x="854529" y="5579"/>
                    <a:pt x="866588" y="2988"/>
                    <a:pt x="878541" y="0"/>
                  </a:cubicBezTo>
                  <a:cubicBezTo>
                    <a:pt x="911412" y="2988"/>
                    <a:pt x="944551" y="3816"/>
                    <a:pt x="977153" y="8964"/>
                  </a:cubicBezTo>
                  <a:cubicBezTo>
                    <a:pt x="1001493" y="12807"/>
                    <a:pt x="1025494" y="19102"/>
                    <a:pt x="1048871" y="26894"/>
                  </a:cubicBezTo>
                  <a:cubicBezTo>
                    <a:pt x="1057836" y="29882"/>
                    <a:pt x="1066540" y="33808"/>
                    <a:pt x="1075765" y="35858"/>
                  </a:cubicBezTo>
                  <a:cubicBezTo>
                    <a:pt x="1147705" y="51844"/>
                    <a:pt x="1109112" y="37472"/>
                    <a:pt x="1174377" y="53788"/>
                  </a:cubicBezTo>
                  <a:cubicBezTo>
                    <a:pt x="1183544" y="56080"/>
                    <a:pt x="1192063" y="60627"/>
                    <a:pt x="1201271" y="62752"/>
                  </a:cubicBezTo>
                  <a:cubicBezTo>
                    <a:pt x="1341888" y="95202"/>
                    <a:pt x="1241891" y="64339"/>
                    <a:pt x="1344706" y="98611"/>
                  </a:cubicBezTo>
                  <a:lnTo>
                    <a:pt x="1398494" y="116541"/>
                  </a:lnTo>
                  <a:lnTo>
                    <a:pt x="1425388" y="125505"/>
                  </a:lnTo>
                  <a:cubicBezTo>
                    <a:pt x="1465612" y="165729"/>
                    <a:pt x="1417845" y="123307"/>
                    <a:pt x="1470212" y="152400"/>
                  </a:cubicBezTo>
                  <a:cubicBezTo>
                    <a:pt x="1489049" y="162865"/>
                    <a:pt x="1508763" y="173021"/>
                    <a:pt x="1524000" y="188258"/>
                  </a:cubicBezTo>
                  <a:cubicBezTo>
                    <a:pt x="1529977" y="194235"/>
                    <a:pt x="1534682" y="201839"/>
                    <a:pt x="1541930" y="206188"/>
                  </a:cubicBezTo>
                  <a:cubicBezTo>
                    <a:pt x="1550033" y="211050"/>
                    <a:pt x="1559859" y="212164"/>
                    <a:pt x="1568824" y="215152"/>
                  </a:cubicBezTo>
                  <a:cubicBezTo>
                    <a:pt x="1574800" y="221129"/>
                    <a:pt x="1579506" y="228733"/>
                    <a:pt x="1586753" y="233082"/>
                  </a:cubicBezTo>
                  <a:cubicBezTo>
                    <a:pt x="1594856" y="237944"/>
                    <a:pt x="1605195" y="237821"/>
                    <a:pt x="1613647" y="242047"/>
                  </a:cubicBezTo>
                  <a:cubicBezTo>
                    <a:pt x="1623284" y="246865"/>
                    <a:pt x="1631576" y="254000"/>
                    <a:pt x="1640541" y="259976"/>
                  </a:cubicBezTo>
                  <a:cubicBezTo>
                    <a:pt x="1646518" y="268941"/>
                    <a:pt x="1654095" y="277024"/>
                    <a:pt x="1658471" y="286870"/>
                  </a:cubicBezTo>
                  <a:cubicBezTo>
                    <a:pt x="1691435" y="361039"/>
                    <a:pt x="1657507" y="321765"/>
                    <a:pt x="1694330" y="358588"/>
                  </a:cubicBezTo>
                  <a:cubicBezTo>
                    <a:pt x="1697318" y="370541"/>
                    <a:pt x="1700878" y="382365"/>
                    <a:pt x="1703294" y="394447"/>
                  </a:cubicBezTo>
                  <a:cubicBezTo>
                    <a:pt x="1706487" y="410412"/>
                    <a:pt x="1710319" y="455500"/>
                    <a:pt x="1721224" y="475129"/>
                  </a:cubicBezTo>
                  <a:cubicBezTo>
                    <a:pt x="1731689" y="493966"/>
                    <a:pt x="1745129" y="510988"/>
                    <a:pt x="1757082" y="528917"/>
                  </a:cubicBezTo>
                  <a:cubicBezTo>
                    <a:pt x="1803629" y="598738"/>
                    <a:pt x="1728141" y="517905"/>
                    <a:pt x="1783977" y="573741"/>
                  </a:cubicBezTo>
                  <a:cubicBezTo>
                    <a:pt x="1786965" y="582706"/>
                    <a:pt x="1788079" y="592532"/>
                    <a:pt x="1792941" y="600635"/>
                  </a:cubicBezTo>
                  <a:cubicBezTo>
                    <a:pt x="1797290" y="607883"/>
                    <a:pt x="1807091" y="611004"/>
                    <a:pt x="1810871" y="618564"/>
                  </a:cubicBezTo>
                  <a:cubicBezTo>
                    <a:pt x="1860095" y="717012"/>
                    <a:pt x="1787917" y="631469"/>
                    <a:pt x="1873624" y="717176"/>
                  </a:cubicBezTo>
                  <a:cubicBezTo>
                    <a:pt x="1888861" y="732413"/>
                    <a:pt x="1897529" y="753035"/>
                    <a:pt x="1909482" y="770964"/>
                  </a:cubicBezTo>
                  <a:lnTo>
                    <a:pt x="1945341" y="824752"/>
                  </a:lnTo>
                  <a:cubicBezTo>
                    <a:pt x="1958904" y="845097"/>
                    <a:pt x="1971516" y="844626"/>
                    <a:pt x="1990165" y="860611"/>
                  </a:cubicBezTo>
                  <a:cubicBezTo>
                    <a:pt x="2003000" y="871612"/>
                    <a:pt x="2009987" y="891124"/>
                    <a:pt x="2026024" y="896470"/>
                  </a:cubicBezTo>
                  <a:cubicBezTo>
                    <a:pt x="2102668" y="922019"/>
                    <a:pt x="2061059" y="912056"/>
                    <a:pt x="2151530" y="923364"/>
                  </a:cubicBezTo>
                  <a:cubicBezTo>
                    <a:pt x="2158229" y="925039"/>
                    <a:pt x="2205095" y="935782"/>
                    <a:pt x="2214282" y="941294"/>
                  </a:cubicBezTo>
                  <a:cubicBezTo>
                    <a:pt x="2221530" y="945642"/>
                    <a:pt x="2227141" y="952461"/>
                    <a:pt x="2232212" y="959223"/>
                  </a:cubicBezTo>
                  <a:cubicBezTo>
                    <a:pt x="2245141" y="976462"/>
                    <a:pt x="2268071" y="1013011"/>
                    <a:pt x="2268071" y="1013011"/>
                  </a:cubicBezTo>
                  <a:cubicBezTo>
                    <a:pt x="2284827" y="1063282"/>
                    <a:pt x="2274743" y="1030738"/>
                    <a:pt x="2294965" y="1111623"/>
                  </a:cubicBezTo>
                  <a:cubicBezTo>
                    <a:pt x="2297953" y="1123576"/>
                    <a:pt x="2300034" y="1135793"/>
                    <a:pt x="2303930" y="1147482"/>
                  </a:cubicBezTo>
                  <a:cubicBezTo>
                    <a:pt x="2316790" y="1186065"/>
                    <a:pt x="2310602" y="1165209"/>
                    <a:pt x="2321859" y="1210235"/>
                  </a:cubicBezTo>
                  <a:cubicBezTo>
                    <a:pt x="2327813" y="1466238"/>
                    <a:pt x="2339201" y="1682030"/>
                    <a:pt x="2321859" y="1936376"/>
                  </a:cubicBezTo>
                  <a:cubicBezTo>
                    <a:pt x="2318844" y="1980596"/>
                    <a:pt x="2309428" y="1984666"/>
                    <a:pt x="2286000" y="2008094"/>
                  </a:cubicBezTo>
                  <a:cubicBezTo>
                    <a:pt x="2269563" y="2057404"/>
                    <a:pt x="2286912" y="2013221"/>
                    <a:pt x="2259106" y="2061882"/>
                  </a:cubicBezTo>
                  <a:cubicBezTo>
                    <a:pt x="2252476" y="2073485"/>
                    <a:pt x="2249732" y="2087475"/>
                    <a:pt x="2241177" y="2097741"/>
                  </a:cubicBezTo>
                  <a:cubicBezTo>
                    <a:pt x="2234279" y="2106018"/>
                    <a:pt x="2223247" y="2109694"/>
                    <a:pt x="2214282" y="2115670"/>
                  </a:cubicBezTo>
                  <a:cubicBezTo>
                    <a:pt x="2211294" y="2124635"/>
                    <a:pt x="2212000" y="2135882"/>
                    <a:pt x="2205318" y="2142564"/>
                  </a:cubicBezTo>
                  <a:cubicBezTo>
                    <a:pt x="2198636" y="2149246"/>
                    <a:pt x="2186527" y="2146667"/>
                    <a:pt x="2178424" y="2151529"/>
                  </a:cubicBezTo>
                  <a:cubicBezTo>
                    <a:pt x="2171176" y="2155877"/>
                    <a:pt x="2167527" y="2164770"/>
                    <a:pt x="2160494" y="2169458"/>
                  </a:cubicBezTo>
                  <a:cubicBezTo>
                    <a:pt x="2149375" y="2176871"/>
                    <a:pt x="2134978" y="2178925"/>
                    <a:pt x="2124635" y="2187388"/>
                  </a:cubicBezTo>
                  <a:cubicBezTo>
                    <a:pt x="2101740" y="2206121"/>
                    <a:pt x="2085547" y="2232392"/>
                    <a:pt x="2061882" y="2250141"/>
                  </a:cubicBezTo>
                  <a:cubicBezTo>
                    <a:pt x="2049929" y="2259106"/>
                    <a:pt x="2037268" y="2267196"/>
                    <a:pt x="2026024" y="2277035"/>
                  </a:cubicBezTo>
                  <a:cubicBezTo>
                    <a:pt x="2013302" y="2288166"/>
                    <a:pt x="2004660" y="2304197"/>
                    <a:pt x="1990165" y="2312894"/>
                  </a:cubicBezTo>
                  <a:cubicBezTo>
                    <a:pt x="1975224" y="2321859"/>
                    <a:pt x="1960041" y="2330433"/>
                    <a:pt x="1945341" y="2339788"/>
                  </a:cubicBezTo>
                  <a:cubicBezTo>
                    <a:pt x="1927161" y="2351357"/>
                    <a:pt x="1912458" y="2370421"/>
                    <a:pt x="1891553" y="2375647"/>
                  </a:cubicBezTo>
                  <a:lnTo>
                    <a:pt x="1855694" y="2384611"/>
                  </a:lnTo>
                  <a:cubicBezTo>
                    <a:pt x="1779049" y="2461260"/>
                    <a:pt x="1903959" y="2341690"/>
                    <a:pt x="1810871" y="2411505"/>
                  </a:cubicBezTo>
                  <a:cubicBezTo>
                    <a:pt x="1793967" y="2424183"/>
                    <a:pt x="1780988" y="2441388"/>
                    <a:pt x="1766047" y="2456329"/>
                  </a:cubicBezTo>
                  <a:cubicBezTo>
                    <a:pt x="1752517" y="2469859"/>
                    <a:pt x="1735752" y="2479736"/>
                    <a:pt x="1721224" y="2492188"/>
                  </a:cubicBezTo>
                  <a:cubicBezTo>
                    <a:pt x="1693554" y="2515905"/>
                    <a:pt x="1708597" y="2513490"/>
                    <a:pt x="1667435" y="2537011"/>
                  </a:cubicBezTo>
                  <a:cubicBezTo>
                    <a:pt x="1659230" y="2541699"/>
                    <a:pt x="1649506" y="2542988"/>
                    <a:pt x="1640541" y="2545976"/>
                  </a:cubicBezTo>
                  <a:lnTo>
                    <a:pt x="1595718" y="2590800"/>
                  </a:lnTo>
                  <a:cubicBezTo>
                    <a:pt x="1589036" y="2597482"/>
                    <a:pt x="1577509" y="2596042"/>
                    <a:pt x="1568824" y="2599764"/>
                  </a:cubicBezTo>
                  <a:cubicBezTo>
                    <a:pt x="1556541" y="2605028"/>
                    <a:pt x="1545373" y="2612731"/>
                    <a:pt x="1532965" y="2617694"/>
                  </a:cubicBezTo>
                  <a:cubicBezTo>
                    <a:pt x="1453334" y="2649546"/>
                    <a:pt x="1448346" y="2637550"/>
                    <a:pt x="1335741" y="2644588"/>
                  </a:cubicBezTo>
                  <a:cubicBezTo>
                    <a:pt x="1207247" y="2638611"/>
                    <a:pt x="1078429" y="2637566"/>
                    <a:pt x="950259" y="2626658"/>
                  </a:cubicBezTo>
                  <a:cubicBezTo>
                    <a:pt x="925124" y="2624519"/>
                    <a:pt x="891160" y="2588644"/>
                    <a:pt x="878541" y="2572870"/>
                  </a:cubicBezTo>
                  <a:cubicBezTo>
                    <a:pt x="865080" y="2556044"/>
                    <a:pt x="854635" y="2537011"/>
                    <a:pt x="842682" y="2519082"/>
                  </a:cubicBezTo>
                  <a:cubicBezTo>
                    <a:pt x="836706" y="2510117"/>
                    <a:pt x="832371" y="2499807"/>
                    <a:pt x="824753" y="2492188"/>
                  </a:cubicBezTo>
                  <a:lnTo>
                    <a:pt x="806824" y="2474258"/>
                  </a:lnTo>
                  <a:cubicBezTo>
                    <a:pt x="782917" y="2402538"/>
                    <a:pt x="818778" y="2486213"/>
                    <a:pt x="770965" y="2438400"/>
                  </a:cubicBezTo>
                  <a:cubicBezTo>
                    <a:pt x="764283" y="2431718"/>
                    <a:pt x="768682" y="2418187"/>
                    <a:pt x="762000" y="2411505"/>
                  </a:cubicBezTo>
                  <a:cubicBezTo>
                    <a:pt x="749679" y="2399184"/>
                    <a:pt x="732118" y="2393576"/>
                    <a:pt x="717177" y="2384611"/>
                  </a:cubicBezTo>
                  <a:cubicBezTo>
                    <a:pt x="708212" y="2372658"/>
                    <a:pt x="700847" y="2359317"/>
                    <a:pt x="690282" y="2348752"/>
                  </a:cubicBezTo>
                  <a:cubicBezTo>
                    <a:pt x="679717" y="2338187"/>
                    <a:pt x="663989" y="2333336"/>
                    <a:pt x="654424" y="2321858"/>
                  </a:cubicBezTo>
                  <a:cubicBezTo>
                    <a:pt x="648375" y="2314599"/>
                    <a:pt x="650952" y="2302653"/>
                    <a:pt x="645459" y="2294964"/>
                  </a:cubicBezTo>
                  <a:cubicBezTo>
                    <a:pt x="635634" y="2281209"/>
                    <a:pt x="620160" y="2272305"/>
                    <a:pt x="609600" y="2259105"/>
                  </a:cubicBezTo>
                  <a:cubicBezTo>
                    <a:pt x="596139" y="2242279"/>
                    <a:pt x="587536" y="2221871"/>
                    <a:pt x="573741" y="2205317"/>
                  </a:cubicBezTo>
                  <a:cubicBezTo>
                    <a:pt x="558800" y="2187388"/>
                    <a:pt x="544287" y="2169093"/>
                    <a:pt x="528918" y="2151529"/>
                  </a:cubicBezTo>
                  <a:cubicBezTo>
                    <a:pt x="523352" y="2145168"/>
                    <a:pt x="516059" y="2140362"/>
                    <a:pt x="510988" y="2133600"/>
                  </a:cubicBezTo>
                  <a:cubicBezTo>
                    <a:pt x="451361" y="2054097"/>
                    <a:pt x="494217" y="2109022"/>
                    <a:pt x="457200" y="2034988"/>
                  </a:cubicBezTo>
                  <a:cubicBezTo>
                    <a:pt x="438804" y="1998196"/>
                    <a:pt x="443578" y="2017961"/>
                    <a:pt x="421341" y="1990164"/>
                  </a:cubicBezTo>
                  <a:cubicBezTo>
                    <a:pt x="387190" y="1947475"/>
                    <a:pt x="422622" y="1976077"/>
                    <a:pt x="376518" y="1945341"/>
                  </a:cubicBezTo>
                  <a:cubicBezTo>
                    <a:pt x="364565" y="1927411"/>
                    <a:pt x="354120" y="1908379"/>
                    <a:pt x="340659" y="1891552"/>
                  </a:cubicBezTo>
                  <a:cubicBezTo>
                    <a:pt x="330099" y="1878352"/>
                    <a:pt x="314625" y="1869449"/>
                    <a:pt x="304800" y="1855694"/>
                  </a:cubicBezTo>
                  <a:cubicBezTo>
                    <a:pt x="246602" y="1774219"/>
                    <a:pt x="344161" y="1877129"/>
                    <a:pt x="277906" y="1810870"/>
                  </a:cubicBezTo>
                  <a:cubicBezTo>
                    <a:pt x="242606" y="1722620"/>
                    <a:pt x="277855" y="1801815"/>
                    <a:pt x="242047" y="1739152"/>
                  </a:cubicBezTo>
                  <a:cubicBezTo>
                    <a:pt x="235417" y="1727549"/>
                    <a:pt x="231531" y="1714413"/>
                    <a:pt x="224118" y="1703294"/>
                  </a:cubicBezTo>
                  <a:cubicBezTo>
                    <a:pt x="213504" y="1687373"/>
                    <a:pt x="200212" y="1673411"/>
                    <a:pt x="188259" y="1658470"/>
                  </a:cubicBezTo>
                  <a:cubicBezTo>
                    <a:pt x="165725" y="1590871"/>
                    <a:pt x="196122" y="1674195"/>
                    <a:pt x="161365" y="1604682"/>
                  </a:cubicBezTo>
                  <a:cubicBezTo>
                    <a:pt x="157139" y="1596230"/>
                    <a:pt x="156238" y="1586423"/>
                    <a:pt x="152400" y="1577788"/>
                  </a:cubicBezTo>
                  <a:cubicBezTo>
                    <a:pt x="127861" y="1522575"/>
                    <a:pt x="137093" y="1535588"/>
                    <a:pt x="107577" y="1506070"/>
                  </a:cubicBezTo>
                  <a:cubicBezTo>
                    <a:pt x="104589" y="1491129"/>
                    <a:pt x="102621" y="1475947"/>
                    <a:pt x="98612" y="1461247"/>
                  </a:cubicBezTo>
                  <a:cubicBezTo>
                    <a:pt x="93639" y="1443013"/>
                    <a:pt x="80682" y="1407458"/>
                    <a:pt x="80682" y="1407458"/>
                  </a:cubicBezTo>
                  <a:cubicBezTo>
                    <a:pt x="77694" y="1371599"/>
                    <a:pt x="77634" y="1335375"/>
                    <a:pt x="71718" y="1299882"/>
                  </a:cubicBezTo>
                  <a:cubicBezTo>
                    <a:pt x="68611" y="1281240"/>
                    <a:pt x="59765" y="1264023"/>
                    <a:pt x="53788" y="1246094"/>
                  </a:cubicBezTo>
                  <a:cubicBezTo>
                    <a:pt x="49892" y="1234405"/>
                    <a:pt x="47028" y="1222357"/>
                    <a:pt x="44824" y="1210235"/>
                  </a:cubicBezTo>
                  <a:cubicBezTo>
                    <a:pt x="41044" y="1189446"/>
                    <a:pt x="40610" y="1168071"/>
                    <a:pt x="35859" y="1147482"/>
                  </a:cubicBezTo>
                  <a:cubicBezTo>
                    <a:pt x="31609" y="1129067"/>
                    <a:pt x="17930" y="1093694"/>
                    <a:pt x="17930" y="1093694"/>
                  </a:cubicBezTo>
                  <a:cubicBezTo>
                    <a:pt x="20918" y="1007035"/>
                    <a:pt x="21485" y="920259"/>
                    <a:pt x="26894" y="833717"/>
                  </a:cubicBezTo>
                  <a:cubicBezTo>
                    <a:pt x="27963" y="816619"/>
                    <a:pt x="48777" y="783491"/>
                    <a:pt x="53788" y="770964"/>
                  </a:cubicBezTo>
                  <a:cubicBezTo>
                    <a:pt x="60807" y="753417"/>
                    <a:pt x="71718" y="717176"/>
                    <a:pt x="71718" y="717176"/>
                  </a:cubicBezTo>
                  <a:cubicBezTo>
                    <a:pt x="31134" y="676592"/>
                    <a:pt x="43419" y="696436"/>
                    <a:pt x="26894" y="663388"/>
                  </a:cubicBezTo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445505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1373.pd.lawyers.com/Adoption/~/media/Firm%20Galleries/Organizations/1/8/8/6/1886678/adoption.ashx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27984" y="4365104"/>
            <a:ext cx="4716016" cy="1008112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b="1" dirty="0" smtClean="0">
                <a:solidFill>
                  <a:schemeClr val="accent2"/>
                </a:solidFill>
              </a:rPr>
              <a:t>MAJD A GYEREKEINK TÖBBRE VISZIK...</a:t>
            </a:r>
            <a:endParaRPr lang="en-US" sz="2000" b="1" dirty="0">
              <a:solidFill>
                <a:schemeClr val="accent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912" y="6309320"/>
            <a:ext cx="963088" cy="35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81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115018"/>
            <a:ext cx="4054475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9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2350" cy="784225"/>
          </a:xfrm>
        </p:spPr>
        <p:txBody>
          <a:bodyPr/>
          <a:lstStyle/>
          <a:p>
            <a:pPr eaLnBrk="1" hangingPunct="1"/>
            <a:r>
              <a:rPr lang="en-GB" sz="3200" dirty="0" smtClean="0">
                <a:solidFill>
                  <a:srgbClr val="B400A0"/>
                </a:solidFill>
              </a:rPr>
              <a:t>“</a:t>
            </a:r>
            <a:r>
              <a:rPr lang="hu-HU" sz="3200" dirty="0" smtClean="0">
                <a:solidFill>
                  <a:srgbClr val="B400A0"/>
                </a:solidFill>
              </a:rPr>
              <a:t>Úgy gondolom a mai gyerekek jobb jövőbeli kilátásokkal rendelkeznek majd életük során”</a:t>
            </a:r>
            <a:endParaRPr lang="en-GB" sz="3200" dirty="0" smtClean="0">
              <a:solidFill>
                <a:srgbClr val="B400A0"/>
              </a:solidFill>
            </a:endParaRPr>
          </a:p>
        </p:txBody>
      </p:sp>
      <p:sp>
        <p:nvSpPr>
          <p:cNvPr id="44" name="Text Placeholder 43"/>
          <p:cNvSpPr>
            <a:spLocks noGrp="1"/>
          </p:cNvSpPr>
          <p:nvPr>
            <p:ph type="body" sz="quarter" idx="11"/>
          </p:nvPr>
        </p:nvSpPr>
        <p:spPr>
          <a:xfrm>
            <a:off x="250825" y="6489700"/>
            <a:ext cx="7092950" cy="215900"/>
          </a:xfrm>
        </p:spPr>
        <p:txBody>
          <a:bodyPr/>
          <a:lstStyle/>
          <a:p>
            <a:pPr algn="l" eaLnBrk="1" hangingPunct="1">
              <a:buClr>
                <a:schemeClr val="accent6"/>
              </a:buClr>
              <a:defRPr/>
            </a:pPr>
            <a:r>
              <a:rPr lang="hu-HU" dirty="0" smtClean="0">
                <a:solidFill>
                  <a:schemeClr val="accent2"/>
                </a:solidFill>
              </a:rPr>
              <a:t>Információ</a:t>
            </a:r>
            <a:r>
              <a:rPr lang="en-GB" dirty="0" smtClean="0">
                <a:solidFill>
                  <a:schemeClr val="accent2"/>
                </a:solidFill>
              </a:rPr>
              <a:t>: nVision Research | Base: 800-4,000 online respondents per country aged 16-64 (*China 16-54), 2010</a:t>
            </a:r>
            <a:endParaRPr lang="en-GB" dirty="0">
              <a:solidFill>
                <a:schemeClr val="accent2"/>
              </a:solidFill>
            </a:endParaRPr>
          </a:p>
        </p:txBody>
      </p:sp>
      <p:graphicFrame>
        <p:nvGraphicFramePr>
          <p:cNvPr id="19462" name="Object 2"/>
          <p:cNvGraphicFramePr>
            <a:graphicFrameLocks noChangeAspect="1"/>
          </p:cNvGraphicFramePr>
          <p:nvPr/>
        </p:nvGraphicFramePr>
        <p:xfrm>
          <a:off x="200025" y="1865313"/>
          <a:ext cx="4386263" cy="449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2" r:id="rId5" imgW="4383404" imgH="4493141" progId="Excel.Chart.8">
                  <p:embed/>
                </p:oleObj>
              </mc:Choice>
              <mc:Fallback>
                <p:oleObj r:id="rId5" imgW="4383404" imgH="4493141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1865313"/>
                        <a:ext cx="4386263" cy="4494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0" name="Straight Connector 129"/>
          <p:cNvCxnSpPr/>
          <p:nvPr/>
        </p:nvCxnSpPr>
        <p:spPr bwMode="auto">
          <a:xfrm>
            <a:off x="2797175" y="3357280"/>
            <a:ext cx="3959225" cy="0"/>
          </a:xfrm>
          <a:prstGeom prst="line">
            <a:avLst/>
          </a:prstGeom>
          <a:solidFill>
            <a:schemeClr val="tx2"/>
          </a:solidFill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TextBox 41"/>
          <p:cNvSpPr txBox="1"/>
          <p:nvPr/>
        </p:nvSpPr>
        <p:spPr>
          <a:xfrm>
            <a:off x="323528" y="1372706"/>
            <a:ext cx="619268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+mn-cs"/>
              </a:rPr>
              <a:t>Akik a fenti kijelentéssel NEM ÉRTENEK EGYET</a:t>
            </a:r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377606" y="5022141"/>
            <a:ext cx="2736304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751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8964800"/>
              </p:ext>
            </p:extLst>
          </p:nvPr>
        </p:nvGraphicFramePr>
        <p:xfrm>
          <a:off x="179512" y="1224557"/>
          <a:ext cx="8712968" cy="5469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138674" y="1238563"/>
            <a:ext cx="530160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buNone/>
            </a:pPr>
            <a:r>
              <a:rPr lang="en-US" sz="1000" b="1" dirty="0" smtClean="0">
                <a:latin typeface="Arial" pitchFamily="-28" charset="0"/>
              </a:rPr>
              <a:t>2009 </a:t>
            </a:r>
            <a:r>
              <a:rPr lang="hu-HU" sz="1000" b="1" dirty="0" smtClean="0">
                <a:latin typeface="Arial" pitchFamily="-28" charset="0"/>
              </a:rPr>
              <a:t>június</a:t>
            </a:r>
            <a:r>
              <a:rPr lang="en-US" sz="1000" dirty="0" smtClean="0">
                <a:latin typeface="Arial" pitchFamily="-28" charset="0"/>
              </a:rPr>
              <a:t>– </a:t>
            </a:r>
            <a:r>
              <a:rPr lang="hu-HU" sz="1000" dirty="0" smtClean="0">
                <a:latin typeface="Arial" pitchFamily="-28" charset="0"/>
              </a:rPr>
              <a:t>Vásárlási szokások változtatása a recesszió következtében</a:t>
            </a:r>
            <a:endParaRPr lang="en-US" sz="1000" dirty="0" smtClean="0">
              <a:latin typeface="Arial" pitchFamily="-28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35496" y="6669360"/>
            <a:ext cx="51816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prstTxWarp prst="textNoShape">
              <a:avLst/>
            </a:prstTxWarp>
          </a:bodyPr>
          <a:lstStyle/>
          <a:p>
            <a:pPr eaLnBrk="0" hangingPunct="0">
              <a:buNone/>
            </a:pPr>
            <a:r>
              <a:rPr lang="hu-HU" sz="1000" dirty="0" smtClean="0">
                <a:solidFill>
                  <a:schemeClr val="tx2"/>
                </a:solidFill>
                <a:latin typeface="Arial" pitchFamily="-28" charset="0"/>
              </a:rPr>
              <a:t>Információ</a:t>
            </a:r>
            <a:r>
              <a:rPr lang="en-US" sz="1000" dirty="0" smtClean="0">
                <a:solidFill>
                  <a:schemeClr val="tx2"/>
                </a:solidFill>
                <a:latin typeface="Arial" pitchFamily="-28" charset="0"/>
              </a:rPr>
              <a:t>: </a:t>
            </a:r>
            <a:r>
              <a:rPr lang="en-US" sz="1000" dirty="0" smtClean="0">
                <a:solidFill>
                  <a:schemeClr val="tx2"/>
                </a:solidFill>
              </a:rPr>
              <a:t>A Consumer Evolution: OMD’s Proprietary Economic Research Study, US, 2009 </a:t>
            </a:r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66402" y="260648"/>
            <a:ext cx="8698086" cy="747713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Vásárlási szokások változása a különböző termékek, szolgáltatások körében - USA</a:t>
            </a:r>
            <a:endParaRPr lang="hu-HU" dirty="0"/>
          </a:p>
        </p:txBody>
      </p:sp>
      <p:sp>
        <p:nvSpPr>
          <p:cNvPr id="2" name="Oval 1"/>
          <p:cNvSpPr/>
          <p:nvPr/>
        </p:nvSpPr>
        <p:spPr>
          <a:xfrm>
            <a:off x="858643" y="3501008"/>
            <a:ext cx="374355" cy="1008112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299568" y="3717032"/>
            <a:ext cx="374356" cy="78556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299568" y="3160450"/>
            <a:ext cx="374356" cy="556582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862330" y="3149846"/>
            <a:ext cx="6190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rgbClr val="C00000"/>
                </a:solidFill>
              </a:rPr>
              <a:t>?</a:t>
            </a:r>
            <a:endParaRPr lang="en-US" sz="9600" b="1" dirty="0">
              <a:solidFill>
                <a:srgbClr val="C0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802168" y="3101704"/>
            <a:ext cx="710214" cy="141703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7164288" y="2492896"/>
            <a:ext cx="1800200" cy="151216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887650" y="2666133"/>
            <a:ext cx="374355" cy="711202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0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82"/>
          <a:stretch>
            <a:fillRect/>
          </a:stretch>
        </p:blipFill>
        <p:spPr bwMode="auto">
          <a:xfrm>
            <a:off x="2051720" y="1106721"/>
            <a:ext cx="7092279" cy="4410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lowchart: Process 3"/>
          <p:cNvSpPr/>
          <p:nvPr/>
        </p:nvSpPr>
        <p:spPr>
          <a:xfrm rot="19502520">
            <a:off x="2132198" y="2697683"/>
            <a:ext cx="6630657" cy="1226421"/>
          </a:xfrm>
          <a:prstGeom prst="flowChartProcess">
            <a:avLst/>
          </a:prstGeom>
          <a:solidFill>
            <a:schemeClr val="accent3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4800" b="1" dirty="0" smtClean="0"/>
              <a:t>MEGTÉRÜLÉS (ROI)</a:t>
            </a:r>
            <a:endParaRPr lang="en-US" sz="48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reklámköltés változása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963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3015"/>
            <a:ext cx="9143999" cy="747713"/>
          </a:xfrm>
        </p:spPr>
        <p:txBody>
          <a:bodyPr>
            <a:normAutofit/>
          </a:bodyPr>
          <a:lstStyle/>
          <a:p>
            <a:r>
              <a:rPr lang="hu-HU" sz="2800" dirty="0" smtClean="0"/>
              <a:t>Jelentős médiaköltés csökkenés az FMCG szektorban</a:t>
            </a:r>
            <a:endParaRPr lang="en-US" sz="2800" dirty="0"/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609600" y="444500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179512" y="1196752"/>
            <a:ext cx="4380446" cy="2454132"/>
            <a:chOff x="300038" y="2711450"/>
            <a:chExt cx="8543927" cy="4724351"/>
          </a:xfrm>
        </p:grpSpPr>
        <p:pic>
          <p:nvPicPr>
            <p:cNvPr id="337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38" y="2711450"/>
              <a:ext cx="8543925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795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75" b="6878"/>
            <a:stretch/>
          </p:blipFill>
          <p:spPr bwMode="auto">
            <a:xfrm>
              <a:off x="323529" y="4127312"/>
              <a:ext cx="8520436" cy="33084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4690947" y="1196752"/>
            <a:ext cx="4380445" cy="2454133"/>
            <a:chOff x="300038" y="2711450"/>
            <a:chExt cx="8543925" cy="4701291"/>
          </a:xfrm>
        </p:grpSpPr>
        <p:pic>
          <p:nvPicPr>
            <p:cNvPr id="3379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38" y="2711450"/>
              <a:ext cx="8543925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798" name="Picture 6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24"/>
            <a:stretch/>
          </p:blipFill>
          <p:spPr bwMode="auto">
            <a:xfrm>
              <a:off x="300038" y="4095258"/>
              <a:ext cx="8543925" cy="33174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Rectangle 6"/>
          <p:cNvSpPr/>
          <p:nvPr/>
        </p:nvSpPr>
        <p:spPr bwMode="auto">
          <a:xfrm>
            <a:off x="181507" y="3305080"/>
            <a:ext cx="3228317" cy="216024"/>
          </a:xfrm>
          <a:prstGeom prst="rect">
            <a:avLst/>
          </a:prstGeom>
          <a:noFill/>
          <a:ln w="28575" cap="flat" cmpd="sng" algn="ctr">
            <a:solidFill>
              <a:srgbClr val="E31937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66700" marR="0" indent="-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Tx/>
              <a:buBlip>
                <a:blip r:embed="rId6"/>
              </a:buBlip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Rectangle 51"/>
          <p:cNvSpPr/>
          <p:nvPr/>
        </p:nvSpPr>
        <p:spPr bwMode="auto">
          <a:xfrm>
            <a:off x="4674152" y="3284984"/>
            <a:ext cx="3228317" cy="216024"/>
          </a:xfrm>
          <a:prstGeom prst="rect">
            <a:avLst/>
          </a:prstGeom>
          <a:noFill/>
          <a:ln w="28575" cap="flat" cmpd="sng" algn="ctr">
            <a:solidFill>
              <a:srgbClr val="E31937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66700" marR="0" indent="-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Tx/>
              <a:buBlip>
                <a:blip r:embed="rId6"/>
              </a:buBlip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91554" y="3684173"/>
            <a:ext cx="4380445" cy="2461035"/>
            <a:chOff x="300038" y="2711450"/>
            <a:chExt cx="8543925" cy="4756320"/>
          </a:xfrm>
        </p:grpSpPr>
        <p:pic>
          <p:nvPicPr>
            <p:cNvPr id="33799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38" y="2711450"/>
              <a:ext cx="8543925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800" name="Picture 8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75" b="6307"/>
            <a:stretch/>
          </p:blipFill>
          <p:spPr bwMode="auto">
            <a:xfrm>
              <a:off x="300038" y="4139031"/>
              <a:ext cx="8520437" cy="33287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3" name="Rectangle 52"/>
          <p:cNvSpPr/>
          <p:nvPr/>
        </p:nvSpPr>
        <p:spPr bwMode="auto">
          <a:xfrm>
            <a:off x="179512" y="5805264"/>
            <a:ext cx="3228317" cy="216024"/>
          </a:xfrm>
          <a:prstGeom prst="rect">
            <a:avLst/>
          </a:prstGeom>
          <a:noFill/>
          <a:ln w="28575" cap="flat" cmpd="sng" algn="ctr">
            <a:solidFill>
              <a:srgbClr val="E31937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66700" marR="0" indent="-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Tx/>
              <a:buBlip>
                <a:blip r:embed="rId6"/>
              </a:buBlip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640855" y="3702796"/>
            <a:ext cx="4430537" cy="2442412"/>
            <a:chOff x="276547" y="2711450"/>
            <a:chExt cx="8567416" cy="4732977"/>
          </a:xfrm>
        </p:grpSpPr>
        <p:pic>
          <p:nvPicPr>
            <p:cNvPr id="33801" name="Picture 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38" y="2711450"/>
              <a:ext cx="8543925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802" name="Picture 10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65"/>
            <a:stretch/>
          </p:blipFill>
          <p:spPr bwMode="auto">
            <a:xfrm>
              <a:off x="276547" y="4139032"/>
              <a:ext cx="8543925" cy="3305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4" name="Rectangle 53"/>
          <p:cNvSpPr/>
          <p:nvPr/>
        </p:nvSpPr>
        <p:spPr bwMode="auto">
          <a:xfrm>
            <a:off x="4644008" y="5805264"/>
            <a:ext cx="3228317" cy="216024"/>
          </a:xfrm>
          <a:prstGeom prst="rect">
            <a:avLst/>
          </a:prstGeom>
          <a:noFill/>
          <a:ln w="28575" cap="flat" cmpd="sng" algn="ctr">
            <a:solidFill>
              <a:srgbClr val="E31937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66700" marR="0" indent="-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Tx/>
              <a:buBlip>
                <a:blip r:embed="rId6"/>
              </a:buBlip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880" y="2204864"/>
            <a:ext cx="1068078" cy="1323439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Szépség-ápolás</a:t>
            </a: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-17%</a:t>
            </a:r>
          </a:p>
          <a:p>
            <a:pPr>
              <a:buNone/>
            </a:pP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983010" y="2187108"/>
            <a:ext cx="1076234" cy="1323439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Élelmi-szer: </a:t>
            </a: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-7%</a:t>
            </a:r>
          </a:p>
          <a:p>
            <a:pPr>
              <a:buNone/>
            </a:pP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491880" y="4670892"/>
            <a:ext cx="1068077" cy="1323439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Tisztító- szerek: </a:t>
            </a: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-17%</a:t>
            </a:r>
          </a:p>
          <a:p>
            <a:pPr>
              <a:buNone/>
            </a:pP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950663" y="4690871"/>
            <a:ext cx="1108581" cy="1323439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Italok </a:t>
            </a:r>
          </a:p>
          <a:p>
            <a:pPr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-13%</a:t>
            </a:r>
          </a:p>
          <a:p>
            <a:pPr>
              <a:buNone/>
            </a:pPr>
            <a:endParaRPr lang="hu-HU" sz="1600" b="1" dirty="0">
              <a:solidFill>
                <a:schemeClr val="bg1"/>
              </a:solidFill>
            </a:endParaRPr>
          </a:p>
          <a:p>
            <a:pPr>
              <a:buNone/>
            </a:pP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496" y="6626036"/>
            <a:ext cx="5766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900" dirty="0" smtClean="0">
                <a:solidFill>
                  <a:srgbClr val="160758"/>
                </a:solidFill>
                <a:latin typeface="Arial"/>
              </a:rPr>
              <a:t>Forrás: </a:t>
            </a:r>
            <a:r>
              <a:rPr lang="hu-HU" sz="900" dirty="0">
                <a:solidFill>
                  <a:srgbClr val="160758"/>
                </a:solidFill>
                <a:latin typeface="Arial"/>
              </a:rPr>
              <a:t>Kantar Media, OMG estimations (net-net figures)</a:t>
            </a:r>
          </a:p>
        </p:txBody>
      </p:sp>
    </p:spTree>
    <p:extLst>
      <p:ext uri="{BB962C8B-B14F-4D97-AF65-F5344CB8AC3E}">
        <p14:creationId xmlns:p14="http://schemas.microsoft.com/office/powerpoint/2010/main" val="83354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3" y="305023"/>
            <a:ext cx="8972259" cy="747713"/>
          </a:xfrm>
        </p:spPr>
        <p:txBody>
          <a:bodyPr>
            <a:normAutofit fontScale="90000"/>
          </a:bodyPr>
          <a:lstStyle/>
          <a:p>
            <a:pPr algn="ctr"/>
            <a:r>
              <a:rPr lang="hu-HU" dirty="0" smtClean="0"/>
              <a:t>A médiahasználat változása a szépségápolás és a háztartási szerek  piacán </a:t>
            </a:r>
            <a:endParaRPr lang="en-US" dirty="0"/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609600" y="444500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9" y="1369398"/>
            <a:ext cx="4435753" cy="328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69398"/>
            <a:ext cx="4435754" cy="328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6067" y="4725144"/>
            <a:ext cx="4413925" cy="1569660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Szépségápolás:  drámai csökkenés a TV költésben, még mindig jelentős magazin használat mellett</a:t>
            </a:r>
            <a:r>
              <a:rPr lang="hu-HU" sz="1600" b="1" dirty="0" smtClean="0">
                <a:solidFill>
                  <a:schemeClr val="bg1"/>
                </a:solidFill>
              </a:rPr>
              <a:t>.</a:t>
            </a:r>
          </a:p>
          <a:p>
            <a:pPr algn="l"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Legnagyobb hirdetők:</a:t>
            </a:r>
          </a:p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P&amp;G, L’OREAL, UNILEVER, HENKEL</a:t>
            </a:r>
            <a:endParaRPr lang="hu-HU" sz="1600" b="1" dirty="0" smtClean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44008" y="4725144"/>
            <a:ext cx="4413925" cy="1569660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Detergents: jelentős csökkenés a 93%-ban televízióra fókuszáló reklámköltésben</a:t>
            </a:r>
            <a:r>
              <a:rPr lang="hu-HU" sz="1600" b="1" dirty="0" smtClean="0">
                <a:solidFill>
                  <a:schemeClr val="bg1"/>
                </a:solidFill>
              </a:rPr>
              <a:t>.</a:t>
            </a:r>
          </a:p>
          <a:p>
            <a:pPr algn="l"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r>
              <a:rPr lang="hu-HU" sz="1600" b="1" dirty="0">
                <a:solidFill>
                  <a:schemeClr val="bg1"/>
                </a:solidFill>
              </a:rPr>
              <a:t>Legnagyobb hirdetők:</a:t>
            </a:r>
          </a:p>
          <a:p>
            <a:r>
              <a:rPr lang="hu-HU" sz="1600" b="1" dirty="0" smtClean="0">
                <a:solidFill>
                  <a:schemeClr val="bg1"/>
                </a:solidFill>
              </a:rPr>
              <a:t>HENKEL, P&amp;G</a:t>
            </a:r>
            <a:r>
              <a:rPr lang="hu-HU" sz="1600" b="1" dirty="0">
                <a:solidFill>
                  <a:schemeClr val="bg1"/>
                </a:solidFill>
              </a:rPr>
              <a:t>, </a:t>
            </a:r>
            <a:r>
              <a:rPr lang="hu-HU" sz="1600" b="1" dirty="0" smtClean="0">
                <a:solidFill>
                  <a:schemeClr val="bg1"/>
                </a:solidFill>
              </a:rPr>
              <a:t>RECKITT BENCKISER, </a:t>
            </a:r>
            <a:r>
              <a:rPr lang="hu-HU" sz="1600" b="1" dirty="0">
                <a:solidFill>
                  <a:schemeClr val="bg1"/>
                </a:solidFill>
              </a:rPr>
              <a:t>UNILEVER</a:t>
            </a:r>
          </a:p>
          <a:p>
            <a:pPr algn="l">
              <a:buNone/>
            </a:pP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96" y="6626036"/>
            <a:ext cx="5766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900" dirty="0" smtClean="0">
                <a:solidFill>
                  <a:srgbClr val="160758"/>
                </a:solidFill>
                <a:latin typeface="Arial"/>
              </a:rPr>
              <a:t>Forrás: </a:t>
            </a:r>
            <a:r>
              <a:rPr lang="hu-HU" sz="900" dirty="0">
                <a:solidFill>
                  <a:srgbClr val="160758"/>
                </a:solidFill>
                <a:latin typeface="Arial"/>
              </a:rPr>
              <a:t>Kantar Media, OMG estimations (net-net figures)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11" y="1385158"/>
            <a:ext cx="4413925" cy="231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SZÉPSÉGÁPOLÁS</a:t>
            </a:r>
            <a:endParaRPr lang="en-US" sz="1600" b="1" dirty="0"/>
          </a:p>
        </p:txBody>
      </p:sp>
      <p:sp>
        <p:nvSpPr>
          <p:cNvPr id="11" name="Rectangle 10"/>
          <p:cNvSpPr/>
          <p:nvPr/>
        </p:nvSpPr>
        <p:spPr>
          <a:xfrm>
            <a:off x="4649925" y="1385158"/>
            <a:ext cx="4413925" cy="231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HÁZTARTÁSI SZEREK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1271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 txBox="1">
            <a:spLocks/>
          </p:cNvSpPr>
          <p:nvPr/>
        </p:nvSpPr>
        <p:spPr>
          <a:xfrm>
            <a:off x="609600" y="444500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96999"/>
            <a:ext cx="4464496" cy="3305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391008"/>
            <a:ext cx="4464496" cy="3305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07503" y="70643"/>
            <a:ext cx="8731697" cy="747713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Média használat az Élelmiszer és Ital piacokon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6067" y="4725144"/>
            <a:ext cx="4413925" cy="1815882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Élelmiszerek: TV, Internet, sajtó büdzsé vágás, növekvő rádió és outdoor költésarány mellett</a:t>
            </a:r>
            <a:r>
              <a:rPr lang="hu-HU" sz="1600" b="1" dirty="0" smtClean="0">
                <a:solidFill>
                  <a:schemeClr val="bg1"/>
                </a:solidFill>
              </a:rPr>
              <a:t>.</a:t>
            </a:r>
          </a:p>
          <a:p>
            <a:endParaRPr lang="hu-HU" sz="1600" b="1" dirty="0" smtClean="0">
              <a:solidFill>
                <a:schemeClr val="bg1"/>
              </a:solidFill>
            </a:endParaRPr>
          </a:p>
          <a:p>
            <a:r>
              <a:rPr lang="hu-HU" sz="1600" b="1" dirty="0" smtClean="0">
                <a:solidFill>
                  <a:schemeClr val="bg1"/>
                </a:solidFill>
              </a:rPr>
              <a:t>Legnagyobb </a:t>
            </a:r>
            <a:r>
              <a:rPr lang="hu-HU" sz="1600" b="1" dirty="0">
                <a:solidFill>
                  <a:schemeClr val="bg1"/>
                </a:solidFill>
              </a:rPr>
              <a:t>hirdetők:</a:t>
            </a:r>
          </a:p>
          <a:p>
            <a:r>
              <a:rPr lang="hu-HU" sz="1600" b="1" dirty="0">
                <a:solidFill>
                  <a:schemeClr val="bg1"/>
                </a:solidFill>
              </a:rPr>
              <a:t>NESTLÉ, KRAFT, UNILEVER, FERRERO, DANONE</a:t>
            </a:r>
          </a:p>
          <a:p>
            <a:pPr algn="l"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 algn="l">
              <a:buNone/>
            </a:pPr>
            <a:endParaRPr lang="hu-HU" sz="1600" b="1" dirty="0" smtClean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4008" y="4725144"/>
            <a:ext cx="4413925" cy="1815882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Italok: Feljövő mozi jelenlét, és stagnáló internet, magazin használat mellett csökkenés a többi médiatipusban</a:t>
            </a:r>
            <a:r>
              <a:rPr lang="hu-HU" sz="1600" b="1" dirty="0" smtClean="0">
                <a:solidFill>
                  <a:schemeClr val="bg1"/>
                </a:solidFill>
              </a:rPr>
              <a:t>.</a:t>
            </a:r>
          </a:p>
          <a:p>
            <a:pPr algn="l">
              <a:buNone/>
            </a:pPr>
            <a:endParaRPr lang="hu-HU" sz="1600" b="1" dirty="0" smtClean="0">
              <a:solidFill>
                <a:schemeClr val="bg1"/>
              </a:solidFill>
            </a:endParaRPr>
          </a:p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Alkohol: -19% (Heineken, Borsodi, Dreher, Zwack)</a:t>
            </a:r>
          </a:p>
          <a:p>
            <a:pPr algn="l">
              <a:buNone/>
            </a:pPr>
            <a:r>
              <a:rPr lang="hu-HU" sz="1600" b="1" dirty="0" smtClean="0">
                <a:solidFill>
                  <a:schemeClr val="bg1"/>
                </a:solidFill>
              </a:rPr>
              <a:t>Üdítő italok: -7% (Coca Cola, Pepsi, Sió-Eckes, Rauch)</a:t>
            </a:r>
            <a:endParaRPr lang="hu-HU" sz="1600" b="1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96" y="6626036"/>
            <a:ext cx="5766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900" dirty="0" smtClean="0">
                <a:solidFill>
                  <a:srgbClr val="160758"/>
                </a:solidFill>
                <a:latin typeface="Arial"/>
              </a:rPr>
              <a:t>Forrás: </a:t>
            </a:r>
            <a:r>
              <a:rPr lang="hu-HU" sz="900" dirty="0">
                <a:solidFill>
                  <a:srgbClr val="160758"/>
                </a:solidFill>
                <a:latin typeface="Arial"/>
              </a:rPr>
              <a:t>Kantar Media, OMG estimations (net-net figures)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311" y="1385158"/>
            <a:ext cx="4413925" cy="231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ÉLELMISZEREK</a:t>
            </a:r>
            <a:endParaRPr lang="en-US" sz="1600" b="1" dirty="0"/>
          </a:p>
        </p:txBody>
      </p:sp>
      <p:sp>
        <p:nvSpPr>
          <p:cNvPr id="14" name="Rectangle 13"/>
          <p:cNvSpPr/>
          <p:nvPr/>
        </p:nvSpPr>
        <p:spPr>
          <a:xfrm>
            <a:off x="4649925" y="1385158"/>
            <a:ext cx="4413925" cy="231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/>
              <a:t>ITALOK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3172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3.gstatic.com/images?q=tbn:ANd9GcSSKxuWfGSTerpTj6Cg72p0E3aYhVaDMSai-TClSmKyQbOLNdX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25" y="2572873"/>
            <a:ext cx="1800231" cy="1792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72244"/>
            <a:ext cx="8943497" cy="952500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latin typeface="Arial Black" pitchFamily="34" charset="0"/>
              </a:rPr>
              <a:t>A </a:t>
            </a:r>
            <a:r>
              <a:rPr lang="hu-HU" dirty="0" smtClean="0">
                <a:latin typeface="Arial Black" pitchFamily="34" charset="0"/>
              </a:rPr>
              <a:t>„</a:t>
            </a:r>
            <a:r>
              <a:rPr lang="hu-HU" dirty="0" smtClean="0">
                <a:latin typeface="Arial Black" pitchFamily="34" charset="0"/>
              </a:rPr>
              <a:t>Chips adó” </a:t>
            </a:r>
            <a:r>
              <a:rPr lang="hu-HU" dirty="0" smtClean="0">
                <a:latin typeface="Arial Black" pitchFamily="34" charset="0"/>
              </a:rPr>
              <a:t>hatása </a:t>
            </a:r>
            <a:r>
              <a:rPr lang="hu-HU" dirty="0" smtClean="0">
                <a:latin typeface="Arial Black" pitchFamily="34" charset="0"/>
              </a:rPr>
              <a:t>a legnagyobb hirdetési szektorra: az élelmiszerre</a:t>
            </a:r>
            <a:endParaRPr lang="en-US" sz="2000" dirty="0"/>
          </a:p>
        </p:txBody>
      </p:sp>
      <p:grpSp>
        <p:nvGrpSpPr>
          <p:cNvPr id="7" name="Group 6"/>
          <p:cNvGrpSpPr/>
          <p:nvPr/>
        </p:nvGrpSpPr>
        <p:grpSpPr>
          <a:xfrm>
            <a:off x="280257" y="1350248"/>
            <a:ext cx="3086102" cy="2549970"/>
            <a:chOff x="363680" y="1530843"/>
            <a:chExt cx="3118399" cy="267747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680" y="1530843"/>
              <a:ext cx="3118399" cy="2677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309254" y="2875174"/>
              <a:ext cx="613625" cy="4199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buSzTx/>
                <a:buFontTx/>
                <a:buNone/>
              </a:pPr>
              <a:r>
                <a:rPr lang="hu-HU" sz="1600" b="1" dirty="0">
                  <a:solidFill>
                    <a:prstClr val="white"/>
                  </a:solidFill>
                  <a:latin typeface="Calibri" pitchFamily="34" charset="0"/>
                  <a:cs typeface="Calibri" pitchFamily="34" charset="0"/>
                </a:rPr>
                <a:t>-3%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760519" y="3191257"/>
              <a:ext cx="721560" cy="355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buSzTx/>
                <a:buFontTx/>
                <a:buNone/>
              </a:pPr>
              <a:r>
                <a:rPr lang="hu-HU" sz="1600" b="1" dirty="0" smtClean="0">
                  <a:solidFill>
                    <a:prstClr val="white"/>
                  </a:solidFill>
                  <a:latin typeface="Calibri" pitchFamily="34" charset="0"/>
                  <a:cs typeface="Calibri" pitchFamily="34" charset="0"/>
                </a:rPr>
                <a:t>-7%</a:t>
              </a:r>
              <a:endParaRPr lang="hu-HU" sz="16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12" name="Content Placeholder 2"/>
          <p:cNvSpPr txBox="1">
            <a:spLocks/>
          </p:cNvSpPr>
          <p:nvPr/>
        </p:nvSpPr>
        <p:spPr>
          <a:xfrm>
            <a:off x="4831778" y="1853087"/>
            <a:ext cx="4276726" cy="344812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2200"/>
              </a:lnSpc>
              <a:spcAft>
                <a:spcPts val="0"/>
              </a:spcAft>
              <a:buSzTx/>
              <a:buFontTx/>
              <a:buNone/>
            </a:pPr>
            <a:r>
              <a:rPr lang="hu-HU" sz="1800" dirty="0" smtClean="0">
                <a:solidFill>
                  <a:schemeClr val="tx2"/>
                </a:solidFill>
              </a:rPr>
              <a:t>Az élelmiszer szektor reklámköltése 7</a:t>
            </a:r>
            <a:r>
              <a:rPr lang="en-US" sz="1800" dirty="0" smtClean="0">
                <a:solidFill>
                  <a:schemeClr val="tx2"/>
                </a:solidFill>
              </a:rPr>
              <a:t>%</a:t>
            </a:r>
            <a:r>
              <a:rPr lang="hu-HU" sz="1800" dirty="0" smtClean="0">
                <a:solidFill>
                  <a:schemeClr val="tx2"/>
                </a:solidFill>
              </a:rPr>
              <a:t>-ot csökkent 2011 szeptemberig.</a:t>
            </a:r>
          </a:p>
          <a:p>
            <a:pPr marL="0" indent="0" fontAlgn="auto">
              <a:lnSpc>
                <a:spcPts val="2200"/>
              </a:lnSpc>
              <a:spcAft>
                <a:spcPts val="0"/>
              </a:spcAft>
              <a:buSzTx/>
              <a:buFontTx/>
              <a:buNone/>
            </a:pPr>
            <a:endParaRPr lang="en-US" sz="1800" dirty="0" smtClean="0">
              <a:solidFill>
                <a:schemeClr val="tx2"/>
              </a:solidFill>
            </a:endParaRPr>
          </a:p>
          <a:p>
            <a:pPr lvl="1" fontAlgn="auto">
              <a:lnSpc>
                <a:spcPts val="2200"/>
              </a:lnSpc>
              <a:spcAft>
                <a:spcPts val="0"/>
              </a:spcAft>
              <a:buSzTx/>
            </a:pPr>
            <a:r>
              <a:rPr lang="hu-HU" sz="1400" dirty="0" smtClean="0">
                <a:solidFill>
                  <a:schemeClr val="tx2"/>
                </a:solidFill>
              </a:rPr>
              <a:t>Az első félév viszonylag optimista</a:t>
            </a:r>
          </a:p>
          <a:p>
            <a:pPr lvl="1" fontAlgn="auto">
              <a:lnSpc>
                <a:spcPts val="2200"/>
              </a:lnSpc>
              <a:spcAft>
                <a:spcPts val="0"/>
              </a:spcAft>
              <a:buSzTx/>
            </a:pPr>
            <a:r>
              <a:rPr lang="hu-HU" sz="1400" dirty="0" smtClean="0">
                <a:solidFill>
                  <a:schemeClr val="tx2"/>
                </a:solidFill>
              </a:rPr>
              <a:t>Júniustól a költés jelentősen visszaesett (</a:t>
            </a:r>
            <a:r>
              <a:rPr lang="en-US" sz="1400" dirty="0" smtClean="0">
                <a:solidFill>
                  <a:schemeClr val="tx2"/>
                </a:solidFill>
              </a:rPr>
              <a:t>minus</a:t>
            </a:r>
            <a:r>
              <a:rPr lang="hu-HU" sz="1400" dirty="0" smtClean="0">
                <a:solidFill>
                  <a:schemeClr val="tx2"/>
                </a:solidFill>
              </a:rPr>
              <a:t>z</a:t>
            </a:r>
            <a:r>
              <a:rPr lang="en-US" sz="1400" dirty="0" smtClean="0">
                <a:solidFill>
                  <a:schemeClr val="tx2"/>
                </a:solidFill>
              </a:rPr>
              <a:t> 253M HUF</a:t>
            </a:r>
            <a:r>
              <a:rPr lang="hu-HU" sz="1400" dirty="0" smtClean="0">
                <a:solidFill>
                  <a:schemeClr val="tx2"/>
                </a:solidFill>
              </a:rPr>
              <a:t>)</a:t>
            </a:r>
          </a:p>
          <a:p>
            <a:pPr lvl="1" fontAlgn="auto">
              <a:lnSpc>
                <a:spcPts val="2200"/>
              </a:lnSpc>
              <a:spcAft>
                <a:spcPts val="0"/>
              </a:spcAft>
              <a:buSzTx/>
            </a:pPr>
            <a:r>
              <a:rPr lang="en-US" sz="1400" dirty="0" smtClean="0">
                <a:solidFill>
                  <a:schemeClr val="tx2"/>
                </a:solidFill>
              </a:rPr>
              <a:t>September  </a:t>
            </a:r>
            <a:r>
              <a:rPr lang="hu-HU" sz="1400" dirty="0" smtClean="0">
                <a:solidFill>
                  <a:schemeClr val="tx2"/>
                </a:solidFill>
              </a:rPr>
              <a:t>= a legnagyobb visszaesés</a:t>
            </a:r>
          </a:p>
          <a:p>
            <a:pPr fontAlgn="auto">
              <a:lnSpc>
                <a:spcPts val="2200"/>
              </a:lnSpc>
              <a:spcAft>
                <a:spcPts val="0"/>
              </a:spcAft>
              <a:buSzTx/>
            </a:pPr>
            <a:endParaRPr lang="hu-HU" sz="1600" dirty="0">
              <a:solidFill>
                <a:schemeClr val="tx2"/>
              </a:solidFill>
              <a:sym typeface="Wingdings" pitchFamily="2" charset="2"/>
            </a:endParaRPr>
          </a:p>
          <a:p>
            <a:pPr marL="0" indent="0" fontAlgn="auto">
              <a:lnSpc>
                <a:spcPts val="2200"/>
              </a:lnSpc>
              <a:spcAft>
                <a:spcPts val="0"/>
              </a:spcAft>
              <a:buSzTx/>
              <a:buFontTx/>
              <a:buNone/>
            </a:pPr>
            <a:r>
              <a:rPr lang="hu-HU" sz="1800" dirty="0" smtClean="0">
                <a:solidFill>
                  <a:schemeClr val="tx2"/>
                </a:solidFill>
                <a:sym typeface="Wingdings" pitchFamily="2" charset="2"/>
              </a:rPr>
              <a:t>Az október-december időszakra további erős csökkenés prognosztizált!</a:t>
            </a:r>
            <a:endParaRPr lang="en-US" sz="2400" dirty="0">
              <a:solidFill>
                <a:schemeClr val="tx2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18357" y="4177504"/>
            <a:ext cx="4444622" cy="1796976"/>
            <a:chOff x="280988" y="2839843"/>
            <a:chExt cx="8302465" cy="316542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988" y="2839843"/>
              <a:ext cx="8302465" cy="13914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940" y="4243140"/>
              <a:ext cx="8291513" cy="17621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5" name="TextBox 14"/>
          <p:cNvSpPr txBox="1"/>
          <p:nvPr/>
        </p:nvSpPr>
        <p:spPr>
          <a:xfrm>
            <a:off x="29181" y="6597352"/>
            <a:ext cx="5766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900" dirty="0" smtClean="0">
                <a:solidFill>
                  <a:srgbClr val="160758"/>
                </a:solidFill>
                <a:latin typeface="Arial"/>
              </a:rPr>
              <a:t>Információ: </a:t>
            </a:r>
            <a:r>
              <a:rPr lang="hu-HU" sz="900" dirty="0">
                <a:solidFill>
                  <a:srgbClr val="160758"/>
                </a:solidFill>
                <a:latin typeface="Arial"/>
              </a:rPr>
              <a:t>Kantar Media, OMG estimations (net-net figures)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648069" y="4177504"/>
            <a:ext cx="527871" cy="111839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491880" y="2348880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/>
              <a:t>Június 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91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27784" y="688120"/>
            <a:ext cx="6232752" cy="724656"/>
          </a:xfrm>
        </p:spPr>
        <p:txBody>
          <a:bodyPr/>
          <a:lstStyle/>
          <a:p>
            <a:pPr algn="ctr"/>
            <a:r>
              <a:rPr lang="hu-HU" b="1" dirty="0" smtClean="0"/>
              <a:t>VANNAK NYERTESEK?</a:t>
            </a:r>
            <a:endParaRPr lang="en-US" b="1" dirty="0"/>
          </a:p>
        </p:txBody>
      </p:sp>
      <p:pic>
        <p:nvPicPr>
          <p:cNvPr id="1031" name="Picture 7" descr="C:\Users\Laszlo.Mezo\AppData\Local\Microsoft\Windows\Temporary Internet Files\Content.IE5\ARSQZYM0\MP900341344[1]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456" y="994525"/>
            <a:ext cx="4184864" cy="586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50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E3CC5-03F7-4A1C-AEBF-DC586C99950E}" type="slidenum">
              <a:rPr lang="en-GB" smtClean="0">
                <a:solidFill>
                  <a:srgbClr val="160758">
                    <a:tint val="75000"/>
                  </a:srgbClr>
                </a:solidFill>
              </a:rPr>
              <a:pPr/>
              <a:t>21</a:t>
            </a:fld>
            <a:endParaRPr lang="en-GB" dirty="0">
              <a:solidFill>
                <a:srgbClr val="160758">
                  <a:tint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dirty="0" smtClean="0">
                <a:latin typeface="Arial Black" pitchFamily="34" charset="0"/>
              </a:rPr>
              <a:t>A saját márkák térnyerése</a:t>
            </a:r>
            <a:endParaRPr lang="en-US" sz="2200" dirty="0">
              <a:latin typeface="+mn-lt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991674135"/>
              </p:ext>
            </p:extLst>
          </p:nvPr>
        </p:nvGraphicFramePr>
        <p:xfrm>
          <a:off x="2627784" y="1484784"/>
          <a:ext cx="5967943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Szövegdoboz 4"/>
          <p:cNvSpPr txBox="1">
            <a:spLocks noChangeArrowheads="1"/>
          </p:cNvSpPr>
          <p:nvPr/>
        </p:nvSpPr>
        <p:spPr bwMode="auto">
          <a:xfrm>
            <a:off x="2627784" y="5343019"/>
            <a:ext cx="188545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u-HU" sz="1000" dirty="0" smtClean="0">
                <a:solidFill>
                  <a:schemeClr val="tx1"/>
                </a:solidFill>
              </a:rPr>
              <a:t>Információ</a:t>
            </a:r>
            <a:r>
              <a:rPr lang="en-US" sz="1000" dirty="0" smtClean="0">
                <a:solidFill>
                  <a:schemeClr val="tx1"/>
                </a:solidFill>
              </a:rPr>
              <a:t>:, </a:t>
            </a:r>
            <a:r>
              <a:rPr lang="hu-HU" sz="1000" dirty="0" smtClean="0">
                <a:solidFill>
                  <a:schemeClr val="tx1"/>
                </a:solidFill>
              </a:rPr>
              <a:t>Nielsen, 2011 április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73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 txBox="1">
            <a:spLocks/>
          </p:cNvSpPr>
          <p:nvPr/>
        </p:nvSpPr>
        <p:spPr>
          <a:xfrm>
            <a:off x="609600" y="444500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07503" y="161007"/>
            <a:ext cx="8956347" cy="747713"/>
          </a:xfrm>
        </p:spPr>
        <p:txBody>
          <a:bodyPr>
            <a:normAutofit/>
          </a:bodyPr>
          <a:lstStyle/>
          <a:p>
            <a:r>
              <a:rPr lang="hu-HU" dirty="0" smtClean="0"/>
              <a:t>Kiskereskedelmi láncok médiahasználata</a:t>
            </a:r>
            <a:endParaRPr lang="en-US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68" y="1028184"/>
            <a:ext cx="6052352" cy="37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426013" y="4899640"/>
            <a:ext cx="4000262" cy="1569660"/>
          </a:xfrm>
          <a:prstGeom prst="rect">
            <a:avLst/>
          </a:prstGeom>
          <a:solidFill>
            <a:srgbClr val="E31937"/>
          </a:solidFill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itchFamily="2" charset="2"/>
              <a:buChar char="ü"/>
            </a:pPr>
            <a:r>
              <a:rPr lang="hu-HU" sz="1600" b="1" dirty="0" smtClean="0">
                <a:solidFill>
                  <a:schemeClr val="bg1"/>
                </a:solidFill>
              </a:rPr>
              <a:t>+14%  növekedés 2011/2010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hu-HU" sz="1600" b="1" dirty="0" smtClean="0">
                <a:solidFill>
                  <a:schemeClr val="bg1"/>
                </a:solidFill>
              </a:rPr>
              <a:t>Átlag feletti növekedés: Rádió, Közterület, Internet,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hu-HU" sz="1600" b="1" dirty="0" smtClean="0">
                <a:solidFill>
                  <a:schemeClr val="bg1"/>
                </a:solidFill>
              </a:rPr>
              <a:t>Jelentős (13%) TV növekedés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hu-HU" sz="1600" b="1" dirty="0" smtClean="0">
                <a:solidFill>
                  <a:schemeClr val="bg1"/>
                </a:solidFill>
              </a:rPr>
              <a:t>Spar, Tesco, Aldi, CBA a növekedés motorjai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496" y="6626036"/>
            <a:ext cx="5766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</a:pPr>
            <a:r>
              <a:rPr lang="hu-HU" sz="900" dirty="0" smtClean="0">
                <a:solidFill>
                  <a:srgbClr val="160758"/>
                </a:solidFill>
                <a:latin typeface="Arial"/>
              </a:rPr>
              <a:t>Forrás: </a:t>
            </a:r>
            <a:r>
              <a:rPr lang="hu-HU" sz="900" dirty="0">
                <a:solidFill>
                  <a:srgbClr val="160758"/>
                </a:solidFill>
                <a:latin typeface="Arial"/>
              </a:rPr>
              <a:t>Kantar Media, OMG estimations (net-net figures)</a:t>
            </a:r>
          </a:p>
        </p:txBody>
      </p:sp>
      <p:sp>
        <p:nvSpPr>
          <p:cNvPr id="16" name="Oval 15"/>
          <p:cNvSpPr/>
          <p:nvPr/>
        </p:nvSpPr>
        <p:spPr>
          <a:xfrm>
            <a:off x="5428116" y="4341780"/>
            <a:ext cx="374355" cy="355601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82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2012 évi várakozások</a:t>
            </a:r>
            <a:endParaRPr lang="en-US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3203848" y="1155982"/>
            <a:ext cx="4474468" cy="5369362"/>
            <a:chOff x="3203848" y="1155982"/>
            <a:chExt cx="4474468" cy="5369362"/>
          </a:xfrm>
        </p:grpSpPr>
        <p:sp>
          <p:nvSpPr>
            <p:cNvPr id="3" name="Oval 2"/>
            <p:cNvSpPr/>
            <p:nvPr/>
          </p:nvSpPr>
          <p:spPr>
            <a:xfrm>
              <a:off x="3707904" y="1556792"/>
              <a:ext cx="3456384" cy="3600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7650" name="Picture 2" descr="http://www.mentalist.net/resources/jpg/CrystalBallLarge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1155982"/>
              <a:ext cx="4474468" cy="53693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489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TC101790493[[fn=SOHO]]</Template>
  <TotalTime>771</TotalTime>
  <Words>826</Words>
  <Application>Microsoft Office PowerPoint</Application>
  <PresentationFormat>On-screen Show (4:3)</PresentationFormat>
  <Paragraphs>145</Paragraphs>
  <Slides>23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Soho</vt:lpstr>
      <vt:lpstr>1_Soho</vt:lpstr>
      <vt:lpstr>2_Soho</vt:lpstr>
      <vt:lpstr>3_Soho</vt:lpstr>
      <vt:lpstr>Worksheet</vt:lpstr>
      <vt:lpstr>Microsoft Excel Chart</vt:lpstr>
      <vt:lpstr> FMCG Média trendek</vt:lpstr>
      <vt:lpstr>Miről is szól mindez?</vt:lpstr>
      <vt:lpstr>PowerPoint Presentation</vt:lpstr>
      <vt:lpstr>A gazdasági válság hatása globálisan érződik</vt:lpstr>
      <vt:lpstr>Az emberek a család, az egészség  és a pihenés felé fordulnak</vt:lpstr>
      <vt:lpstr>PowerPoint Presentation</vt:lpstr>
      <vt:lpstr>2012 éves magyar előrejelzések</vt:lpstr>
      <vt:lpstr>A háztartások továbbra is megtakarítási módban </vt:lpstr>
      <vt:lpstr>A fogyasztók árérzékenysége nő</vt:lpstr>
      <vt:lpstr>PEDIG TÖBBRE VÁGYUNK!</vt:lpstr>
      <vt:lpstr>Materialista országok 2011 A társadalmi státusz meghatározó tényezője az erős vágy többet birtokolni</vt:lpstr>
      <vt:lpstr>PowerPoint Presentation</vt:lpstr>
      <vt:lpstr>“Úgy gondolom a mai gyerekek jobb jövőbeli kilátásokkal rendelkeznek majd életük során”</vt:lpstr>
      <vt:lpstr>Vásárlási szokások változása a különböző termékek, szolgáltatások körében - USA</vt:lpstr>
      <vt:lpstr>A reklámköltés változása</vt:lpstr>
      <vt:lpstr>Jelentős médiaköltés csökkenés az FMCG szektorban</vt:lpstr>
      <vt:lpstr>A médiahasználat változása a szépségápolás és a háztartási szerek  piacán </vt:lpstr>
      <vt:lpstr>Média használat az Élelmiszer és Ital piacokon</vt:lpstr>
      <vt:lpstr>A „Chips adó” hatása a legnagyobb hirdetési szektorra: az élelmiszerre</vt:lpstr>
      <vt:lpstr>VANNAK NYERTESEK?</vt:lpstr>
      <vt:lpstr>A saját márkák térnyerése</vt:lpstr>
      <vt:lpstr>Kiskereskedelmi láncok médiahasználata</vt:lpstr>
      <vt:lpstr>2012 évi várakozások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Mezo Laszlo</dc:creator>
  <cp:lastModifiedBy>Mezo Laszlo</cp:lastModifiedBy>
  <cp:revision>79</cp:revision>
  <dcterms:created xsi:type="dcterms:W3CDTF">2011-10-18T09:24:25Z</dcterms:created>
  <dcterms:modified xsi:type="dcterms:W3CDTF">2011-12-06T16:03:39Z</dcterms:modified>
</cp:coreProperties>
</file>