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80" r:id="rId1"/>
  </p:sldMasterIdLst>
  <p:notesMasterIdLst>
    <p:notesMasterId r:id="rId21"/>
  </p:notesMasterIdLst>
  <p:sldIdLst>
    <p:sldId id="367" r:id="rId2"/>
    <p:sldId id="373" r:id="rId3"/>
    <p:sldId id="368" r:id="rId4"/>
    <p:sldId id="369" r:id="rId5"/>
    <p:sldId id="370" r:id="rId6"/>
    <p:sldId id="371" r:id="rId7"/>
    <p:sldId id="363" r:id="rId8"/>
    <p:sldId id="355" r:id="rId9"/>
    <p:sldId id="361" r:id="rId10"/>
    <p:sldId id="358" r:id="rId11"/>
    <p:sldId id="359" r:id="rId12"/>
    <p:sldId id="360" r:id="rId13"/>
    <p:sldId id="356" r:id="rId14"/>
    <p:sldId id="364" r:id="rId15"/>
    <p:sldId id="362" r:id="rId16"/>
    <p:sldId id="365" r:id="rId17"/>
    <p:sldId id="366" r:id="rId18"/>
    <p:sldId id="357" r:id="rId19"/>
    <p:sldId id="372" r:id="rId20"/>
  </p:sldIdLst>
  <p:sldSz cx="9144000" cy="6858000" type="screen4x3"/>
  <p:notesSz cx="6985000" cy="9283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 " initials=" " lastIdx="12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483C"/>
    <a:srgbClr val="007D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1" autoAdjust="0"/>
  </p:normalViewPr>
  <p:slideViewPr>
    <p:cSldViewPr>
      <p:cViewPr>
        <p:scale>
          <a:sx n="100" d="100"/>
          <a:sy n="100" d="100"/>
        </p:scale>
        <p:origin x="-1344" y="8"/>
      </p:cViewPr>
      <p:guideLst>
        <p:guide orient="horz" pos="3575"/>
        <p:guide orient="horz" pos="3923"/>
        <p:guide orient="horz" pos="4134"/>
        <p:guide orient="horz" pos="202"/>
        <p:guide orient="horz" pos="990"/>
        <p:guide orient="horz" pos="1207"/>
        <p:guide orient="horz" pos="1258"/>
        <p:guide orient="horz" pos="273"/>
        <p:guide pos="452"/>
        <p:guide pos="3243"/>
        <p:guide pos="5489"/>
        <p:guide pos="5759"/>
        <p:guide pos="232"/>
        <p:guide pos="5305"/>
        <p:guide pos="18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commentAuthors" Target="commentAuthors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4.xlsx"/><Relationship Id="rId2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Sheet1!$A$2:$A$21</c:f>
              <c:numCache>
                <c:formatCode>0.00</c:formatCode>
                <c:ptCount val="20"/>
                <c:pt idx="0">
                  <c:v>16.94</c:v>
                </c:pt>
                <c:pt idx="1">
                  <c:v>14.52</c:v>
                </c:pt>
                <c:pt idx="2">
                  <c:v>2.9</c:v>
                </c:pt>
                <c:pt idx="3">
                  <c:v>3.24</c:v>
                </c:pt>
                <c:pt idx="4">
                  <c:v>5.28</c:v>
                </c:pt>
                <c:pt idx="5">
                  <c:v>8.69</c:v>
                </c:pt>
                <c:pt idx="6">
                  <c:v>3.83</c:v>
                </c:pt>
                <c:pt idx="7">
                  <c:v>4.02</c:v>
                </c:pt>
                <c:pt idx="8">
                  <c:v>1.83</c:v>
                </c:pt>
                <c:pt idx="9">
                  <c:v>1.11</c:v>
                </c:pt>
                <c:pt idx="10">
                  <c:v>2.68</c:v>
                </c:pt>
                <c:pt idx="11">
                  <c:v>0.9</c:v>
                </c:pt>
                <c:pt idx="12">
                  <c:v>2.0</c:v>
                </c:pt>
                <c:pt idx="13">
                  <c:v>1.34</c:v>
                </c:pt>
                <c:pt idx="14">
                  <c:v>1.82</c:v>
                </c:pt>
                <c:pt idx="15">
                  <c:v>0.87</c:v>
                </c:pt>
                <c:pt idx="16">
                  <c:v>0.79</c:v>
                </c:pt>
                <c:pt idx="17">
                  <c:v>1.32</c:v>
                </c:pt>
                <c:pt idx="18">
                  <c:v>1.47</c:v>
                </c:pt>
                <c:pt idx="19">
                  <c:v>1.01</c:v>
                </c:pt>
              </c:numCache>
            </c:numRef>
          </c:xVal>
          <c:yVal>
            <c:numRef>
              <c:f>Sheet1!$B$2:$B$21</c:f>
              <c:numCache>
                <c:formatCode>0.00</c:formatCode>
                <c:ptCount val="20"/>
                <c:pt idx="0">
                  <c:v>10.76</c:v>
                </c:pt>
                <c:pt idx="1">
                  <c:v>10.05</c:v>
                </c:pt>
                <c:pt idx="2">
                  <c:v>8.83</c:v>
                </c:pt>
                <c:pt idx="3">
                  <c:v>8.35</c:v>
                </c:pt>
                <c:pt idx="4">
                  <c:v>5.93</c:v>
                </c:pt>
                <c:pt idx="5">
                  <c:v>5.359999999999998</c:v>
                </c:pt>
                <c:pt idx="6">
                  <c:v>4.119999999999998</c:v>
                </c:pt>
                <c:pt idx="7">
                  <c:v>4.03</c:v>
                </c:pt>
                <c:pt idx="8">
                  <c:v>3.61</c:v>
                </c:pt>
                <c:pt idx="9">
                  <c:v>3.28</c:v>
                </c:pt>
                <c:pt idx="10">
                  <c:v>2.19</c:v>
                </c:pt>
                <c:pt idx="11">
                  <c:v>2.17</c:v>
                </c:pt>
                <c:pt idx="12">
                  <c:v>2.08</c:v>
                </c:pt>
                <c:pt idx="13">
                  <c:v>2.03</c:v>
                </c:pt>
                <c:pt idx="14">
                  <c:v>1.78</c:v>
                </c:pt>
                <c:pt idx="15">
                  <c:v>1.33</c:v>
                </c:pt>
                <c:pt idx="16">
                  <c:v>1.18</c:v>
                </c:pt>
                <c:pt idx="17">
                  <c:v>1.12</c:v>
                </c:pt>
                <c:pt idx="18">
                  <c:v>1.07</c:v>
                </c:pt>
                <c:pt idx="19">
                  <c:v>1.05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3420696"/>
        <c:axId val="2144132632"/>
      </c:scatterChart>
      <c:valAx>
        <c:axId val="2143420696"/>
        <c:scaling>
          <c:orientation val="minMax"/>
        </c:scaling>
        <c:delete val="0"/>
        <c:axPos val="b"/>
        <c:numFmt formatCode="0" sourceLinked="0"/>
        <c:majorTickMark val="none"/>
        <c:minorTickMark val="none"/>
        <c:tickLblPos val="nextTo"/>
        <c:spPr>
          <a:ln>
            <a:solidFill>
              <a:schemeClr val="accent6"/>
            </a:solidFill>
          </a:ln>
        </c:spPr>
        <c:txPr>
          <a:bodyPr/>
          <a:lstStyle/>
          <a:p>
            <a:pPr>
              <a:defRPr sz="1600">
                <a:solidFill>
                  <a:schemeClr val="accent6"/>
                </a:solidFill>
              </a:defRPr>
            </a:pPr>
            <a:endParaRPr lang="en-US"/>
          </a:p>
        </c:txPr>
        <c:crossAx val="2144132632"/>
        <c:crosses val="autoZero"/>
        <c:crossBetween val="midCat"/>
      </c:valAx>
      <c:valAx>
        <c:axId val="2144132632"/>
        <c:scaling>
          <c:orientation val="minMax"/>
          <c:max val="18.0"/>
        </c:scaling>
        <c:delete val="0"/>
        <c:axPos val="l"/>
        <c:numFmt formatCode="0" sourceLinked="0"/>
        <c:majorTickMark val="none"/>
        <c:minorTickMark val="none"/>
        <c:tickLblPos val="nextTo"/>
        <c:spPr>
          <a:ln>
            <a:solidFill>
              <a:schemeClr val="accent6"/>
            </a:solidFill>
          </a:ln>
        </c:spPr>
        <c:txPr>
          <a:bodyPr/>
          <a:lstStyle/>
          <a:p>
            <a:pPr>
              <a:defRPr sz="1600">
                <a:solidFill>
                  <a:schemeClr val="accent6"/>
                </a:solidFill>
              </a:defRPr>
            </a:pPr>
            <a:endParaRPr lang="en-US"/>
          </a:p>
        </c:txPr>
        <c:crossAx val="2143420696"/>
        <c:crosses val="autoZero"/>
        <c:crossBetween val="midCat"/>
        <c:majorUnit val="2.0"/>
      </c:valAx>
      <c:spPr>
        <a:ln w="25400">
          <a:solidFill>
            <a:schemeClr val="accent6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328987621904257"/>
          <c:y val="0.0281326481516819"/>
          <c:w val="0.942338546930499"/>
          <c:h val="0.75338797825882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Pályakezdők hétköznap</c:v>
                </c:pt>
              </c:strCache>
            </c:strRef>
          </c:tx>
          <c:spPr>
            <a:ln w="50800"/>
          </c:spPr>
          <c:marker>
            <c:symbol val="none"/>
          </c:marker>
          <c:cat>
            <c:strRef>
              <c:f>Sheet1!$A$2:$A$290</c:f>
              <c:strCache>
                <c:ptCount val="289"/>
                <c:pt idx="1">
                  <c:v>0200 - 0204</c:v>
                </c:pt>
                <c:pt idx="2">
                  <c:v>0205 - 0209</c:v>
                </c:pt>
                <c:pt idx="3">
                  <c:v>0210 - 0214</c:v>
                </c:pt>
                <c:pt idx="4">
                  <c:v>0215 - 0219</c:v>
                </c:pt>
                <c:pt idx="5">
                  <c:v>0220 - 0224</c:v>
                </c:pt>
                <c:pt idx="6">
                  <c:v>0225 - 0229</c:v>
                </c:pt>
                <c:pt idx="7">
                  <c:v>0230 - 0234</c:v>
                </c:pt>
                <c:pt idx="8">
                  <c:v>0235 - 0239</c:v>
                </c:pt>
                <c:pt idx="9">
                  <c:v>0240 - 0244</c:v>
                </c:pt>
                <c:pt idx="10">
                  <c:v>0245 - 0249</c:v>
                </c:pt>
                <c:pt idx="11">
                  <c:v>0250 - 0254</c:v>
                </c:pt>
                <c:pt idx="12">
                  <c:v>0255 - 0259</c:v>
                </c:pt>
                <c:pt idx="13">
                  <c:v>0300 - 0304</c:v>
                </c:pt>
                <c:pt idx="14">
                  <c:v>0305 - 0309</c:v>
                </c:pt>
                <c:pt idx="15">
                  <c:v>0310 - 0314</c:v>
                </c:pt>
                <c:pt idx="16">
                  <c:v>0315 - 0319</c:v>
                </c:pt>
                <c:pt idx="17">
                  <c:v>0320 - 0324</c:v>
                </c:pt>
                <c:pt idx="18">
                  <c:v>0325 - 0329</c:v>
                </c:pt>
                <c:pt idx="19">
                  <c:v>0330 - 0334</c:v>
                </c:pt>
                <c:pt idx="20">
                  <c:v>0335 - 0339</c:v>
                </c:pt>
                <c:pt idx="21">
                  <c:v>0340 - 0344</c:v>
                </c:pt>
                <c:pt idx="22">
                  <c:v>0345 - 0349</c:v>
                </c:pt>
                <c:pt idx="23">
                  <c:v>0350 - 0354</c:v>
                </c:pt>
                <c:pt idx="24">
                  <c:v>4.00</c:v>
                </c:pt>
                <c:pt idx="25">
                  <c:v>0400 - 0404</c:v>
                </c:pt>
                <c:pt idx="26">
                  <c:v>0405 - 0409</c:v>
                </c:pt>
                <c:pt idx="27">
                  <c:v>0410 - 0414</c:v>
                </c:pt>
                <c:pt idx="28">
                  <c:v>0415 - 0419</c:v>
                </c:pt>
                <c:pt idx="29">
                  <c:v>0420 - 0424</c:v>
                </c:pt>
                <c:pt idx="30">
                  <c:v>0425 - 0429</c:v>
                </c:pt>
                <c:pt idx="31">
                  <c:v>0430 - 0434</c:v>
                </c:pt>
                <c:pt idx="32">
                  <c:v>0435 - 0439</c:v>
                </c:pt>
                <c:pt idx="33">
                  <c:v>0440 - 0444</c:v>
                </c:pt>
                <c:pt idx="34">
                  <c:v>0445 - 0449</c:v>
                </c:pt>
                <c:pt idx="35">
                  <c:v>0450 - 0454</c:v>
                </c:pt>
                <c:pt idx="36">
                  <c:v>0455 - 0459</c:v>
                </c:pt>
                <c:pt idx="37">
                  <c:v>0500 - 0504</c:v>
                </c:pt>
                <c:pt idx="38">
                  <c:v>0505 - 0509</c:v>
                </c:pt>
                <c:pt idx="39">
                  <c:v>0510 - 0514</c:v>
                </c:pt>
                <c:pt idx="40">
                  <c:v>0515 - 0519</c:v>
                </c:pt>
                <c:pt idx="41">
                  <c:v>0520 - 0524</c:v>
                </c:pt>
                <c:pt idx="42">
                  <c:v>0525 - 0529</c:v>
                </c:pt>
                <c:pt idx="43">
                  <c:v>0530 - 0534</c:v>
                </c:pt>
                <c:pt idx="44">
                  <c:v>0535 - 0539</c:v>
                </c:pt>
                <c:pt idx="45">
                  <c:v>0540 - 0544</c:v>
                </c:pt>
                <c:pt idx="46">
                  <c:v>0545 - 0549</c:v>
                </c:pt>
                <c:pt idx="47">
                  <c:v>0550 - 0554</c:v>
                </c:pt>
                <c:pt idx="48">
                  <c:v>6.00</c:v>
                </c:pt>
                <c:pt idx="49">
                  <c:v>0600 - 0604</c:v>
                </c:pt>
                <c:pt idx="50">
                  <c:v>0605 - 0609</c:v>
                </c:pt>
                <c:pt idx="51">
                  <c:v>0610 - 0614</c:v>
                </c:pt>
                <c:pt idx="52">
                  <c:v>0615 - 0619</c:v>
                </c:pt>
                <c:pt idx="53">
                  <c:v>0620 - 0624</c:v>
                </c:pt>
                <c:pt idx="54">
                  <c:v>0625 - 0629</c:v>
                </c:pt>
                <c:pt idx="55">
                  <c:v>0630 - 0634</c:v>
                </c:pt>
                <c:pt idx="56">
                  <c:v>0635 - 0639</c:v>
                </c:pt>
                <c:pt idx="57">
                  <c:v>0640 - 0644</c:v>
                </c:pt>
                <c:pt idx="58">
                  <c:v>0645 - 0649</c:v>
                </c:pt>
                <c:pt idx="59">
                  <c:v>0650 - 0654</c:v>
                </c:pt>
                <c:pt idx="60">
                  <c:v>0655 - 0659</c:v>
                </c:pt>
                <c:pt idx="61">
                  <c:v>0700 - 0704</c:v>
                </c:pt>
                <c:pt idx="62">
                  <c:v>0705 - 0709</c:v>
                </c:pt>
                <c:pt idx="63">
                  <c:v>0710 - 0714</c:v>
                </c:pt>
                <c:pt idx="64">
                  <c:v>0715 - 0719</c:v>
                </c:pt>
                <c:pt idx="65">
                  <c:v>0720 - 0724</c:v>
                </c:pt>
                <c:pt idx="66">
                  <c:v>0725 - 0729</c:v>
                </c:pt>
                <c:pt idx="67">
                  <c:v>0730 - 0734</c:v>
                </c:pt>
                <c:pt idx="68">
                  <c:v>0735 - 0739</c:v>
                </c:pt>
                <c:pt idx="69">
                  <c:v>0740 - 0744</c:v>
                </c:pt>
                <c:pt idx="70">
                  <c:v>0745 - 0749</c:v>
                </c:pt>
                <c:pt idx="71">
                  <c:v>0750 - 0754</c:v>
                </c:pt>
                <c:pt idx="72">
                  <c:v>8.00</c:v>
                </c:pt>
                <c:pt idx="73">
                  <c:v>0800 - 0804</c:v>
                </c:pt>
                <c:pt idx="74">
                  <c:v>0805 - 0809</c:v>
                </c:pt>
                <c:pt idx="75">
                  <c:v>0810 - 0814</c:v>
                </c:pt>
                <c:pt idx="76">
                  <c:v>0815 - 0819</c:v>
                </c:pt>
                <c:pt idx="77">
                  <c:v>0820 - 0824</c:v>
                </c:pt>
                <c:pt idx="78">
                  <c:v>0825 - 0829</c:v>
                </c:pt>
                <c:pt idx="79">
                  <c:v>0830 - 0834</c:v>
                </c:pt>
                <c:pt idx="80">
                  <c:v>0835 - 0839</c:v>
                </c:pt>
                <c:pt idx="81">
                  <c:v>0840 - 0844</c:v>
                </c:pt>
                <c:pt idx="82">
                  <c:v>0845 - 0849</c:v>
                </c:pt>
                <c:pt idx="83">
                  <c:v>0850 - 0854</c:v>
                </c:pt>
                <c:pt idx="84">
                  <c:v>0855 - 0859</c:v>
                </c:pt>
                <c:pt idx="85">
                  <c:v>0900 - 0904</c:v>
                </c:pt>
                <c:pt idx="86">
                  <c:v>0905 - 0909</c:v>
                </c:pt>
                <c:pt idx="87">
                  <c:v>0910 - 0914</c:v>
                </c:pt>
                <c:pt idx="88">
                  <c:v>0915 - 0919</c:v>
                </c:pt>
                <c:pt idx="89">
                  <c:v>0920 - 0924</c:v>
                </c:pt>
                <c:pt idx="90">
                  <c:v>0925 - 0929</c:v>
                </c:pt>
                <c:pt idx="91">
                  <c:v>0930 - 0934</c:v>
                </c:pt>
                <c:pt idx="92">
                  <c:v>0935 - 0939</c:v>
                </c:pt>
                <c:pt idx="93">
                  <c:v>0940 - 0944</c:v>
                </c:pt>
                <c:pt idx="94">
                  <c:v>0945 - 0949</c:v>
                </c:pt>
                <c:pt idx="95">
                  <c:v>0950 - 0954</c:v>
                </c:pt>
                <c:pt idx="96">
                  <c:v>10.00</c:v>
                </c:pt>
                <c:pt idx="97">
                  <c:v>1000 - 1004</c:v>
                </c:pt>
                <c:pt idx="98">
                  <c:v>1005 - 1009</c:v>
                </c:pt>
                <c:pt idx="99">
                  <c:v>1010 - 1014</c:v>
                </c:pt>
                <c:pt idx="100">
                  <c:v>1015 - 1019</c:v>
                </c:pt>
                <c:pt idx="101">
                  <c:v>1020 - 1024</c:v>
                </c:pt>
                <c:pt idx="102">
                  <c:v>1025 - 1029</c:v>
                </c:pt>
                <c:pt idx="103">
                  <c:v>1030 - 1034</c:v>
                </c:pt>
                <c:pt idx="104">
                  <c:v>1035 - 1039</c:v>
                </c:pt>
                <c:pt idx="105">
                  <c:v>1040 - 1044</c:v>
                </c:pt>
                <c:pt idx="106">
                  <c:v>1045 - 1049</c:v>
                </c:pt>
                <c:pt idx="107">
                  <c:v>1050 - 1054</c:v>
                </c:pt>
                <c:pt idx="108">
                  <c:v>1055 - 1059</c:v>
                </c:pt>
                <c:pt idx="109">
                  <c:v>1100 - 1104</c:v>
                </c:pt>
                <c:pt idx="110">
                  <c:v>1105 - 1109</c:v>
                </c:pt>
                <c:pt idx="111">
                  <c:v>1110 - 1114</c:v>
                </c:pt>
                <c:pt idx="112">
                  <c:v>1115 - 1119</c:v>
                </c:pt>
                <c:pt idx="113">
                  <c:v>1120 - 1124</c:v>
                </c:pt>
                <c:pt idx="114">
                  <c:v>1125 - 1129</c:v>
                </c:pt>
                <c:pt idx="115">
                  <c:v>1130 - 1134</c:v>
                </c:pt>
                <c:pt idx="116">
                  <c:v>1135 - 1139</c:v>
                </c:pt>
                <c:pt idx="117">
                  <c:v>1140 - 1144</c:v>
                </c:pt>
                <c:pt idx="118">
                  <c:v>1145 - 1149</c:v>
                </c:pt>
                <c:pt idx="119">
                  <c:v>1150 - 1154</c:v>
                </c:pt>
                <c:pt idx="120">
                  <c:v>12.00</c:v>
                </c:pt>
                <c:pt idx="121">
                  <c:v>1200 - 1204</c:v>
                </c:pt>
                <c:pt idx="122">
                  <c:v>1205 - 1209</c:v>
                </c:pt>
                <c:pt idx="123">
                  <c:v>1210 - 1214</c:v>
                </c:pt>
                <c:pt idx="124">
                  <c:v>1215 - 1219</c:v>
                </c:pt>
                <c:pt idx="125">
                  <c:v>1220 - 1224</c:v>
                </c:pt>
                <c:pt idx="126">
                  <c:v>1225 - 1229</c:v>
                </c:pt>
                <c:pt idx="127">
                  <c:v>1230 - 1234</c:v>
                </c:pt>
                <c:pt idx="128">
                  <c:v>1235 - 1239</c:v>
                </c:pt>
                <c:pt idx="129">
                  <c:v>1240 - 1244</c:v>
                </c:pt>
                <c:pt idx="130">
                  <c:v>1245 - 1249</c:v>
                </c:pt>
                <c:pt idx="131">
                  <c:v>1250 - 1254</c:v>
                </c:pt>
                <c:pt idx="132">
                  <c:v>1255 - 1259</c:v>
                </c:pt>
                <c:pt idx="133">
                  <c:v>1300 - 1304</c:v>
                </c:pt>
                <c:pt idx="134">
                  <c:v>1305 - 1309</c:v>
                </c:pt>
                <c:pt idx="135">
                  <c:v>1310 - 1314</c:v>
                </c:pt>
                <c:pt idx="136">
                  <c:v>1315 - 1319</c:v>
                </c:pt>
                <c:pt idx="137">
                  <c:v>1320 - 1324</c:v>
                </c:pt>
                <c:pt idx="138">
                  <c:v>1325 - 1329</c:v>
                </c:pt>
                <c:pt idx="139">
                  <c:v>1330 - 1334</c:v>
                </c:pt>
                <c:pt idx="140">
                  <c:v>1335 - 1339</c:v>
                </c:pt>
                <c:pt idx="141">
                  <c:v>1340 - 1344</c:v>
                </c:pt>
                <c:pt idx="142">
                  <c:v>1345 - 1349</c:v>
                </c:pt>
                <c:pt idx="143">
                  <c:v>1350 - 1354</c:v>
                </c:pt>
                <c:pt idx="144">
                  <c:v>14.00</c:v>
                </c:pt>
                <c:pt idx="145">
                  <c:v>1400 - 1404</c:v>
                </c:pt>
                <c:pt idx="146">
                  <c:v>1405 - 1409</c:v>
                </c:pt>
                <c:pt idx="147">
                  <c:v>1410 - 1414</c:v>
                </c:pt>
                <c:pt idx="148">
                  <c:v>1415 - 1419</c:v>
                </c:pt>
                <c:pt idx="149">
                  <c:v>1420 - 1424</c:v>
                </c:pt>
                <c:pt idx="150">
                  <c:v>1425 - 1429</c:v>
                </c:pt>
                <c:pt idx="151">
                  <c:v>1430 - 1434</c:v>
                </c:pt>
                <c:pt idx="152">
                  <c:v>1435 - 1439</c:v>
                </c:pt>
                <c:pt idx="153">
                  <c:v>1440 - 1444</c:v>
                </c:pt>
                <c:pt idx="154">
                  <c:v>1445 - 1449</c:v>
                </c:pt>
                <c:pt idx="155">
                  <c:v>1450 - 1454</c:v>
                </c:pt>
                <c:pt idx="156">
                  <c:v>1455 - 1459</c:v>
                </c:pt>
                <c:pt idx="157">
                  <c:v>1500 - 1504</c:v>
                </c:pt>
                <c:pt idx="158">
                  <c:v>1505 - 1509</c:v>
                </c:pt>
                <c:pt idx="159">
                  <c:v>1510 - 1514</c:v>
                </c:pt>
                <c:pt idx="160">
                  <c:v>1515 - 1519</c:v>
                </c:pt>
                <c:pt idx="161">
                  <c:v>1520 - 1524</c:v>
                </c:pt>
                <c:pt idx="162">
                  <c:v>1525 - 1529</c:v>
                </c:pt>
                <c:pt idx="163">
                  <c:v>1530 - 1534</c:v>
                </c:pt>
                <c:pt idx="164">
                  <c:v>1535 - 1539</c:v>
                </c:pt>
                <c:pt idx="165">
                  <c:v>1540 - 1544</c:v>
                </c:pt>
                <c:pt idx="166">
                  <c:v>1545 - 1549</c:v>
                </c:pt>
                <c:pt idx="167">
                  <c:v>1550 - 1554</c:v>
                </c:pt>
                <c:pt idx="168">
                  <c:v>16.00</c:v>
                </c:pt>
                <c:pt idx="169">
                  <c:v>1600 - 1604</c:v>
                </c:pt>
                <c:pt idx="170">
                  <c:v>1605 - 1609</c:v>
                </c:pt>
                <c:pt idx="171">
                  <c:v>1610 - 1614</c:v>
                </c:pt>
                <c:pt idx="172">
                  <c:v>1615 - 1619</c:v>
                </c:pt>
                <c:pt idx="173">
                  <c:v>1620 - 1624</c:v>
                </c:pt>
                <c:pt idx="174">
                  <c:v>1625 - 1629</c:v>
                </c:pt>
                <c:pt idx="175">
                  <c:v>1630 - 1634</c:v>
                </c:pt>
                <c:pt idx="176">
                  <c:v>1635 - 1639</c:v>
                </c:pt>
                <c:pt idx="177">
                  <c:v>1640 - 1644</c:v>
                </c:pt>
                <c:pt idx="178">
                  <c:v>1645 - 1649</c:v>
                </c:pt>
                <c:pt idx="179">
                  <c:v>1650 - 1654</c:v>
                </c:pt>
                <c:pt idx="180">
                  <c:v>1655 - 1659</c:v>
                </c:pt>
                <c:pt idx="181">
                  <c:v>1700 - 1704</c:v>
                </c:pt>
                <c:pt idx="182">
                  <c:v>1705 - 1709</c:v>
                </c:pt>
                <c:pt idx="183">
                  <c:v>1710 - 1714</c:v>
                </c:pt>
                <c:pt idx="184">
                  <c:v>1715 - 1719</c:v>
                </c:pt>
                <c:pt idx="185">
                  <c:v>1720 - 1724</c:v>
                </c:pt>
                <c:pt idx="186">
                  <c:v>1725 - 1729</c:v>
                </c:pt>
                <c:pt idx="187">
                  <c:v>1730 - 1734</c:v>
                </c:pt>
                <c:pt idx="188">
                  <c:v>1735 - 1739</c:v>
                </c:pt>
                <c:pt idx="189">
                  <c:v>1740 - 1744</c:v>
                </c:pt>
                <c:pt idx="190">
                  <c:v>1745 - 1749</c:v>
                </c:pt>
                <c:pt idx="191">
                  <c:v>1750 - 1754</c:v>
                </c:pt>
                <c:pt idx="192">
                  <c:v>18.00</c:v>
                </c:pt>
                <c:pt idx="193">
                  <c:v>1800 - 1804</c:v>
                </c:pt>
                <c:pt idx="194">
                  <c:v>1805 - 1809</c:v>
                </c:pt>
                <c:pt idx="195">
                  <c:v>1810 - 1814</c:v>
                </c:pt>
                <c:pt idx="196">
                  <c:v>1815 - 1819</c:v>
                </c:pt>
                <c:pt idx="197">
                  <c:v>1820 - 1824</c:v>
                </c:pt>
                <c:pt idx="198">
                  <c:v>1825 - 1829</c:v>
                </c:pt>
                <c:pt idx="199">
                  <c:v>1830 - 1834</c:v>
                </c:pt>
                <c:pt idx="200">
                  <c:v>1835 - 1839</c:v>
                </c:pt>
                <c:pt idx="201">
                  <c:v>1840 - 1844</c:v>
                </c:pt>
                <c:pt idx="202">
                  <c:v>1845 - 1849</c:v>
                </c:pt>
                <c:pt idx="203">
                  <c:v>1850 - 1854</c:v>
                </c:pt>
                <c:pt idx="204">
                  <c:v>1855 - 1859</c:v>
                </c:pt>
                <c:pt idx="205">
                  <c:v>1900 - 1904</c:v>
                </c:pt>
                <c:pt idx="206">
                  <c:v>1905 - 1909</c:v>
                </c:pt>
                <c:pt idx="207">
                  <c:v>1910 - 1914</c:v>
                </c:pt>
                <c:pt idx="208">
                  <c:v>1915 - 1919</c:v>
                </c:pt>
                <c:pt idx="209">
                  <c:v>1920 - 1924</c:v>
                </c:pt>
                <c:pt idx="210">
                  <c:v>1925 - 1929</c:v>
                </c:pt>
                <c:pt idx="211">
                  <c:v>1930 - 1934</c:v>
                </c:pt>
                <c:pt idx="212">
                  <c:v>1935 - 1939</c:v>
                </c:pt>
                <c:pt idx="213">
                  <c:v>1940 - 1944</c:v>
                </c:pt>
                <c:pt idx="214">
                  <c:v>1945 - 1949</c:v>
                </c:pt>
                <c:pt idx="215">
                  <c:v>1950 - 1954</c:v>
                </c:pt>
                <c:pt idx="216">
                  <c:v>20.00</c:v>
                </c:pt>
                <c:pt idx="217">
                  <c:v>2000 - 2004</c:v>
                </c:pt>
                <c:pt idx="218">
                  <c:v>2005 - 2009</c:v>
                </c:pt>
                <c:pt idx="219">
                  <c:v>2010 - 2014</c:v>
                </c:pt>
                <c:pt idx="220">
                  <c:v>2015 - 2019</c:v>
                </c:pt>
                <c:pt idx="221">
                  <c:v>2020 - 2024</c:v>
                </c:pt>
                <c:pt idx="222">
                  <c:v>2025 - 2029</c:v>
                </c:pt>
                <c:pt idx="223">
                  <c:v>2030 - 2034</c:v>
                </c:pt>
                <c:pt idx="224">
                  <c:v>2035 - 2039</c:v>
                </c:pt>
                <c:pt idx="225">
                  <c:v>2040 - 2044</c:v>
                </c:pt>
                <c:pt idx="226">
                  <c:v>2045 - 2049</c:v>
                </c:pt>
                <c:pt idx="227">
                  <c:v>2050 - 2054</c:v>
                </c:pt>
                <c:pt idx="228">
                  <c:v>2055 - 2059</c:v>
                </c:pt>
                <c:pt idx="229">
                  <c:v>2100 - 2104</c:v>
                </c:pt>
                <c:pt idx="230">
                  <c:v>2105 - 2109</c:v>
                </c:pt>
                <c:pt idx="231">
                  <c:v>2110 - 2114</c:v>
                </c:pt>
                <c:pt idx="232">
                  <c:v>2115 - 2119</c:v>
                </c:pt>
                <c:pt idx="233">
                  <c:v>2120 - 2124</c:v>
                </c:pt>
                <c:pt idx="234">
                  <c:v>2125 - 2129</c:v>
                </c:pt>
                <c:pt idx="235">
                  <c:v>2130 - 2134</c:v>
                </c:pt>
                <c:pt idx="236">
                  <c:v>2135 - 2139</c:v>
                </c:pt>
                <c:pt idx="237">
                  <c:v>2140 - 2144</c:v>
                </c:pt>
                <c:pt idx="238">
                  <c:v>2145 - 2149</c:v>
                </c:pt>
                <c:pt idx="239">
                  <c:v>2150 - 2154</c:v>
                </c:pt>
                <c:pt idx="240">
                  <c:v>22.00</c:v>
                </c:pt>
                <c:pt idx="241">
                  <c:v>2200 - 2204</c:v>
                </c:pt>
                <c:pt idx="242">
                  <c:v>2205 - 2209</c:v>
                </c:pt>
                <c:pt idx="243">
                  <c:v>2210 - 2214</c:v>
                </c:pt>
                <c:pt idx="244">
                  <c:v>2215 - 2219</c:v>
                </c:pt>
                <c:pt idx="245">
                  <c:v>2220 - 2224</c:v>
                </c:pt>
                <c:pt idx="246">
                  <c:v>2225 - 2229</c:v>
                </c:pt>
                <c:pt idx="247">
                  <c:v>2230 - 2234</c:v>
                </c:pt>
                <c:pt idx="248">
                  <c:v>2235 - 2239</c:v>
                </c:pt>
                <c:pt idx="249">
                  <c:v>2240 - 2244</c:v>
                </c:pt>
                <c:pt idx="250">
                  <c:v>2245 - 2249</c:v>
                </c:pt>
                <c:pt idx="251">
                  <c:v>2250 - 2254</c:v>
                </c:pt>
                <c:pt idx="252">
                  <c:v>2255 - 2259</c:v>
                </c:pt>
                <c:pt idx="253">
                  <c:v>2300 - 2304</c:v>
                </c:pt>
                <c:pt idx="254">
                  <c:v>2305 - 2309</c:v>
                </c:pt>
                <c:pt idx="255">
                  <c:v>2310 - 2314</c:v>
                </c:pt>
                <c:pt idx="256">
                  <c:v>2315 - 2319</c:v>
                </c:pt>
                <c:pt idx="257">
                  <c:v>2320 - 2324</c:v>
                </c:pt>
                <c:pt idx="258">
                  <c:v>2325 - 2329</c:v>
                </c:pt>
                <c:pt idx="259">
                  <c:v>2330 - 2334</c:v>
                </c:pt>
                <c:pt idx="260">
                  <c:v>2335 - 2339</c:v>
                </c:pt>
                <c:pt idx="261">
                  <c:v>2340 - 2344</c:v>
                </c:pt>
                <c:pt idx="262">
                  <c:v>2345 - 2349</c:v>
                </c:pt>
                <c:pt idx="263">
                  <c:v>2350 - 2354</c:v>
                </c:pt>
                <c:pt idx="264">
                  <c:v>24.00</c:v>
                </c:pt>
                <c:pt idx="265">
                  <c:v>2400 - 2404</c:v>
                </c:pt>
                <c:pt idx="266">
                  <c:v>2405 - 2409</c:v>
                </c:pt>
                <c:pt idx="267">
                  <c:v>2410 - 2414</c:v>
                </c:pt>
                <c:pt idx="268">
                  <c:v>2415 - 2419</c:v>
                </c:pt>
                <c:pt idx="269">
                  <c:v>2420 - 2424</c:v>
                </c:pt>
                <c:pt idx="270">
                  <c:v>2425 - 2429</c:v>
                </c:pt>
                <c:pt idx="271">
                  <c:v>2430 - 2434</c:v>
                </c:pt>
                <c:pt idx="272">
                  <c:v>2435 - 2439</c:v>
                </c:pt>
                <c:pt idx="273">
                  <c:v>2440 - 2444</c:v>
                </c:pt>
                <c:pt idx="274">
                  <c:v>2445 - 2449</c:v>
                </c:pt>
                <c:pt idx="275">
                  <c:v>2450 - 2454</c:v>
                </c:pt>
                <c:pt idx="276">
                  <c:v>2455 - 2459</c:v>
                </c:pt>
                <c:pt idx="277">
                  <c:v>2500 - 2504</c:v>
                </c:pt>
                <c:pt idx="278">
                  <c:v>2505 - 2509</c:v>
                </c:pt>
                <c:pt idx="279">
                  <c:v>2510 - 2514</c:v>
                </c:pt>
                <c:pt idx="280">
                  <c:v>2515 - 2519</c:v>
                </c:pt>
                <c:pt idx="281">
                  <c:v>2520 - 2524</c:v>
                </c:pt>
                <c:pt idx="282">
                  <c:v>2525 - 2529</c:v>
                </c:pt>
                <c:pt idx="283">
                  <c:v>2530 - 2534</c:v>
                </c:pt>
                <c:pt idx="284">
                  <c:v>2535 - 2539</c:v>
                </c:pt>
                <c:pt idx="285">
                  <c:v>2540 - 2544</c:v>
                </c:pt>
                <c:pt idx="286">
                  <c:v>2545 - 2549</c:v>
                </c:pt>
                <c:pt idx="287">
                  <c:v>2550 - 2554</c:v>
                </c:pt>
                <c:pt idx="288">
                  <c:v>2.00</c:v>
                </c:pt>
              </c:strCache>
            </c:strRef>
          </c:cat>
          <c:val>
            <c:numRef>
              <c:f>Sheet1!$B$2:$B$290</c:f>
              <c:numCache>
                <c:formatCode>0.00</c:formatCode>
                <c:ptCount val="289"/>
                <c:pt idx="1">
                  <c:v>5.34</c:v>
                </c:pt>
                <c:pt idx="2">
                  <c:v>5.08</c:v>
                </c:pt>
                <c:pt idx="3">
                  <c:v>4.859999999999998</c:v>
                </c:pt>
                <c:pt idx="4">
                  <c:v>4.649999999999998</c:v>
                </c:pt>
                <c:pt idx="5">
                  <c:v>4.49</c:v>
                </c:pt>
                <c:pt idx="6">
                  <c:v>4.37</c:v>
                </c:pt>
                <c:pt idx="7">
                  <c:v>4.09</c:v>
                </c:pt>
                <c:pt idx="8">
                  <c:v>3.91</c:v>
                </c:pt>
                <c:pt idx="9">
                  <c:v>3.75</c:v>
                </c:pt>
                <c:pt idx="10">
                  <c:v>3.55</c:v>
                </c:pt>
                <c:pt idx="11">
                  <c:v>3.4</c:v>
                </c:pt>
                <c:pt idx="12">
                  <c:v>3.36</c:v>
                </c:pt>
                <c:pt idx="13">
                  <c:v>3.28</c:v>
                </c:pt>
                <c:pt idx="14">
                  <c:v>3.16</c:v>
                </c:pt>
                <c:pt idx="15">
                  <c:v>3.14</c:v>
                </c:pt>
                <c:pt idx="16">
                  <c:v>3.04</c:v>
                </c:pt>
                <c:pt idx="17">
                  <c:v>2.94</c:v>
                </c:pt>
                <c:pt idx="18">
                  <c:v>2.8</c:v>
                </c:pt>
                <c:pt idx="19">
                  <c:v>2.72</c:v>
                </c:pt>
                <c:pt idx="20">
                  <c:v>2.63</c:v>
                </c:pt>
                <c:pt idx="21">
                  <c:v>2.61</c:v>
                </c:pt>
                <c:pt idx="22">
                  <c:v>2.59</c:v>
                </c:pt>
                <c:pt idx="23">
                  <c:v>2.44</c:v>
                </c:pt>
                <c:pt idx="24">
                  <c:v>2.34</c:v>
                </c:pt>
                <c:pt idx="25">
                  <c:v>2.19</c:v>
                </c:pt>
                <c:pt idx="26">
                  <c:v>2.09</c:v>
                </c:pt>
                <c:pt idx="27">
                  <c:v>2.02</c:v>
                </c:pt>
                <c:pt idx="28">
                  <c:v>2.04</c:v>
                </c:pt>
                <c:pt idx="29">
                  <c:v>2.02</c:v>
                </c:pt>
                <c:pt idx="30">
                  <c:v>1.89</c:v>
                </c:pt>
                <c:pt idx="31">
                  <c:v>1.89</c:v>
                </c:pt>
                <c:pt idx="32">
                  <c:v>1.96</c:v>
                </c:pt>
                <c:pt idx="33">
                  <c:v>2.04</c:v>
                </c:pt>
                <c:pt idx="34">
                  <c:v>2.12</c:v>
                </c:pt>
                <c:pt idx="35">
                  <c:v>2.12</c:v>
                </c:pt>
                <c:pt idx="36">
                  <c:v>2.15</c:v>
                </c:pt>
                <c:pt idx="37">
                  <c:v>2.09</c:v>
                </c:pt>
                <c:pt idx="38">
                  <c:v>2.09</c:v>
                </c:pt>
                <c:pt idx="39">
                  <c:v>2.14</c:v>
                </c:pt>
                <c:pt idx="40">
                  <c:v>2.22</c:v>
                </c:pt>
                <c:pt idx="41">
                  <c:v>2.36</c:v>
                </c:pt>
                <c:pt idx="42">
                  <c:v>2.65</c:v>
                </c:pt>
                <c:pt idx="43">
                  <c:v>2.82</c:v>
                </c:pt>
                <c:pt idx="44">
                  <c:v>3.01</c:v>
                </c:pt>
                <c:pt idx="45">
                  <c:v>3.26</c:v>
                </c:pt>
                <c:pt idx="46">
                  <c:v>3.51</c:v>
                </c:pt>
                <c:pt idx="47">
                  <c:v>3.65</c:v>
                </c:pt>
                <c:pt idx="48">
                  <c:v>3.91</c:v>
                </c:pt>
                <c:pt idx="49">
                  <c:v>4.05</c:v>
                </c:pt>
                <c:pt idx="50">
                  <c:v>4.26</c:v>
                </c:pt>
                <c:pt idx="51">
                  <c:v>4.58</c:v>
                </c:pt>
                <c:pt idx="52">
                  <c:v>5.0</c:v>
                </c:pt>
                <c:pt idx="53">
                  <c:v>5.57</c:v>
                </c:pt>
                <c:pt idx="54">
                  <c:v>6.18</c:v>
                </c:pt>
                <c:pt idx="55">
                  <c:v>6.87</c:v>
                </c:pt>
                <c:pt idx="56">
                  <c:v>7.38</c:v>
                </c:pt>
                <c:pt idx="57">
                  <c:v>7.85</c:v>
                </c:pt>
                <c:pt idx="58">
                  <c:v>8.32</c:v>
                </c:pt>
                <c:pt idx="59">
                  <c:v>8.710000000000001</c:v>
                </c:pt>
                <c:pt idx="60">
                  <c:v>9.33</c:v>
                </c:pt>
                <c:pt idx="61">
                  <c:v>9.45</c:v>
                </c:pt>
                <c:pt idx="62">
                  <c:v>9.17</c:v>
                </c:pt>
                <c:pt idx="63">
                  <c:v>8.56</c:v>
                </c:pt>
                <c:pt idx="64">
                  <c:v>8.4</c:v>
                </c:pt>
                <c:pt idx="65">
                  <c:v>8.1</c:v>
                </c:pt>
                <c:pt idx="66">
                  <c:v>7.72</c:v>
                </c:pt>
                <c:pt idx="67">
                  <c:v>7.5</c:v>
                </c:pt>
                <c:pt idx="68">
                  <c:v>7.68</c:v>
                </c:pt>
                <c:pt idx="69">
                  <c:v>7.659999999999998</c:v>
                </c:pt>
                <c:pt idx="70">
                  <c:v>7.58</c:v>
                </c:pt>
                <c:pt idx="71">
                  <c:v>7.31</c:v>
                </c:pt>
                <c:pt idx="72">
                  <c:v>7.04</c:v>
                </c:pt>
                <c:pt idx="73">
                  <c:v>6.77</c:v>
                </c:pt>
                <c:pt idx="74">
                  <c:v>6.609999999999998</c:v>
                </c:pt>
                <c:pt idx="75">
                  <c:v>6.49</c:v>
                </c:pt>
                <c:pt idx="76">
                  <c:v>6.49</c:v>
                </c:pt>
                <c:pt idx="77">
                  <c:v>6.149999999999999</c:v>
                </c:pt>
                <c:pt idx="78">
                  <c:v>6.18</c:v>
                </c:pt>
                <c:pt idx="79">
                  <c:v>6.29</c:v>
                </c:pt>
                <c:pt idx="80">
                  <c:v>6.37</c:v>
                </c:pt>
                <c:pt idx="81">
                  <c:v>6.359999999999998</c:v>
                </c:pt>
                <c:pt idx="82">
                  <c:v>6.2</c:v>
                </c:pt>
                <c:pt idx="83">
                  <c:v>6.23</c:v>
                </c:pt>
                <c:pt idx="84">
                  <c:v>6.149999999999999</c:v>
                </c:pt>
                <c:pt idx="85">
                  <c:v>6.2</c:v>
                </c:pt>
                <c:pt idx="86">
                  <c:v>6.3</c:v>
                </c:pt>
                <c:pt idx="87">
                  <c:v>6.27</c:v>
                </c:pt>
                <c:pt idx="88">
                  <c:v>6.14</c:v>
                </c:pt>
                <c:pt idx="89">
                  <c:v>6.37</c:v>
                </c:pt>
                <c:pt idx="90">
                  <c:v>6.27</c:v>
                </c:pt>
                <c:pt idx="91">
                  <c:v>6.23</c:v>
                </c:pt>
                <c:pt idx="92">
                  <c:v>6.27</c:v>
                </c:pt>
                <c:pt idx="93">
                  <c:v>6.25</c:v>
                </c:pt>
                <c:pt idx="94">
                  <c:v>6.109999999999999</c:v>
                </c:pt>
                <c:pt idx="95">
                  <c:v>6.189999999999999</c:v>
                </c:pt>
                <c:pt idx="96">
                  <c:v>6.49</c:v>
                </c:pt>
                <c:pt idx="97">
                  <c:v>6.78</c:v>
                </c:pt>
                <c:pt idx="98">
                  <c:v>6.78</c:v>
                </c:pt>
                <c:pt idx="99">
                  <c:v>6.83</c:v>
                </c:pt>
                <c:pt idx="100">
                  <c:v>6.91</c:v>
                </c:pt>
                <c:pt idx="101">
                  <c:v>6.87</c:v>
                </c:pt>
                <c:pt idx="102">
                  <c:v>6.97</c:v>
                </c:pt>
                <c:pt idx="103">
                  <c:v>7.02</c:v>
                </c:pt>
                <c:pt idx="104">
                  <c:v>7.159999999999998</c:v>
                </c:pt>
                <c:pt idx="105">
                  <c:v>7.359999999999998</c:v>
                </c:pt>
                <c:pt idx="106">
                  <c:v>7.43</c:v>
                </c:pt>
                <c:pt idx="107">
                  <c:v>7.57</c:v>
                </c:pt>
                <c:pt idx="108">
                  <c:v>7.6</c:v>
                </c:pt>
                <c:pt idx="109">
                  <c:v>7.6</c:v>
                </c:pt>
                <c:pt idx="110">
                  <c:v>7.77</c:v>
                </c:pt>
                <c:pt idx="111">
                  <c:v>7.94</c:v>
                </c:pt>
                <c:pt idx="112">
                  <c:v>8.02</c:v>
                </c:pt>
                <c:pt idx="113">
                  <c:v>8.11</c:v>
                </c:pt>
                <c:pt idx="114">
                  <c:v>8.280000000000001</c:v>
                </c:pt>
                <c:pt idx="115">
                  <c:v>8.370000000000002</c:v>
                </c:pt>
                <c:pt idx="116">
                  <c:v>8.59</c:v>
                </c:pt>
                <c:pt idx="117">
                  <c:v>8.76</c:v>
                </c:pt>
                <c:pt idx="118">
                  <c:v>8.8</c:v>
                </c:pt>
                <c:pt idx="119">
                  <c:v>8.790000000000001</c:v>
                </c:pt>
                <c:pt idx="120">
                  <c:v>9.0</c:v>
                </c:pt>
                <c:pt idx="121">
                  <c:v>9.34</c:v>
                </c:pt>
                <c:pt idx="122">
                  <c:v>9.52</c:v>
                </c:pt>
                <c:pt idx="123">
                  <c:v>9.95</c:v>
                </c:pt>
                <c:pt idx="124">
                  <c:v>10.06</c:v>
                </c:pt>
                <c:pt idx="125">
                  <c:v>10.27</c:v>
                </c:pt>
                <c:pt idx="126">
                  <c:v>10.43</c:v>
                </c:pt>
                <c:pt idx="127">
                  <c:v>10.49</c:v>
                </c:pt>
                <c:pt idx="128">
                  <c:v>10.61</c:v>
                </c:pt>
                <c:pt idx="129">
                  <c:v>10.55</c:v>
                </c:pt>
                <c:pt idx="130">
                  <c:v>10.63</c:v>
                </c:pt>
                <c:pt idx="131">
                  <c:v>10.56</c:v>
                </c:pt>
                <c:pt idx="132">
                  <c:v>10.66</c:v>
                </c:pt>
                <c:pt idx="133">
                  <c:v>10.79</c:v>
                </c:pt>
                <c:pt idx="134">
                  <c:v>10.9</c:v>
                </c:pt>
                <c:pt idx="135">
                  <c:v>10.96</c:v>
                </c:pt>
                <c:pt idx="136">
                  <c:v>10.98</c:v>
                </c:pt>
                <c:pt idx="137">
                  <c:v>11.09</c:v>
                </c:pt>
                <c:pt idx="138">
                  <c:v>11.08</c:v>
                </c:pt>
                <c:pt idx="139">
                  <c:v>11.01</c:v>
                </c:pt>
                <c:pt idx="140">
                  <c:v>10.9</c:v>
                </c:pt>
                <c:pt idx="141">
                  <c:v>10.74</c:v>
                </c:pt>
                <c:pt idx="142">
                  <c:v>10.5</c:v>
                </c:pt>
                <c:pt idx="143">
                  <c:v>10.29</c:v>
                </c:pt>
                <c:pt idx="144">
                  <c:v>10.19</c:v>
                </c:pt>
                <c:pt idx="145">
                  <c:v>10.18</c:v>
                </c:pt>
                <c:pt idx="146">
                  <c:v>10.27</c:v>
                </c:pt>
                <c:pt idx="147">
                  <c:v>10.13</c:v>
                </c:pt>
                <c:pt idx="148">
                  <c:v>9.960000000000002</c:v>
                </c:pt>
                <c:pt idx="149">
                  <c:v>9.93</c:v>
                </c:pt>
                <c:pt idx="150">
                  <c:v>9.95</c:v>
                </c:pt>
                <c:pt idx="151">
                  <c:v>10.0</c:v>
                </c:pt>
                <c:pt idx="152">
                  <c:v>10.1</c:v>
                </c:pt>
                <c:pt idx="153">
                  <c:v>10.21</c:v>
                </c:pt>
                <c:pt idx="154">
                  <c:v>10.25</c:v>
                </c:pt>
                <c:pt idx="155">
                  <c:v>10.24</c:v>
                </c:pt>
                <c:pt idx="156">
                  <c:v>10.19</c:v>
                </c:pt>
                <c:pt idx="157">
                  <c:v>10.23</c:v>
                </c:pt>
                <c:pt idx="158">
                  <c:v>10.26</c:v>
                </c:pt>
                <c:pt idx="159">
                  <c:v>10.2</c:v>
                </c:pt>
                <c:pt idx="160">
                  <c:v>10.13</c:v>
                </c:pt>
                <c:pt idx="161">
                  <c:v>10.04</c:v>
                </c:pt>
                <c:pt idx="162">
                  <c:v>10.13</c:v>
                </c:pt>
                <c:pt idx="163">
                  <c:v>10.03</c:v>
                </c:pt>
                <c:pt idx="164">
                  <c:v>10.0</c:v>
                </c:pt>
                <c:pt idx="165">
                  <c:v>9.93</c:v>
                </c:pt>
                <c:pt idx="166">
                  <c:v>9.92</c:v>
                </c:pt>
                <c:pt idx="167">
                  <c:v>9.99</c:v>
                </c:pt>
                <c:pt idx="168">
                  <c:v>9.97</c:v>
                </c:pt>
                <c:pt idx="169">
                  <c:v>10.05</c:v>
                </c:pt>
                <c:pt idx="170">
                  <c:v>10.22</c:v>
                </c:pt>
                <c:pt idx="171">
                  <c:v>10.28</c:v>
                </c:pt>
                <c:pt idx="172">
                  <c:v>10.4</c:v>
                </c:pt>
                <c:pt idx="173">
                  <c:v>10.46</c:v>
                </c:pt>
                <c:pt idx="174">
                  <c:v>10.69</c:v>
                </c:pt>
                <c:pt idx="175">
                  <c:v>10.8</c:v>
                </c:pt>
                <c:pt idx="176">
                  <c:v>11.07</c:v>
                </c:pt>
                <c:pt idx="177">
                  <c:v>11.45</c:v>
                </c:pt>
                <c:pt idx="178">
                  <c:v>11.88</c:v>
                </c:pt>
                <c:pt idx="179">
                  <c:v>12.13</c:v>
                </c:pt>
                <c:pt idx="180">
                  <c:v>12.25</c:v>
                </c:pt>
                <c:pt idx="181">
                  <c:v>12.51</c:v>
                </c:pt>
                <c:pt idx="182">
                  <c:v>12.83</c:v>
                </c:pt>
                <c:pt idx="183">
                  <c:v>13.36</c:v>
                </c:pt>
                <c:pt idx="184">
                  <c:v>13.77</c:v>
                </c:pt>
                <c:pt idx="185">
                  <c:v>14.22</c:v>
                </c:pt>
                <c:pt idx="186">
                  <c:v>14.48</c:v>
                </c:pt>
                <c:pt idx="187">
                  <c:v>14.89</c:v>
                </c:pt>
                <c:pt idx="188">
                  <c:v>15.58</c:v>
                </c:pt>
                <c:pt idx="189">
                  <c:v>16.11</c:v>
                </c:pt>
                <c:pt idx="190">
                  <c:v>16.51000000000001</c:v>
                </c:pt>
                <c:pt idx="191">
                  <c:v>17.14</c:v>
                </c:pt>
                <c:pt idx="192">
                  <c:v>17.69</c:v>
                </c:pt>
                <c:pt idx="193">
                  <c:v>18.73</c:v>
                </c:pt>
                <c:pt idx="194">
                  <c:v>19.55</c:v>
                </c:pt>
                <c:pt idx="195">
                  <c:v>20.2</c:v>
                </c:pt>
                <c:pt idx="196">
                  <c:v>20.85</c:v>
                </c:pt>
                <c:pt idx="197">
                  <c:v>21.58</c:v>
                </c:pt>
                <c:pt idx="198">
                  <c:v>22.02</c:v>
                </c:pt>
                <c:pt idx="199">
                  <c:v>23.14</c:v>
                </c:pt>
                <c:pt idx="200">
                  <c:v>24.08</c:v>
                </c:pt>
                <c:pt idx="201">
                  <c:v>24.94</c:v>
                </c:pt>
                <c:pt idx="202">
                  <c:v>25.55</c:v>
                </c:pt>
                <c:pt idx="203">
                  <c:v>26.08</c:v>
                </c:pt>
                <c:pt idx="204">
                  <c:v>26.78</c:v>
                </c:pt>
                <c:pt idx="205">
                  <c:v>27.67</c:v>
                </c:pt>
                <c:pt idx="206">
                  <c:v>28.35</c:v>
                </c:pt>
                <c:pt idx="207">
                  <c:v>28.79</c:v>
                </c:pt>
                <c:pt idx="208">
                  <c:v>29.15</c:v>
                </c:pt>
                <c:pt idx="209">
                  <c:v>29.87</c:v>
                </c:pt>
                <c:pt idx="210">
                  <c:v>30.44</c:v>
                </c:pt>
                <c:pt idx="211">
                  <c:v>31.27</c:v>
                </c:pt>
                <c:pt idx="212">
                  <c:v>32.11</c:v>
                </c:pt>
                <c:pt idx="213">
                  <c:v>33.02</c:v>
                </c:pt>
                <c:pt idx="214">
                  <c:v>33.88</c:v>
                </c:pt>
                <c:pt idx="215">
                  <c:v>34.49</c:v>
                </c:pt>
                <c:pt idx="216">
                  <c:v>35.27</c:v>
                </c:pt>
                <c:pt idx="217">
                  <c:v>35.95</c:v>
                </c:pt>
                <c:pt idx="218">
                  <c:v>36.65</c:v>
                </c:pt>
                <c:pt idx="219">
                  <c:v>36.94</c:v>
                </c:pt>
                <c:pt idx="220">
                  <c:v>37.55</c:v>
                </c:pt>
                <c:pt idx="221">
                  <c:v>38.03</c:v>
                </c:pt>
                <c:pt idx="222">
                  <c:v>38.85</c:v>
                </c:pt>
                <c:pt idx="223">
                  <c:v>39.75</c:v>
                </c:pt>
                <c:pt idx="224">
                  <c:v>40.58</c:v>
                </c:pt>
                <c:pt idx="225">
                  <c:v>41.29</c:v>
                </c:pt>
                <c:pt idx="226">
                  <c:v>42.04</c:v>
                </c:pt>
                <c:pt idx="227">
                  <c:v>42.26</c:v>
                </c:pt>
                <c:pt idx="228">
                  <c:v>42.47</c:v>
                </c:pt>
                <c:pt idx="229">
                  <c:v>42.82</c:v>
                </c:pt>
                <c:pt idx="230">
                  <c:v>43.3</c:v>
                </c:pt>
                <c:pt idx="231">
                  <c:v>43.3</c:v>
                </c:pt>
                <c:pt idx="232">
                  <c:v>43.55</c:v>
                </c:pt>
                <c:pt idx="233">
                  <c:v>43.47</c:v>
                </c:pt>
                <c:pt idx="234">
                  <c:v>43.13</c:v>
                </c:pt>
                <c:pt idx="235">
                  <c:v>42.59</c:v>
                </c:pt>
                <c:pt idx="236">
                  <c:v>42.13</c:v>
                </c:pt>
                <c:pt idx="237">
                  <c:v>42.06</c:v>
                </c:pt>
                <c:pt idx="238">
                  <c:v>41.9</c:v>
                </c:pt>
                <c:pt idx="239">
                  <c:v>41.57</c:v>
                </c:pt>
                <c:pt idx="240">
                  <c:v>41.15</c:v>
                </c:pt>
                <c:pt idx="241">
                  <c:v>40.72</c:v>
                </c:pt>
                <c:pt idx="242">
                  <c:v>40.4</c:v>
                </c:pt>
                <c:pt idx="243">
                  <c:v>40.09</c:v>
                </c:pt>
                <c:pt idx="244">
                  <c:v>39.17</c:v>
                </c:pt>
                <c:pt idx="245">
                  <c:v>38.53</c:v>
                </c:pt>
                <c:pt idx="246">
                  <c:v>37.48</c:v>
                </c:pt>
                <c:pt idx="247">
                  <c:v>36.51</c:v>
                </c:pt>
                <c:pt idx="248">
                  <c:v>35.81</c:v>
                </c:pt>
                <c:pt idx="249">
                  <c:v>34.88</c:v>
                </c:pt>
                <c:pt idx="250">
                  <c:v>33.87</c:v>
                </c:pt>
                <c:pt idx="251">
                  <c:v>33.1</c:v>
                </c:pt>
                <c:pt idx="252">
                  <c:v>31.96</c:v>
                </c:pt>
                <c:pt idx="253">
                  <c:v>31.13</c:v>
                </c:pt>
                <c:pt idx="254">
                  <c:v>30.14</c:v>
                </c:pt>
                <c:pt idx="255">
                  <c:v>29.11</c:v>
                </c:pt>
                <c:pt idx="256">
                  <c:v>28.38</c:v>
                </c:pt>
                <c:pt idx="257">
                  <c:v>27.36</c:v>
                </c:pt>
                <c:pt idx="258">
                  <c:v>26.11</c:v>
                </c:pt>
                <c:pt idx="259">
                  <c:v>24.86</c:v>
                </c:pt>
                <c:pt idx="260">
                  <c:v>23.78</c:v>
                </c:pt>
                <c:pt idx="261">
                  <c:v>22.57</c:v>
                </c:pt>
                <c:pt idx="262">
                  <c:v>21.54</c:v>
                </c:pt>
                <c:pt idx="263">
                  <c:v>20.39</c:v>
                </c:pt>
                <c:pt idx="264">
                  <c:v>19.17000000000001</c:v>
                </c:pt>
                <c:pt idx="265">
                  <c:v>17.8</c:v>
                </c:pt>
                <c:pt idx="266">
                  <c:v>16.72</c:v>
                </c:pt>
                <c:pt idx="267">
                  <c:v>15.46</c:v>
                </c:pt>
                <c:pt idx="268">
                  <c:v>14.54</c:v>
                </c:pt>
                <c:pt idx="269">
                  <c:v>13.68</c:v>
                </c:pt>
                <c:pt idx="270">
                  <c:v>12.92</c:v>
                </c:pt>
                <c:pt idx="271">
                  <c:v>12.09</c:v>
                </c:pt>
                <c:pt idx="272">
                  <c:v>11.26</c:v>
                </c:pt>
                <c:pt idx="273">
                  <c:v>10.63</c:v>
                </c:pt>
                <c:pt idx="274">
                  <c:v>10.14</c:v>
                </c:pt>
                <c:pt idx="275">
                  <c:v>9.3</c:v>
                </c:pt>
                <c:pt idx="276">
                  <c:v>8.65</c:v>
                </c:pt>
                <c:pt idx="277">
                  <c:v>8.200000000000001</c:v>
                </c:pt>
                <c:pt idx="278">
                  <c:v>7.76</c:v>
                </c:pt>
                <c:pt idx="279">
                  <c:v>7.34</c:v>
                </c:pt>
                <c:pt idx="280">
                  <c:v>7.109999999999999</c:v>
                </c:pt>
                <c:pt idx="281">
                  <c:v>6.79</c:v>
                </c:pt>
                <c:pt idx="282">
                  <c:v>6.37</c:v>
                </c:pt>
                <c:pt idx="283">
                  <c:v>5.93</c:v>
                </c:pt>
                <c:pt idx="284">
                  <c:v>5.609999999999998</c:v>
                </c:pt>
                <c:pt idx="285">
                  <c:v>5.35</c:v>
                </c:pt>
                <c:pt idx="286">
                  <c:v>5.1</c:v>
                </c:pt>
                <c:pt idx="287">
                  <c:v>4.769999999999999</c:v>
                </c:pt>
                <c:pt idx="288">
                  <c:v>4.27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4+ hétköznap</c:v>
                </c:pt>
              </c:strCache>
            </c:strRef>
          </c:tx>
          <c:marker>
            <c:symbol val="none"/>
          </c:marker>
          <c:cat>
            <c:strRef>
              <c:f>Sheet1!$A$2:$A$290</c:f>
              <c:strCache>
                <c:ptCount val="289"/>
                <c:pt idx="1">
                  <c:v>0200 - 0204</c:v>
                </c:pt>
                <c:pt idx="2">
                  <c:v>0205 - 0209</c:v>
                </c:pt>
                <c:pt idx="3">
                  <c:v>0210 - 0214</c:v>
                </c:pt>
                <c:pt idx="4">
                  <c:v>0215 - 0219</c:v>
                </c:pt>
                <c:pt idx="5">
                  <c:v>0220 - 0224</c:v>
                </c:pt>
                <c:pt idx="6">
                  <c:v>0225 - 0229</c:v>
                </c:pt>
                <c:pt idx="7">
                  <c:v>0230 - 0234</c:v>
                </c:pt>
                <c:pt idx="8">
                  <c:v>0235 - 0239</c:v>
                </c:pt>
                <c:pt idx="9">
                  <c:v>0240 - 0244</c:v>
                </c:pt>
                <c:pt idx="10">
                  <c:v>0245 - 0249</c:v>
                </c:pt>
                <c:pt idx="11">
                  <c:v>0250 - 0254</c:v>
                </c:pt>
                <c:pt idx="12">
                  <c:v>0255 - 0259</c:v>
                </c:pt>
                <c:pt idx="13">
                  <c:v>0300 - 0304</c:v>
                </c:pt>
                <c:pt idx="14">
                  <c:v>0305 - 0309</c:v>
                </c:pt>
                <c:pt idx="15">
                  <c:v>0310 - 0314</c:v>
                </c:pt>
                <c:pt idx="16">
                  <c:v>0315 - 0319</c:v>
                </c:pt>
                <c:pt idx="17">
                  <c:v>0320 - 0324</c:v>
                </c:pt>
                <c:pt idx="18">
                  <c:v>0325 - 0329</c:v>
                </c:pt>
                <c:pt idx="19">
                  <c:v>0330 - 0334</c:v>
                </c:pt>
                <c:pt idx="20">
                  <c:v>0335 - 0339</c:v>
                </c:pt>
                <c:pt idx="21">
                  <c:v>0340 - 0344</c:v>
                </c:pt>
                <c:pt idx="22">
                  <c:v>0345 - 0349</c:v>
                </c:pt>
                <c:pt idx="23">
                  <c:v>0350 - 0354</c:v>
                </c:pt>
                <c:pt idx="24">
                  <c:v>4.00</c:v>
                </c:pt>
                <c:pt idx="25">
                  <c:v>0400 - 0404</c:v>
                </c:pt>
                <c:pt idx="26">
                  <c:v>0405 - 0409</c:v>
                </c:pt>
                <c:pt idx="27">
                  <c:v>0410 - 0414</c:v>
                </c:pt>
                <c:pt idx="28">
                  <c:v>0415 - 0419</c:v>
                </c:pt>
                <c:pt idx="29">
                  <c:v>0420 - 0424</c:v>
                </c:pt>
                <c:pt idx="30">
                  <c:v>0425 - 0429</c:v>
                </c:pt>
                <c:pt idx="31">
                  <c:v>0430 - 0434</c:v>
                </c:pt>
                <c:pt idx="32">
                  <c:v>0435 - 0439</c:v>
                </c:pt>
                <c:pt idx="33">
                  <c:v>0440 - 0444</c:v>
                </c:pt>
                <c:pt idx="34">
                  <c:v>0445 - 0449</c:v>
                </c:pt>
                <c:pt idx="35">
                  <c:v>0450 - 0454</c:v>
                </c:pt>
                <c:pt idx="36">
                  <c:v>0455 - 0459</c:v>
                </c:pt>
                <c:pt idx="37">
                  <c:v>0500 - 0504</c:v>
                </c:pt>
                <c:pt idx="38">
                  <c:v>0505 - 0509</c:v>
                </c:pt>
                <c:pt idx="39">
                  <c:v>0510 - 0514</c:v>
                </c:pt>
                <c:pt idx="40">
                  <c:v>0515 - 0519</c:v>
                </c:pt>
                <c:pt idx="41">
                  <c:v>0520 - 0524</c:v>
                </c:pt>
                <c:pt idx="42">
                  <c:v>0525 - 0529</c:v>
                </c:pt>
                <c:pt idx="43">
                  <c:v>0530 - 0534</c:v>
                </c:pt>
                <c:pt idx="44">
                  <c:v>0535 - 0539</c:v>
                </c:pt>
                <c:pt idx="45">
                  <c:v>0540 - 0544</c:v>
                </c:pt>
                <c:pt idx="46">
                  <c:v>0545 - 0549</c:v>
                </c:pt>
                <c:pt idx="47">
                  <c:v>0550 - 0554</c:v>
                </c:pt>
                <c:pt idx="48">
                  <c:v>6.00</c:v>
                </c:pt>
                <c:pt idx="49">
                  <c:v>0600 - 0604</c:v>
                </c:pt>
                <c:pt idx="50">
                  <c:v>0605 - 0609</c:v>
                </c:pt>
                <c:pt idx="51">
                  <c:v>0610 - 0614</c:v>
                </c:pt>
                <c:pt idx="52">
                  <c:v>0615 - 0619</c:v>
                </c:pt>
                <c:pt idx="53">
                  <c:v>0620 - 0624</c:v>
                </c:pt>
                <c:pt idx="54">
                  <c:v>0625 - 0629</c:v>
                </c:pt>
                <c:pt idx="55">
                  <c:v>0630 - 0634</c:v>
                </c:pt>
                <c:pt idx="56">
                  <c:v>0635 - 0639</c:v>
                </c:pt>
                <c:pt idx="57">
                  <c:v>0640 - 0644</c:v>
                </c:pt>
                <c:pt idx="58">
                  <c:v>0645 - 0649</c:v>
                </c:pt>
                <c:pt idx="59">
                  <c:v>0650 - 0654</c:v>
                </c:pt>
                <c:pt idx="60">
                  <c:v>0655 - 0659</c:v>
                </c:pt>
                <c:pt idx="61">
                  <c:v>0700 - 0704</c:v>
                </c:pt>
                <c:pt idx="62">
                  <c:v>0705 - 0709</c:v>
                </c:pt>
                <c:pt idx="63">
                  <c:v>0710 - 0714</c:v>
                </c:pt>
                <c:pt idx="64">
                  <c:v>0715 - 0719</c:v>
                </c:pt>
                <c:pt idx="65">
                  <c:v>0720 - 0724</c:v>
                </c:pt>
                <c:pt idx="66">
                  <c:v>0725 - 0729</c:v>
                </c:pt>
                <c:pt idx="67">
                  <c:v>0730 - 0734</c:v>
                </c:pt>
                <c:pt idx="68">
                  <c:v>0735 - 0739</c:v>
                </c:pt>
                <c:pt idx="69">
                  <c:v>0740 - 0744</c:v>
                </c:pt>
                <c:pt idx="70">
                  <c:v>0745 - 0749</c:v>
                </c:pt>
                <c:pt idx="71">
                  <c:v>0750 - 0754</c:v>
                </c:pt>
                <c:pt idx="72">
                  <c:v>8.00</c:v>
                </c:pt>
                <c:pt idx="73">
                  <c:v>0800 - 0804</c:v>
                </c:pt>
                <c:pt idx="74">
                  <c:v>0805 - 0809</c:v>
                </c:pt>
                <c:pt idx="75">
                  <c:v>0810 - 0814</c:v>
                </c:pt>
                <c:pt idx="76">
                  <c:v>0815 - 0819</c:v>
                </c:pt>
                <c:pt idx="77">
                  <c:v>0820 - 0824</c:v>
                </c:pt>
                <c:pt idx="78">
                  <c:v>0825 - 0829</c:v>
                </c:pt>
                <c:pt idx="79">
                  <c:v>0830 - 0834</c:v>
                </c:pt>
                <c:pt idx="80">
                  <c:v>0835 - 0839</c:v>
                </c:pt>
                <c:pt idx="81">
                  <c:v>0840 - 0844</c:v>
                </c:pt>
                <c:pt idx="82">
                  <c:v>0845 - 0849</c:v>
                </c:pt>
                <c:pt idx="83">
                  <c:v>0850 - 0854</c:v>
                </c:pt>
                <c:pt idx="84">
                  <c:v>0855 - 0859</c:v>
                </c:pt>
                <c:pt idx="85">
                  <c:v>0900 - 0904</c:v>
                </c:pt>
                <c:pt idx="86">
                  <c:v>0905 - 0909</c:v>
                </c:pt>
                <c:pt idx="87">
                  <c:v>0910 - 0914</c:v>
                </c:pt>
                <c:pt idx="88">
                  <c:v>0915 - 0919</c:v>
                </c:pt>
                <c:pt idx="89">
                  <c:v>0920 - 0924</c:v>
                </c:pt>
                <c:pt idx="90">
                  <c:v>0925 - 0929</c:v>
                </c:pt>
                <c:pt idx="91">
                  <c:v>0930 - 0934</c:v>
                </c:pt>
                <c:pt idx="92">
                  <c:v>0935 - 0939</c:v>
                </c:pt>
                <c:pt idx="93">
                  <c:v>0940 - 0944</c:v>
                </c:pt>
                <c:pt idx="94">
                  <c:v>0945 - 0949</c:v>
                </c:pt>
                <c:pt idx="95">
                  <c:v>0950 - 0954</c:v>
                </c:pt>
                <c:pt idx="96">
                  <c:v>10.00</c:v>
                </c:pt>
                <c:pt idx="97">
                  <c:v>1000 - 1004</c:v>
                </c:pt>
                <c:pt idx="98">
                  <c:v>1005 - 1009</c:v>
                </c:pt>
                <c:pt idx="99">
                  <c:v>1010 - 1014</c:v>
                </c:pt>
                <c:pt idx="100">
                  <c:v>1015 - 1019</c:v>
                </c:pt>
                <c:pt idx="101">
                  <c:v>1020 - 1024</c:v>
                </c:pt>
                <c:pt idx="102">
                  <c:v>1025 - 1029</c:v>
                </c:pt>
                <c:pt idx="103">
                  <c:v>1030 - 1034</c:v>
                </c:pt>
                <c:pt idx="104">
                  <c:v>1035 - 1039</c:v>
                </c:pt>
                <c:pt idx="105">
                  <c:v>1040 - 1044</c:v>
                </c:pt>
                <c:pt idx="106">
                  <c:v>1045 - 1049</c:v>
                </c:pt>
                <c:pt idx="107">
                  <c:v>1050 - 1054</c:v>
                </c:pt>
                <c:pt idx="108">
                  <c:v>1055 - 1059</c:v>
                </c:pt>
                <c:pt idx="109">
                  <c:v>1100 - 1104</c:v>
                </c:pt>
                <c:pt idx="110">
                  <c:v>1105 - 1109</c:v>
                </c:pt>
                <c:pt idx="111">
                  <c:v>1110 - 1114</c:v>
                </c:pt>
                <c:pt idx="112">
                  <c:v>1115 - 1119</c:v>
                </c:pt>
                <c:pt idx="113">
                  <c:v>1120 - 1124</c:v>
                </c:pt>
                <c:pt idx="114">
                  <c:v>1125 - 1129</c:v>
                </c:pt>
                <c:pt idx="115">
                  <c:v>1130 - 1134</c:v>
                </c:pt>
                <c:pt idx="116">
                  <c:v>1135 - 1139</c:v>
                </c:pt>
                <c:pt idx="117">
                  <c:v>1140 - 1144</c:v>
                </c:pt>
                <c:pt idx="118">
                  <c:v>1145 - 1149</c:v>
                </c:pt>
                <c:pt idx="119">
                  <c:v>1150 - 1154</c:v>
                </c:pt>
                <c:pt idx="120">
                  <c:v>12.00</c:v>
                </c:pt>
                <c:pt idx="121">
                  <c:v>1200 - 1204</c:v>
                </c:pt>
                <c:pt idx="122">
                  <c:v>1205 - 1209</c:v>
                </c:pt>
                <c:pt idx="123">
                  <c:v>1210 - 1214</c:v>
                </c:pt>
                <c:pt idx="124">
                  <c:v>1215 - 1219</c:v>
                </c:pt>
                <c:pt idx="125">
                  <c:v>1220 - 1224</c:v>
                </c:pt>
                <c:pt idx="126">
                  <c:v>1225 - 1229</c:v>
                </c:pt>
                <c:pt idx="127">
                  <c:v>1230 - 1234</c:v>
                </c:pt>
                <c:pt idx="128">
                  <c:v>1235 - 1239</c:v>
                </c:pt>
                <c:pt idx="129">
                  <c:v>1240 - 1244</c:v>
                </c:pt>
                <c:pt idx="130">
                  <c:v>1245 - 1249</c:v>
                </c:pt>
                <c:pt idx="131">
                  <c:v>1250 - 1254</c:v>
                </c:pt>
                <c:pt idx="132">
                  <c:v>1255 - 1259</c:v>
                </c:pt>
                <c:pt idx="133">
                  <c:v>1300 - 1304</c:v>
                </c:pt>
                <c:pt idx="134">
                  <c:v>1305 - 1309</c:v>
                </c:pt>
                <c:pt idx="135">
                  <c:v>1310 - 1314</c:v>
                </c:pt>
                <c:pt idx="136">
                  <c:v>1315 - 1319</c:v>
                </c:pt>
                <c:pt idx="137">
                  <c:v>1320 - 1324</c:v>
                </c:pt>
                <c:pt idx="138">
                  <c:v>1325 - 1329</c:v>
                </c:pt>
                <c:pt idx="139">
                  <c:v>1330 - 1334</c:v>
                </c:pt>
                <c:pt idx="140">
                  <c:v>1335 - 1339</c:v>
                </c:pt>
                <c:pt idx="141">
                  <c:v>1340 - 1344</c:v>
                </c:pt>
                <c:pt idx="142">
                  <c:v>1345 - 1349</c:v>
                </c:pt>
                <c:pt idx="143">
                  <c:v>1350 - 1354</c:v>
                </c:pt>
                <c:pt idx="144">
                  <c:v>14.00</c:v>
                </c:pt>
                <c:pt idx="145">
                  <c:v>1400 - 1404</c:v>
                </c:pt>
                <c:pt idx="146">
                  <c:v>1405 - 1409</c:v>
                </c:pt>
                <c:pt idx="147">
                  <c:v>1410 - 1414</c:v>
                </c:pt>
                <c:pt idx="148">
                  <c:v>1415 - 1419</c:v>
                </c:pt>
                <c:pt idx="149">
                  <c:v>1420 - 1424</c:v>
                </c:pt>
                <c:pt idx="150">
                  <c:v>1425 - 1429</c:v>
                </c:pt>
                <c:pt idx="151">
                  <c:v>1430 - 1434</c:v>
                </c:pt>
                <c:pt idx="152">
                  <c:v>1435 - 1439</c:v>
                </c:pt>
                <c:pt idx="153">
                  <c:v>1440 - 1444</c:v>
                </c:pt>
                <c:pt idx="154">
                  <c:v>1445 - 1449</c:v>
                </c:pt>
                <c:pt idx="155">
                  <c:v>1450 - 1454</c:v>
                </c:pt>
                <c:pt idx="156">
                  <c:v>1455 - 1459</c:v>
                </c:pt>
                <c:pt idx="157">
                  <c:v>1500 - 1504</c:v>
                </c:pt>
                <c:pt idx="158">
                  <c:v>1505 - 1509</c:v>
                </c:pt>
                <c:pt idx="159">
                  <c:v>1510 - 1514</c:v>
                </c:pt>
                <c:pt idx="160">
                  <c:v>1515 - 1519</c:v>
                </c:pt>
                <c:pt idx="161">
                  <c:v>1520 - 1524</c:v>
                </c:pt>
                <c:pt idx="162">
                  <c:v>1525 - 1529</c:v>
                </c:pt>
                <c:pt idx="163">
                  <c:v>1530 - 1534</c:v>
                </c:pt>
                <c:pt idx="164">
                  <c:v>1535 - 1539</c:v>
                </c:pt>
                <c:pt idx="165">
                  <c:v>1540 - 1544</c:v>
                </c:pt>
                <c:pt idx="166">
                  <c:v>1545 - 1549</c:v>
                </c:pt>
                <c:pt idx="167">
                  <c:v>1550 - 1554</c:v>
                </c:pt>
                <c:pt idx="168">
                  <c:v>16.00</c:v>
                </c:pt>
                <c:pt idx="169">
                  <c:v>1600 - 1604</c:v>
                </c:pt>
                <c:pt idx="170">
                  <c:v>1605 - 1609</c:v>
                </c:pt>
                <c:pt idx="171">
                  <c:v>1610 - 1614</c:v>
                </c:pt>
                <c:pt idx="172">
                  <c:v>1615 - 1619</c:v>
                </c:pt>
                <c:pt idx="173">
                  <c:v>1620 - 1624</c:v>
                </c:pt>
                <c:pt idx="174">
                  <c:v>1625 - 1629</c:v>
                </c:pt>
                <c:pt idx="175">
                  <c:v>1630 - 1634</c:v>
                </c:pt>
                <c:pt idx="176">
                  <c:v>1635 - 1639</c:v>
                </c:pt>
                <c:pt idx="177">
                  <c:v>1640 - 1644</c:v>
                </c:pt>
                <c:pt idx="178">
                  <c:v>1645 - 1649</c:v>
                </c:pt>
                <c:pt idx="179">
                  <c:v>1650 - 1654</c:v>
                </c:pt>
                <c:pt idx="180">
                  <c:v>1655 - 1659</c:v>
                </c:pt>
                <c:pt idx="181">
                  <c:v>1700 - 1704</c:v>
                </c:pt>
                <c:pt idx="182">
                  <c:v>1705 - 1709</c:v>
                </c:pt>
                <c:pt idx="183">
                  <c:v>1710 - 1714</c:v>
                </c:pt>
                <c:pt idx="184">
                  <c:v>1715 - 1719</c:v>
                </c:pt>
                <c:pt idx="185">
                  <c:v>1720 - 1724</c:v>
                </c:pt>
                <c:pt idx="186">
                  <c:v>1725 - 1729</c:v>
                </c:pt>
                <c:pt idx="187">
                  <c:v>1730 - 1734</c:v>
                </c:pt>
                <c:pt idx="188">
                  <c:v>1735 - 1739</c:v>
                </c:pt>
                <c:pt idx="189">
                  <c:v>1740 - 1744</c:v>
                </c:pt>
                <c:pt idx="190">
                  <c:v>1745 - 1749</c:v>
                </c:pt>
                <c:pt idx="191">
                  <c:v>1750 - 1754</c:v>
                </c:pt>
                <c:pt idx="192">
                  <c:v>18.00</c:v>
                </c:pt>
                <c:pt idx="193">
                  <c:v>1800 - 1804</c:v>
                </c:pt>
                <c:pt idx="194">
                  <c:v>1805 - 1809</c:v>
                </c:pt>
                <c:pt idx="195">
                  <c:v>1810 - 1814</c:v>
                </c:pt>
                <c:pt idx="196">
                  <c:v>1815 - 1819</c:v>
                </c:pt>
                <c:pt idx="197">
                  <c:v>1820 - 1824</c:v>
                </c:pt>
                <c:pt idx="198">
                  <c:v>1825 - 1829</c:v>
                </c:pt>
                <c:pt idx="199">
                  <c:v>1830 - 1834</c:v>
                </c:pt>
                <c:pt idx="200">
                  <c:v>1835 - 1839</c:v>
                </c:pt>
                <c:pt idx="201">
                  <c:v>1840 - 1844</c:v>
                </c:pt>
                <c:pt idx="202">
                  <c:v>1845 - 1849</c:v>
                </c:pt>
                <c:pt idx="203">
                  <c:v>1850 - 1854</c:v>
                </c:pt>
                <c:pt idx="204">
                  <c:v>1855 - 1859</c:v>
                </c:pt>
                <c:pt idx="205">
                  <c:v>1900 - 1904</c:v>
                </c:pt>
                <c:pt idx="206">
                  <c:v>1905 - 1909</c:v>
                </c:pt>
                <c:pt idx="207">
                  <c:v>1910 - 1914</c:v>
                </c:pt>
                <c:pt idx="208">
                  <c:v>1915 - 1919</c:v>
                </c:pt>
                <c:pt idx="209">
                  <c:v>1920 - 1924</c:v>
                </c:pt>
                <c:pt idx="210">
                  <c:v>1925 - 1929</c:v>
                </c:pt>
                <c:pt idx="211">
                  <c:v>1930 - 1934</c:v>
                </c:pt>
                <c:pt idx="212">
                  <c:v>1935 - 1939</c:v>
                </c:pt>
                <c:pt idx="213">
                  <c:v>1940 - 1944</c:v>
                </c:pt>
                <c:pt idx="214">
                  <c:v>1945 - 1949</c:v>
                </c:pt>
                <c:pt idx="215">
                  <c:v>1950 - 1954</c:v>
                </c:pt>
                <c:pt idx="216">
                  <c:v>20.00</c:v>
                </c:pt>
                <c:pt idx="217">
                  <c:v>2000 - 2004</c:v>
                </c:pt>
                <c:pt idx="218">
                  <c:v>2005 - 2009</c:v>
                </c:pt>
                <c:pt idx="219">
                  <c:v>2010 - 2014</c:v>
                </c:pt>
                <c:pt idx="220">
                  <c:v>2015 - 2019</c:v>
                </c:pt>
                <c:pt idx="221">
                  <c:v>2020 - 2024</c:v>
                </c:pt>
                <c:pt idx="222">
                  <c:v>2025 - 2029</c:v>
                </c:pt>
                <c:pt idx="223">
                  <c:v>2030 - 2034</c:v>
                </c:pt>
                <c:pt idx="224">
                  <c:v>2035 - 2039</c:v>
                </c:pt>
                <c:pt idx="225">
                  <c:v>2040 - 2044</c:v>
                </c:pt>
                <c:pt idx="226">
                  <c:v>2045 - 2049</c:v>
                </c:pt>
                <c:pt idx="227">
                  <c:v>2050 - 2054</c:v>
                </c:pt>
                <c:pt idx="228">
                  <c:v>2055 - 2059</c:v>
                </c:pt>
                <c:pt idx="229">
                  <c:v>2100 - 2104</c:v>
                </c:pt>
                <c:pt idx="230">
                  <c:v>2105 - 2109</c:v>
                </c:pt>
                <c:pt idx="231">
                  <c:v>2110 - 2114</c:v>
                </c:pt>
                <c:pt idx="232">
                  <c:v>2115 - 2119</c:v>
                </c:pt>
                <c:pt idx="233">
                  <c:v>2120 - 2124</c:v>
                </c:pt>
                <c:pt idx="234">
                  <c:v>2125 - 2129</c:v>
                </c:pt>
                <c:pt idx="235">
                  <c:v>2130 - 2134</c:v>
                </c:pt>
                <c:pt idx="236">
                  <c:v>2135 - 2139</c:v>
                </c:pt>
                <c:pt idx="237">
                  <c:v>2140 - 2144</c:v>
                </c:pt>
                <c:pt idx="238">
                  <c:v>2145 - 2149</c:v>
                </c:pt>
                <c:pt idx="239">
                  <c:v>2150 - 2154</c:v>
                </c:pt>
                <c:pt idx="240">
                  <c:v>22.00</c:v>
                </c:pt>
                <c:pt idx="241">
                  <c:v>2200 - 2204</c:v>
                </c:pt>
                <c:pt idx="242">
                  <c:v>2205 - 2209</c:v>
                </c:pt>
                <c:pt idx="243">
                  <c:v>2210 - 2214</c:v>
                </c:pt>
                <c:pt idx="244">
                  <c:v>2215 - 2219</c:v>
                </c:pt>
                <c:pt idx="245">
                  <c:v>2220 - 2224</c:v>
                </c:pt>
                <c:pt idx="246">
                  <c:v>2225 - 2229</c:v>
                </c:pt>
                <c:pt idx="247">
                  <c:v>2230 - 2234</c:v>
                </c:pt>
                <c:pt idx="248">
                  <c:v>2235 - 2239</c:v>
                </c:pt>
                <c:pt idx="249">
                  <c:v>2240 - 2244</c:v>
                </c:pt>
                <c:pt idx="250">
                  <c:v>2245 - 2249</c:v>
                </c:pt>
                <c:pt idx="251">
                  <c:v>2250 - 2254</c:v>
                </c:pt>
                <c:pt idx="252">
                  <c:v>2255 - 2259</c:v>
                </c:pt>
                <c:pt idx="253">
                  <c:v>2300 - 2304</c:v>
                </c:pt>
                <c:pt idx="254">
                  <c:v>2305 - 2309</c:v>
                </c:pt>
                <c:pt idx="255">
                  <c:v>2310 - 2314</c:v>
                </c:pt>
                <c:pt idx="256">
                  <c:v>2315 - 2319</c:v>
                </c:pt>
                <c:pt idx="257">
                  <c:v>2320 - 2324</c:v>
                </c:pt>
                <c:pt idx="258">
                  <c:v>2325 - 2329</c:v>
                </c:pt>
                <c:pt idx="259">
                  <c:v>2330 - 2334</c:v>
                </c:pt>
                <c:pt idx="260">
                  <c:v>2335 - 2339</c:v>
                </c:pt>
                <c:pt idx="261">
                  <c:v>2340 - 2344</c:v>
                </c:pt>
                <c:pt idx="262">
                  <c:v>2345 - 2349</c:v>
                </c:pt>
                <c:pt idx="263">
                  <c:v>2350 - 2354</c:v>
                </c:pt>
                <c:pt idx="264">
                  <c:v>24.00</c:v>
                </c:pt>
                <c:pt idx="265">
                  <c:v>2400 - 2404</c:v>
                </c:pt>
                <c:pt idx="266">
                  <c:v>2405 - 2409</c:v>
                </c:pt>
                <c:pt idx="267">
                  <c:v>2410 - 2414</c:v>
                </c:pt>
                <c:pt idx="268">
                  <c:v>2415 - 2419</c:v>
                </c:pt>
                <c:pt idx="269">
                  <c:v>2420 - 2424</c:v>
                </c:pt>
                <c:pt idx="270">
                  <c:v>2425 - 2429</c:v>
                </c:pt>
                <c:pt idx="271">
                  <c:v>2430 - 2434</c:v>
                </c:pt>
                <c:pt idx="272">
                  <c:v>2435 - 2439</c:v>
                </c:pt>
                <c:pt idx="273">
                  <c:v>2440 - 2444</c:v>
                </c:pt>
                <c:pt idx="274">
                  <c:v>2445 - 2449</c:v>
                </c:pt>
                <c:pt idx="275">
                  <c:v>2450 - 2454</c:v>
                </c:pt>
                <c:pt idx="276">
                  <c:v>2455 - 2459</c:v>
                </c:pt>
                <c:pt idx="277">
                  <c:v>2500 - 2504</c:v>
                </c:pt>
                <c:pt idx="278">
                  <c:v>2505 - 2509</c:v>
                </c:pt>
                <c:pt idx="279">
                  <c:v>2510 - 2514</c:v>
                </c:pt>
                <c:pt idx="280">
                  <c:v>2515 - 2519</c:v>
                </c:pt>
                <c:pt idx="281">
                  <c:v>2520 - 2524</c:v>
                </c:pt>
                <c:pt idx="282">
                  <c:v>2525 - 2529</c:v>
                </c:pt>
                <c:pt idx="283">
                  <c:v>2530 - 2534</c:v>
                </c:pt>
                <c:pt idx="284">
                  <c:v>2535 - 2539</c:v>
                </c:pt>
                <c:pt idx="285">
                  <c:v>2540 - 2544</c:v>
                </c:pt>
                <c:pt idx="286">
                  <c:v>2545 - 2549</c:v>
                </c:pt>
                <c:pt idx="287">
                  <c:v>2550 - 2554</c:v>
                </c:pt>
                <c:pt idx="288">
                  <c:v>2.00</c:v>
                </c:pt>
              </c:strCache>
            </c:strRef>
          </c:cat>
          <c:val>
            <c:numRef>
              <c:f>Sheet1!$C$2:$C$290</c:f>
              <c:numCache>
                <c:formatCode>0.00</c:formatCode>
                <c:ptCount val="289"/>
                <c:pt idx="1">
                  <c:v>5.81</c:v>
                </c:pt>
                <c:pt idx="2">
                  <c:v>5.56</c:v>
                </c:pt>
                <c:pt idx="3">
                  <c:v>5.35</c:v>
                </c:pt>
                <c:pt idx="4">
                  <c:v>5.149999999999999</c:v>
                </c:pt>
                <c:pt idx="5">
                  <c:v>4.96</c:v>
                </c:pt>
                <c:pt idx="6">
                  <c:v>4.78</c:v>
                </c:pt>
                <c:pt idx="7">
                  <c:v>4.609999999999998</c:v>
                </c:pt>
                <c:pt idx="8">
                  <c:v>4.47</c:v>
                </c:pt>
                <c:pt idx="9">
                  <c:v>4.35</c:v>
                </c:pt>
                <c:pt idx="10">
                  <c:v>4.23</c:v>
                </c:pt>
                <c:pt idx="11">
                  <c:v>4.109999999999999</c:v>
                </c:pt>
                <c:pt idx="12">
                  <c:v>4.01</c:v>
                </c:pt>
                <c:pt idx="13">
                  <c:v>3.91</c:v>
                </c:pt>
                <c:pt idx="14">
                  <c:v>3.82</c:v>
                </c:pt>
                <c:pt idx="15">
                  <c:v>3.74</c:v>
                </c:pt>
                <c:pt idx="16">
                  <c:v>3.66</c:v>
                </c:pt>
                <c:pt idx="17">
                  <c:v>3.57</c:v>
                </c:pt>
                <c:pt idx="18">
                  <c:v>3.5</c:v>
                </c:pt>
                <c:pt idx="19">
                  <c:v>3.45</c:v>
                </c:pt>
                <c:pt idx="20">
                  <c:v>3.38</c:v>
                </c:pt>
                <c:pt idx="21">
                  <c:v>3.33</c:v>
                </c:pt>
                <c:pt idx="22">
                  <c:v>3.27</c:v>
                </c:pt>
                <c:pt idx="23">
                  <c:v>3.21</c:v>
                </c:pt>
                <c:pt idx="24">
                  <c:v>3.17</c:v>
                </c:pt>
                <c:pt idx="25">
                  <c:v>3.1</c:v>
                </c:pt>
                <c:pt idx="26">
                  <c:v>3.04</c:v>
                </c:pt>
                <c:pt idx="27">
                  <c:v>3.01</c:v>
                </c:pt>
                <c:pt idx="28">
                  <c:v>3.0</c:v>
                </c:pt>
                <c:pt idx="29">
                  <c:v>2.99</c:v>
                </c:pt>
                <c:pt idx="30">
                  <c:v>2.98</c:v>
                </c:pt>
                <c:pt idx="31">
                  <c:v>3.0</c:v>
                </c:pt>
                <c:pt idx="32">
                  <c:v>3.03</c:v>
                </c:pt>
                <c:pt idx="33">
                  <c:v>3.07</c:v>
                </c:pt>
                <c:pt idx="34">
                  <c:v>3.11</c:v>
                </c:pt>
                <c:pt idx="35">
                  <c:v>3.14</c:v>
                </c:pt>
                <c:pt idx="36">
                  <c:v>3.16</c:v>
                </c:pt>
                <c:pt idx="37">
                  <c:v>3.19</c:v>
                </c:pt>
                <c:pt idx="38">
                  <c:v>3.25</c:v>
                </c:pt>
                <c:pt idx="39">
                  <c:v>3.36</c:v>
                </c:pt>
                <c:pt idx="40">
                  <c:v>3.47</c:v>
                </c:pt>
                <c:pt idx="41">
                  <c:v>3.62</c:v>
                </c:pt>
                <c:pt idx="42">
                  <c:v>3.79</c:v>
                </c:pt>
                <c:pt idx="43">
                  <c:v>3.99</c:v>
                </c:pt>
                <c:pt idx="44">
                  <c:v>4.21</c:v>
                </c:pt>
                <c:pt idx="45">
                  <c:v>4.47</c:v>
                </c:pt>
                <c:pt idx="46">
                  <c:v>4.78</c:v>
                </c:pt>
                <c:pt idx="47">
                  <c:v>5.14</c:v>
                </c:pt>
                <c:pt idx="48">
                  <c:v>5.54</c:v>
                </c:pt>
                <c:pt idx="49">
                  <c:v>6.119999999999998</c:v>
                </c:pt>
                <c:pt idx="50">
                  <c:v>6.649999999999998</c:v>
                </c:pt>
                <c:pt idx="51">
                  <c:v>7.07</c:v>
                </c:pt>
                <c:pt idx="52">
                  <c:v>7.5</c:v>
                </c:pt>
                <c:pt idx="53">
                  <c:v>7.93</c:v>
                </c:pt>
                <c:pt idx="54">
                  <c:v>8.45</c:v>
                </c:pt>
                <c:pt idx="55">
                  <c:v>8.99</c:v>
                </c:pt>
                <c:pt idx="56">
                  <c:v>9.45</c:v>
                </c:pt>
                <c:pt idx="57">
                  <c:v>9.85</c:v>
                </c:pt>
                <c:pt idx="58">
                  <c:v>10.26</c:v>
                </c:pt>
                <c:pt idx="59">
                  <c:v>10.65</c:v>
                </c:pt>
                <c:pt idx="60">
                  <c:v>10.96</c:v>
                </c:pt>
                <c:pt idx="61">
                  <c:v>11.3</c:v>
                </c:pt>
                <c:pt idx="62">
                  <c:v>11.49</c:v>
                </c:pt>
                <c:pt idx="63">
                  <c:v>11.58</c:v>
                </c:pt>
                <c:pt idx="64">
                  <c:v>11.59</c:v>
                </c:pt>
                <c:pt idx="65">
                  <c:v>11.5</c:v>
                </c:pt>
                <c:pt idx="66">
                  <c:v>11.41</c:v>
                </c:pt>
                <c:pt idx="67">
                  <c:v>11.34</c:v>
                </c:pt>
                <c:pt idx="68">
                  <c:v>11.28</c:v>
                </c:pt>
                <c:pt idx="69">
                  <c:v>11.18</c:v>
                </c:pt>
                <c:pt idx="70">
                  <c:v>11.17</c:v>
                </c:pt>
                <c:pt idx="71">
                  <c:v>11.21</c:v>
                </c:pt>
                <c:pt idx="72">
                  <c:v>11.24</c:v>
                </c:pt>
                <c:pt idx="73">
                  <c:v>11.36</c:v>
                </c:pt>
                <c:pt idx="74">
                  <c:v>11.39</c:v>
                </c:pt>
                <c:pt idx="75">
                  <c:v>11.39</c:v>
                </c:pt>
                <c:pt idx="76">
                  <c:v>11.36</c:v>
                </c:pt>
                <c:pt idx="77">
                  <c:v>11.31</c:v>
                </c:pt>
                <c:pt idx="78">
                  <c:v>11.29</c:v>
                </c:pt>
                <c:pt idx="79">
                  <c:v>11.31</c:v>
                </c:pt>
                <c:pt idx="80">
                  <c:v>11.29</c:v>
                </c:pt>
                <c:pt idx="81">
                  <c:v>11.28</c:v>
                </c:pt>
                <c:pt idx="82">
                  <c:v>11.26</c:v>
                </c:pt>
                <c:pt idx="83">
                  <c:v>11.2</c:v>
                </c:pt>
                <c:pt idx="84">
                  <c:v>11.13</c:v>
                </c:pt>
                <c:pt idx="85">
                  <c:v>11.04</c:v>
                </c:pt>
                <c:pt idx="86">
                  <c:v>11.02</c:v>
                </c:pt>
                <c:pt idx="87">
                  <c:v>10.99</c:v>
                </c:pt>
                <c:pt idx="88">
                  <c:v>11.01</c:v>
                </c:pt>
                <c:pt idx="89">
                  <c:v>10.99</c:v>
                </c:pt>
                <c:pt idx="90">
                  <c:v>10.99</c:v>
                </c:pt>
                <c:pt idx="91">
                  <c:v>10.97</c:v>
                </c:pt>
                <c:pt idx="92">
                  <c:v>10.96</c:v>
                </c:pt>
                <c:pt idx="93">
                  <c:v>10.98</c:v>
                </c:pt>
                <c:pt idx="94">
                  <c:v>10.92</c:v>
                </c:pt>
                <c:pt idx="95">
                  <c:v>10.9</c:v>
                </c:pt>
                <c:pt idx="96">
                  <c:v>10.92</c:v>
                </c:pt>
                <c:pt idx="97">
                  <c:v>10.97</c:v>
                </c:pt>
                <c:pt idx="98">
                  <c:v>11.06</c:v>
                </c:pt>
                <c:pt idx="99">
                  <c:v>11.09</c:v>
                </c:pt>
                <c:pt idx="100">
                  <c:v>11.17</c:v>
                </c:pt>
                <c:pt idx="101">
                  <c:v>11.27</c:v>
                </c:pt>
                <c:pt idx="102">
                  <c:v>11.37</c:v>
                </c:pt>
                <c:pt idx="103">
                  <c:v>11.48</c:v>
                </c:pt>
                <c:pt idx="104">
                  <c:v>11.5</c:v>
                </c:pt>
                <c:pt idx="105">
                  <c:v>11.51</c:v>
                </c:pt>
                <c:pt idx="106">
                  <c:v>11.58</c:v>
                </c:pt>
                <c:pt idx="107">
                  <c:v>11.67</c:v>
                </c:pt>
                <c:pt idx="108">
                  <c:v>11.79</c:v>
                </c:pt>
                <c:pt idx="109">
                  <c:v>11.98</c:v>
                </c:pt>
                <c:pt idx="110">
                  <c:v>12.18</c:v>
                </c:pt>
                <c:pt idx="111">
                  <c:v>12.36</c:v>
                </c:pt>
                <c:pt idx="112">
                  <c:v>12.54</c:v>
                </c:pt>
                <c:pt idx="113">
                  <c:v>12.7</c:v>
                </c:pt>
                <c:pt idx="114">
                  <c:v>12.86</c:v>
                </c:pt>
                <c:pt idx="115">
                  <c:v>13.08</c:v>
                </c:pt>
                <c:pt idx="116">
                  <c:v>13.36</c:v>
                </c:pt>
                <c:pt idx="117">
                  <c:v>13.66</c:v>
                </c:pt>
                <c:pt idx="118">
                  <c:v>13.98</c:v>
                </c:pt>
                <c:pt idx="119">
                  <c:v>14.34</c:v>
                </c:pt>
                <c:pt idx="120">
                  <c:v>14.99</c:v>
                </c:pt>
                <c:pt idx="121">
                  <c:v>15.87</c:v>
                </c:pt>
                <c:pt idx="122">
                  <c:v>16.32</c:v>
                </c:pt>
                <c:pt idx="123">
                  <c:v>16.54</c:v>
                </c:pt>
                <c:pt idx="124">
                  <c:v>16.67000000000001</c:v>
                </c:pt>
                <c:pt idx="125">
                  <c:v>16.66</c:v>
                </c:pt>
                <c:pt idx="126">
                  <c:v>16.44</c:v>
                </c:pt>
                <c:pt idx="127">
                  <c:v>16.13</c:v>
                </c:pt>
                <c:pt idx="128">
                  <c:v>16.13</c:v>
                </c:pt>
                <c:pt idx="129">
                  <c:v>16.25</c:v>
                </c:pt>
                <c:pt idx="130">
                  <c:v>16.36</c:v>
                </c:pt>
                <c:pt idx="131">
                  <c:v>16.18</c:v>
                </c:pt>
                <c:pt idx="132">
                  <c:v>15.92</c:v>
                </c:pt>
                <c:pt idx="133">
                  <c:v>16.06</c:v>
                </c:pt>
                <c:pt idx="134">
                  <c:v>16.26</c:v>
                </c:pt>
                <c:pt idx="135">
                  <c:v>16.41</c:v>
                </c:pt>
                <c:pt idx="136">
                  <c:v>16.59</c:v>
                </c:pt>
                <c:pt idx="137">
                  <c:v>16.73999999999999</c:v>
                </c:pt>
                <c:pt idx="138">
                  <c:v>16.85</c:v>
                </c:pt>
                <c:pt idx="139">
                  <c:v>16.98999999999998</c:v>
                </c:pt>
                <c:pt idx="140">
                  <c:v>17.15</c:v>
                </c:pt>
                <c:pt idx="141">
                  <c:v>17.32999999999999</c:v>
                </c:pt>
                <c:pt idx="142">
                  <c:v>17.48</c:v>
                </c:pt>
                <c:pt idx="143">
                  <c:v>17.63</c:v>
                </c:pt>
                <c:pt idx="144">
                  <c:v>17.64</c:v>
                </c:pt>
                <c:pt idx="145">
                  <c:v>17.85</c:v>
                </c:pt>
                <c:pt idx="146">
                  <c:v>18.07</c:v>
                </c:pt>
                <c:pt idx="147">
                  <c:v>18.26</c:v>
                </c:pt>
                <c:pt idx="148">
                  <c:v>18.4</c:v>
                </c:pt>
                <c:pt idx="149">
                  <c:v>18.61</c:v>
                </c:pt>
                <c:pt idx="150">
                  <c:v>18.75</c:v>
                </c:pt>
                <c:pt idx="151">
                  <c:v>18.94</c:v>
                </c:pt>
                <c:pt idx="152">
                  <c:v>19.19</c:v>
                </c:pt>
                <c:pt idx="153">
                  <c:v>19.39</c:v>
                </c:pt>
                <c:pt idx="154">
                  <c:v>19.53</c:v>
                </c:pt>
                <c:pt idx="155">
                  <c:v>19.77</c:v>
                </c:pt>
                <c:pt idx="156">
                  <c:v>19.97</c:v>
                </c:pt>
                <c:pt idx="157">
                  <c:v>20.25</c:v>
                </c:pt>
                <c:pt idx="158">
                  <c:v>20.56</c:v>
                </c:pt>
                <c:pt idx="159">
                  <c:v>20.87</c:v>
                </c:pt>
                <c:pt idx="160">
                  <c:v>21.25</c:v>
                </c:pt>
                <c:pt idx="161">
                  <c:v>21.69</c:v>
                </c:pt>
                <c:pt idx="162">
                  <c:v>22.05</c:v>
                </c:pt>
                <c:pt idx="163">
                  <c:v>22.4</c:v>
                </c:pt>
                <c:pt idx="164">
                  <c:v>22.73</c:v>
                </c:pt>
                <c:pt idx="165">
                  <c:v>23.02</c:v>
                </c:pt>
                <c:pt idx="166">
                  <c:v>23.31</c:v>
                </c:pt>
                <c:pt idx="167">
                  <c:v>23.64</c:v>
                </c:pt>
                <c:pt idx="168">
                  <c:v>24.01</c:v>
                </c:pt>
                <c:pt idx="169">
                  <c:v>24.4</c:v>
                </c:pt>
                <c:pt idx="170">
                  <c:v>24.87</c:v>
                </c:pt>
                <c:pt idx="171">
                  <c:v>25.39</c:v>
                </c:pt>
                <c:pt idx="172">
                  <c:v>25.99</c:v>
                </c:pt>
                <c:pt idx="173">
                  <c:v>26.55</c:v>
                </c:pt>
                <c:pt idx="174">
                  <c:v>27.05</c:v>
                </c:pt>
                <c:pt idx="175">
                  <c:v>27.58</c:v>
                </c:pt>
                <c:pt idx="176">
                  <c:v>28.15</c:v>
                </c:pt>
                <c:pt idx="177">
                  <c:v>28.72</c:v>
                </c:pt>
                <c:pt idx="178">
                  <c:v>29.29</c:v>
                </c:pt>
                <c:pt idx="179">
                  <c:v>29.89</c:v>
                </c:pt>
                <c:pt idx="180">
                  <c:v>30.56</c:v>
                </c:pt>
                <c:pt idx="181">
                  <c:v>31.3</c:v>
                </c:pt>
                <c:pt idx="182">
                  <c:v>32.08</c:v>
                </c:pt>
                <c:pt idx="183">
                  <c:v>32.82</c:v>
                </c:pt>
                <c:pt idx="184">
                  <c:v>33.6</c:v>
                </c:pt>
                <c:pt idx="185">
                  <c:v>34.49</c:v>
                </c:pt>
                <c:pt idx="186">
                  <c:v>35.29</c:v>
                </c:pt>
                <c:pt idx="187">
                  <c:v>36.04</c:v>
                </c:pt>
                <c:pt idx="188">
                  <c:v>36.77</c:v>
                </c:pt>
                <c:pt idx="189">
                  <c:v>37.5</c:v>
                </c:pt>
                <c:pt idx="190">
                  <c:v>38.23000000000001</c:v>
                </c:pt>
                <c:pt idx="191">
                  <c:v>38.95</c:v>
                </c:pt>
                <c:pt idx="192">
                  <c:v>39.6</c:v>
                </c:pt>
                <c:pt idx="193">
                  <c:v>40.3</c:v>
                </c:pt>
                <c:pt idx="194">
                  <c:v>40.97</c:v>
                </c:pt>
                <c:pt idx="195">
                  <c:v>41.65</c:v>
                </c:pt>
                <c:pt idx="196">
                  <c:v>42.38</c:v>
                </c:pt>
                <c:pt idx="197">
                  <c:v>43.07</c:v>
                </c:pt>
                <c:pt idx="198">
                  <c:v>43.87</c:v>
                </c:pt>
                <c:pt idx="199">
                  <c:v>45.22</c:v>
                </c:pt>
                <c:pt idx="200">
                  <c:v>46.1</c:v>
                </c:pt>
                <c:pt idx="201">
                  <c:v>46.79</c:v>
                </c:pt>
                <c:pt idx="202">
                  <c:v>47.44</c:v>
                </c:pt>
                <c:pt idx="203">
                  <c:v>48.04</c:v>
                </c:pt>
                <c:pt idx="204">
                  <c:v>48.59</c:v>
                </c:pt>
                <c:pt idx="205">
                  <c:v>49.08</c:v>
                </c:pt>
                <c:pt idx="206">
                  <c:v>49.57</c:v>
                </c:pt>
                <c:pt idx="207">
                  <c:v>49.96</c:v>
                </c:pt>
                <c:pt idx="208">
                  <c:v>50.31</c:v>
                </c:pt>
                <c:pt idx="209">
                  <c:v>50.66</c:v>
                </c:pt>
                <c:pt idx="210">
                  <c:v>51.18</c:v>
                </c:pt>
                <c:pt idx="211">
                  <c:v>51.81</c:v>
                </c:pt>
                <c:pt idx="212">
                  <c:v>52.35</c:v>
                </c:pt>
                <c:pt idx="213">
                  <c:v>52.73</c:v>
                </c:pt>
                <c:pt idx="214">
                  <c:v>53.16</c:v>
                </c:pt>
                <c:pt idx="215">
                  <c:v>53.47</c:v>
                </c:pt>
                <c:pt idx="216">
                  <c:v>53.77</c:v>
                </c:pt>
                <c:pt idx="217">
                  <c:v>54.02</c:v>
                </c:pt>
                <c:pt idx="218">
                  <c:v>54.28</c:v>
                </c:pt>
                <c:pt idx="219">
                  <c:v>54.43</c:v>
                </c:pt>
                <c:pt idx="220">
                  <c:v>54.52</c:v>
                </c:pt>
                <c:pt idx="221">
                  <c:v>54.57</c:v>
                </c:pt>
                <c:pt idx="222">
                  <c:v>54.75</c:v>
                </c:pt>
                <c:pt idx="223">
                  <c:v>54.91</c:v>
                </c:pt>
                <c:pt idx="224">
                  <c:v>55.01</c:v>
                </c:pt>
                <c:pt idx="225">
                  <c:v>55.17</c:v>
                </c:pt>
                <c:pt idx="226">
                  <c:v>55.4</c:v>
                </c:pt>
                <c:pt idx="227">
                  <c:v>55.51</c:v>
                </c:pt>
                <c:pt idx="228">
                  <c:v>55.36</c:v>
                </c:pt>
                <c:pt idx="229">
                  <c:v>55.3</c:v>
                </c:pt>
                <c:pt idx="230">
                  <c:v>55.19</c:v>
                </c:pt>
                <c:pt idx="231">
                  <c:v>54.96</c:v>
                </c:pt>
                <c:pt idx="232">
                  <c:v>54.71</c:v>
                </c:pt>
                <c:pt idx="233">
                  <c:v>54.1</c:v>
                </c:pt>
                <c:pt idx="234">
                  <c:v>52.69</c:v>
                </c:pt>
                <c:pt idx="235">
                  <c:v>50.6</c:v>
                </c:pt>
                <c:pt idx="236">
                  <c:v>49.03</c:v>
                </c:pt>
                <c:pt idx="237">
                  <c:v>47.93</c:v>
                </c:pt>
                <c:pt idx="238">
                  <c:v>46.91</c:v>
                </c:pt>
                <c:pt idx="239">
                  <c:v>45.66</c:v>
                </c:pt>
                <c:pt idx="240">
                  <c:v>44.31</c:v>
                </c:pt>
                <c:pt idx="241">
                  <c:v>43.21</c:v>
                </c:pt>
                <c:pt idx="242">
                  <c:v>42.23</c:v>
                </c:pt>
                <c:pt idx="243">
                  <c:v>41.14</c:v>
                </c:pt>
                <c:pt idx="244">
                  <c:v>39.94</c:v>
                </c:pt>
                <c:pt idx="245">
                  <c:v>38.74</c:v>
                </c:pt>
                <c:pt idx="246">
                  <c:v>37.28</c:v>
                </c:pt>
                <c:pt idx="247">
                  <c:v>35.75</c:v>
                </c:pt>
                <c:pt idx="248">
                  <c:v>34.43</c:v>
                </c:pt>
                <c:pt idx="249">
                  <c:v>33.25</c:v>
                </c:pt>
                <c:pt idx="250">
                  <c:v>32.0</c:v>
                </c:pt>
                <c:pt idx="251">
                  <c:v>30.81</c:v>
                </c:pt>
                <c:pt idx="252">
                  <c:v>29.58</c:v>
                </c:pt>
                <c:pt idx="253">
                  <c:v>28.41</c:v>
                </c:pt>
                <c:pt idx="254">
                  <c:v>27.34</c:v>
                </c:pt>
                <c:pt idx="255">
                  <c:v>26.22</c:v>
                </c:pt>
                <c:pt idx="256">
                  <c:v>25.17</c:v>
                </c:pt>
                <c:pt idx="257">
                  <c:v>24.11</c:v>
                </c:pt>
                <c:pt idx="258">
                  <c:v>22.87</c:v>
                </c:pt>
                <c:pt idx="259">
                  <c:v>21.68</c:v>
                </c:pt>
                <c:pt idx="260">
                  <c:v>20.7</c:v>
                </c:pt>
                <c:pt idx="261">
                  <c:v>19.75</c:v>
                </c:pt>
                <c:pt idx="262">
                  <c:v>18.86</c:v>
                </c:pt>
                <c:pt idx="263">
                  <c:v>18.05</c:v>
                </c:pt>
                <c:pt idx="264">
                  <c:v>17.2</c:v>
                </c:pt>
                <c:pt idx="265">
                  <c:v>16.35</c:v>
                </c:pt>
                <c:pt idx="266">
                  <c:v>15.61</c:v>
                </c:pt>
                <c:pt idx="267">
                  <c:v>14.92</c:v>
                </c:pt>
                <c:pt idx="268">
                  <c:v>14.25</c:v>
                </c:pt>
                <c:pt idx="269">
                  <c:v>13.62</c:v>
                </c:pt>
                <c:pt idx="270">
                  <c:v>13.07</c:v>
                </c:pt>
                <c:pt idx="271">
                  <c:v>12.53</c:v>
                </c:pt>
                <c:pt idx="272">
                  <c:v>12.01</c:v>
                </c:pt>
                <c:pt idx="273">
                  <c:v>11.55</c:v>
                </c:pt>
                <c:pt idx="274">
                  <c:v>11.06</c:v>
                </c:pt>
                <c:pt idx="275">
                  <c:v>10.54</c:v>
                </c:pt>
                <c:pt idx="276">
                  <c:v>10.09</c:v>
                </c:pt>
                <c:pt idx="277">
                  <c:v>9.5</c:v>
                </c:pt>
                <c:pt idx="278">
                  <c:v>8.82</c:v>
                </c:pt>
                <c:pt idx="279">
                  <c:v>8.42</c:v>
                </c:pt>
                <c:pt idx="280">
                  <c:v>8.06</c:v>
                </c:pt>
                <c:pt idx="281">
                  <c:v>7.689999999999999</c:v>
                </c:pt>
                <c:pt idx="282">
                  <c:v>7.31</c:v>
                </c:pt>
                <c:pt idx="283">
                  <c:v>6.91</c:v>
                </c:pt>
                <c:pt idx="284">
                  <c:v>6.53</c:v>
                </c:pt>
                <c:pt idx="285">
                  <c:v>6.18</c:v>
                </c:pt>
                <c:pt idx="286">
                  <c:v>5.8</c:v>
                </c:pt>
                <c:pt idx="287">
                  <c:v>5.359999999999998</c:v>
                </c:pt>
                <c:pt idx="288">
                  <c:v>4.74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Pályakezdők hétvége</c:v>
                </c:pt>
              </c:strCache>
            </c:strRef>
          </c:tx>
          <c:spPr>
            <a:ln w="50800">
              <a:solidFill>
                <a:schemeClr val="accent6"/>
              </a:solidFill>
            </a:ln>
          </c:spPr>
          <c:marker>
            <c:symbol val="none"/>
          </c:marker>
          <c:cat>
            <c:strRef>
              <c:f>Sheet1!$A$2:$A$290</c:f>
              <c:strCache>
                <c:ptCount val="289"/>
                <c:pt idx="1">
                  <c:v>0200 - 0204</c:v>
                </c:pt>
                <c:pt idx="2">
                  <c:v>0205 - 0209</c:v>
                </c:pt>
                <c:pt idx="3">
                  <c:v>0210 - 0214</c:v>
                </c:pt>
                <c:pt idx="4">
                  <c:v>0215 - 0219</c:v>
                </c:pt>
                <c:pt idx="5">
                  <c:v>0220 - 0224</c:v>
                </c:pt>
                <c:pt idx="6">
                  <c:v>0225 - 0229</c:v>
                </c:pt>
                <c:pt idx="7">
                  <c:v>0230 - 0234</c:v>
                </c:pt>
                <c:pt idx="8">
                  <c:v>0235 - 0239</c:v>
                </c:pt>
                <c:pt idx="9">
                  <c:v>0240 - 0244</c:v>
                </c:pt>
                <c:pt idx="10">
                  <c:v>0245 - 0249</c:v>
                </c:pt>
                <c:pt idx="11">
                  <c:v>0250 - 0254</c:v>
                </c:pt>
                <c:pt idx="12">
                  <c:v>0255 - 0259</c:v>
                </c:pt>
                <c:pt idx="13">
                  <c:v>0300 - 0304</c:v>
                </c:pt>
                <c:pt idx="14">
                  <c:v>0305 - 0309</c:v>
                </c:pt>
                <c:pt idx="15">
                  <c:v>0310 - 0314</c:v>
                </c:pt>
                <c:pt idx="16">
                  <c:v>0315 - 0319</c:v>
                </c:pt>
                <c:pt idx="17">
                  <c:v>0320 - 0324</c:v>
                </c:pt>
                <c:pt idx="18">
                  <c:v>0325 - 0329</c:v>
                </c:pt>
                <c:pt idx="19">
                  <c:v>0330 - 0334</c:v>
                </c:pt>
                <c:pt idx="20">
                  <c:v>0335 - 0339</c:v>
                </c:pt>
                <c:pt idx="21">
                  <c:v>0340 - 0344</c:v>
                </c:pt>
                <c:pt idx="22">
                  <c:v>0345 - 0349</c:v>
                </c:pt>
                <c:pt idx="23">
                  <c:v>0350 - 0354</c:v>
                </c:pt>
                <c:pt idx="24">
                  <c:v>4.00</c:v>
                </c:pt>
                <c:pt idx="25">
                  <c:v>0400 - 0404</c:v>
                </c:pt>
                <c:pt idx="26">
                  <c:v>0405 - 0409</c:v>
                </c:pt>
                <c:pt idx="27">
                  <c:v>0410 - 0414</c:v>
                </c:pt>
                <c:pt idx="28">
                  <c:v>0415 - 0419</c:v>
                </c:pt>
                <c:pt idx="29">
                  <c:v>0420 - 0424</c:v>
                </c:pt>
                <c:pt idx="30">
                  <c:v>0425 - 0429</c:v>
                </c:pt>
                <c:pt idx="31">
                  <c:v>0430 - 0434</c:v>
                </c:pt>
                <c:pt idx="32">
                  <c:v>0435 - 0439</c:v>
                </c:pt>
                <c:pt idx="33">
                  <c:v>0440 - 0444</c:v>
                </c:pt>
                <c:pt idx="34">
                  <c:v>0445 - 0449</c:v>
                </c:pt>
                <c:pt idx="35">
                  <c:v>0450 - 0454</c:v>
                </c:pt>
                <c:pt idx="36">
                  <c:v>0455 - 0459</c:v>
                </c:pt>
                <c:pt idx="37">
                  <c:v>0500 - 0504</c:v>
                </c:pt>
                <c:pt idx="38">
                  <c:v>0505 - 0509</c:v>
                </c:pt>
                <c:pt idx="39">
                  <c:v>0510 - 0514</c:v>
                </c:pt>
                <c:pt idx="40">
                  <c:v>0515 - 0519</c:v>
                </c:pt>
                <c:pt idx="41">
                  <c:v>0520 - 0524</c:v>
                </c:pt>
                <c:pt idx="42">
                  <c:v>0525 - 0529</c:v>
                </c:pt>
                <c:pt idx="43">
                  <c:v>0530 - 0534</c:v>
                </c:pt>
                <c:pt idx="44">
                  <c:v>0535 - 0539</c:v>
                </c:pt>
                <c:pt idx="45">
                  <c:v>0540 - 0544</c:v>
                </c:pt>
                <c:pt idx="46">
                  <c:v>0545 - 0549</c:v>
                </c:pt>
                <c:pt idx="47">
                  <c:v>0550 - 0554</c:v>
                </c:pt>
                <c:pt idx="48">
                  <c:v>6.00</c:v>
                </c:pt>
                <c:pt idx="49">
                  <c:v>0600 - 0604</c:v>
                </c:pt>
                <c:pt idx="50">
                  <c:v>0605 - 0609</c:v>
                </c:pt>
                <c:pt idx="51">
                  <c:v>0610 - 0614</c:v>
                </c:pt>
                <c:pt idx="52">
                  <c:v>0615 - 0619</c:v>
                </c:pt>
                <c:pt idx="53">
                  <c:v>0620 - 0624</c:v>
                </c:pt>
                <c:pt idx="54">
                  <c:v>0625 - 0629</c:v>
                </c:pt>
                <c:pt idx="55">
                  <c:v>0630 - 0634</c:v>
                </c:pt>
                <c:pt idx="56">
                  <c:v>0635 - 0639</c:v>
                </c:pt>
                <c:pt idx="57">
                  <c:v>0640 - 0644</c:v>
                </c:pt>
                <c:pt idx="58">
                  <c:v>0645 - 0649</c:v>
                </c:pt>
                <c:pt idx="59">
                  <c:v>0650 - 0654</c:v>
                </c:pt>
                <c:pt idx="60">
                  <c:v>0655 - 0659</c:v>
                </c:pt>
                <c:pt idx="61">
                  <c:v>0700 - 0704</c:v>
                </c:pt>
                <c:pt idx="62">
                  <c:v>0705 - 0709</c:v>
                </c:pt>
                <c:pt idx="63">
                  <c:v>0710 - 0714</c:v>
                </c:pt>
                <c:pt idx="64">
                  <c:v>0715 - 0719</c:v>
                </c:pt>
                <c:pt idx="65">
                  <c:v>0720 - 0724</c:v>
                </c:pt>
                <c:pt idx="66">
                  <c:v>0725 - 0729</c:v>
                </c:pt>
                <c:pt idx="67">
                  <c:v>0730 - 0734</c:v>
                </c:pt>
                <c:pt idx="68">
                  <c:v>0735 - 0739</c:v>
                </c:pt>
                <c:pt idx="69">
                  <c:v>0740 - 0744</c:v>
                </c:pt>
                <c:pt idx="70">
                  <c:v>0745 - 0749</c:v>
                </c:pt>
                <c:pt idx="71">
                  <c:v>0750 - 0754</c:v>
                </c:pt>
                <c:pt idx="72">
                  <c:v>8.00</c:v>
                </c:pt>
                <c:pt idx="73">
                  <c:v>0800 - 0804</c:v>
                </c:pt>
                <c:pt idx="74">
                  <c:v>0805 - 0809</c:v>
                </c:pt>
                <c:pt idx="75">
                  <c:v>0810 - 0814</c:v>
                </c:pt>
                <c:pt idx="76">
                  <c:v>0815 - 0819</c:v>
                </c:pt>
                <c:pt idx="77">
                  <c:v>0820 - 0824</c:v>
                </c:pt>
                <c:pt idx="78">
                  <c:v>0825 - 0829</c:v>
                </c:pt>
                <c:pt idx="79">
                  <c:v>0830 - 0834</c:v>
                </c:pt>
                <c:pt idx="80">
                  <c:v>0835 - 0839</c:v>
                </c:pt>
                <c:pt idx="81">
                  <c:v>0840 - 0844</c:v>
                </c:pt>
                <c:pt idx="82">
                  <c:v>0845 - 0849</c:v>
                </c:pt>
                <c:pt idx="83">
                  <c:v>0850 - 0854</c:v>
                </c:pt>
                <c:pt idx="84">
                  <c:v>0855 - 0859</c:v>
                </c:pt>
                <c:pt idx="85">
                  <c:v>0900 - 0904</c:v>
                </c:pt>
                <c:pt idx="86">
                  <c:v>0905 - 0909</c:v>
                </c:pt>
                <c:pt idx="87">
                  <c:v>0910 - 0914</c:v>
                </c:pt>
                <c:pt idx="88">
                  <c:v>0915 - 0919</c:v>
                </c:pt>
                <c:pt idx="89">
                  <c:v>0920 - 0924</c:v>
                </c:pt>
                <c:pt idx="90">
                  <c:v>0925 - 0929</c:v>
                </c:pt>
                <c:pt idx="91">
                  <c:v>0930 - 0934</c:v>
                </c:pt>
                <c:pt idx="92">
                  <c:v>0935 - 0939</c:v>
                </c:pt>
                <c:pt idx="93">
                  <c:v>0940 - 0944</c:v>
                </c:pt>
                <c:pt idx="94">
                  <c:v>0945 - 0949</c:v>
                </c:pt>
                <c:pt idx="95">
                  <c:v>0950 - 0954</c:v>
                </c:pt>
                <c:pt idx="96">
                  <c:v>10.00</c:v>
                </c:pt>
                <c:pt idx="97">
                  <c:v>1000 - 1004</c:v>
                </c:pt>
                <c:pt idx="98">
                  <c:v>1005 - 1009</c:v>
                </c:pt>
                <c:pt idx="99">
                  <c:v>1010 - 1014</c:v>
                </c:pt>
                <c:pt idx="100">
                  <c:v>1015 - 1019</c:v>
                </c:pt>
                <c:pt idx="101">
                  <c:v>1020 - 1024</c:v>
                </c:pt>
                <c:pt idx="102">
                  <c:v>1025 - 1029</c:v>
                </c:pt>
                <c:pt idx="103">
                  <c:v>1030 - 1034</c:v>
                </c:pt>
                <c:pt idx="104">
                  <c:v>1035 - 1039</c:v>
                </c:pt>
                <c:pt idx="105">
                  <c:v>1040 - 1044</c:v>
                </c:pt>
                <c:pt idx="106">
                  <c:v>1045 - 1049</c:v>
                </c:pt>
                <c:pt idx="107">
                  <c:v>1050 - 1054</c:v>
                </c:pt>
                <c:pt idx="108">
                  <c:v>1055 - 1059</c:v>
                </c:pt>
                <c:pt idx="109">
                  <c:v>1100 - 1104</c:v>
                </c:pt>
                <c:pt idx="110">
                  <c:v>1105 - 1109</c:v>
                </c:pt>
                <c:pt idx="111">
                  <c:v>1110 - 1114</c:v>
                </c:pt>
                <c:pt idx="112">
                  <c:v>1115 - 1119</c:v>
                </c:pt>
                <c:pt idx="113">
                  <c:v>1120 - 1124</c:v>
                </c:pt>
                <c:pt idx="114">
                  <c:v>1125 - 1129</c:v>
                </c:pt>
                <c:pt idx="115">
                  <c:v>1130 - 1134</c:v>
                </c:pt>
                <c:pt idx="116">
                  <c:v>1135 - 1139</c:v>
                </c:pt>
                <c:pt idx="117">
                  <c:v>1140 - 1144</c:v>
                </c:pt>
                <c:pt idx="118">
                  <c:v>1145 - 1149</c:v>
                </c:pt>
                <c:pt idx="119">
                  <c:v>1150 - 1154</c:v>
                </c:pt>
                <c:pt idx="120">
                  <c:v>12.00</c:v>
                </c:pt>
                <c:pt idx="121">
                  <c:v>1200 - 1204</c:v>
                </c:pt>
                <c:pt idx="122">
                  <c:v>1205 - 1209</c:v>
                </c:pt>
                <c:pt idx="123">
                  <c:v>1210 - 1214</c:v>
                </c:pt>
                <c:pt idx="124">
                  <c:v>1215 - 1219</c:v>
                </c:pt>
                <c:pt idx="125">
                  <c:v>1220 - 1224</c:v>
                </c:pt>
                <c:pt idx="126">
                  <c:v>1225 - 1229</c:v>
                </c:pt>
                <c:pt idx="127">
                  <c:v>1230 - 1234</c:v>
                </c:pt>
                <c:pt idx="128">
                  <c:v>1235 - 1239</c:v>
                </c:pt>
                <c:pt idx="129">
                  <c:v>1240 - 1244</c:v>
                </c:pt>
                <c:pt idx="130">
                  <c:v>1245 - 1249</c:v>
                </c:pt>
                <c:pt idx="131">
                  <c:v>1250 - 1254</c:v>
                </c:pt>
                <c:pt idx="132">
                  <c:v>1255 - 1259</c:v>
                </c:pt>
                <c:pt idx="133">
                  <c:v>1300 - 1304</c:v>
                </c:pt>
                <c:pt idx="134">
                  <c:v>1305 - 1309</c:v>
                </c:pt>
                <c:pt idx="135">
                  <c:v>1310 - 1314</c:v>
                </c:pt>
                <c:pt idx="136">
                  <c:v>1315 - 1319</c:v>
                </c:pt>
                <c:pt idx="137">
                  <c:v>1320 - 1324</c:v>
                </c:pt>
                <c:pt idx="138">
                  <c:v>1325 - 1329</c:v>
                </c:pt>
                <c:pt idx="139">
                  <c:v>1330 - 1334</c:v>
                </c:pt>
                <c:pt idx="140">
                  <c:v>1335 - 1339</c:v>
                </c:pt>
                <c:pt idx="141">
                  <c:v>1340 - 1344</c:v>
                </c:pt>
                <c:pt idx="142">
                  <c:v>1345 - 1349</c:v>
                </c:pt>
                <c:pt idx="143">
                  <c:v>1350 - 1354</c:v>
                </c:pt>
                <c:pt idx="144">
                  <c:v>14.00</c:v>
                </c:pt>
                <c:pt idx="145">
                  <c:v>1400 - 1404</c:v>
                </c:pt>
                <c:pt idx="146">
                  <c:v>1405 - 1409</c:v>
                </c:pt>
                <c:pt idx="147">
                  <c:v>1410 - 1414</c:v>
                </c:pt>
                <c:pt idx="148">
                  <c:v>1415 - 1419</c:v>
                </c:pt>
                <c:pt idx="149">
                  <c:v>1420 - 1424</c:v>
                </c:pt>
                <c:pt idx="150">
                  <c:v>1425 - 1429</c:v>
                </c:pt>
                <c:pt idx="151">
                  <c:v>1430 - 1434</c:v>
                </c:pt>
                <c:pt idx="152">
                  <c:v>1435 - 1439</c:v>
                </c:pt>
                <c:pt idx="153">
                  <c:v>1440 - 1444</c:v>
                </c:pt>
                <c:pt idx="154">
                  <c:v>1445 - 1449</c:v>
                </c:pt>
                <c:pt idx="155">
                  <c:v>1450 - 1454</c:v>
                </c:pt>
                <c:pt idx="156">
                  <c:v>1455 - 1459</c:v>
                </c:pt>
                <c:pt idx="157">
                  <c:v>1500 - 1504</c:v>
                </c:pt>
                <c:pt idx="158">
                  <c:v>1505 - 1509</c:v>
                </c:pt>
                <c:pt idx="159">
                  <c:v>1510 - 1514</c:v>
                </c:pt>
                <c:pt idx="160">
                  <c:v>1515 - 1519</c:v>
                </c:pt>
                <c:pt idx="161">
                  <c:v>1520 - 1524</c:v>
                </c:pt>
                <c:pt idx="162">
                  <c:v>1525 - 1529</c:v>
                </c:pt>
                <c:pt idx="163">
                  <c:v>1530 - 1534</c:v>
                </c:pt>
                <c:pt idx="164">
                  <c:v>1535 - 1539</c:v>
                </c:pt>
                <c:pt idx="165">
                  <c:v>1540 - 1544</c:v>
                </c:pt>
                <c:pt idx="166">
                  <c:v>1545 - 1549</c:v>
                </c:pt>
                <c:pt idx="167">
                  <c:v>1550 - 1554</c:v>
                </c:pt>
                <c:pt idx="168">
                  <c:v>16.00</c:v>
                </c:pt>
                <c:pt idx="169">
                  <c:v>1600 - 1604</c:v>
                </c:pt>
                <c:pt idx="170">
                  <c:v>1605 - 1609</c:v>
                </c:pt>
                <c:pt idx="171">
                  <c:v>1610 - 1614</c:v>
                </c:pt>
                <c:pt idx="172">
                  <c:v>1615 - 1619</c:v>
                </c:pt>
                <c:pt idx="173">
                  <c:v>1620 - 1624</c:v>
                </c:pt>
                <c:pt idx="174">
                  <c:v>1625 - 1629</c:v>
                </c:pt>
                <c:pt idx="175">
                  <c:v>1630 - 1634</c:v>
                </c:pt>
                <c:pt idx="176">
                  <c:v>1635 - 1639</c:v>
                </c:pt>
                <c:pt idx="177">
                  <c:v>1640 - 1644</c:v>
                </c:pt>
                <c:pt idx="178">
                  <c:v>1645 - 1649</c:v>
                </c:pt>
                <c:pt idx="179">
                  <c:v>1650 - 1654</c:v>
                </c:pt>
                <c:pt idx="180">
                  <c:v>1655 - 1659</c:v>
                </c:pt>
                <c:pt idx="181">
                  <c:v>1700 - 1704</c:v>
                </c:pt>
                <c:pt idx="182">
                  <c:v>1705 - 1709</c:v>
                </c:pt>
                <c:pt idx="183">
                  <c:v>1710 - 1714</c:v>
                </c:pt>
                <c:pt idx="184">
                  <c:v>1715 - 1719</c:v>
                </c:pt>
                <c:pt idx="185">
                  <c:v>1720 - 1724</c:v>
                </c:pt>
                <c:pt idx="186">
                  <c:v>1725 - 1729</c:v>
                </c:pt>
                <c:pt idx="187">
                  <c:v>1730 - 1734</c:v>
                </c:pt>
                <c:pt idx="188">
                  <c:v>1735 - 1739</c:v>
                </c:pt>
                <c:pt idx="189">
                  <c:v>1740 - 1744</c:v>
                </c:pt>
                <c:pt idx="190">
                  <c:v>1745 - 1749</c:v>
                </c:pt>
                <c:pt idx="191">
                  <c:v>1750 - 1754</c:v>
                </c:pt>
                <c:pt idx="192">
                  <c:v>18.00</c:v>
                </c:pt>
                <c:pt idx="193">
                  <c:v>1800 - 1804</c:v>
                </c:pt>
                <c:pt idx="194">
                  <c:v>1805 - 1809</c:v>
                </c:pt>
                <c:pt idx="195">
                  <c:v>1810 - 1814</c:v>
                </c:pt>
                <c:pt idx="196">
                  <c:v>1815 - 1819</c:v>
                </c:pt>
                <c:pt idx="197">
                  <c:v>1820 - 1824</c:v>
                </c:pt>
                <c:pt idx="198">
                  <c:v>1825 - 1829</c:v>
                </c:pt>
                <c:pt idx="199">
                  <c:v>1830 - 1834</c:v>
                </c:pt>
                <c:pt idx="200">
                  <c:v>1835 - 1839</c:v>
                </c:pt>
                <c:pt idx="201">
                  <c:v>1840 - 1844</c:v>
                </c:pt>
                <c:pt idx="202">
                  <c:v>1845 - 1849</c:v>
                </c:pt>
                <c:pt idx="203">
                  <c:v>1850 - 1854</c:v>
                </c:pt>
                <c:pt idx="204">
                  <c:v>1855 - 1859</c:v>
                </c:pt>
                <c:pt idx="205">
                  <c:v>1900 - 1904</c:v>
                </c:pt>
                <c:pt idx="206">
                  <c:v>1905 - 1909</c:v>
                </c:pt>
                <c:pt idx="207">
                  <c:v>1910 - 1914</c:v>
                </c:pt>
                <c:pt idx="208">
                  <c:v>1915 - 1919</c:v>
                </c:pt>
                <c:pt idx="209">
                  <c:v>1920 - 1924</c:v>
                </c:pt>
                <c:pt idx="210">
                  <c:v>1925 - 1929</c:v>
                </c:pt>
                <c:pt idx="211">
                  <c:v>1930 - 1934</c:v>
                </c:pt>
                <c:pt idx="212">
                  <c:v>1935 - 1939</c:v>
                </c:pt>
                <c:pt idx="213">
                  <c:v>1940 - 1944</c:v>
                </c:pt>
                <c:pt idx="214">
                  <c:v>1945 - 1949</c:v>
                </c:pt>
                <c:pt idx="215">
                  <c:v>1950 - 1954</c:v>
                </c:pt>
                <c:pt idx="216">
                  <c:v>20.00</c:v>
                </c:pt>
                <c:pt idx="217">
                  <c:v>2000 - 2004</c:v>
                </c:pt>
                <c:pt idx="218">
                  <c:v>2005 - 2009</c:v>
                </c:pt>
                <c:pt idx="219">
                  <c:v>2010 - 2014</c:v>
                </c:pt>
                <c:pt idx="220">
                  <c:v>2015 - 2019</c:v>
                </c:pt>
                <c:pt idx="221">
                  <c:v>2020 - 2024</c:v>
                </c:pt>
                <c:pt idx="222">
                  <c:v>2025 - 2029</c:v>
                </c:pt>
                <c:pt idx="223">
                  <c:v>2030 - 2034</c:v>
                </c:pt>
                <c:pt idx="224">
                  <c:v>2035 - 2039</c:v>
                </c:pt>
                <c:pt idx="225">
                  <c:v>2040 - 2044</c:v>
                </c:pt>
                <c:pt idx="226">
                  <c:v>2045 - 2049</c:v>
                </c:pt>
                <c:pt idx="227">
                  <c:v>2050 - 2054</c:v>
                </c:pt>
                <c:pt idx="228">
                  <c:v>2055 - 2059</c:v>
                </c:pt>
                <c:pt idx="229">
                  <c:v>2100 - 2104</c:v>
                </c:pt>
                <c:pt idx="230">
                  <c:v>2105 - 2109</c:v>
                </c:pt>
                <c:pt idx="231">
                  <c:v>2110 - 2114</c:v>
                </c:pt>
                <c:pt idx="232">
                  <c:v>2115 - 2119</c:v>
                </c:pt>
                <c:pt idx="233">
                  <c:v>2120 - 2124</c:v>
                </c:pt>
                <c:pt idx="234">
                  <c:v>2125 - 2129</c:v>
                </c:pt>
                <c:pt idx="235">
                  <c:v>2130 - 2134</c:v>
                </c:pt>
                <c:pt idx="236">
                  <c:v>2135 - 2139</c:v>
                </c:pt>
                <c:pt idx="237">
                  <c:v>2140 - 2144</c:v>
                </c:pt>
                <c:pt idx="238">
                  <c:v>2145 - 2149</c:v>
                </c:pt>
                <c:pt idx="239">
                  <c:v>2150 - 2154</c:v>
                </c:pt>
                <c:pt idx="240">
                  <c:v>22.00</c:v>
                </c:pt>
                <c:pt idx="241">
                  <c:v>2200 - 2204</c:v>
                </c:pt>
                <c:pt idx="242">
                  <c:v>2205 - 2209</c:v>
                </c:pt>
                <c:pt idx="243">
                  <c:v>2210 - 2214</c:v>
                </c:pt>
                <c:pt idx="244">
                  <c:v>2215 - 2219</c:v>
                </c:pt>
                <c:pt idx="245">
                  <c:v>2220 - 2224</c:v>
                </c:pt>
                <c:pt idx="246">
                  <c:v>2225 - 2229</c:v>
                </c:pt>
                <c:pt idx="247">
                  <c:v>2230 - 2234</c:v>
                </c:pt>
                <c:pt idx="248">
                  <c:v>2235 - 2239</c:v>
                </c:pt>
                <c:pt idx="249">
                  <c:v>2240 - 2244</c:v>
                </c:pt>
                <c:pt idx="250">
                  <c:v>2245 - 2249</c:v>
                </c:pt>
                <c:pt idx="251">
                  <c:v>2250 - 2254</c:v>
                </c:pt>
                <c:pt idx="252">
                  <c:v>2255 - 2259</c:v>
                </c:pt>
                <c:pt idx="253">
                  <c:v>2300 - 2304</c:v>
                </c:pt>
                <c:pt idx="254">
                  <c:v>2305 - 2309</c:v>
                </c:pt>
                <c:pt idx="255">
                  <c:v>2310 - 2314</c:v>
                </c:pt>
                <c:pt idx="256">
                  <c:v>2315 - 2319</c:v>
                </c:pt>
                <c:pt idx="257">
                  <c:v>2320 - 2324</c:v>
                </c:pt>
                <c:pt idx="258">
                  <c:v>2325 - 2329</c:v>
                </c:pt>
                <c:pt idx="259">
                  <c:v>2330 - 2334</c:v>
                </c:pt>
                <c:pt idx="260">
                  <c:v>2335 - 2339</c:v>
                </c:pt>
                <c:pt idx="261">
                  <c:v>2340 - 2344</c:v>
                </c:pt>
                <c:pt idx="262">
                  <c:v>2345 - 2349</c:v>
                </c:pt>
                <c:pt idx="263">
                  <c:v>2350 - 2354</c:v>
                </c:pt>
                <c:pt idx="264">
                  <c:v>24.00</c:v>
                </c:pt>
                <c:pt idx="265">
                  <c:v>2400 - 2404</c:v>
                </c:pt>
                <c:pt idx="266">
                  <c:v>2405 - 2409</c:v>
                </c:pt>
                <c:pt idx="267">
                  <c:v>2410 - 2414</c:v>
                </c:pt>
                <c:pt idx="268">
                  <c:v>2415 - 2419</c:v>
                </c:pt>
                <c:pt idx="269">
                  <c:v>2420 - 2424</c:v>
                </c:pt>
                <c:pt idx="270">
                  <c:v>2425 - 2429</c:v>
                </c:pt>
                <c:pt idx="271">
                  <c:v>2430 - 2434</c:v>
                </c:pt>
                <c:pt idx="272">
                  <c:v>2435 - 2439</c:v>
                </c:pt>
                <c:pt idx="273">
                  <c:v>2440 - 2444</c:v>
                </c:pt>
                <c:pt idx="274">
                  <c:v>2445 - 2449</c:v>
                </c:pt>
                <c:pt idx="275">
                  <c:v>2450 - 2454</c:v>
                </c:pt>
                <c:pt idx="276">
                  <c:v>2455 - 2459</c:v>
                </c:pt>
                <c:pt idx="277">
                  <c:v>2500 - 2504</c:v>
                </c:pt>
                <c:pt idx="278">
                  <c:v>2505 - 2509</c:v>
                </c:pt>
                <c:pt idx="279">
                  <c:v>2510 - 2514</c:v>
                </c:pt>
                <c:pt idx="280">
                  <c:v>2515 - 2519</c:v>
                </c:pt>
                <c:pt idx="281">
                  <c:v>2520 - 2524</c:v>
                </c:pt>
                <c:pt idx="282">
                  <c:v>2525 - 2529</c:v>
                </c:pt>
                <c:pt idx="283">
                  <c:v>2530 - 2534</c:v>
                </c:pt>
                <c:pt idx="284">
                  <c:v>2535 - 2539</c:v>
                </c:pt>
                <c:pt idx="285">
                  <c:v>2540 - 2544</c:v>
                </c:pt>
                <c:pt idx="286">
                  <c:v>2545 - 2549</c:v>
                </c:pt>
                <c:pt idx="287">
                  <c:v>2550 - 2554</c:v>
                </c:pt>
                <c:pt idx="288">
                  <c:v>2.00</c:v>
                </c:pt>
              </c:strCache>
            </c:strRef>
          </c:cat>
          <c:val>
            <c:numRef>
              <c:f>Sheet1!$D$1:$D$290</c:f>
              <c:numCache>
                <c:formatCode>General</c:formatCode>
                <c:ptCount val="290"/>
                <c:pt idx="0">
                  <c:v>0.0</c:v>
                </c:pt>
                <c:pt idx="2" formatCode="0.00">
                  <c:v>5.87</c:v>
                </c:pt>
                <c:pt idx="3" formatCode="0.00">
                  <c:v>5.63</c:v>
                </c:pt>
                <c:pt idx="4" formatCode="0.00">
                  <c:v>5.35</c:v>
                </c:pt>
                <c:pt idx="5" formatCode="0.00">
                  <c:v>5.05</c:v>
                </c:pt>
                <c:pt idx="6" formatCode="0.00">
                  <c:v>4.87</c:v>
                </c:pt>
                <c:pt idx="7" formatCode="0.00">
                  <c:v>4.93</c:v>
                </c:pt>
                <c:pt idx="8" formatCode="0.00">
                  <c:v>4.659999999999998</c:v>
                </c:pt>
                <c:pt idx="9" formatCode="0.00">
                  <c:v>4.52</c:v>
                </c:pt>
                <c:pt idx="10" formatCode="0.00">
                  <c:v>4.38</c:v>
                </c:pt>
                <c:pt idx="11" formatCode="0.00">
                  <c:v>4.05</c:v>
                </c:pt>
                <c:pt idx="12" formatCode="0.00">
                  <c:v>3.77</c:v>
                </c:pt>
                <c:pt idx="13" formatCode="0.00">
                  <c:v>3.37</c:v>
                </c:pt>
                <c:pt idx="14" formatCode="0.00">
                  <c:v>3.07</c:v>
                </c:pt>
                <c:pt idx="15" formatCode="0.00">
                  <c:v>2.81</c:v>
                </c:pt>
                <c:pt idx="16" formatCode="0.00">
                  <c:v>2.59</c:v>
                </c:pt>
                <c:pt idx="17" formatCode="0.00">
                  <c:v>2.6</c:v>
                </c:pt>
                <c:pt idx="18" formatCode="0.00">
                  <c:v>2.57</c:v>
                </c:pt>
                <c:pt idx="19" formatCode="0.00">
                  <c:v>2.61</c:v>
                </c:pt>
                <c:pt idx="20" formatCode="0.00">
                  <c:v>2.6</c:v>
                </c:pt>
                <c:pt idx="21" formatCode="0.00">
                  <c:v>2.47</c:v>
                </c:pt>
                <c:pt idx="22" formatCode="0.00">
                  <c:v>2.6</c:v>
                </c:pt>
                <c:pt idx="23" formatCode="0.00">
                  <c:v>2.67</c:v>
                </c:pt>
                <c:pt idx="24" formatCode="0.00">
                  <c:v>2.62</c:v>
                </c:pt>
                <c:pt idx="25" formatCode="0.00">
                  <c:v>2.6</c:v>
                </c:pt>
                <c:pt idx="26" formatCode="0.00">
                  <c:v>2.55</c:v>
                </c:pt>
                <c:pt idx="27" formatCode="0.00">
                  <c:v>2.52</c:v>
                </c:pt>
                <c:pt idx="28" formatCode="0.00">
                  <c:v>2.39</c:v>
                </c:pt>
                <c:pt idx="29" formatCode="0.00">
                  <c:v>2.29</c:v>
                </c:pt>
                <c:pt idx="30" formatCode="0.00">
                  <c:v>2.24</c:v>
                </c:pt>
                <c:pt idx="31" formatCode="0.00">
                  <c:v>2.17</c:v>
                </c:pt>
                <c:pt idx="32" formatCode="0.00">
                  <c:v>2.09</c:v>
                </c:pt>
                <c:pt idx="33" formatCode="0.00">
                  <c:v>2.02</c:v>
                </c:pt>
                <c:pt idx="34" formatCode="0.00">
                  <c:v>1.91</c:v>
                </c:pt>
                <c:pt idx="35" formatCode="0.00">
                  <c:v>1.88</c:v>
                </c:pt>
                <c:pt idx="36" formatCode="0.00">
                  <c:v>1.9</c:v>
                </c:pt>
                <c:pt idx="37" formatCode="0.00">
                  <c:v>1.9</c:v>
                </c:pt>
                <c:pt idx="38" formatCode="0.00">
                  <c:v>1.8</c:v>
                </c:pt>
                <c:pt idx="39" formatCode="0.00">
                  <c:v>1.82</c:v>
                </c:pt>
                <c:pt idx="40" formatCode="0.00">
                  <c:v>1.81</c:v>
                </c:pt>
                <c:pt idx="41" formatCode="0.00">
                  <c:v>1.85</c:v>
                </c:pt>
                <c:pt idx="42" formatCode="0.00">
                  <c:v>1.95</c:v>
                </c:pt>
                <c:pt idx="43" formatCode="0.00">
                  <c:v>2.0</c:v>
                </c:pt>
                <c:pt idx="44" formatCode="0.00">
                  <c:v>2.06</c:v>
                </c:pt>
                <c:pt idx="45" formatCode="0.00">
                  <c:v>2.03</c:v>
                </c:pt>
                <c:pt idx="46" formatCode="0.00">
                  <c:v>2.03</c:v>
                </c:pt>
                <c:pt idx="47" formatCode="0.00">
                  <c:v>2.11</c:v>
                </c:pt>
                <c:pt idx="48" formatCode="0.00">
                  <c:v>2.22</c:v>
                </c:pt>
                <c:pt idx="49" formatCode="0.00">
                  <c:v>2.08</c:v>
                </c:pt>
                <c:pt idx="50" formatCode="0.00">
                  <c:v>2.15</c:v>
                </c:pt>
                <c:pt idx="51" formatCode="0.00">
                  <c:v>2.34</c:v>
                </c:pt>
                <c:pt idx="52" formatCode="0.00">
                  <c:v>2.51</c:v>
                </c:pt>
                <c:pt idx="53" formatCode="0.00">
                  <c:v>2.69</c:v>
                </c:pt>
                <c:pt idx="54" formatCode="0.00">
                  <c:v>2.94</c:v>
                </c:pt>
                <c:pt idx="55" formatCode="0.00">
                  <c:v>3.06</c:v>
                </c:pt>
                <c:pt idx="56" formatCode="0.00">
                  <c:v>3.27</c:v>
                </c:pt>
                <c:pt idx="57" formatCode="0.00">
                  <c:v>3.63</c:v>
                </c:pt>
                <c:pt idx="58" formatCode="0.00">
                  <c:v>3.79</c:v>
                </c:pt>
                <c:pt idx="59" formatCode="0.00">
                  <c:v>3.96</c:v>
                </c:pt>
                <c:pt idx="60" formatCode="0.00">
                  <c:v>4.24</c:v>
                </c:pt>
                <c:pt idx="61" formatCode="0.00">
                  <c:v>4.52</c:v>
                </c:pt>
                <c:pt idx="62" formatCode="0.00">
                  <c:v>4.96</c:v>
                </c:pt>
                <c:pt idx="63" formatCode="0.00">
                  <c:v>5.2</c:v>
                </c:pt>
                <c:pt idx="64" formatCode="0.00">
                  <c:v>5.35</c:v>
                </c:pt>
                <c:pt idx="65" formatCode="0.00">
                  <c:v>5.689999999999999</c:v>
                </c:pt>
                <c:pt idx="66" formatCode="0.00">
                  <c:v>6.13</c:v>
                </c:pt>
                <c:pt idx="67" formatCode="0.00">
                  <c:v>6.83</c:v>
                </c:pt>
                <c:pt idx="68" formatCode="0.00">
                  <c:v>7.79</c:v>
                </c:pt>
                <c:pt idx="69" formatCode="0.00">
                  <c:v>8.5</c:v>
                </c:pt>
                <c:pt idx="70" formatCode="0.00">
                  <c:v>9.030000000000001</c:v>
                </c:pt>
                <c:pt idx="71" formatCode="0.00">
                  <c:v>9.66</c:v>
                </c:pt>
                <c:pt idx="72" formatCode="0.00">
                  <c:v>9.97</c:v>
                </c:pt>
                <c:pt idx="73" formatCode="0.00">
                  <c:v>10.18</c:v>
                </c:pt>
                <c:pt idx="74" formatCode="0.00">
                  <c:v>10.39</c:v>
                </c:pt>
                <c:pt idx="75" formatCode="0.00">
                  <c:v>10.66</c:v>
                </c:pt>
                <c:pt idx="76" formatCode="0.00">
                  <c:v>10.97</c:v>
                </c:pt>
                <c:pt idx="77" formatCode="0.00">
                  <c:v>11.42</c:v>
                </c:pt>
                <c:pt idx="78" formatCode="0.00">
                  <c:v>11.78</c:v>
                </c:pt>
                <c:pt idx="79" formatCode="0.00">
                  <c:v>12.19</c:v>
                </c:pt>
                <c:pt idx="80" formatCode="0.00">
                  <c:v>12.48</c:v>
                </c:pt>
                <c:pt idx="81" formatCode="0.00">
                  <c:v>12.7</c:v>
                </c:pt>
                <c:pt idx="82" formatCode="0.00">
                  <c:v>13.16</c:v>
                </c:pt>
                <c:pt idx="83" formatCode="0.00">
                  <c:v>13.48</c:v>
                </c:pt>
                <c:pt idx="84" formatCode="0.00">
                  <c:v>13.71</c:v>
                </c:pt>
                <c:pt idx="85" formatCode="0.00">
                  <c:v>13.98</c:v>
                </c:pt>
                <c:pt idx="86" formatCode="0.00">
                  <c:v>14.64</c:v>
                </c:pt>
                <c:pt idx="87" formatCode="0.00">
                  <c:v>14.93</c:v>
                </c:pt>
                <c:pt idx="88" formatCode="0.00">
                  <c:v>14.96</c:v>
                </c:pt>
                <c:pt idx="89" formatCode="0.00">
                  <c:v>15.01</c:v>
                </c:pt>
                <c:pt idx="90" formatCode="0.00">
                  <c:v>15.2</c:v>
                </c:pt>
                <c:pt idx="91" formatCode="0.00">
                  <c:v>15.41</c:v>
                </c:pt>
                <c:pt idx="92" formatCode="0.00">
                  <c:v>15.88</c:v>
                </c:pt>
                <c:pt idx="93" formatCode="0.00">
                  <c:v>16.07999999999999</c:v>
                </c:pt>
                <c:pt idx="94" formatCode="0.00">
                  <c:v>16.3</c:v>
                </c:pt>
                <c:pt idx="95" formatCode="0.00">
                  <c:v>16.27</c:v>
                </c:pt>
                <c:pt idx="96" formatCode="0.00">
                  <c:v>16.55</c:v>
                </c:pt>
                <c:pt idx="97" formatCode="0.00">
                  <c:v>16.53</c:v>
                </c:pt>
                <c:pt idx="98" formatCode="0.00">
                  <c:v>16.69</c:v>
                </c:pt>
                <c:pt idx="99" formatCode="0.00">
                  <c:v>16.87</c:v>
                </c:pt>
                <c:pt idx="100" formatCode="0.00">
                  <c:v>17.07999999999999</c:v>
                </c:pt>
                <c:pt idx="101" formatCode="0.00">
                  <c:v>17.41</c:v>
                </c:pt>
                <c:pt idx="102" formatCode="0.00">
                  <c:v>17.53</c:v>
                </c:pt>
                <c:pt idx="103" formatCode="0.00">
                  <c:v>17.64</c:v>
                </c:pt>
                <c:pt idx="104" formatCode="0.00">
                  <c:v>17.89</c:v>
                </c:pt>
                <c:pt idx="105" formatCode="0.00">
                  <c:v>18.16</c:v>
                </c:pt>
                <c:pt idx="106" formatCode="0.00">
                  <c:v>18.27</c:v>
                </c:pt>
                <c:pt idx="107" formatCode="0.00">
                  <c:v>18.51000000000001</c:v>
                </c:pt>
                <c:pt idx="108" formatCode="0.00">
                  <c:v>18.7</c:v>
                </c:pt>
                <c:pt idx="109" formatCode="0.00">
                  <c:v>18.56</c:v>
                </c:pt>
                <c:pt idx="110" formatCode="0.00">
                  <c:v>18.48</c:v>
                </c:pt>
                <c:pt idx="111" formatCode="0.00">
                  <c:v>18.55</c:v>
                </c:pt>
                <c:pt idx="112" formatCode="0.00">
                  <c:v>18.84</c:v>
                </c:pt>
                <c:pt idx="113" formatCode="0.00">
                  <c:v>19.05</c:v>
                </c:pt>
                <c:pt idx="114" formatCode="0.00">
                  <c:v>19.07999999999999</c:v>
                </c:pt>
                <c:pt idx="115" formatCode="0.00">
                  <c:v>18.78</c:v>
                </c:pt>
                <c:pt idx="116" formatCode="0.00">
                  <c:v>18.63</c:v>
                </c:pt>
                <c:pt idx="117" formatCode="0.00">
                  <c:v>18.4</c:v>
                </c:pt>
                <c:pt idx="118" formatCode="0.00">
                  <c:v>18.57</c:v>
                </c:pt>
                <c:pt idx="119" formatCode="0.00">
                  <c:v>18.77</c:v>
                </c:pt>
                <c:pt idx="120" formatCode="0.00">
                  <c:v>18.87</c:v>
                </c:pt>
                <c:pt idx="121" formatCode="0.00">
                  <c:v>19.09</c:v>
                </c:pt>
                <c:pt idx="122" formatCode="0.00">
                  <c:v>19.17000000000001</c:v>
                </c:pt>
                <c:pt idx="123" formatCode="0.00">
                  <c:v>19.31</c:v>
                </c:pt>
                <c:pt idx="124" formatCode="0.00">
                  <c:v>19.31</c:v>
                </c:pt>
                <c:pt idx="125" formatCode="0.00">
                  <c:v>19.28</c:v>
                </c:pt>
                <c:pt idx="126" formatCode="0.00">
                  <c:v>19.6</c:v>
                </c:pt>
                <c:pt idx="127" formatCode="0.00">
                  <c:v>19.31</c:v>
                </c:pt>
                <c:pt idx="128" formatCode="0.00">
                  <c:v>19.14</c:v>
                </c:pt>
                <c:pt idx="129" formatCode="0.00">
                  <c:v>19.05</c:v>
                </c:pt>
                <c:pt idx="130" formatCode="0.00">
                  <c:v>19.23</c:v>
                </c:pt>
                <c:pt idx="131" formatCode="0.00">
                  <c:v>19.25</c:v>
                </c:pt>
                <c:pt idx="132" formatCode="0.00">
                  <c:v>19.48</c:v>
                </c:pt>
                <c:pt idx="133" formatCode="0.00">
                  <c:v>19.78</c:v>
                </c:pt>
                <c:pt idx="134" formatCode="0.00">
                  <c:v>19.86</c:v>
                </c:pt>
                <c:pt idx="135" formatCode="0.00">
                  <c:v>20.17000000000001</c:v>
                </c:pt>
                <c:pt idx="136" formatCode="0.00">
                  <c:v>20.19</c:v>
                </c:pt>
                <c:pt idx="137" formatCode="0.00">
                  <c:v>20.15</c:v>
                </c:pt>
                <c:pt idx="138" formatCode="0.00">
                  <c:v>20.23999999999999</c:v>
                </c:pt>
                <c:pt idx="139" formatCode="0.00">
                  <c:v>20.34</c:v>
                </c:pt>
                <c:pt idx="140" formatCode="0.00">
                  <c:v>20.29</c:v>
                </c:pt>
                <c:pt idx="141" formatCode="0.00">
                  <c:v>20.17000000000001</c:v>
                </c:pt>
                <c:pt idx="142" formatCode="0.00">
                  <c:v>20.48</c:v>
                </c:pt>
                <c:pt idx="143" formatCode="0.00">
                  <c:v>20.46</c:v>
                </c:pt>
                <c:pt idx="144" formatCode="0.00">
                  <c:v>20.72</c:v>
                </c:pt>
                <c:pt idx="145" formatCode="0.00">
                  <c:v>20.73</c:v>
                </c:pt>
                <c:pt idx="146" formatCode="0.00">
                  <c:v>20.79</c:v>
                </c:pt>
                <c:pt idx="147" formatCode="0.00">
                  <c:v>20.68</c:v>
                </c:pt>
                <c:pt idx="148" formatCode="0.00">
                  <c:v>21.08</c:v>
                </c:pt>
                <c:pt idx="149" formatCode="0.00">
                  <c:v>21.02</c:v>
                </c:pt>
                <c:pt idx="150" formatCode="0.00">
                  <c:v>20.89</c:v>
                </c:pt>
                <c:pt idx="151" formatCode="0.00">
                  <c:v>20.75</c:v>
                </c:pt>
                <c:pt idx="152" formatCode="0.00">
                  <c:v>20.47</c:v>
                </c:pt>
                <c:pt idx="153" formatCode="0.00">
                  <c:v>20.72</c:v>
                </c:pt>
                <c:pt idx="154" formatCode="0.00">
                  <c:v>20.72</c:v>
                </c:pt>
                <c:pt idx="155" formatCode="0.00">
                  <c:v>20.99</c:v>
                </c:pt>
                <c:pt idx="156" formatCode="0.00">
                  <c:v>21.05</c:v>
                </c:pt>
                <c:pt idx="157" formatCode="0.00">
                  <c:v>21.28</c:v>
                </c:pt>
                <c:pt idx="158" formatCode="0.00">
                  <c:v>20.98</c:v>
                </c:pt>
                <c:pt idx="159" formatCode="0.00">
                  <c:v>21.07</c:v>
                </c:pt>
                <c:pt idx="160" formatCode="0.00">
                  <c:v>21.51</c:v>
                </c:pt>
                <c:pt idx="161" formatCode="0.00">
                  <c:v>21.55</c:v>
                </c:pt>
                <c:pt idx="162" formatCode="0.00">
                  <c:v>21.41</c:v>
                </c:pt>
                <c:pt idx="163" formatCode="0.00">
                  <c:v>21.36</c:v>
                </c:pt>
                <c:pt idx="164" formatCode="0.00">
                  <c:v>21.2</c:v>
                </c:pt>
                <c:pt idx="165" formatCode="0.00">
                  <c:v>21.27</c:v>
                </c:pt>
                <c:pt idx="166" formatCode="0.00">
                  <c:v>21.24</c:v>
                </c:pt>
                <c:pt idx="167" formatCode="0.00">
                  <c:v>21.4</c:v>
                </c:pt>
                <c:pt idx="168" formatCode="0.00">
                  <c:v>21.45</c:v>
                </c:pt>
                <c:pt idx="169" formatCode="0.00">
                  <c:v>21.43</c:v>
                </c:pt>
                <c:pt idx="170" formatCode="0.00">
                  <c:v>21.71</c:v>
                </c:pt>
                <c:pt idx="171" formatCode="0.00">
                  <c:v>22.04</c:v>
                </c:pt>
                <c:pt idx="172" formatCode="0.00">
                  <c:v>22.31</c:v>
                </c:pt>
                <c:pt idx="173" formatCode="0.00">
                  <c:v>22.19</c:v>
                </c:pt>
                <c:pt idx="174" formatCode="0.00">
                  <c:v>22.39</c:v>
                </c:pt>
                <c:pt idx="175" formatCode="0.00">
                  <c:v>22.73</c:v>
                </c:pt>
                <c:pt idx="176" formatCode="0.00">
                  <c:v>22.74</c:v>
                </c:pt>
                <c:pt idx="177" formatCode="0.00">
                  <c:v>22.98</c:v>
                </c:pt>
                <c:pt idx="178" formatCode="0.00">
                  <c:v>23.29</c:v>
                </c:pt>
                <c:pt idx="179" formatCode="0.00">
                  <c:v>23.43</c:v>
                </c:pt>
                <c:pt idx="180" formatCode="0.00">
                  <c:v>23.54</c:v>
                </c:pt>
                <c:pt idx="181" formatCode="0.00">
                  <c:v>23.13</c:v>
                </c:pt>
                <c:pt idx="182" formatCode="0.00">
                  <c:v>23.34</c:v>
                </c:pt>
                <c:pt idx="183" formatCode="0.00">
                  <c:v>23.51</c:v>
                </c:pt>
                <c:pt idx="184" formatCode="0.00">
                  <c:v>23.49</c:v>
                </c:pt>
                <c:pt idx="185" formatCode="0.00">
                  <c:v>23.78</c:v>
                </c:pt>
                <c:pt idx="186" formatCode="0.00">
                  <c:v>24.18</c:v>
                </c:pt>
                <c:pt idx="187" formatCode="0.00">
                  <c:v>24.26</c:v>
                </c:pt>
                <c:pt idx="188" formatCode="0.00">
                  <c:v>24.23</c:v>
                </c:pt>
                <c:pt idx="189" formatCode="0.00">
                  <c:v>24.69</c:v>
                </c:pt>
                <c:pt idx="190" formatCode="0.00">
                  <c:v>25.02</c:v>
                </c:pt>
                <c:pt idx="191" formatCode="0.00">
                  <c:v>25.42</c:v>
                </c:pt>
                <c:pt idx="192" formatCode="0.00">
                  <c:v>25.63</c:v>
                </c:pt>
                <c:pt idx="193" formatCode="0.00">
                  <c:v>26.1</c:v>
                </c:pt>
                <c:pt idx="194" formatCode="0.00">
                  <c:v>27.07</c:v>
                </c:pt>
                <c:pt idx="195" formatCode="0.00">
                  <c:v>27.94</c:v>
                </c:pt>
                <c:pt idx="196" formatCode="0.00">
                  <c:v>28.36</c:v>
                </c:pt>
                <c:pt idx="197" formatCode="0.00">
                  <c:v>28.95</c:v>
                </c:pt>
                <c:pt idx="198" formatCode="0.00">
                  <c:v>29.53</c:v>
                </c:pt>
                <c:pt idx="199" formatCode="0.00">
                  <c:v>30.4</c:v>
                </c:pt>
                <c:pt idx="200" formatCode="0.00">
                  <c:v>31.27</c:v>
                </c:pt>
                <c:pt idx="201" formatCode="0.00">
                  <c:v>32.26</c:v>
                </c:pt>
                <c:pt idx="202" formatCode="0.00">
                  <c:v>32.38</c:v>
                </c:pt>
                <c:pt idx="203" formatCode="0.00">
                  <c:v>32.72</c:v>
                </c:pt>
                <c:pt idx="204" formatCode="0.00">
                  <c:v>32.84</c:v>
                </c:pt>
                <c:pt idx="205" formatCode="0.00">
                  <c:v>32.94</c:v>
                </c:pt>
                <c:pt idx="206" formatCode="0.00">
                  <c:v>33.34</c:v>
                </c:pt>
                <c:pt idx="207" formatCode="0.00">
                  <c:v>33.39</c:v>
                </c:pt>
                <c:pt idx="208" formatCode="0.00">
                  <c:v>33.57</c:v>
                </c:pt>
                <c:pt idx="209" formatCode="0.00">
                  <c:v>33.9</c:v>
                </c:pt>
                <c:pt idx="210" formatCode="0.00">
                  <c:v>34.26</c:v>
                </c:pt>
                <c:pt idx="211" formatCode="0.00">
                  <c:v>34.74</c:v>
                </c:pt>
                <c:pt idx="212" formatCode="0.00">
                  <c:v>35.54</c:v>
                </c:pt>
                <c:pt idx="213" formatCode="0.00">
                  <c:v>36.66</c:v>
                </c:pt>
                <c:pt idx="214" formatCode="0.00">
                  <c:v>37.15</c:v>
                </c:pt>
                <c:pt idx="215" formatCode="0.00">
                  <c:v>37.68</c:v>
                </c:pt>
                <c:pt idx="216" formatCode="0.00">
                  <c:v>38.74</c:v>
                </c:pt>
                <c:pt idx="217" formatCode="0.00">
                  <c:v>39.5</c:v>
                </c:pt>
                <c:pt idx="218" formatCode="0.00">
                  <c:v>39.7</c:v>
                </c:pt>
                <c:pt idx="219" formatCode="0.00">
                  <c:v>40.34</c:v>
                </c:pt>
                <c:pt idx="220" formatCode="0.00">
                  <c:v>41.11</c:v>
                </c:pt>
                <c:pt idx="221" formatCode="0.00">
                  <c:v>41.48</c:v>
                </c:pt>
                <c:pt idx="222" formatCode="0.00">
                  <c:v>41.82</c:v>
                </c:pt>
                <c:pt idx="223" formatCode="0.00">
                  <c:v>42.23</c:v>
                </c:pt>
                <c:pt idx="224" formatCode="0.00">
                  <c:v>43.23</c:v>
                </c:pt>
                <c:pt idx="225" formatCode="0.00">
                  <c:v>44.03</c:v>
                </c:pt>
                <c:pt idx="226" formatCode="0.00">
                  <c:v>44.62</c:v>
                </c:pt>
                <c:pt idx="227" formatCode="0.00">
                  <c:v>44.7</c:v>
                </c:pt>
                <c:pt idx="228" formatCode="0.00">
                  <c:v>44.81</c:v>
                </c:pt>
                <c:pt idx="229" formatCode="0.00">
                  <c:v>44.74</c:v>
                </c:pt>
                <c:pt idx="230" formatCode="0.00">
                  <c:v>45.13</c:v>
                </c:pt>
                <c:pt idx="231" formatCode="0.00">
                  <c:v>45.26</c:v>
                </c:pt>
                <c:pt idx="232" formatCode="0.00">
                  <c:v>45.04</c:v>
                </c:pt>
                <c:pt idx="233" formatCode="0.00">
                  <c:v>44.92</c:v>
                </c:pt>
                <c:pt idx="234" formatCode="0.00">
                  <c:v>45.01</c:v>
                </c:pt>
                <c:pt idx="235" formatCode="0.00">
                  <c:v>45.11</c:v>
                </c:pt>
                <c:pt idx="236" formatCode="0.00">
                  <c:v>44.87</c:v>
                </c:pt>
                <c:pt idx="237" formatCode="0.00">
                  <c:v>44.98</c:v>
                </c:pt>
                <c:pt idx="238" formatCode="0.00">
                  <c:v>45.09</c:v>
                </c:pt>
                <c:pt idx="239" formatCode="0.00">
                  <c:v>45.05</c:v>
                </c:pt>
                <c:pt idx="240" formatCode="0.00">
                  <c:v>44.3</c:v>
                </c:pt>
                <c:pt idx="241" formatCode="0.00">
                  <c:v>42.96</c:v>
                </c:pt>
                <c:pt idx="242" formatCode="0.00">
                  <c:v>42.51</c:v>
                </c:pt>
                <c:pt idx="243" formatCode="0.00">
                  <c:v>42.07</c:v>
                </c:pt>
                <c:pt idx="244" formatCode="0.00">
                  <c:v>41.73</c:v>
                </c:pt>
                <c:pt idx="245" formatCode="0.00">
                  <c:v>40.77</c:v>
                </c:pt>
                <c:pt idx="246" formatCode="0.00">
                  <c:v>39.67</c:v>
                </c:pt>
                <c:pt idx="247" formatCode="0.00">
                  <c:v>38.95</c:v>
                </c:pt>
                <c:pt idx="248" formatCode="0.00">
                  <c:v>38.66</c:v>
                </c:pt>
                <c:pt idx="249" formatCode="0.00">
                  <c:v>37.82</c:v>
                </c:pt>
                <c:pt idx="250" formatCode="0.00">
                  <c:v>36.88</c:v>
                </c:pt>
                <c:pt idx="251" formatCode="0.00">
                  <c:v>35.88</c:v>
                </c:pt>
                <c:pt idx="252" formatCode="0.00">
                  <c:v>35.06</c:v>
                </c:pt>
                <c:pt idx="253" formatCode="0.00">
                  <c:v>33.47</c:v>
                </c:pt>
                <c:pt idx="254" formatCode="0.00">
                  <c:v>31.92</c:v>
                </c:pt>
                <c:pt idx="255" formatCode="0.00">
                  <c:v>30.8</c:v>
                </c:pt>
                <c:pt idx="256" formatCode="0.00">
                  <c:v>29.89</c:v>
                </c:pt>
                <c:pt idx="257" formatCode="0.00">
                  <c:v>28.86</c:v>
                </c:pt>
                <c:pt idx="258" formatCode="0.00">
                  <c:v>27.58</c:v>
                </c:pt>
                <c:pt idx="259" formatCode="0.00">
                  <c:v>26.19</c:v>
                </c:pt>
                <c:pt idx="260" formatCode="0.00">
                  <c:v>25.34</c:v>
                </c:pt>
                <c:pt idx="261" formatCode="0.00">
                  <c:v>24.67</c:v>
                </c:pt>
                <c:pt idx="262" formatCode="0.00">
                  <c:v>23.91</c:v>
                </c:pt>
                <c:pt idx="263" formatCode="0.00">
                  <c:v>23.29</c:v>
                </c:pt>
                <c:pt idx="264" formatCode="0.00">
                  <c:v>22.12</c:v>
                </c:pt>
                <c:pt idx="265" formatCode="0.00">
                  <c:v>21.24</c:v>
                </c:pt>
                <c:pt idx="266" formatCode="0.00">
                  <c:v>20.06</c:v>
                </c:pt>
                <c:pt idx="267" formatCode="0.00">
                  <c:v>19.14</c:v>
                </c:pt>
                <c:pt idx="268" formatCode="0.00">
                  <c:v>18.48</c:v>
                </c:pt>
                <c:pt idx="269" formatCode="0.00">
                  <c:v>17.18</c:v>
                </c:pt>
                <c:pt idx="270" formatCode="0.00">
                  <c:v>16.16</c:v>
                </c:pt>
                <c:pt idx="271" formatCode="0.00">
                  <c:v>15.39</c:v>
                </c:pt>
                <c:pt idx="272" formatCode="0.00">
                  <c:v>14.81</c:v>
                </c:pt>
                <c:pt idx="273" formatCode="0.00">
                  <c:v>14.19</c:v>
                </c:pt>
                <c:pt idx="274" formatCode="0.00">
                  <c:v>13.78</c:v>
                </c:pt>
                <c:pt idx="275" formatCode="0.00">
                  <c:v>13.04</c:v>
                </c:pt>
                <c:pt idx="276" formatCode="0.00">
                  <c:v>12.63</c:v>
                </c:pt>
                <c:pt idx="277" formatCode="0.00">
                  <c:v>12.04</c:v>
                </c:pt>
                <c:pt idx="278" formatCode="0.00">
                  <c:v>11.29</c:v>
                </c:pt>
                <c:pt idx="279" formatCode="0.00">
                  <c:v>10.66</c:v>
                </c:pt>
                <c:pt idx="280" formatCode="0.00">
                  <c:v>10.06</c:v>
                </c:pt>
                <c:pt idx="281" formatCode="0.00">
                  <c:v>9.24</c:v>
                </c:pt>
                <c:pt idx="282" formatCode="0.00">
                  <c:v>8.99</c:v>
                </c:pt>
                <c:pt idx="283" formatCode="0.00">
                  <c:v>8.5</c:v>
                </c:pt>
                <c:pt idx="284" formatCode="0.00">
                  <c:v>8.26</c:v>
                </c:pt>
                <c:pt idx="285" formatCode="0.00">
                  <c:v>7.7</c:v>
                </c:pt>
                <c:pt idx="286" formatCode="0.00">
                  <c:v>6.99</c:v>
                </c:pt>
                <c:pt idx="287" formatCode="0.00">
                  <c:v>6.52</c:v>
                </c:pt>
                <c:pt idx="288" formatCode="0.00">
                  <c:v>5.91</c:v>
                </c:pt>
                <c:pt idx="289" formatCode="0.00">
                  <c:v>5.31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4+ hétvége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none"/>
          </c:marker>
          <c:cat>
            <c:strRef>
              <c:f>Sheet1!$A$2:$A$290</c:f>
              <c:strCache>
                <c:ptCount val="289"/>
                <c:pt idx="1">
                  <c:v>0200 - 0204</c:v>
                </c:pt>
                <c:pt idx="2">
                  <c:v>0205 - 0209</c:v>
                </c:pt>
                <c:pt idx="3">
                  <c:v>0210 - 0214</c:v>
                </c:pt>
                <c:pt idx="4">
                  <c:v>0215 - 0219</c:v>
                </c:pt>
                <c:pt idx="5">
                  <c:v>0220 - 0224</c:v>
                </c:pt>
                <c:pt idx="6">
                  <c:v>0225 - 0229</c:v>
                </c:pt>
                <c:pt idx="7">
                  <c:v>0230 - 0234</c:v>
                </c:pt>
                <c:pt idx="8">
                  <c:v>0235 - 0239</c:v>
                </c:pt>
                <c:pt idx="9">
                  <c:v>0240 - 0244</c:v>
                </c:pt>
                <c:pt idx="10">
                  <c:v>0245 - 0249</c:v>
                </c:pt>
                <c:pt idx="11">
                  <c:v>0250 - 0254</c:v>
                </c:pt>
                <c:pt idx="12">
                  <c:v>0255 - 0259</c:v>
                </c:pt>
                <c:pt idx="13">
                  <c:v>0300 - 0304</c:v>
                </c:pt>
                <c:pt idx="14">
                  <c:v>0305 - 0309</c:v>
                </c:pt>
                <c:pt idx="15">
                  <c:v>0310 - 0314</c:v>
                </c:pt>
                <c:pt idx="16">
                  <c:v>0315 - 0319</c:v>
                </c:pt>
                <c:pt idx="17">
                  <c:v>0320 - 0324</c:v>
                </c:pt>
                <c:pt idx="18">
                  <c:v>0325 - 0329</c:v>
                </c:pt>
                <c:pt idx="19">
                  <c:v>0330 - 0334</c:v>
                </c:pt>
                <c:pt idx="20">
                  <c:v>0335 - 0339</c:v>
                </c:pt>
                <c:pt idx="21">
                  <c:v>0340 - 0344</c:v>
                </c:pt>
                <c:pt idx="22">
                  <c:v>0345 - 0349</c:v>
                </c:pt>
                <c:pt idx="23">
                  <c:v>0350 - 0354</c:v>
                </c:pt>
                <c:pt idx="24">
                  <c:v>4.00</c:v>
                </c:pt>
                <c:pt idx="25">
                  <c:v>0400 - 0404</c:v>
                </c:pt>
                <c:pt idx="26">
                  <c:v>0405 - 0409</c:v>
                </c:pt>
                <c:pt idx="27">
                  <c:v>0410 - 0414</c:v>
                </c:pt>
                <c:pt idx="28">
                  <c:v>0415 - 0419</c:v>
                </c:pt>
                <c:pt idx="29">
                  <c:v>0420 - 0424</c:v>
                </c:pt>
                <c:pt idx="30">
                  <c:v>0425 - 0429</c:v>
                </c:pt>
                <c:pt idx="31">
                  <c:v>0430 - 0434</c:v>
                </c:pt>
                <c:pt idx="32">
                  <c:v>0435 - 0439</c:v>
                </c:pt>
                <c:pt idx="33">
                  <c:v>0440 - 0444</c:v>
                </c:pt>
                <c:pt idx="34">
                  <c:v>0445 - 0449</c:v>
                </c:pt>
                <c:pt idx="35">
                  <c:v>0450 - 0454</c:v>
                </c:pt>
                <c:pt idx="36">
                  <c:v>0455 - 0459</c:v>
                </c:pt>
                <c:pt idx="37">
                  <c:v>0500 - 0504</c:v>
                </c:pt>
                <c:pt idx="38">
                  <c:v>0505 - 0509</c:v>
                </c:pt>
                <c:pt idx="39">
                  <c:v>0510 - 0514</c:v>
                </c:pt>
                <c:pt idx="40">
                  <c:v>0515 - 0519</c:v>
                </c:pt>
                <c:pt idx="41">
                  <c:v>0520 - 0524</c:v>
                </c:pt>
                <c:pt idx="42">
                  <c:v>0525 - 0529</c:v>
                </c:pt>
                <c:pt idx="43">
                  <c:v>0530 - 0534</c:v>
                </c:pt>
                <c:pt idx="44">
                  <c:v>0535 - 0539</c:v>
                </c:pt>
                <c:pt idx="45">
                  <c:v>0540 - 0544</c:v>
                </c:pt>
                <c:pt idx="46">
                  <c:v>0545 - 0549</c:v>
                </c:pt>
                <c:pt idx="47">
                  <c:v>0550 - 0554</c:v>
                </c:pt>
                <c:pt idx="48">
                  <c:v>6.00</c:v>
                </c:pt>
                <c:pt idx="49">
                  <c:v>0600 - 0604</c:v>
                </c:pt>
                <c:pt idx="50">
                  <c:v>0605 - 0609</c:v>
                </c:pt>
                <c:pt idx="51">
                  <c:v>0610 - 0614</c:v>
                </c:pt>
                <c:pt idx="52">
                  <c:v>0615 - 0619</c:v>
                </c:pt>
                <c:pt idx="53">
                  <c:v>0620 - 0624</c:v>
                </c:pt>
                <c:pt idx="54">
                  <c:v>0625 - 0629</c:v>
                </c:pt>
                <c:pt idx="55">
                  <c:v>0630 - 0634</c:v>
                </c:pt>
                <c:pt idx="56">
                  <c:v>0635 - 0639</c:v>
                </c:pt>
                <c:pt idx="57">
                  <c:v>0640 - 0644</c:v>
                </c:pt>
                <c:pt idx="58">
                  <c:v>0645 - 0649</c:v>
                </c:pt>
                <c:pt idx="59">
                  <c:v>0650 - 0654</c:v>
                </c:pt>
                <c:pt idx="60">
                  <c:v>0655 - 0659</c:v>
                </c:pt>
                <c:pt idx="61">
                  <c:v>0700 - 0704</c:v>
                </c:pt>
                <c:pt idx="62">
                  <c:v>0705 - 0709</c:v>
                </c:pt>
                <c:pt idx="63">
                  <c:v>0710 - 0714</c:v>
                </c:pt>
                <c:pt idx="64">
                  <c:v>0715 - 0719</c:v>
                </c:pt>
                <c:pt idx="65">
                  <c:v>0720 - 0724</c:v>
                </c:pt>
                <c:pt idx="66">
                  <c:v>0725 - 0729</c:v>
                </c:pt>
                <c:pt idx="67">
                  <c:v>0730 - 0734</c:v>
                </c:pt>
                <c:pt idx="68">
                  <c:v>0735 - 0739</c:v>
                </c:pt>
                <c:pt idx="69">
                  <c:v>0740 - 0744</c:v>
                </c:pt>
                <c:pt idx="70">
                  <c:v>0745 - 0749</c:v>
                </c:pt>
                <c:pt idx="71">
                  <c:v>0750 - 0754</c:v>
                </c:pt>
                <c:pt idx="72">
                  <c:v>8.00</c:v>
                </c:pt>
                <c:pt idx="73">
                  <c:v>0800 - 0804</c:v>
                </c:pt>
                <c:pt idx="74">
                  <c:v>0805 - 0809</c:v>
                </c:pt>
                <c:pt idx="75">
                  <c:v>0810 - 0814</c:v>
                </c:pt>
                <c:pt idx="76">
                  <c:v>0815 - 0819</c:v>
                </c:pt>
                <c:pt idx="77">
                  <c:v>0820 - 0824</c:v>
                </c:pt>
                <c:pt idx="78">
                  <c:v>0825 - 0829</c:v>
                </c:pt>
                <c:pt idx="79">
                  <c:v>0830 - 0834</c:v>
                </c:pt>
                <c:pt idx="80">
                  <c:v>0835 - 0839</c:v>
                </c:pt>
                <c:pt idx="81">
                  <c:v>0840 - 0844</c:v>
                </c:pt>
                <c:pt idx="82">
                  <c:v>0845 - 0849</c:v>
                </c:pt>
                <c:pt idx="83">
                  <c:v>0850 - 0854</c:v>
                </c:pt>
                <c:pt idx="84">
                  <c:v>0855 - 0859</c:v>
                </c:pt>
                <c:pt idx="85">
                  <c:v>0900 - 0904</c:v>
                </c:pt>
                <c:pt idx="86">
                  <c:v>0905 - 0909</c:v>
                </c:pt>
                <c:pt idx="87">
                  <c:v>0910 - 0914</c:v>
                </c:pt>
                <c:pt idx="88">
                  <c:v>0915 - 0919</c:v>
                </c:pt>
                <c:pt idx="89">
                  <c:v>0920 - 0924</c:v>
                </c:pt>
                <c:pt idx="90">
                  <c:v>0925 - 0929</c:v>
                </c:pt>
                <c:pt idx="91">
                  <c:v>0930 - 0934</c:v>
                </c:pt>
                <c:pt idx="92">
                  <c:v>0935 - 0939</c:v>
                </c:pt>
                <c:pt idx="93">
                  <c:v>0940 - 0944</c:v>
                </c:pt>
                <c:pt idx="94">
                  <c:v>0945 - 0949</c:v>
                </c:pt>
                <c:pt idx="95">
                  <c:v>0950 - 0954</c:v>
                </c:pt>
                <c:pt idx="96">
                  <c:v>10.00</c:v>
                </c:pt>
                <c:pt idx="97">
                  <c:v>1000 - 1004</c:v>
                </c:pt>
                <c:pt idx="98">
                  <c:v>1005 - 1009</c:v>
                </c:pt>
                <c:pt idx="99">
                  <c:v>1010 - 1014</c:v>
                </c:pt>
                <c:pt idx="100">
                  <c:v>1015 - 1019</c:v>
                </c:pt>
                <c:pt idx="101">
                  <c:v>1020 - 1024</c:v>
                </c:pt>
                <c:pt idx="102">
                  <c:v>1025 - 1029</c:v>
                </c:pt>
                <c:pt idx="103">
                  <c:v>1030 - 1034</c:v>
                </c:pt>
                <c:pt idx="104">
                  <c:v>1035 - 1039</c:v>
                </c:pt>
                <c:pt idx="105">
                  <c:v>1040 - 1044</c:v>
                </c:pt>
                <c:pt idx="106">
                  <c:v>1045 - 1049</c:v>
                </c:pt>
                <c:pt idx="107">
                  <c:v>1050 - 1054</c:v>
                </c:pt>
                <c:pt idx="108">
                  <c:v>1055 - 1059</c:v>
                </c:pt>
                <c:pt idx="109">
                  <c:v>1100 - 1104</c:v>
                </c:pt>
                <c:pt idx="110">
                  <c:v>1105 - 1109</c:v>
                </c:pt>
                <c:pt idx="111">
                  <c:v>1110 - 1114</c:v>
                </c:pt>
                <c:pt idx="112">
                  <c:v>1115 - 1119</c:v>
                </c:pt>
                <c:pt idx="113">
                  <c:v>1120 - 1124</c:v>
                </c:pt>
                <c:pt idx="114">
                  <c:v>1125 - 1129</c:v>
                </c:pt>
                <c:pt idx="115">
                  <c:v>1130 - 1134</c:v>
                </c:pt>
                <c:pt idx="116">
                  <c:v>1135 - 1139</c:v>
                </c:pt>
                <c:pt idx="117">
                  <c:v>1140 - 1144</c:v>
                </c:pt>
                <c:pt idx="118">
                  <c:v>1145 - 1149</c:v>
                </c:pt>
                <c:pt idx="119">
                  <c:v>1150 - 1154</c:v>
                </c:pt>
                <c:pt idx="120">
                  <c:v>12.00</c:v>
                </c:pt>
                <c:pt idx="121">
                  <c:v>1200 - 1204</c:v>
                </c:pt>
                <c:pt idx="122">
                  <c:v>1205 - 1209</c:v>
                </c:pt>
                <c:pt idx="123">
                  <c:v>1210 - 1214</c:v>
                </c:pt>
                <c:pt idx="124">
                  <c:v>1215 - 1219</c:v>
                </c:pt>
                <c:pt idx="125">
                  <c:v>1220 - 1224</c:v>
                </c:pt>
                <c:pt idx="126">
                  <c:v>1225 - 1229</c:v>
                </c:pt>
                <c:pt idx="127">
                  <c:v>1230 - 1234</c:v>
                </c:pt>
                <c:pt idx="128">
                  <c:v>1235 - 1239</c:v>
                </c:pt>
                <c:pt idx="129">
                  <c:v>1240 - 1244</c:v>
                </c:pt>
                <c:pt idx="130">
                  <c:v>1245 - 1249</c:v>
                </c:pt>
                <c:pt idx="131">
                  <c:v>1250 - 1254</c:v>
                </c:pt>
                <c:pt idx="132">
                  <c:v>1255 - 1259</c:v>
                </c:pt>
                <c:pt idx="133">
                  <c:v>1300 - 1304</c:v>
                </c:pt>
                <c:pt idx="134">
                  <c:v>1305 - 1309</c:v>
                </c:pt>
                <c:pt idx="135">
                  <c:v>1310 - 1314</c:v>
                </c:pt>
                <c:pt idx="136">
                  <c:v>1315 - 1319</c:v>
                </c:pt>
                <c:pt idx="137">
                  <c:v>1320 - 1324</c:v>
                </c:pt>
                <c:pt idx="138">
                  <c:v>1325 - 1329</c:v>
                </c:pt>
                <c:pt idx="139">
                  <c:v>1330 - 1334</c:v>
                </c:pt>
                <c:pt idx="140">
                  <c:v>1335 - 1339</c:v>
                </c:pt>
                <c:pt idx="141">
                  <c:v>1340 - 1344</c:v>
                </c:pt>
                <c:pt idx="142">
                  <c:v>1345 - 1349</c:v>
                </c:pt>
                <c:pt idx="143">
                  <c:v>1350 - 1354</c:v>
                </c:pt>
                <c:pt idx="144">
                  <c:v>14.00</c:v>
                </c:pt>
                <c:pt idx="145">
                  <c:v>1400 - 1404</c:v>
                </c:pt>
                <c:pt idx="146">
                  <c:v>1405 - 1409</c:v>
                </c:pt>
                <c:pt idx="147">
                  <c:v>1410 - 1414</c:v>
                </c:pt>
                <c:pt idx="148">
                  <c:v>1415 - 1419</c:v>
                </c:pt>
                <c:pt idx="149">
                  <c:v>1420 - 1424</c:v>
                </c:pt>
                <c:pt idx="150">
                  <c:v>1425 - 1429</c:v>
                </c:pt>
                <c:pt idx="151">
                  <c:v>1430 - 1434</c:v>
                </c:pt>
                <c:pt idx="152">
                  <c:v>1435 - 1439</c:v>
                </c:pt>
                <c:pt idx="153">
                  <c:v>1440 - 1444</c:v>
                </c:pt>
                <c:pt idx="154">
                  <c:v>1445 - 1449</c:v>
                </c:pt>
                <c:pt idx="155">
                  <c:v>1450 - 1454</c:v>
                </c:pt>
                <c:pt idx="156">
                  <c:v>1455 - 1459</c:v>
                </c:pt>
                <c:pt idx="157">
                  <c:v>1500 - 1504</c:v>
                </c:pt>
                <c:pt idx="158">
                  <c:v>1505 - 1509</c:v>
                </c:pt>
                <c:pt idx="159">
                  <c:v>1510 - 1514</c:v>
                </c:pt>
                <c:pt idx="160">
                  <c:v>1515 - 1519</c:v>
                </c:pt>
                <c:pt idx="161">
                  <c:v>1520 - 1524</c:v>
                </c:pt>
                <c:pt idx="162">
                  <c:v>1525 - 1529</c:v>
                </c:pt>
                <c:pt idx="163">
                  <c:v>1530 - 1534</c:v>
                </c:pt>
                <c:pt idx="164">
                  <c:v>1535 - 1539</c:v>
                </c:pt>
                <c:pt idx="165">
                  <c:v>1540 - 1544</c:v>
                </c:pt>
                <c:pt idx="166">
                  <c:v>1545 - 1549</c:v>
                </c:pt>
                <c:pt idx="167">
                  <c:v>1550 - 1554</c:v>
                </c:pt>
                <c:pt idx="168">
                  <c:v>16.00</c:v>
                </c:pt>
                <c:pt idx="169">
                  <c:v>1600 - 1604</c:v>
                </c:pt>
                <c:pt idx="170">
                  <c:v>1605 - 1609</c:v>
                </c:pt>
                <c:pt idx="171">
                  <c:v>1610 - 1614</c:v>
                </c:pt>
                <c:pt idx="172">
                  <c:v>1615 - 1619</c:v>
                </c:pt>
                <c:pt idx="173">
                  <c:v>1620 - 1624</c:v>
                </c:pt>
                <c:pt idx="174">
                  <c:v>1625 - 1629</c:v>
                </c:pt>
                <c:pt idx="175">
                  <c:v>1630 - 1634</c:v>
                </c:pt>
                <c:pt idx="176">
                  <c:v>1635 - 1639</c:v>
                </c:pt>
                <c:pt idx="177">
                  <c:v>1640 - 1644</c:v>
                </c:pt>
                <c:pt idx="178">
                  <c:v>1645 - 1649</c:v>
                </c:pt>
                <c:pt idx="179">
                  <c:v>1650 - 1654</c:v>
                </c:pt>
                <c:pt idx="180">
                  <c:v>1655 - 1659</c:v>
                </c:pt>
                <c:pt idx="181">
                  <c:v>1700 - 1704</c:v>
                </c:pt>
                <c:pt idx="182">
                  <c:v>1705 - 1709</c:v>
                </c:pt>
                <c:pt idx="183">
                  <c:v>1710 - 1714</c:v>
                </c:pt>
                <c:pt idx="184">
                  <c:v>1715 - 1719</c:v>
                </c:pt>
                <c:pt idx="185">
                  <c:v>1720 - 1724</c:v>
                </c:pt>
                <c:pt idx="186">
                  <c:v>1725 - 1729</c:v>
                </c:pt>
                <c:pt idx="187">
                  <c:v>1730 - 1734</c:v>
                </c:pt>
                <c:pt idx="188">
                  <c:v>1735 - 1739</c:v>
                </c:pt>
                <c:pt idx="189">
                  <c:v>1740 - 1744</c:v>
                </c:pt>
                <c:pt idx="190">
                  <c:v>1745 - 1749</c:v>
                </c:pt>
                <c:pt idx="191">
                  <c:v>1750 - 1754</c:v>
                </c:pt>
                <c:pt idx="192">
                  <c:v>18.00</c:v>
                </c:pt>
                <c:pt idx="193">
                  <c:v>1800 - 1804</c:v>
                </c:pt>
                <c:pt idx="194">
                  <c:v>1805 - 1809</c:v>
                </c:pt>
                <c:pt idx="195">
                  <c:v>1810 - 1814</c:v>
                </c:pt>
                <c:pt idx="196">
                  <c:v>1815 - 1819</c:v>
                </c:pt>
                <c:pt idx="197">
                  <c:v>1820 - 1824</c:v>
                </c:pt>
                <c:pt idx="198">
                  <c:v>1825 - 1829</c:v>
                </c:pt>
                <c:pt idx="199">
                  <c:v>1830 - 1834</c:v>
                </c:pt>
                <c:pt idx="200">
                  <c:v>1835 - 1839</c:v>
                </c:pt>
                <c:pt idx="201">
                  <c:v>1840 - 1844</c:v>
                </c:pt>
                <c:pt idx="202">
                  <c:v>1845 - 1849</c:v>
                </c:pt>
                <c:pt idx="203">
                  <c:v>1850 - 1854</c:v>
                </c:pt>
                <c:pt idx="204">
                  <c:v>1855 - 1859</c:v>
                </c:pt>
                <c:pt idx="205">
                  <c:v>1900 - 1904</c:v>
                </c:pt>
                <c:pt idx="206">
                  <c:v>1905 - 1909</c:v>
                </c:pt>
                <c:pt idx="207">
                  <c:v>1910 - 1914</c:v>
                </c:pt>
                <c:pt idx="208">
                  <c:v>1915 - 1919</c:v>
                </c:pt>
                <c:pt idx="209">
                  <c:v>1920 - 1924</c:v>
                </c:pt>
                <c:pt idx="210">
                  <c:v>1925 - 1929</c:v>
                </c:pt>
                <c:pt idx="211">
                  <c:v>1930 - 1934</c:v>
                </c:pt>
                <c:pt idx="212">
                  <c:v>1935 - 1939</c:v>
                </c:pt>
                <c:pt idx="213">
                  <c:v>1940 - 1944</c:v>
                </c:pt>
                <c:pt idx="214">
                  <c:v>1945 - 1949</c:v>
                </c:pt>
                <c:pt idx="215">
                  <c:v>1950 - 1954</c:v>
                </c:pt>
                <c:pt idx="216">
                  <c:v>20.00</c:v>
                </c:pt>
                <c:pt idx="217">
                  <c:v>2000 - 2004</c:v>
                </c:pt>
                <c:pt idx="218">
                  <c:v>2005 - 2009</c:v>
                </c:pt>
                <c:pt idx="219">
                  <c:v>2010 - 2014</c:v>
                </c:pt>
                <c:pt idx="220">
                  <c:v>2015 - 2019</c:v>
                </c:pt>
                <c:pt idx="221">
                  <c:v>2020 - 2024</c:v>
                </c:pt>
                <c:pt idx="222">
                  <c:v>2025 - 2029</c:v>
                </c:pt>
                <c:pt idx="223">
                  <c:v>2030 - 2034</c:v>
                </c:pt>
                <c:pt idx="224">
                  <c:v>2035 - 2039</c:v>
                </c:pt>
                <c:pt idx="225">
                  <c:v>2040 - 2044</c:v>
                </c:pt>
                <c:pt idx="226">
                  <c:v>2045 - 2049</c:v>
                </c:pt>
                <c:pt idx="227">
                  <c:v>2050 - 2054</c:v>
                </c:pt>
                <c:pt idx="228">
                  <c:v>2055 - 2059</c:v>
                </c:pt>
                <c:pt idx="229">
                  <c:v>2100 - 2104</c:v>
                </c:pt>
                <c:pt idx="230">
                  <c:v>2105 - 2109</c:v>
                </c:pt>
                <c:pt idx="231">
                  <c:v>2110 - 2114</c:v>
                </c:pt>
                <c:pt idx="232">
                  <c:v>2115 - 2119</c:v>
                </c:pt>
                <c:pt idx="233">
                  <c:v>2120 - 2124</c:v>
                </c:pt>
                <c:pt idx="234">
                  <c:v>2125 - 2129</c:v>
                </c:pt>
                <c:pt idx="235">
                  <c:v>2130 - 2134</c:v>
                </c:pt>
                <c:pt idx="236">
                  <c:v>2135 - 2139</c:v>
                </c:pt>
                <c:pt idx="237">
                  <c:v>2140 - 2144</c:v>
                </c:pt>
                <c:pt idx="238">
                  <c:v>2145 - 2149</c:v>
                </c:pt>
                <c:pt idx="239">
                  <c:v>2150 - 2154</c:v>
                </c:pt>
                <c:pt idx="240">
                  <c:v>22.00</c:v>
                </c:pt>
                <c:pt idx="241">
                  <c:v>2200 - 2204</c:v>
                </c:pt>
                <c:pt idx="242">
                  <c:v>2205 - 2209</c:v>
                </c:pt>
                <c:pt idx="243">
                  <c:v>2210 - 2214</c:v>
                </c:pt>
                <c:pt idx="244">
                  <c:v>2215 - 2219</c:v>
                </c:pt>
                <c:pt idx="245">
                  <c:v>2220 - 2224</c:v>
                </c:pt>
                <c:pt idx="246">
                  <c:v>2225 - 2229</c:v>
                </c:pt>
                <c:pt idx="247">
                  <c:v>2230 - 2234</c:v>
                </c:pt>
                <c:pt idx="248">
                  <c:v>2235 - 2239</c:v>
                </c:pt>
                <c:pt idx="249">
                  <c:v>2240 - 2244</c:v>
                </c:pt>
                <c:pt idx="250">
                  <c:v>2245 - 2249</c:v>
                </c:pt>
                <c:pt idx="251">
                  <c:v>2250 - 2254</c:v>
                </c:pt>
                <c:pt idx="252">
                  <c:v>2255 - 2259</c:v>
                </c:pt>
                <c:pt idx="253">
                  <c:v>2300 - 2304</c:v>
                </c:pt>
                <c:pt idx="254">
                  <c:v>2305 - 2309</c:v>
                </c:pt>
                <c:pt idx="255">
                  <c:v>2310 - 2314</c:v>
                </c:pt>
                <c:pt idx="256">
                  <c:v>2315 - 2319</c:v>
                </c:pt>
                <c:pt idx="257">
                  <c:v>2320 - 2324</c:v>
                </c:pt>
                <c:pt idx="258">
                  <c:v>2325 - 2329</c:v>
                </c:pt>
                <c:pt idx="259">
                  <c:v>2330 - 2334</c:v>
                </c:pt>
                <c:pt idx="260">
                  <c:v>2335 - 2339</c:v>
                </c:pt>
                <c:pt idx="261">
                  <c:v>2340 - 2344</c:v>
                </c:pt>
                <c:pt idx="262">
                  <c:v>2345 - 2349</c:v>
                </c:pt>
                <c:pt idx="263">
                  <c:v>2350 - 2354</c:v>
                </c:pt>
                <c:pt idx="264">
                  <c:v>24.00</c:v>
                </c:pt>
                <c:pt idx="265">
                  <c:v>2400 - 2404</c:v>
                </c:pt>
                <c:pt idx="266">
                  <c:v>2405 - 2409</c:v>
                </c:pt>
                <c:pt idx="267">
                  <c:v>2410 - 2414</c:v>
                </c:pt>
                <c:pt idx="268">
                  <c:v>2415 - 2419</c:v>
                </c:pt>
                <c:pt idx="269">
                  <c:v>2420 - 2424</c:v>
                </c:pt>
                <c:pt idx="270">
                  <c:v>2425 - 2429</c:v>
                </c:pt>
                <c:pt idx="271">
                  <c:v>2430 - 2434</c:v>
                </c:pt>
                <c:pt idx="272">
                  <c:v>2435 - 2439</c:v>
                </c:pt>
                <c:pt idx="273">
                  <c:v>2440 - 2444</c:v>
                </c:pt>
                <c:pt idx="274">
                  <c:v>2445 - 2449</c:v>
                </c:pt>
                <c:pt idx="275">
                  <c:v>2450 - 2454</c:v>
                </c:pt>
                <c:pt idx="276">
                  <c:v>2455 - 2459</c:v>
                </c:pt>
                <c:pt idx="277">
                  <c:v>2500 - 2504</c:v>
                </c:pt>
                <c:pt idx="278">
                  <c:v>2505 - 2509</c:v>
                </c:pt>
                <c:pt idx="279">
                  <c:v>2510 - 2514</c:v>
                </c:pt>
                <c:pt idx="280">
                  <c:v>2515 - 2519</c:v>
                </c:pt>
                <c:pt idx="281">
                  <c:v>2520 - 2524</c:v>
                </c:pt>
                <c:pt idx="282">
                  <c:v>2525 - 2529</c:v>
                </c:pt>
                <c:pt idx="283">
                  <c:v>2530 - 2534</c:v>
                </c:pt>
                <c:pt idx="284">
                  <c:v>2535 - 2539</c:v>
                </c:pt>
                <c:pt idx="285">
                  <c:v>2540 - 2544</c:v>
                </c:pt>
                <c:pt idx="286">
                  <c:v>2545 - 2549</c:v>
                </c:pt>
                <c:pt idx="287">
                  <c:v>2550 - 2554</c:v>
                </c:pt>
                <c:pt idx="288">
                  <c:v>2.00</c:v>
                </c:pt>
              </c:strCache>
            </c:strRef>
          </c:cat>
          <c:val>
            <c:numRef>
              <c:f>Sheet1!$E$1:$E$290</c:f>
              <c:numCache>
                <c:formatCode>General</c:formatCode>
                <c:ptCount val="290"/>
                <c:pt idx="0">
                  <c:v>0.0</c:v>
                </c:pt>
                <c:pt idx="2" formatCode="0.00">
                  <c:v>6.98</c:v>
                </c:pt>
                <c:pt idx="3" formatCode="0.00">
                  <c:v>6.7</c:v>
                </c:pt>
                <c:pt idx="4" formatCode="0.00">
                  <c:v>6.43</c:v>
                </c:pt>
                <c:pt idx="5" formatCode="0.00">
                  <c:v>6.189999999999999</c:v>
                </c:pt>
                <c:pt idx="6" formatCode="0.00">
                  <c:v>5.94</c:v>
                </c:pt>
                <c:pt idx="7" formatCode="0.00">
                  <c:v>5.72</c:v>
                </c:pt>
                <c:pt idx="8" formatCode="0.00">
                  <c:v>5.51</c:v>
                </c:pt>
                <c:pt idx="9" formatCode="0.00">
                  <c:v>5.37</c:v>
                </c:pt>
                <c:pt idx="10" formatCode="0.00">
                  <c:v>5.18</c:v>
                </c:pt>
                <c:pt idx="11" formatCode="0.00">
                  <c:v>4.94</c:v>
                </c:pt>
                <c:pt idx="12" formatCode="0.00">
                  <c:v>4.74</c:v>
                </c:pt>
                <c:pt idx="13" formatCode="0.00">
                  <c:v>4.57</c:v>
                </c:pt>
                <c:pt idx="14" formatCode="0.00">
                  <c:v>4.51</c:v>
                </c:pt>
                <c:pt idx="15" formatCode="0.00">
                  <c:v>4.39</c:v>
                </c:pt>
                <c:pt idx="16" formatCode="0.00">
                  <c:v>4.25</c:v>
                </c:pt>
                <c:pt idx="17" formatCode="0.00">
                  <c:v>4.119999999999998</c:v>
                </c:pt>
                <c:pt idx="18" formatCode="0.00">
                  <c:v>4.01</c:v>
                </c:pt>
                <c:pt idx="19" formatCode="0.00">
                  <c:v>3.91</c:v>
                </c:pt>
                <c:pt idx="20" formatCode="0.00">
                  <c:v>3.8</c:v>
                </c:pt>
                <c:pt idx="21" formatCode="0.00">
                  <c:v>3.7</c:v>
                </c:pt>
                <c:pt idx="22" formatCode="0.00">
                  <c:v>3.62</c:v>
                </c:pt>
                <c:pt idx="23" formatCode="0.00">
                  <c:v>3.56</c:v>
                </c:pt>
                <c:pt idx="24" formatCode="0.00">
                  <c:v>3.47</c:v>
                </c:pt>
                <c:pt idx="25" formatCode="0.00">
                  <c:v>3.42</c:v>
                </c:pt>
                <c:pt idx="26" formatCode="0.00">
                  <c:v>3.36</c:v>
                </c:pt>
                <c:pt idx="27" formatCode="0.00">
                  <c:v>3.29</c:v>
                </c:pt>
                <c:pt idx="28" formatCode="0.00">
                  <c:v>3.23</c:v>
                </c:pt>
                <c:pt idx="29" formatCode="0.00">
                  <c:v>3.16</c:v>
                </c:pt>
                <c:pt idx="30" formatCode="0.00">
                  <c:v>3.13</c:v>
                </c:pt>
                <c:pt idx="31" formatCode="0.00">
                  <c:v>3.09</c:v>
                </c:pt>
                <c:pt idx="32" formatCode="0.00">
                  <c:v>3.06</c:v>
                </c:pt>
                <c:pt idx="33" formatCode="0.00">
                  <c:v>3.05</c:v>
                </c:pt>
                <c:pt idx="34" formatCode="0.00">
                  <c:v>3.03</c:v>
                </c:pt>
                <c:pt idx="35" formatCode="0.00">
                  <c:v>3.05</c:v>
                </c:pt>
                <c:pt idx="36" formatCode="0.00">
                  <c:v>3.06</c:v>
                </c:pt>
                <c:pt idx="37" formatCode="0.00">
                  <c:v>3.1</c:v>
                </c:pt>
                <c:pt idx="38" formatCode="0.00">
                  <c:v>3.13</c:v>
                </c:pt>
                <c:pt idx="39" formatCode="0.00">
                  <c:v>3.16</c:v>
                </c:pt>
                <c:pt idx="40" formatCode="0.00">
                  <c:v>3.18</c:v>
                </c:pt>
                <c:pt idx="41" formatCode="0.00">
                  <c:v>3.22</c:v>
                </c:pt>
                <c:pt idx="42" formatCode="0.00">
                  <c:v>3.32</c:v>
                </c:pt>
                <c:pt idx="43" formatCode="0.00">
                  <c:v>3.43</c:v>
                </c:pt>
                <c:pt idx="44" formatCode="0.00">
                  <c:v>3.56</c:v>
                </c:pt>
                <c:pt idx="45" formatCode="0.00">
                  <c:v>3.73</c:v>
                </c:pt>
                <c:pt idx="46" formatCode="0.00">
                  <c:v>3.91</c:v>
                </c:pt>
                <c:pt idx="47" formatCode="0.00">
                  <c:v>4.08</c:v>
                </c:pt>
                <c:pt idx="48" formatCode="0.00">
                  <c:v>4.25</c:v>
                </c:pt>
                <c:pt idx="49" formatCode="0.00">
                  <c:v>4.46</c:v>
                </c:pt>
                <c:pt idx="50" formatCode="0.00">
                  <c:v>4.78</c:v>
                </c:pt>
                <c:pt idx="51" formatCode="0.00">
                  <c:v>5.09</c:v>
                </c:pt>
                <c:pt idx="52" formatCode="0.00">
                  <c:v>5.42</c:v>
                </c:pt>
                <c:pt idx="53" formatCode="0.00">
                  <c:v>5.75</c:v>
                </c:pt>
                <c:pt idx="54" formatCode="0.00">
                  <c:v>6.13</c:v>
                </c:pt>
                <c:pt idx="55" formatCode="0.00">
                  <c:v>6.57</c:v>
                </c:pt>
                <c:pt idx="56" formatCode="0.00">
                  <c:v>7.04</c:v>
                </c:pt>
                <c:pt idx="57" formatCode="0.00">
                  <c:v>7.45</c:v>
                </c:pt>
                <c:pt idx="58" formatCode="0.00">
                  <c:v>7.859999999999998</c:v>
                </c:pt>
                <c:pt idx="59" formatCode="0.00">
                  <c:v>8.36</c:v>
                </c:pt>
                <c:pt idx="60" formatCode="0.00">
                  <c:v>8.88</c:v>
                </c:pt>
                <c:pt idx="61" formatCode="0.00">
                  <c:v>9.44</c:v>
                </c:pt>
                <c:pt idx="62" formatCode="0.00">
                  <c:v>10.19</c:v>
                </c:pt>
                <c:pt idx="63" formatCode="0.00">
                  <c:v>10.77</c:v>
                </c:pt>
                <c:pt idx="64" formatCode="0.00">
                  <c:v>11.27</c:v>
                </c:pt>
                <c:pt idx="65" formatCode="0.00">
                  <c:v>11.81</c:v>
                </c:pt>
                <c:pt idx="66" formatCode="0.00">
                  <c:v>12.36</c:v>
                </c:pt>
                <c:pt idx="67" formatCode="0.00">
                  <c:v>12.8</c:v>
                </c:pt>
                <c:pt idx="68" formatCode="0.00">
                  <c:v>13.31</c:v>
                </c:pt>
                <c:pt idx="69" formatCode="0.00">
                  <c:v>13.83</c:v>
                </c:pt>
                <c:pt idx="70" formatCode="0.00">
                  <c:v>14.33</c:v>
                </c:pt>
                <c:pt idx="71" formatCode="0.00">
                  <c:v>14.79</c:v>
                </c:pt>
                <c:pt idx="72" formatCode="0.00">
                  <c:v>15.28</c:v>
                </c:pt>
                <c:pt idx="73" formatCode="0.00">
                  <c:v>15.68</c:v>
                </c:pt>
                <c:pt idx="74" formatCode="0.00">
                  <c:v>16.06</c:v>
                </c:pt>
                <c:pt idx="75" formatCode="0.00">
                  <c:v>16.32</c:v>
                </c:pt>
                <c:pt idx="76" formatCode="0.00">
                  <c:v>16.6</c:v>
                </c:pt>
                <c:pt idx="77" formatCode="0.00">
                  <c:v>16.76</c:v>
                </c:pt>
                <c:pt idx="78" formatCode="0.00">
                  <c:v>17.06</c:v>
                </c:pt>
                <c:pt idx="79" formatCode="0.00">
                  <c:v>17.29</c:v>
                </c:pt>
                <c:pt idx="80" formatCode="0.00">
                  <c:v>17.57</c:v>
                </c:pt>
                <c:pt idx="81" formatCode="0.00">
                  <c:v>17.85</c:v>
                </c:pt>
                <c:pt idx="82" formatCode="0.00">
                  <c:v>18.13</c:v>
                </c:pt>
                <c:pt idx="83" formatCode="0.00">
                  <c:v>18.32999999999999</c:v>
                </c:pt>
                <c:pt idx="84" formatCode="0.00">
                  <c:v>18.53</c:v>
                </c:pt>
                <c:pt idx="85" formatCode="0.00">
                  <c:v>18.73</c:v>
                </c:pt>
                <c:pt idx="86" formatCode="0.00">
                  <c:v>18.81</c:v>
                </c:pt>
                <c:pt idx="87" formatCode="0.00">
                  <c:v>18.88</c:v>
                </c:pt>
                <c:pt idx="88" formatCode="0.00">
                  <c:v>18.91</c:v>
                </c:pt>
                <c:pt idx="89" formatCode="0.00">
                  <c:v>19.03</c:v>
                </c:pt>
                <c:pt idx="90" formatCode="0.00">
                  <c:v>19.21</c:v>
                </c:pt>
                <c:pt idx="91" formatCode="0.00">
                  <c:v>19.36</c:v>
                </c:pt>
                <c:pt idx="92" formatCode="0.00">
                  <c:v>19.51000000000001</c:v>
                </c:pt>
                <c:pt idx="93" formatCode="0.00">
                  <c:v>19.57999999999999</c:v>
                </c:pt>
                <c:pt idx="94" formatCode="0.00">
                  <c:v>19.62</c:v>
                </c:pt>
                <c:pt idx="95" formatCode="0.00">
                  <c:v>19.72</c:v>
                </c:pt>
                <c:pt idx="96" formatCode="0.00">
                  <c:v>19.82999999999999</c:v>
                </c:pt>
                <c:pt idx="97" formatCode="0.00">
                  <c:v>19.82</c:v>
                </c:pt>
                <c:pt idx="98" formatCode="0.00">
                  <c:v>19.8</c:v>
                </c:pt>
                <c:pt idx="99" formatCode="0.00">
                  <c:v>19.82999999999999</c:v>
                </c:pt>
                <c:pt idx="100" formatCode="0.00">
                  <c:v>19.86</c:v>
                </c:pt>
                <c:pt idx="101" formatCode="0.00">
                  <c:v>19.95</c:v>
                </c:pt>
                <c:pt idx="102" formatCode="0.00">
                  <c:v>19.97</c:v>
                </c:pt>
                <c:pt idx="103" formatCode="0.00">
                  <c:v>20.0</c:v>
                </c:pt>
                <c:pt idx="104" formatCode="0.00">
                  <c:v>20.11</c:v>
                </c:pt>
                <c:pt idx="105" formatCode="0.00">
                  <c:v>20.27</c:v>
                </c:pt>
                <c:pt idx="106" formatCode="0.00">
                  <c:v>20.37</c:v>
                </c:pt>
                <c:pt idx="107" formatCode="0.00">
                  <c:v>20.43</c:v>
                </c:pt>
                <c:pt idx="108" formatCode="0.00">
                  <c:v>20.47</c:v>
                </c:pt>
                <c:pt idx="109" formatCode="0.00">
                  <c:v>20.52</c:v>
                </c:pt>
                <c:pt idx="110" formatCode="0.00">
                  <c:v>20.61</c:v>
                </c:pt>
                <c:pt idx="111" formatCode="0.00">
                  <c:v>20.75</c:v>
                </c:pt>
                <c:pt idx="112" formatCode="0.00">
                  <c:v>20.87</c:v>
                </c:pt>
                <c:pt idx="113" formatCode="0.00">
                  <c:v>21.03</c:v>
                </c:pt>
                <c:pt idx="114" formatCode="0.00">
                  <c:v>21.19</c:v>
                </c:pt>
                <c:pt idx="115" formatCode="0.00">
                  <c:v>21.34</c:v>
                </c:pt>
                <c:pt idx="116" formatCode="0.00">
                  <c:v>21.5</c:v>
                </c:pt>
                <c:pt idx="117" formatCode="0.00">
                  <c:v>21.7</c:v>
                </c:pt>
                <c:pt idx="118" formatCode="0.00">
                  <c:v>21.88</c:v>
                </c:pt>
                <c:pt idx="119" formatCode="0.00">
                  <c:v>22.12</c:v>
                </c:pt>
                <c:pt idx="120" formatCode="0.00">
                  <c:v>22.5</c:v>
                </c:pt>
                <c:pt idx="121" formatCode="0.00">
                  <c:v>23.12</c:v>
                </c:pt>
                <c:pt idx="122" formatCode="0.00">
                  <c:v>23.78</c:v>
                </c:pt>
                <c:pt idx="123" formatCode="0.00">
                  <c:v>24.01</c:v>
                </c:pt>
                <c:pt idx="124" formatCode="0.00">
                  <c:v>24.18</c:v>
                </c:pt>
                <c:pt idx="125" formatCode="0.00">
                  <c:v>24.41</c:v>
                </c:pt>
                <c:pt idx="126" formatCode="0.00">
                  <c:v>24.59</c:v>
                </c:pt>
                <c:pt idx="127" formatCode="0.00">
                  <c:v>24.72</c:v>
                </c:pt>
                <c:pt idx="128" formatCode="0.00">
                  <c:v>24.74</c:v>
                </c:pt>
                <c:pt idx="129" formatCode="0.00">
                  <c:v>24.9</c:v>
                </c:pt>
                <c:pt idx="130" formatCode="0.00">
                  <c:v>25.04</c:v>
                </c:pt>
                <c:pt idx="131" formatCode="0.00">
                  <c:v>25.22</c:v>
                </c:pt>
                <c:pt idx="132" formatCode="0.00">
                  <c:v>25.38</c:v>
                </c:pt>
                <c:pt idx="133" formatCode="0.00">
                  <c:v>25.57</c:v>
                </c:pt>
                <c:pt idx="134" formatCode="0.00">
                  <c:v>25.72</c:v>
                </c:pt>
                <c:pt idx="135" formatCode="0.00">
                  <c:v>25.91</c:v>
                </c:pt>
                <c:pt idx="136" formatCode="0.00">
                  <c:v>26.03</c:v>
                </c:pt>
                <c:pt idx="137" formatCode="0.00">
                  <c:v>26.25</c:v>
                </c:pt>
                <c:pt idx="138" formatCode="0.00">
                  <c:v>26.45</c:v>
                </c:pt>
                <c:pt idx="139" formatCode="0.00">
                  <c:v>26.54</c:v>
                </c:pt>
                <c:pt idx="140" formatCode="0.00">
                  <c:v>26.66</c:v>
                </c:pt>
                <c:pt idx="141" formatCode="0.00">
                  <c:v>26.86</c:v>
                </c:pt>
                <c:pt idx="142" formatCode="0.00">
                  <c:v>27.14</c:v>
                </c:pt>
                <c:pt idx="143" formatCode="0.00">
                  <c:v>27.32</c:v>
                </c:pt>
                <c:pt idx="144" formatCode="0.00">
                  <c:v>27.53</c:v>
                </c:pt>
                <c:pt idx="145" formatCode="0.00">
                  <c:v>27.71</c:v>
                </c:pt>
                <c:pt idx="146" formatCode="0.00">
                  <c:v>27.97</c:v>
                </c:pt>
                <c:pt idx="147" formatCode="0.00">
                  <c:v>28.16</c:v>
                </c:pt>
                <c:pt idx="148" formatCode="0.00">
                  <c:v>28.31</c:v>
                </c:pt>
                <c:pt idx="149" formatCode="0.00">
                  <c:v>28.45</c:v>
                </c:pt>
                <c:pt idx="150" formatCode="0.00">
                  <c:v>28.65</c:v>
                </c:pt>
                <c:pt idx="151" formatCode="0.00">
                  <c:v>28.83</c:v>
                </c:pt>
                <c:pt idx="152" formatCode="0.00">
                  <c:v>28.99</c:v>
                </c:pt>
                <c:pt idx="153" formatCode="0.00">
                  <c:v>29.24</c:v>
                </c:pt>
                <c:pt idx="154" formatCode="0.00">
                  <c:v>29.55</c:v>
                </c:pt>
                <c:pt idx="155" formatCode="0.00">
                  <c:v>29.78</c:v>
                </c:pt>
                <c:pt idx="156" formatCode="0.00">
                  <c:v>29.93</c:v>
                </c:pt>
                <c:pt idx="157" formatCode="0.00">
                  <c:v>30.09</c:v>
                </c:pt>
                <c:pt idx="158" formatCode="0.00">
                  <c:v>30.37</c:v>
                </c:pt>
                <c:pt idx="159" formatCode="0.00">
                  <c:v>30.64</c:v>
                </c:pt>
                <c:pt idx="160" formatCode="0.00">
                  <c:v>30.97</c:v>
                </c:pt>
                <c:pt idx="161" formatCode="0.00">
                  <c:v>31.29</c:v>
                </c:pt>
                <c:pt idx="162" formatCode="0.00">
                  <c:v>31.61</c:v>
                </c:pt>
                <c:pt idx="163" formatCode="0.00">
                  <c:v>31.87</c:v>
                </c:pt>
                <c:pt idx="164" formatCode="0.00">
                  <c:v>32.14</c:v>
                </c:pt>
                <c:pt idx="165" formatCode="0.00">
                  <c:v>32.42</c:v>
                </c:pt>
                <c:pt idx="166" formatCode="0.00">
                  <c:v>32.68</c:v>
                </c:pt>
                <c:pt idx="167" formatCode="0.00">
                  <c:v>33.07</c:v>
                </c:pt>
                <c:pt idx="168" formatCode="0.00">
                  <c:v>33.41</c:v>
                </c:pt>
                <c:pt idx="169" formatCode="0.00">
                  <c:v>33.78</c:v>
                </c:pt>
                <c:pt idx="170" formatCode="0.00">
                  <c:v>34.13</c:v>
                </c:pt>
                <c:pt idx="171" formatCode="0.00">
                  <c:v>34.36</c:v>
                </c:pt>
                <c:pt idx="172" formatCode="0.00">
                  <c:v>34.56</c:v>
                </c:pt>
                <c:pt idx="173" formatCode="0.00">
                  <c:v>34.96</c:v>
                </c:pt>
                <c:pt idx="174" formatCode="0.00">
                  <c:v>35.37</c:v>
                </c:pt>
                <c:pt idx="175" formatCode="0.00">
                  <c:v>35.78</c:v>
                </c:pt>
                <c:pt idx="176" formatCode="0.00">
                  <c:v>36.2</c:v>
                </c:pt>
                <c:pt idx="177" formatCode="0.00">
                  <c:v>36.59</c:v>
                </c:pt>
                <c:pt idx="178" formatCode="0.00">
                  <c:v>36.96</c:v>
                </c:pt>
                <c:pt idx="179" formatCode="0.00">
                  <c:v>37.38</c:v>
                </c:pt>
                <c:pt idx="180" formatCode="0.00">
                  <c:v>37.83</c:v>
                </c:pt>
                <c:pt idx="181" formatCode="0.00">
                  <c:v>38.22</c:v>
                </c:pt>
                <c:pt idx="182" formatCode="0.00">
                  <c:v>38.67</c:v>
                </c:pt>
                <c:pt idx="183" formatCode="0.00">
                  <c:v>39.25</c:v>
                </c:pt>
                <c:pt idx="184" formatCode="0.00">
                  <c:v>39.71</c:v>
                </c:pt>
                <c:pt idx="185" formatCode="0.00">
                  <c:v>40.24</c:v>
                </c:pt>
                <c:pt idx="186" formatCode="0.00">
                  <c:v>40.73000000000001</c:v>
                </c:pt>
                <c:pt idx="187" formatCode="0.00">
                  <c:v>41.2</c:v>
                </c:pt>
                <c:pt idx="188" formatCode="0.00">
                  <c:v>41.73</c:v>
                </c:pt>
                <c:pt idx="189" formatCode="0.00">
                  <c:v>42.27</c:v>
                </c:pt>
                <c:pt idx="190" formatCode="0.00">
                  <c:v>42.71</c:v>
                </c:pt>
                <c:pt idx="191" formatCode="0.00">
                  <c:v>43.25</c:v>
                </c:pt>
                <c:pt idx="192" formatCode="0.00">
                  <c:v>43.73</c:v>
                </c:pt>
                <c:pt idx="193" formatCode="0.00">
                  <c:v>44.18</c:v>
                </c:pt>
                <c:pt idx="194" formatCode="0.00">
                  <c:v>44.69</c:v>
                </c:pt>
                <c:pt idx="195" formatCode="0.00">
                  <c:v>45.17</c:v>
                </c:pt>
                <c:pt idx="196" formatCode="0.00">
                  <c:v>45.63</c:v>
                </c:pt>
                <c:pt idx="197" formatCode="0.00">
                  <c:v>46.24</c:v>
                </c:pt>
                <c:pt idx="198" formatCode="0.00">
                  <c:v>46.87</c:v>
                </c:pt>
                <c:pt idx="199" formatCode="0.00">
                  <c:v>47.79</c:v>
                </c:pt>
                <c:pt idx="200" formatCode="0.00">
                  <c:v>49.08</c:v>
                </c:pt>
                <c:pt idx="201" formatCode="0.00">
                  <c:v>49.88</c:v>
                </c:pt>
                <c:pt idx="202" formatCode="0.00">
                  <c:v>50.47</c:v>
                </c:pt>
                <c:pt idx="203" formatCode="0.00">
                  <c:v>51.0</c:v>
                </c:pt>
                <c:pt idx="204" formatCode="0.00">
                  <c:v>51.37</c:v>
                </c:pt>
                <c:pt idx="205" formatCode="0.00">
                  <c:v>51.45</c:v>
                </c:pt>
                <c:pt idx="206" formatCode="0.00">
                  <c:v>51.77</c:v>
                </c:pt>
                <c:pt idx="207" formatCode="0.00">
                  <c:v>52.16</c:v>
                </c:pt>
                <c:pt idx="208" formatCode="0.00">
                  <c:v>52.63</c:v>
                </c:pt>
                <c:pt idx="209" formatCode="0.00">
                  <c:v>53.05</c:v>
                </c:pt>
                <c:pt idx="210" formatCode="0.00">
                  <c:v>53.39</c:v>
                </c:pt>
                <c:pt idx="211" formatCode="0.00">
                  <c:v>53.75</c:v>
                </c:pt>
                <c:pt idx="212" formatCode="0.00">
                  <c:v>54.26</c:v>
                </c:pt>
                <c:pt idx="213" formatCode="0.00">
                  <c:v>54.68</c:v>
                </c:pt>
                <c:pt idx="214" formatCode="0.00">
                  <c:v>55.07</c:v>
                </c:pt>
                <c:pt idx="215" formatCode="0.00">
                  <c:v>55.45</c:v>
                </c:pt>
                <c:pt idx="216" formatCode="0.00">
                  <c:v>55.72</c:v>
                </c:pt>
                <c:pt idx="217" formatCode="0.00">
                  <c:v>55.78</c:v>
                </c:pt>
                <c:pt idx="218" formatCode="0.00">
                  <c:v>55.88</c:v>
                </c:pt>
                <c:pt idx="219" formatCode="0.00">
                  <c:v>56.16</c:v>
                </c:pt>
                <c:pt idx="220" formatCode="0.00">
                  <c:v>56.29</c:v>
                </c:pt>
                <c:pt idx="221" formatCode="0.00">
                  <c:v>56.36</c:v>
                </c:pt>
                <c:pt idx="222" formatCode="0.00">
                  <c:v>56.33</c:v>
                </c:pt>
                <c:pt idx="223" formatCode="0.00">
                  <c:v>56.27</c:v>
                </c:pt>
                <c:pt idx="224" formatCode="0.00">
                  <c:v>56.24</c:v>
                </c:pt>
                <c:pt idx="225" formatCode="0.00">
                  <c:v>56.24</c:v>
                </c:pt>
                <c:pt idx="226" formatCode="0.00">
                  <c:v>56.12</c:v>
                </c:pt>
                <c:pt idx="227" formatCode="0.00">
                  <c:v>55.99</c:v>
                </c:pt>
                <c:pt idx="228" formatCode="0.00">
                  <c:v>55.81</c:v>
                </c:pt>
                <c:pt idx="229" formatCode="0.00">
                  <c:v>55.53</c:v>
                </c:pt>
                <c:pt idx="230" formatCode="0.00">
                  <c:v>55.07</c:v>
                </c:pt>
                <c:pt idx="231" formatCode="0.00">
                  <c:v>54.64</c:v>
                </c:pt>
                <c:pt idx="232" formatCode="0.00">
                  <c:v>54.24</c:v>
                </c:pt>
                <c:pt idx="233" formatCode="0.00">
                  <c:v>53.73</c:v>
                </c:pt>
                <c:pt idx="234" formatCode="0.00">
                  <c:v>53.09</c:v>
                </c:pt>
                <c:pt idx="235" formatCode="0.00">
                  <c:v>52.33</c:v>
                </c:pt>
                <c:pt idx="236" formatCode="0.00">
                  <c:v>51.48</c:v>
                </c:pt>
                <c:pt idx="237" formatCode="0.00">
                  <c:v>50.72</c:v>
                </c:pt>
                <c:pt idx="238" formatCode="0.00">
                  <c:v>49.89</c:v>
                </c:pt>
                <c:pt idx="239" formatCode="0.00">
                  <c:v>48.81</c:v>
                </c:pt>
                <c:pt idx="240" formatCode="0.00">
                  <c:v>47.67</c:v>
                </c:pt>
                <c:pt idx="241" formatCode="0.00">
                  <c:v>46.28</c:v>
                </c:pt>
                <c:pt idx="242" formatCode="0.00">
                  <c:v>44.95</c:v>
                </c:pt>
                <c:pt idx="243" formatCode="0.00">
                  <c:v>43.68</c:v>
                </c:pt>
                <c:pt idx="244" formatCode="0.00">
                  <c:v>42.67</c:v>
                </c:pt>
                <c:pt idx="245" formatCode="0.00">
                  <c:v>41.56</c:v>
                </c:pt>
                <c:pt idx="246" formatCode="0.00">
                  <c:v>40.42</c:v>
                </c:pt>
                <c:pt idx="247" formatCode="0.00">
                  <c:v>39.06</c:v>
                </c:pt>
                <c:pt idx="248" formatCode="0.00">
                  <c:v>37.72</c:v>
                </c:pt>
                <c:pt idx="249" formatCode="0.00">
                  <c:v>36.56</c:v>
                </c:pt>
                <c:pt idx="250" formatCode="0.00">
                  <c:v>35.5</c:v>
                </c:pt>
                <c:pt idx="251" formatCode="0.00">
                  <c:v>34.37</c:v>
                </c:pt>
                <c:pt idx="252" formatCode="0.00">
                  <c:v>33.17</c:v>
                </c:pt>
                <c:pt idx="253" formatCode="0.00">
                  <c:v>31.68</c:v>
                </c:pt>
                <c:pt idx="254" formatCode="0.00">
                  <c:v>30.38</c:v>
                </c:pt>
                <c:pt idx="255" formatCode="0.00">
                  <c:v>29.14</c:v>
                </c:pt>
                <c:pt idx="256" formatCode="0.00">
                  <c:v>28.05</c:v>
                </c:pt>
                <c:pt idx="257" formatCode="0.00">
                  <c:v>26.9</c:v>
                </c:pt>
                <c:pt idx="258" formatCode="0.00">
                  <c:v>25.77</c:v>
                </c:pt>
                <c:pt idx="259" formatCode="0.00">
                  <c:v>24.81</c:v>
                </c:pt>
                <c:pt idx="260" formatCode="0.00">
                  <c:v>23.82</c:v>
                </c:pt>
                <c:pt idx="261" formatCode="0.00">
                  <c:v>22.95</c:v>
                </c:pt>
                <c:pt idx="262" formatCode="0.00">
                  <c:v>22.15</c:v>
                </c:pt>
                <c:pt idx="263" formatCode="0.00">
                  <c:v>21.28</c:v>
                </c:pt>
                <c:pt idx="264" formatCode="0.00">
                  <c:v>20.32999999999999</c:v>
                </c:pt>
                <c:pt idx="265" formatCode="0.00">
                  <c:v>19.48999999999998</c:v>
                </c:pt>
                <c:pt idx="266" formatCode="0.00">
                  <c:v>18.54</c:v>
                </c:pt>
                <c:pt idx="267" formatCode="0.00">
                  <c:v>17.73</c:v>
                </c:pt>
                <c:pt idx="268" formatCode="0.00">
                  <c:v>16.85</c:v>
                </c:pt>
                <c:pt idx="269" formatCode="0.00">
                  <c:v>16.01000000000001</c:v>
                </c:pt>
                <c:pt idx="270" formatCode="0.00">
                  <c:v>15.31</c:v>
                </c:pt>
                <c:pt idx="271" formatCode="0.00">
                  <c:v>14.71</c:v>
                </c:pt>
                <c:pt idx="272" formatCode="0.00">
                  <c:v>14.12</c:v>
                </c:pt>
                <c:pt idx="273" formatCode="0.00">
                  <c:v>13.55</c:v>
                </c:pt>
                <c:pt idx="274" formatCode="0.00">
                  <c:v>12.99</c:v>
                </c:pt>
                <c:pt idx="275" formatCode="0.00">
                  <c:v>12.42</c:v>
                </c:pt>
                <c:pt idx="276" formatCode="0.00">
                  <c:v>11.83</c:v>
                </c:pt>
                <c:pt idx="277" formatCode="0.00">
                  <c:v>11.3</c:v>
                </c:pt>
                <c:pt idx="278" formatCode="0.00">
                  <c:v>10.71</c:v>
                </c:pt>
                <c:pt idx="279" formatCode="0.00">
                  <c:v>10.06</c:v>
                </c:pt>
                <c:pt idx="280" formatCode="0.00">
                  <c:v>9.630000000000001</c:v>
                </c:pt>
                <c:pt idx="281" formatCode="0.00">
                  <c:v>9.19</c:v>
                </c:pt>
                <c:pt idx="282" formatCode="0.00">
                  <c:v>8.83</c:v>
                </c:pt>
                <c:pt idx="283" formatCode="0.00">
                  <c:v>8.41</c:v>
                </c:pt>
                <c:pt idx="284" formatCode="0.00">
                  <c:v>8.0</c:v>
                </c:pt>
                <c:pt idx="285" formatCode="0.00">
                  <c:v>7.57</c:v>
                </c:pt>
                <c:pt idx="286" formatCode="0.00">
                  <c:v>7.119999999999998</c:v>
                </c:pt>
                <c:pt idx="287" formatCode="0.00">
                  <c:v>6.68</c:v>
                </c:pt>
                <c:pt idx="288" formatCode="0.00">
                  <c:v>6.189999999999999</c:v>
                </c:pt>
                <c:pt idx="289" formatCode="0.00">
                  <c:v>5.45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6048616"/>
        <c:axId val="2146052056"/>
      </c:lineChart>
      <c:catAx>
        <c:axId val="2146048616"/>
        <c:scaling>
          <c:orientation val="minMax"/>
        </c:scaling>
        <c:delete val="0"/>
        <c:axPos val="b"/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 rot="-5400000" vert="horz"/>
          <a:lstStyle/>
          <a:p>
            <a:pPr>
              <a:defRPr/>
            </a:pPr>
            <a:endParaRPr lang="en-US"/>
          </a:p>
        </c:txPr>
        <c:crossAx val="2146052056"/>
        <c:crosses val="autoZero"/>
        <c:auto val="1"/>
        <c:lblAlgn val="ctr"/>
        <c:lblOffset val="100"/>
        <c:tickLblSkip val="24"/>
        <c:noMultiLvlLbl val="0"/>
      </c:catAx>
      <c:valAx>
        <c:axId val="2146052056"/>
        <c:scaling>
          <c:orientation val="minMax"/>
        </c:scaling>
        <c:delete val="0"/>
        <c:axPos val="l"/>
        <c:numFmt formatCode="0" sourceLinked="0"/>
        <c:majorTickMark val="out"/>
        <c:minorTickMark val="none"/>
        <c:tickLblPos val="nextTo"/>
        <c:spPr>
          <a:ln>
            <a:noFill/>
          </a:ln>
        </c:spPr>
        <c:crossAx val="214604861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0658218321141553"/>
          <c:y val="0.0260925424240611"/>
          <c:w val="0.354474605243061"/>
          <c:h val="0.293302880876484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TRP 25-34 High education</c:v>
                </c:pt>
              </c:strCache>
            </c:strRef>
          </c:tx>
          <c:invertIfNegative val="0"/>
          <c:cat>
            <c:strRef>
              <c:f>Sheet1!$A$2:$A$16</c:f>
              <c:strCache>
                <c:ptCount val="15"/>
                <c:pt idx="0">
                  <c:v>Reflektor - RTL Klub</c:v>
                </c:pt>
                <c:pt idx="1">
                  <c:v>Xxi. szazad - RTL Klub</c:v>
                </c:pt>
                <c:pt idx="2">
                  <c:v>Feketek feheren - TV2</c:v>
                </c:pt>
                <c:pt idx="3">
                  <c:v>A dal 2013 - M1</c:v>
                </c:pt>
                <c:pt idx="4">
                  <c:v>Dr. csont - RTL Klub</c:v>
                </c:pt>
                <c:pt idx="5">
                  <c:v>Transformers - a bukottak... - TV2</c:v>
                </c:pt>
                <c:pt idx="6">
                  <c:v>Labdarugo merkozes - M1</c:v>
                </c:pt>
                <c:pt idx="7">
                  <c:v>Jo baratok - Viasat3</c:v>
                </c:pt>
                <c:pt idx="8">
                  <c:v>A mentalista - RTL Klub</c:v>
                </c:pt>
                <c:pt idx="9">
                  <c:v>Forma-1 futam - M1</c:v>
                </c:pt>
                <c:pt idx="10">
                  <c:v>A grace klinika - RTL Klub</c:v>
                </c:pt>
                <c:pt idx="11">
                  <c:v>Castle - RTL Klub</c:v>
                </c:pt>
                <c:pt idx="12">
                  <c:v>Baratok kozt - RTL Klub</c:v>
                </c:pt>
                <c:pt idx="13">
                  <c:v>Ket pasi - meg egy kicsi - Viasat3</c:v>
                </c:pt>
                <c:pt idx="14">
                  <c:v>Holiday - TV2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12.31</c:v>
                </c:pt>
                <c:pt idx="1">
                  <c:v>12.36</c:v>
                </c:pt>
                <c:pt idx="2">
                  <c:v>12.54</c:v>
                </c:pt>
                <c:pt idx="3">
                  <c:v>12.64</c:v>
                </c:pt>
                <c:pt idx="4">
                  <c:v>13.17</c:v>
                </c:pt>
                <c:pt idx="5">
                  <c:v>13.82</c:v>
                </c:pt>
                <c:pt idx="6">
                  <c:v>13.92</c:v>
                </c:pt>
                <c:pt idx="7">
                  <c:v>14.47</c:v>
                </c:pt>
                <c:pt idx="8">
                  <c:v>14.71</c:v>
                </c:pt>
                <c:pt idx="9">
                  <c:v>15.53</c:v>
                </c:pt>
                <c:pt idx="10">
                  <c:v>15.66</c:v>
                </c:pt>
                <c:pt idx="11">
                  <c:v>15.98</c:v>
                </c:pt>
                <c:pt idx="12">
                  <c:v>17.41</c:v>
                </c:pt>
                <c:pt idx="13">
                  <c:v>17.5</c:v>
                </c:pt>
                <c:pt idx="14">
                  <c:v>17.81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146092088"/>
        <c:axId val="2146095208"/>
        <c:axId val="0"/>
      </c:bar3DChart>
      <c:catAx>
        <c:axId val="21460920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/>
            </a:pPr>
            <a:endParaRPr lang="en-US"/>
          </a:p>
        </c:txPr>
        <c:crossAx val="2146095208"/>
        <c:crosses val="autoZero"/>
        <c:auto val="1"/>
        <c:lblAlgn val="ctr"/>
        <c:lblOffset val="100"/>
        <c:noMultiLvlLbl val="0"/>
      </c:catAx>
      <c:valAx>
        <c:axId val="2146095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/>
            </a:pPr>
            <a:endParaRPr lang="en-US"/>
          </a:p>
        </c:txPr>
        <c:crossAx val="2146092088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600">
                <a:solidFill>
                  <a:schemeClr val="bg2"/>
                </a:solidFill>
              </a:defRPr>
            </a:pPr>
            <a:r>
              <a:rPr lang="hu-HU" sz="3600" dirty="0" smtClean="0">
                <a:solidFill>
                  <a:schemeClr val="bg2"/>
                </a:solidFill>
              </a:rPr>
              <a:t>Moziba járás</a:t>
            </a:r>
            <a:endParaRPr lang="en-US" sz="3600" dirty="0">
              <a:solidFill>
                <a:schemeClr val="bg2"/>
              </a:solidFill>
            </a:endParaRPr>
          </a:p>
        </c:rich>
      </c:tx>
      <c:layout>
        <c:manualLayout>
          <c:xMode val="edge"/>
          <c:yMode val="edge"/>
          <c:x val="0.281447834645669"/>
          <c:y val="0.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400023458005249"/>
          <c:y val="0.203410110607944"/>
          <c:w val="0.391643208661417"/>
          <c:h val="0.617609251968504"/>
        </c:manualLayout>
      </c:layout>
      <c:barChart>
        <c:barDir val="bar"/>
        <c:grouping val="stacked"/>
        <c:varyColors val="0"/>
        <c:ser>
          <c:idx val="0"/>
          <c:order val="0"/>
          <c:invertIfNegative val="0"/>
          <c:cat>
            <c:strRef>
              <c:f>Sheet1!$A$2:$A$5</c:f>
              <c:strCache>
                <c:ptCount val="4"/>
                <c:pt idx="0">
                  <c:v>Évente 2-3-szor</c:v>
                </c:pt>
                <c:pt idx="1">
                  <c:v>2-3 havonta egyszer</c:v>
                </c:pt>
                <c:pt idx="2">
                  <c:v>Havonta egyszer</c:v>
                </c:pt>
                <c:pt idx="3">
                  <c:v>Havonta többször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0.0672</c:v>
                </c:pt>
                <c:pt idx="1">
                  <c:v>0.0546</c:v>
                </c:pt>
                <c:pt idx="2">
                  <c:v>0.0284</c:v>
                </c:pt>
                <c:pt idx="3" formatCode="0%">
                  <c:v>0.0106</c:v>
                </c:pt>
              </c:numCache>
            </c:numRef>
          </c:val>
        </c:ser>
        <c:ser>
          <c:idx val="1"/>
          <c:order val="1"/>
          <c:invertIfNegative val="0"/>
          <c:cat>
            <c:strRef>
              <c:f>Sheet1!$A$2:$A$5</c:f>
              <c:strCache>
                <c:ptCount val="4"/>
                <c:pt idx="0">
                  <c:v>Évente 2-3-szor</c:v>
                </c:pt>
                <c:pt idx="1">
                  <c:v>2-3 havonta egyszer</c:v>
                </c:pt>
                <c:pt idx="2">
                  <c:v>Havonta egyszer</c:v>
                </c:pt>
                <c:pt idx="3">
                  <c:v>Havonta többször</c:v>
                </c:pt>
              </c:strCache>
            </c:strRef>
          </c:cat>
          <c:val>
            <c:numRef>
              <c:f>Sheet1!$C$2:$C$5</c:f>
              <c:numCache>
                <c:formatCode>0.00%</c:formatCode>
                <c:ptCount val="4"/>
                <c:pt idx="0">
                  <c:v>0.1188</c:v>
                </c:pt>
                <c:pt idx="1">
                  <c:v>0.0854</c:v>
                </c:pt>
                <c:pt idx="2">
                  <c:v>0.0672</c:v>
                </c:pt>
                <c:pt idx="3">
                  <c:v>0.0185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45637816"/>
        <c:axId val="2145634504"/>
      </c:barChart>
      <c:catAx>
        <c:axId val="2145637816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/>
            </a:pPr>
            <a:endParaRPr lang="en-US"/>
          </a:p>
        </c:txPr>
        <c:crossAx val="2145634504"/>
        <c:crosses val="autoZero"/>
        <c:auto val="1"/>
        <c:lblAlgn val="ctr"/>
        <c:lblOffset val="5"/>
        <c:noMultiLvlLbl val="0"/>
      </c:catAx>
      <c:valAx>
        <c:axId val="2145634504"/>
        <c:scaling>
          <c:orientation val="minMax"/>
        </c:scaling>
        <c:delete val="1"/>
        <c:axPos val="t"/>
        <c:numFmt formatCode="0.00%" sourceLinked="1"/>
        <c:majorTickMark val="none"/>
        <c:minorTickMark val="none"/>
        <c:tickLblPos val="nextTo"/>
        <c:crossAx val="21456378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 i="0"/>
            </a:pPr>
            <a:r>
              <a:rPr lang="hu-HU" sz="2400" i="0" dirty="0" smtClean="0"/>
              <a:t>Naponta internetezők</a:t>
            </a:r>
            <a:endParaRPr lang="hu-HU" sz="2400" i="0" dirty="0"/>
          </a:p>
        </c:rich>
      </c:tx>
      <c:layout>
        <c:manualLayout>
          <c:xMode val="edge"/>
          <c:yMode val="edge"/>
          <c:x val="0.218046046293364"/>
          <c:y val="0.014404950766071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37027768058939"/>
          <c:y val="0.186170566715717"/>
          <c:w val="0.588246753037762"/>
          <c:h val="0.65032530235273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Lbls>
            <c:numFmt formatCode="0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Naponta többször</c:v>
                </c:pt>
              </c:strCache>
            </c:strRef>
          </c:cat>
          <c:val>
            <c:numRef>
              <c:f>Sheet1!$B$2</c:f>
              <c:numCache>
                <c:formatCode>0.00%</c:formatCode>
                <c:ptCount val="1"/>
                <c:pt idx="0">
                  <c:v>0.78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invertIfNegative val="0"/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Naponta többször</c:v>
                </c:pt>
              </c:strCache>
            </c:strRef>
          </c:cat>
          <c:val>
            <c:numRef>
              <c:f>Sheet1!$C$2</c:f>
              <c:numCache>
                <c:formatCode>0.00%</c:formatCode>
                <c:ptCount val="1"/>
                <c:pt idx="0">
                  <c:v>0.43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5570792"/>
        <c:axId val="2145567304"/>
      </c:barChart>
      <c:catAx>
        <c:axId val="2145570792"/>
        <c:scaling>
          <c:orientation val="minMax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">
                <a:solidFill>
                  <a:schemeClr val="bg1"/>
                </a:solidFill>
              </a:defRPr>
            </a:pPr>
            <a:endParaRPr lang="en-US"/>
          </a:p>
        </c:txPr>
        <c:crossAx val="2145567304"/>
        <c:crosses val="autoZero"/>
        <c:auto val="1"/>
        <c:lblAlgn val="ctr"/>
        <c:lblOffset val="100"/>
        <c:noMultiLvlLbl val="0"/>
      </c:catAx>
      <c:valAx>
        <c:axId val="2145567304"/>
        <c:scaling>
          <c:orientation val="minMax"/>
        </c:scaling>
        <c:delete val="0"/>
        <c:axPos val="b"/>
        <c:numFmt formatCode="0%" sourceLinked="0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">
                <a:solidFill>
                  <a:schemeClr val="bg1"/>
                </a:solidFill>
              </a:defRPr>
            </a:pPr>
            <a:endParaRPr lang="en-US"/>
          </a:p>
        </c:txPr>
        <c:crossAx val="2145570792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u-HU" dirty="0" smtClean="0"/>
              <a:t>Az</a:t>
            </a:r>
            <a:r>
              <a:rPr lang="hu-HU" baseline="0" dirty="0" smtClean="0"/>
              <a:t> átlagtól való legnagyobb eltérések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450782267390661"/>
          <c:y val="0.169427368599105"/>
          <c:w val="0.432542318164326"/>
          <c:h val="0.7619748770379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7"/>
                <c:pt idx="0">
                  <c:v>Ételrendelés online</c:v>
                </c:pt>
                <c:pt idx="1">
                  <c:v>Jegyrendelés online</c:v>
                </c:pt>
                <c:pt idx="2">
                  <c:v>Utazás, üdülés foglalás online</c:v>
                </c:pt>
                <c:pt idx="3">
                  <c:v>Bankkal való kapcsolattartás, bankolás</c:v>
                </c:pt>
                <c:pt idx="4">
                  <c:v>Szoftverletöltés</c:v>
                </c:pt>
                <c:pt idx="5">
                  <c:v>Hivatali ügyintézés</c:v>
                </c:pt>
                <c:pt idx="6">
                  <c:v>Saját blogírás, saját weblap szerkesztés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7"/>
                <c:pt idx="0">
                  <c:v>406.0</c:v>
                </c:pt>
                <c:pt idx="1">
                  <c:v>340.0</c:v>
                </c:pt>
                <c:pt idx="2">
                  <c:v>339.0</c:v>
                </c:pt>
                <c:pt idx="3">
                  <c:v>315.0</c:v>
                </c:pt>
                <c:pt idx="4">
                  <c:v>278.0</c:v>
                </c:pt>
                <c:pt idx="5">
                  <c:v>277.0</c:v>
                </c:pt>
                <c:pt idx="6">
                  <c:v>262.0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5513352"/>
        <c:axId val="2145509864"/>
      </c:barChart>
      <c:catAx>
        <c:axId val="2145513352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en-US"/>
          </a:p>
        </c:txPr>
        <c:crossAx val="2145509864"/>
        <c:crosses val="autoZero"/>
        <c:auto val="1"/>
        <c:lblAlgn val="ctr"/>
        <c:lblOffset val="100"/>
        <c:noMultiLvlLbl val="0"/>
      </c:catAx>
      <c:valAx>
        <c:axId val="2145509864"/>
        <c:scaling>
          <c:orientation val="minMax"/>
        </c:scaling>
        <c:delete val="0"/>
        <c:axPos val="t"/>
        <c:numFmt formatCode="0%" sourceLinked="0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">
                <a:solidFill>
                  <a:schemeClr val="bg1"/>
                </a:solidFill>
              </a:defRPr>
            </a:pPr>
            <a:endParaRPr lang="en-US"/>
          </a:p>
        </c:txPr>
        <c:crossAx val="2145513352"/>
        <c:crosses val="autoZero"/>
        <c:crossBetween val="between"/>
        <c:majorUnit val="100.0"/>
      </c:valAx>
      <c:spPr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0.7678</cdr:x>
      <cdr:y>0.25668</cdr:y>
    </cdr:from>
    <cdr:to>
      <cdr:x>0.85049</cdr:x>
      <cdr:y>0.31519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680520" y="1080120"/>
          <a:ext cx="50405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lIns="0" tIns="0" rIns="0" bIns="0" rtlCol="0">
          <a:spAutoFit/>
        </a:bodyPr>
        <a:lstStyle xmlns:a="http://schemas.openxmlformats.org/drawingml/2006/main"/>
        <a:p xmlns:a="http://schemas.openxmlformats.org/drawingml/2006/main">
          <a:r>
            <a:rPr lang="hu-HU" sz="1600" b="0" dirty="0" smtClean="0"/>
            <a:t>19%</a:t>
          </a:r>
        </a:p>
      </cdr:txBody>
    </cdr:sp>
  </cdr:relSizeAnchor>
  <cdr:relSizeAnchor xmlns:cdr="http://schemas.openxmlformats.org/drawingml/2006/chartDrawing">
    <cdr:from>
      <cdr:x>0.68512</cdr:x>
      <cdr:y>0.41069</cdr:y>
    </cdr:from>
    <cdr:to>
      <cdr:x>0.7678</cdr:x>
      <cdr:y>0.4692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176464" y="1728192"/>
          <a:ext cx="50405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lIns="0" tIns="0" rIns="0" bIns="0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b="0" dirty="0" smtClean="0"/>
            <a:t>14%</a:t>
          </a:r>
        </a:p>
      </cdr:txBody>
    </cdr:sp>
  </cdr:relSizeAnchor>
  <cdr:relSizeAnchor xmlns:cdr="http://schemas.openxmlformats.org/drawingml/2006/chartDrawing">
    <cdr:from>
      <cdr:x>0.59062</cdr:x>
      <cdr:y>0.55865</cdr:y>
    </cdr:from>
    <cdr:to>
      <cdr:x>0.6733</cdr:x>
      <cdr:y>0.61717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600400" y="2350829"/>
          <a:ext cx="50405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lIns="0" tIns="0" rIns="0" bIns="0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b="0" dirty="0" smtClean="0"/>
            <a:t>10%</a:t>
          </a:r>
        </a:p>
      </cdr:txBody>
    </cdr:sp>
  </cdr:relSizeAnchor>
  <cdr:relSizeAnchor xmlns:cdr="http://schemas.openxmlformats.org/drawingml/2006/chartDrawing">
    <cdr:from>
      <cdr:x>0.46042</cdr:x>
      <cdr:y>0.7016</cdr:y>
    </cdr:from>
    <cdr:to>
      <cdr:x>0.54311</cdr:x>
      <cdr:y>0.76011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2806714" y="2952328"/>
          <a:ext cx="504056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lIns="0" tIns="0" rIns="0" bIns="0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b="0" dirty="0" smtClean="0"/>
            <a:t>3%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0" y="0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r">
              <a:defRPr sz="1200"/>
            </a:lvl1pPr>
          </a:lstStyle>
          <a:p>
            <a:fld id="{47F757CE-149D-4860-9195-BFE21CE0063B}" type="datetimeFigureOut">
              <a:rPr lang="en-GB" smtClean="0"/>
              <a:t>2013.04.18.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1575" y="696913"/>
            <a:ext cx="4641850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58" tIns="46479" rIns="92958" bIns="4647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58" tIns="46479" rIns="92958" bIns="4647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0" y="8817904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r">
              <a:defRPr sz="1200"/>
            </a:lvl1pPr>
          </a:lstStyle>
          <a:p>
            <a:fld id="{5FA07774-4CBE-4FD4-8422-710B7F1B48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266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Szabadidő, természet tudomány, ismeretterjesztés</a:t>
            </a:r>
          </a:p>
          <a:p>
            <a:r>
              <a:rPr lang="hu-HU" dirty="0" smtClean="0"/>
              <a:t>Lakással, lakberendezéssel, kerttel foglalkozó lapok,</a:t>
            </a:r>
          </a:p>
          <a:p>
            <a:r>
              <a:rPr lang="hu-HU" dirty="0" smtClean="0"/>
              <a:t>Női glossy, semi-glossy,</a:t>
            </a:r>
          </a:p>
          <a:p>
            <a:r>
              <a:rPr lang="hu-HU" dirty="0" smtClean="0"/>
              <a:t>Gazdasági, politikai, közéleti lapok,</a:t>
            </a:r>
          </a:p>
          <a:p>
            <a:r>
              <a:rPr lang="hu-HU" dirty="0" smtClean="0"/>
              <a:t>Férfi, sport, számítástechnikai lapok,</a:t>
            </a:r>
          </a:p>
          <a:p>
            <a:r>
              <a:rPr lang="hu-HU" dirty="0" smtClean="0"/>
              <a:t>Országos napilapok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07774-4CBE-4FD4-8422-710B7F1B480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134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Fitnessteremben, moziban, kávézóban, szépségszalonban, plázában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07774-4CBE-4FD4-8422-710B7F1B480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66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Mind3 esetében kevesebb időt</a:t>
            </a:r>
            <a:r>
              <a:rPr lang="hu-HU" baseline="0" dirty="0" smtClean="0"/>
              <a:t> töltenek el, mint a teljes internetező népesség! Az őket megelőző korcsoportra jellemzőbb inkább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07774-4CBE-4FD4-8422-710B7F1B480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519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Elsősorban információt keresnek,</a:t>
            </a:r>
            <a:r>
              <a:rPr lang="hu-HU" baseline="0" dirty="0" smtClean="0"/>
              <a:t> emaileznek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07774-4CBE-4FD4-8422-710B7F1B480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296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Top affinitású reklámattitűdök</a:t>
            </a: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A07774-4CBE-4FD4-8422-710B7F1B480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528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59022" y="2874477"/>
            <a:ext cx="3960000" cy="772219"/>
          </a:xfrm>
        </p:spPr>
        <p:txBody>
          <a:bodyPr/>
          <a:lstStyle>
            <a:lvl1pPr algn="l">
              <a:spcBef>
                <a:spcPts val="200"/>
              </a:spcBef>
              <a:defRPr sz="2200" b="1" baseline="0">
                <a:solidFill>
                  <a:schemeClr val="tx2"/>
                </a:solidFill>
              </a:defRPr>
            </a:lvl1pPr>
          </a:lstStyle>
          <a:p>
            <a:r>
              <a:rPr lang="en-GB" noProof="0" dirty="0" smtClean="0"/>
              <a:t>Click to add presentation title, use up to two lines </a:t>
            </a:r>
            <a:endParaRPr lang="en-GB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58582" y="3878632"/>
            <a:ext cx="3249522" cy="414464"/>
          </a:xfrm>
        </p:spPr>
        <p:txBody>
          <a:bodyPr>
            <a:normAutofit/>
          </a:bodyPr>
          <a:lstStyle>
            <a:lvl1pPr marL="0" indent="0" algn="l">
              <a:spcBef>
                <a:spcPts val="20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 smtClean="0"/>
              <a:t>Click to add subtitle or date</a:t>
            </a:r>
            <a:endParaRPr lang="en-GB" noProof="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542" y="5543720"/>
            <a:ext cx="851546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52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title. Use up to three lines, as needed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5pPr>
              <a:defRPr/>
            </a:lvl5pPr>
          </a:lstStyle>
          <a:p>
            <a:pPr lvl="0"/>
            <a:r>
              <a:rPr lang="en-GB" noProof="0" dirty="0" smtClean="0"/>
              <a:t>Click to add text, or click an icon to add content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61263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ng 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title. Use up to three lines, as needed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720969" y="1916113"/>
            <a:ext cx="7693269" cy="3746501"/>
          </a:xfrm>
        </p:spPr>
        <p:txBody>
          <a:bodyPr>
            <a:normAutofit/>
          </a:bodyPr>
          <a:lstStyle>
            <a:lvl1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6000" indent="-126000">
              <a:spcBef>
                <a:spcPts val="1000"/>
              </a:spcBef>
              <a:buFont typeface="Arial" pitchFamily="34" charset="0"/>
              <a:buChar char="•"/>
              <a:defRPr lang="en-US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6000" indent="-126000">
              <a:spcBef>
                <a:spcPts val="1000"/>
              </a:spcBef>
              <a:buFont typeface="Arial" pitchFamily="34" charset="0"/>
              <a:buChar char="•"/>
              <a:defRPr lang="en-GB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448684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ext with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1707532"/>
            <a:ext cx="5478418" cy="122413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title. Use up to three lines, as needed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720969" y="3284984"/>
            <a:ext cx="7693269" cy="2377630"/>
          </a:xfrm>
        </p:spPr>
        <p:txBody>
          <a:bodyPr>
            <a:normAutofit/>
          </a:bodyPr>
          <a:lstStyle>
            <a:lvl1pPr>
              <a:defRPr sz="1800"/>
            </a:lvl1pPr>
            <a:lvl2pPr marL="125413" indent="-125413">
              <a:defRPr sz="1400"/>
            </a:lvl2pPr>
            <a:lvl3pPr marL="538163" indent="-125413">
              <a:defRPr sz="14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3135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50570" y="2917211"/>
            <a:ext cx="3693047" cy="396000"/>
          </a:xfrm>
        </p:spPr>
        <p:txBody>
          <a:bodyPr anchor="t">
            <a:normAutofit/>
          </a:bodyPr>
          <a:lstStyle>
            <a:lvl1pPr algn="l">
              <a:spcBef>
                <a:spcPts val="200"/>
              </a:spcBef>
              <a:defRPr sz="2200" b="1" cap="none" baseline="0"/>
            </a:lvl1pPr>
          </a:lstStyle>
          <a:p>
            <a:r>
              <a:rPr lang="en-GB" noProof="0" dirty="0" smtClean="0"/>
              <a:t>Click to add section title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250570" y="3244247"/>
            <a:ext cx="3693047" cy="1041116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20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 dirty="0" smtClean="0"/>
              <a:t>Click to add section divider subtitle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051" y="6066320"/>
            <a:ext cx="410567" cy="4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38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Portal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59633" y="2917211"/>
            <a:ext cx="3168352" cy="396000"/>
          </a:xfrm>
        </p:spPr>
        <p:txBody>
          <a:bodyPr anchor="t">
            <a:normAutofit/>
          </a:bodyPr>
          <a:lstStyle>
            <a:lvl1pPr algn="l">
              <a:spcBef>
                <a:spcPts val="200"/>
              </a:spcBef>
              <a:defRPr sz="2200" b="1" cap="none" baseline="0"/>
            </a:lvl1pPr>
          </a:lstStyle>
          <a:p>
            <a:r>
              <a:rPr lang="en-GB" noProof="0" dirty="0" smtClean="0"/>
              <a:t>Click to add section title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259633" y="3244247"/>
            <a:ext cx="3168352" cy="1041116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200"/>
              </a:spcBef>
              <a:buNone/>
              <a:defRPr sz="2200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 dirty="0" smtClean="0"/>
              <a:t>Click to add section divider subtitle</a:t>
            </a:r>
          </a:p>
        </p:txBody>
      </p:sp>
    </p:spTree>
    <p:extLst>
      <p:ext uri="{BB962C8B-B14F-4D97-AF65-F5344CB8AC3E}">
        <p14:creationId xmlns:p14="http://schemas.microsoft.com/office/powerpoint/2010/main" val="3330495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 smtClean="0"/>
              <a:t>Click to add title. Use up to three lines, as needed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715962" y="1916113"/>
            <a:ext cx="3672000" cy="3746501"/>
          </a:xfrm>
        </p:spPr>
        <p:txBody>
          <a:bodyPr>
            <a:normAutofit/>
          </a:bodyPr>
          <a:lstStyle>
            <a:lvl1pPr>
              <a:defRPr lang="en-GB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en-GB" sz="16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defRPr lang="en-GB" sz="14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defRPr lang="en-GB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defRPr lang="en-GB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>
              <a:defRPr lang="en-GB" sz="18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noProof="0" dirty="0" smtClean="0"/>
              <a:t>Click to add text, or click an icon to add content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45901" y="1916113"/>
            <a:ext cx="3672000" cy="3746501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add text, or click an icon to add content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413989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332656"/>
            <a:ext cx="5478418" cy="864097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 smtClean="0"/>
              <a:t>Click to add title. Use up to two lines, as needed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969" y="1916113"/>
            <a:ext cx="3672000" cy="360000"/>
          </a:xfrm>
        </p:spPr>
        <p:txBody>
          <a:bodyPr anchor="b">
            <a:normAutofit/>
          </a:bodyPr>
          <a:lstStyle>
            <a:lvl1pPr marL="0" indent="0">
              <a:buNone/>
              <a:defRPr sz="22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720969" y="2564904"/>
            <a:ext cx="3672000" cy="309771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add text, or click an icon to add content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45901" y="1916113"/>
            <a:ext cx="3672000" cy="360000"/>
          </a:xfrm>
        </p:spPr>
        <p:txBody>
          <a:bodyPr anchor="b">
            <a:normAutofit/>
          </a:bodyPr>
          <a:lstStyle>
            <a:lvl1pPr marL="0" indent="0">
              <a:buNone/>
              <a:defRPr sz="22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745901" y="2564904"/>
            <a:ext cx="3672000" cy="309771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add text, or click an icon to add content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3403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 smtClean="0"/>
              <a:t>Click to add title. Use up to three lines, as needed</a:t>
            </a:r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32366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786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rack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8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969" y="332656"/>
            <a:ext cx="5478418" cy="432049"/>
          </a:xfrm>
        </p:spPr>
        <p:txBody>
          <a:bodyPr anchor="t" anchorCtr="0">
            <a:normAutofit/>
          </a:bodyPr>
          <a:lstStyle>
            <a:lvl1pPr algn="l">
              <a:defRPr sz="2600" b="0"/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225196" y="1571625"/>
            <a:ext cx="3187700" cy="408918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add text, or click an icon to add content</a:t>
            </a:r>
            <a:endParaRPr lang="en-US" noProof="0" dirty="0" smtClean="0"/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968" y="1571625"/>
            <a:ext cx="4140000" cy="4089183"/>
          </a:xfrm>
        </p:spPr>
        <p:txBody>
          <a:bodyPr>
            <a:normAutofit/>
          </a:bodyPr>
          <a:lstStyle>
            <a:lvl1pPr marL="0" indent="0">
              <a:spcBef>
                <a:spcPts val="1800"/>
              </a:spcBef>
              <a:buNone/>
              <a:defRPr sz="2200"/>
            </a:lvl1pPr>
            <a:lvl2pPr marL="0" indent="0">
              <a:spcBef>
                <a:spcPts val="1800"/>
              </a:spcBef>
              <a:buNone/>
              <a:defRPr sz="2200">
                <a:solidFill>
                  <a:schemeClr val="tx2"/>
                </a:solidFill>
              </a:defRPr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52567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mphasis Text - Arc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720725" y="1695450"/>
            <a:ext cx="7704138" cy="2741613"/>
          </a:xfrm>
        </p:spPr>
        <p:txBody>
          <a:bodyPr>
            <a:normAutofit/>
          </a:bodyPr>
          <a:lstStyle>
            <a:lvl1pPr marL="0" indent="0" algn="ctr">
              <a:lnSpc>
                <a:spcPct val="90000"/>
              </a:lnSpc>
              <a:buNone/>
              <a:defRPr sz="14000" b="1">
                <a:solidFill>
                  <a:schemeClr val="bg1"/>
                </a:solidFill>
              </a:defRPr>
            </a:lvl1pPr>
            <a:lvl2pPr marL="0" indent="0" algn="ctr">
              <a:lnSpc>
                <a:spcPct val="90000"/>
              </a:lnSpc>
              <a:buNone/>
              <a:defRPr sz="11000" b="1">
                <a:solidFill>
                  <a:schemeClr val="bg1"/>
                </a:solidFill>
              </a:defRPr>
            </a:lvl2pPr>
            <a:lvl3pPr marL="0" indent="0" algn="ctr">
              <a:lnSpc>
                <a:spcPct val="90000"/>
              </a:lnSpc>
              <a:buNone/>
              <a:defRPr sz="7200" b="1">
                <a:solidFill>
                  <a:schemeClr val="bg1"/>
                </a:solidFill>
              </a:defRPr>
            </a:lvl3pPr>
            <a:lvl4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4pPr>
            <a:lvl5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5pPr>
            <a:lvl6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6pPr>
            <a:lvl7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7pPr>
            <a:lvl8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8pPr>
            <a:lvl9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Text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40312190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mphasis Text - Honeycom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720725" y="1695450"/>
            <a:ext cx="7704138" cy="2741613"/>
          </a:xfrm>
        </p:spPr>
        <p:txBody>
          <a:bodyPr>
            <a:normAutofit/>
          </a:bodyPr>
          <a:lstStyle>
            <a:lvl1pPr marL="0" indent="0" algn="ctr">
              <a:lnSpc>
                <a:spcPct val="90000"/>
              </a:lnSpc>
              <a:buNone/>
              <a:defRPr sz="14000" b="1">
                <a:solidFill>
                  <a:schemeClr val="bg1"/>
                </a:solidFill>
              </a:defRPr>
            </a:lvl1pPr>
            <a:lvl2pPr marL="0" indent="0" algn="ctr">
              <a:lnSpc>
                <a:spcPct val="90000"/>
              </a:lnSpc>
              <a:buNone/>
              <a:defRPr sz="11000" b="1">
                <a:solidFill>
                  <a:schemeClr val="bg1"/>
                </a:solidFill>
              </a:defRPr>
            </a:lvl2pPr>
            <a:lvl3pPr marL="0" indent="0" algn="ctr">
              <a:lnSpc>
                <a:spcPct val="90000"/>
              </a:lnSpc>
              <a:buNone/>
              <a:defRPr sz="7200" b="1">
                <a:solidFill>
                  <a:schemeClr val="bg1"/>
                </a:solidFill>
              </a:defRPr>
            </a:lvl3pPr>
            <a:lvl4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4pPr>
            <a:lvl5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5pPr>
            <a:lvl6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6pPr>
            <a:lvl7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7pPr>
            <a:lvl8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8pPr>
            <a:lvl9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Text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82193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mphasis Text - Sp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720725" y="1695450"/>
            <a:ext cx="7704138" cy="2741613"/>
          </a:xfrm>
        </p:spPr>
        <p:txBody>
          <a:bodyPr>
            <a:normAutofit/>
          </a:bodyPr>
          <a:lstStyle>
            <a:lvl1pPr marL="0" indent="0" algn="ctr">
              <a:lnSpc>
                <a:spcPct val="90000"/>
              </a:lnSpc>
              <a:buNone/>
              <a:defRPr sz="14000" b="1">
                <a:solidFill>
                  <a:schemeClr val="bg1"/>
                </a:solidFill>
              </a:defRPr>
            </a:lvl1pPr>
            <a:lvl2pPr marL="0" indent="0" algn="ctr">
              <a:lnSpc>
                <a:spcPct val="90000"/>
              </a:lnSpc>
              <a:buNone/>
              <a:defRPr sz="11000" b="1">
                <a:solidFill>
                  <a:schemeClr val="bg1"/>
                </a:solidFill>
              </a:defRPr>
            </a:lvl2pPr>
            <a:lvl3pPr marL="0" indent="0" algn="ctr">
              <a:lnSpc>
                <a:spcPct val="90000"/>
              </a:lnSpc>
              <a:buNone/>
              <a:defRPr sz="7200" b="1">
                <a:solidFill>
                  <a:schemeClr val="bg1"/>
                </a:solidFill>
              </a:defRPr>
            </a:lvl3pPr>
            <a:lvl4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4pPr>
            <a:lvl5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5pPr>
            <a:lvl6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6pPr>
            <a:lvl7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7pPr>
            <a:lvl8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8pPr>
            <a:lvl9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Text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3112013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mphasis Text - Stripes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720725" y="1695450"/>
            <a:ext cx="7704138" cy="2741613"/>
          </a:xfrm>
        </p:spPr>
        <p:txBody>
          <a:bodyPr>
            <a:normAutofit/>
          </a:bodyPr>
          <a:lstStyle>
            <a:lvl1pPr marL="0" indent="0" algn="ctr">
              <a:lnSpc>
                <a:spcPct val="90000"/>
              </a:lnSpc>
              <a:buNone/>
              <a:defRPr sz="14000" b="1">
                <a:solidFill>
                  <a:schemeClr val="bg1"/>
                </a:solidFill>
              </a:defRPr>
            </a:lvl1pPr>
            <a:lvl2pPr marL="0" indent="0" algn="ctr">
              <a:lnSpc>
                <a:spcPct val="90000"/>
              </a:lnSpc>
              <a:buNone/>
              <a:defRPr sz="11000" b="1">
                <a:solidFill>
                  <a:schemeClr val="bg1"/>
                </a:solidFill>
              </a:defRPr>
            </a:lvl2pPr>
            <a:lvl3pPr marL="0" indent="0" algn="ctr">
              <a:lnSpc>
                <a:spcPct val="90000"/>
              </a:lnSpc>
              <a:buNone/>
              <a:defRPr sz="7200" b="1">
                <a:solidFill>
                  <a:schemeClr val="bg1"/>
                </a:solidFill>
              </a:defRPr>
            </a:lvl3pPr>
            <a:lvl4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4pPr>
            <a:lvl5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5pPr>
            <a:lvl6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6pPr>
            <a:lvl7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7pPr>
            <a:lvl8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8pPr>
            <a:lvl9pPr marL="0" indent="0" algn="ctr">
              <a:lnSpc>
                <a:spcPct val="90000"/>
              </a:lnSpc>
              <a:buFont typeface="Arial" pitchFamily="34" charset="0"/>
              <a:buNone/>
              <a:defRPr sz="48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Text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1537254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 in Brack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692000" y="1628800"/>
            <a:ext cx="5760000" cy="3317726"/>
          </a:xfr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2600" b="1">
                <a:solidFill>
                  <a:schemeClr val="tx2"/>
                </a:solidFill>
              </a:defRPr>
            </a:lvl1pPr>
            <a:lvl2pPr marL="0" indent="0" algn="ctr">
              <a:lnSpc>
                <a:spcPct val="90000"/>
              </a:lnSpc>
              <a:buNone/>
              <a:defRPr sz="2200" b="1">
                <a:solidFill>
                  <a:schemeClr val="tx2"/>
                </a:solidFill>
              </a:defRPr>
            </a:lvl2pPr>
            <a:lvl3pPr marL="0" indent="0" algn="ctr">
              <a:lnSpc>
                <a:spcPct val="90000"/>
              </a:lnSpc>
              <a:buNone/>
              <a:defRPr sz="1800" b="1">
                <a:solidFill>
                  <a:schemeClr val="tx2"/>
                </a:solidFill>
              </a:defRPr>
            </a:lvl3pPr>
            <a:lvl4pPr marL="0" indent="0" algn="ctr">
              <a:lnSpc>
                <a:spcPct val="90000"/>
              </a:lnSpc>
              <a:buFont typeface="Arial" pitchFamily="34" charset="0"/>
              <a:buNone/>
              <a:defRPr sz="1400" b="1">
                <a:solidFill>
                  <a:schemeClr val="tx2"/>
                </a:solidFill>
              </a:defRPr>
            </a:lvl4pPr>
            <a:lvl5pPr marL="0" indent="0" algn="ctr">
              <a:lnSpc>
                <a:spcPct val="90000"/>
              </a:lnSpc>
              <a:buFont typeface="Arial" pitchFamily="34" charset="0"/>
              <a:buNone/>
              <a:defRPr sz="1400" b="1">
                <a:solidFill>
                  <a:schemeClr val="tx2"/>
                </a:solidFill>
              </a:defRPr>
            </a:lvl5pPr>
            <a:lvl6pPr marL="0" indent="0" algn="ctr">
              <a:lnSpc>
                <a:spcPct val="90000"/>
              </a:lnSpc>
              <a:buFont typeface="Arial" pitchFamily="34" charset="0"/>
              <a:buNone/>
              <a:defRPr sz="1400" b="1">
                <a:solidFill>
                  <a:schemeClr val="tx2"/>
                </a:solidFill>
              </a:defRPr>
            </a:lvl6pPr>
            <a:lvl7pPr marL="0" indent="0" algn="ctr">
              <a:lnSpc>
                <a:spcPct val="90000"/>
              </a:lnSpc>
              <a:buFont typeface="Arial" pitchFamily="34" charset="0"/>
              <a:buNone/>
              <a:defRPr sz="1400" b="1">
                <a:solidFill>
                  <a:schemeClr val="tx2"/>
                </a:solidFill>
              </a:defRPr>
            </a:lvl7pPr>
            <a:lvl8pPr marL="0" indent="0" algn="ctr">
              <a:lnSpc>
                <a:spcPct val="90000"/>
              </a:lnSpc>
              <a:buFont typeface="Arial" pitchFamily="34" charset="0"/>
              <a:buNone/>
              <a:defRPr sz="1400" b="1">
                <a:solidFill>
                  <a:schemeClr val="tx2"/>
                </a:solidFill>
              </a:defRPr>
            </a:lvl8pPr>
            <a:lvl9pPr marL="0" indent="0" algn="ctr">
              <a:lnSpc>
                <a:spcPct val="90000"/>
              </a:lnSpc>
              <a:buFont typeface="Arial" pitchFamily="34" charset="0"/>
              <a:buNone/>
              <a:defRPr sz="1400" b="1">
                <a:solidFill>
                  <a:schemeClr val="tx2"/>
                </a:solidFill>
              </a:defRPr>
            </a:lvl9pPr>
          </a:lstStyle>
          <a:p>
            <a:pPr lvl="0"/>
            <a:r>
              <a:rPr lang="en-US" dirty="0" smtClean="0"/>
              <a:t>Text Here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29771381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Map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874648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332656"/>
            <a:ext cx="5478418" cy="43204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 hasCustomPrompt="1"/>
          </p:nvPr>
        </p:nvSpPr>
        <p:spPr>
          <a:xfrm>
            <a:off x="720969" y="1571624"/>
            <a:ext cx="7693269" cy="2721471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create a chart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20725" y="4581128"/>
            <a:ext cx="2520000" cy="1081484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2pPr>
            <a:lvl3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3pPr>
            <a:lvl4pPr>
              <a:spcBef>
                <a:spcPts val="0"/>
              </a:spcBef>
              <a:spcAft>
                <a:spcPts val="600"/>
              </a:spcAft>
              <a:defRPr sz="1400"/>
            </a:lvl4pPr>
            <a:lvl5pPr>
              <a:spcBef>
                <a:spcPts val="0"/>
              </a:spcBef>
              <a:spcAft>
                <a:spcPts val="600"/>
              </a:spcAft>
              <a:defRPr sz="1400"/>
            </a:lvl5pPr>
            <a:lvl6pPr>
              <a:spcBef>
                <a:spcPts val="0"/>
              </a:spcBef>
              <a:spcAft>
                <a:spcPts val="600"/>
              </a:spcAft>
              <a:defRPr sz="1400"/>
            </a:lvl6pPr>
            <a:lvl7pPr>
              <a:spcBef>
                <a:spcPts val="0"/>
              </a:spcBef>
              <a:spcAft>
                <a:spcPts val="600"/>
              </a:spcAft>
              <a:defRPr sz="1400"/>
            </a:lvl7pPr>
            <a:lvl8pPr>
              <a:spcBef>
                <a:spcPts val="0"/>
              </a:spcBef>
              <a:spcAft>
                <a:spcPts val="600"/>
              </a:spcAft>
              <a:defRPr sz="1400"/>
            </a:lvl8pPr>
            <a:lvl9pPr>
              <a:spcBef>
                <a:spcPts val="0"/>
              </a:spcBef>
              <a:spcAft>
                <a:spcPts val="600"/>
              </a:spcAft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2957718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hart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332656"/>
            <a:ext cx="5478418" cy="43204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 hasCustomPrompt="1"/>
          </p:nvPr>
        </p:nvSpPr>
        <p:spPr>
          <a:xfrm>
            <a:off x="720969" y="2852936"/>
            <a:ext cx="3672000" cy="28150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icon to create a chart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720969" y="1571625"/>
            <a:ext cx="3672000" cy="722610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 b="1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2pPr>
            <a:lvl3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3pPr>
            <a:lvl4pPr>
              <a:spcBef>
                <a:spcPts val="0"/>
              </a:spcBef>
              <a:spcAft>
                <a:spcPts val="600"/>
              </a:spcAft>
              <a:defRPr sz="1400"/>
            </a:lvl4pPr>
            <a:lvl5pPr>
              <a:spcBef>
                <a:spcPts val="0"/>
              </a:spcBef>
              <a:spcAft>
                <a:spcPts val="600"/>
              </a:spcAft>
              <a:defRPr sz="1400"/>
            </a:lvl5pPr>
            <a:lvl6pPr>
              <a:spcBef>
                <a:spcPts val="0"/>
              </a:spcBef>
              <a:spcAft>
                <a:spcPts val="600"/>
              </a:spcAft>
              <a:defRPr sz="1400"/>
            </a:lvl6pPr>
            <a:lvl7pPr>
              <a:spcBef>
                <a:spcPts val="0"/>
              </a:spcBef>
              <a:spcAft>
                <a:spcPts val="600"/>
              </a:spcAft>
              <a:defRPr sz="1400"/>
            </a:lvl7pPr>
            <a:lvl8pPr>
              <a:spcBef>
                <a:spcPts val="0"/>
              </a:spcBef>
              <a:spcAft>
                <a:spcPts val="600"/>
              </a:spcAft>
              <a:defRPr sz="1400"/>
            </a:lvl8pPr>
            <a:lvl9pPr>
              <a:spcBef>
                <a:spcPts val="0"/>
              </a:spcBef>
              <a:spcAft>
                <a:spcPts val="600"/>
              </a:spcAft>
              <a:defRPr sz="14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Click to add chart heading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  <p:sp>
        <p:nvSpPr>
          <p:cNvPr id="8" name="Chart Placeholder 6"/>
          <p:cNvSpPr>
            <a:spLocks noGrp="1"/>
          </p:cNvSpPr>
          <p:nvPr>
            <p:ph type="chart" sz="quarter" idx="15" hasCustomPrompt="1"/>
          </p:nvPr>
        </p:nvSpPr>
        <p:spPr>
          <a:xfrm>
            <a:off x="4738688" y="2852936"/>
            <a:ext cx="3672000" cy="28150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icon to create a chart</a:t>
            </a:r>
            <a:endParaRPr lang="en-GB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4738688" y="1571625"/>
            <a:ext cx="3672000" cy="722610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 b="1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2pPr>
            <a:lvl3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3pPr>
            <a:lvl4pPr>
              <a:spcBef>
                <a:spcPts val="0"/>
              </a:spcBef>
              <a:spcAft>
                <a:spcPts val="600"/>
              </a:spcAft>
              <a:defRPr sz="1400"/>
            </a:lvl4pPr>
            <a:lvl5pPr>
              <a:spcBef>
                <a:spcPts val="0"/>
              </a:spcBef>
              <a:spcAft>
                <a:spcPts val="600"/>
              </a:spcAft>
              <a:defRPr sz="1400"/>
            </a:lvl5pPr>
            <a:lvl6pPr>
              <a:spcBef>
                <a:spcPts val="0"/>
              </a:spcBef>
              <a:spcAft>
                <a:spcPts val="600"/>
              </a:spcAft>
              <a:defRPr sz="1400"/>
            </a:lvl6pPr>
            <a:lvl7pPr>
              <a:spcBef>
                <a:spcPts val="0"/>
              </a:spcBef>
              <a:spcAft>
                <a:spcPts val="600"/>
              </a:spcAft>
              <a:defRPr sz="1400"/>
            </a:lvl7pPr>
            <a:lvl8pPr>
              <a:spcBef>
                <a:spcPts val="0"/>
              </a:spcBef>
              <a:spcAft>
                <a:spcPts val="600"/>
              </a:spcAft>
              <a:defRPr sz="1400"/>
            </a:lvl8pPr>
            <a:lvl9pPr>
              <a:spcBef>
                <a:spcPts val="0"/>
              </a:spcBef>
              <a:spcAft>
                <a:spcPts val="600"/>
              </a:spcAft>
              <a:defRPr sz="14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Click to add chart heading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4287433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hart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332656"/>
            <a:ext cx="5478418" cy="43204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 hasCustomPrompt="1"/>
          </p:nvPr>
        </p:nvSpPr>
        <p:spPr>
          <a:xfrm>
            <a:off x="720725" y="2852936"/>
            <a:ext cx="2484000" cy="2747963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 dirty="0" smtClean="0"/>
              <a:t>Click icon to create a chart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720725" y="1571625"/>
            <a:ext cx="2483123" cy="800471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2pPr>
            <a:lvl3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3pPr>
            <a:lvl4pPr>
              <a:spcBef>
                <a:spcPts val="0"/>
              </a:spcBef>
              <a:spcAft>
                <a:spcPts val="600"/>
              </a:spcAft>
              <a:defRPr sz="1400"/>
            </a:lvl4pPr>
            <a:lvl5pPr>
              <a:spcBef>
                <a:spcPts val="0"/>
              </a:spcBef>
              <a:spcAft>
                <a:spcPts val="600"/>
              </a:spcAft>
              <a:defRPr sz="1400"/>
            </a:lvl5pPr>
            <a:lvl6pPr>
              <a:spcBef>
                <a:spcPts val="0"/>
              </a:spcBef>
              <a:spcAft>
                <a:spcPts val="600"/>
              </a:spcAft>
              <a:defRPr sz="1400"/>
            </a:lvl6pPr>
            <a:lvl7pPr>
              <a:spcBef>
                <a:spcPts val="0"/>
              </a:spcBef>
              <a:spcAft>
                <a:spcPts val="600"/>
              </a:spcAft>
              <a:defRPr sz="1400"/>
            </a:lvl7pPr>
            <a:lvl8pPr>
              <a:spcBef>
                <a:spcPts val="0"/>
              </a:spcBef>
              <a:spcAft>
                <a:spcPts val="600"/>
              </a:spcAft>
              <a:defRPr sz="1400"/>
            </a:lvl8pPr>
            <a:lvl9pPr>
              <a:spcBef>
                <a:spcPts val="0"/>
              </a:spcBef>
              <a:spcAft>
                <a:spcPts val="600"/>
              </a:spcAft>
              <a:defRPr sz="1400"/>
            </a:lvl9pPr>
          </a:lstStyle>
          <a:p>
            <a:pPr lvl="0"/>
            <a:r>
              <a:rPr lang="en-US" dirty="0" smtClean="0"/>
              <a:t>Click to add chart heading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  <p:sp>
        <p:nvSpPr>
          <p:cNvPr id="8" name="Chart Placeholder 6"/>
          <p:cNvSpPr>
            <a:spLocks noGrp="1"/>
          </p:cNvSpPr>
          <p:nvPr>
            <p:ph type="chart" sz="quarter" idx="15" hasCustomPrompt="1"/>
          </p:nvPr>
        </p:nvSpPr>
        <p:spPr>
          <a:xfrm>
            <a:off x="3322184" y="2852936"/>
            <a:ext cx="2484000" cy="2747963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 dirty="0" smtClean="0"/>
              <a:t>Click icon to create a chart</a:t>
            </a:r>
            <a:endParaRPr lang="en-GB" dirty="0"/>
          </a:p>
        </p:txBody>
      </p:sp>
      <p:sp>
        <p:nvSpPr>
          <p:cNvPr id="10" name="Chart Placeholder 6"/>
          <p:cNvSpPr>
            <a:spLocks noGrp="1"/>
          </p:cNvSpPr>
          <p:nvPr>
            <p:ph type="chart" sz="quarter" idx="16" hasCustomPrompt="1"/>
          </p:nvPr>
        </p:nvSpPr>
        <p:spPr>
          <a:xfrm>
            <a:off x="5923400" y="2852936"/>
            <a:ext cx="2484000" cy="2747963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 dirty="0" smtClean="0"/>
              <a:t>Click icon to create a chart</a:t>
            </a:r>
            <a:endParaRPr lang="en-GB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322184" y="1571625"/>
            <a:ext cx="2483123" cy="800471"/>
          </a:xfr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2pPr>
            <a:lvl3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3pPr>
            <a:lvl4pPr>
              <a:spcBef>
                <a:spcPts val="0"/>
              </a:spcBef>
              <a:spcAft>
                <a:spcPts val="600"/>
              </a:spcAft>
              <a:defRPr sz="1400"/>
            </a:lvl4pPr>
            <a:lvl5pPr>
              <a:spcBef>
                <a:spcPts val="0"/>
              </a:spcBef>
              <a:spcAft>
                <a:spcPts val="600"/>
              </a:spcAft>
              <a:defRPr sz="1400"/>
            </a:lvl5pPr>
            <a:lvl6pPr>
              <a:spcBef>
                <a:spcPts val="0"/>
              </a:spcBef>
              <a:spcAft>
                <a:spcPts val="600"/>
              </a:spcAft>
              <a:defRPr sz="1400"/>
            </a:lvl6pPr>
            <a:lvl7pPr>
              <a:spcBef>
                <a:spcPts val="0"/>
              </a:spcBef>
              <a:spcAft>
                <a:spcPts val="600"/>
              </a:spcAft>
              <a:defRPr sz="1400"/>
            </a:lvl7pPr>
            <a:lvl8pPr>
              <a:spcBef>
                <a:spcPts val="0"/>
              </a:spcBef>
              <a:spcAft>
                <a:spcPts val="600"/>
              </a:spcAft>
              <a:defRPr sz="1400"/>
            </a:lvl8pPr>
            <a:lvl9pPr>
              <a:spcBef>
                <a:spcPts val="0"/>
              </a:spcBef>
              <a:spcAft>
                <a:spcPts val="600"/>
              </a:spcAft>
              <a:defRPr sz="1400"/>
            </a:lvl9pPr>
          </a:lstStyle>
          <a:p>
            <a:pPr lvl="0"/>
            <a:r>
              <a:rPr lang="en-US" dirty="0" smtClean="0"/>
              <a:t>Click to add chart heading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 hasCustomPrompt="1"/>
          </p:nvPr>
        </p:nvSpPr>
        <p:spPr>
          <a:xfrm>
            <a:off x="5924277" y="1571625"/>
            <a:ext cx="2483123" cy="800471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 b="1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2pPr>
            <a:lvl3pPr marL="0" indent="0">
              <a:spcBef>
                <a:spcPts val="0"/>
              </a:spcBef>
              <a:spcAft>
                <a:spcPts val="600"/>
              </a:spcAft>
              <a:buNone/>
              <a:defRPr sz="1400"/>
            </a:lvl3pPr>
            <a:lvl4pPr>
              <a:spcBef>
                <a:spcPts val="0"/>
              </a:spcBef>
              <a:spcAft>
                <a:spcPts val="600"/>
              </a:spcAft>
              <a:defRPr sz="1400"/>
            </a:lvl4pPr>
            <a:lvl5pPr>
              <a:spcBef>
                <a:spcPts val="0"/>
              </a:spcBef>
              <a:spcAft>
                <a:spcPts val="600"/>
              </a:spcAft>
              <a:defRPr sz="1400"/>
            </a:lvl5pPr>
            <a:lvl6pPr>
              <a:spcBef>
                <a:spcPts val="0"/>
              </a:spcBef>
              <a:spcAft>
                <a:spcPts val="600"/>
              </a:spcAft>
              <a:defRPr sz="1400"/>
            </a:lvl6pPr>
            <a:lvl7pPr>
              <a:spcBef>
                <a:spcPts val="0"/>
              </a:spcBef>
              <a:spcAft>
                <a:spcPts val="600"/>
              </a:spcAft>
              <a:defRPr sz="1400"/>
            </a:lvl7pPr>
            <a:lvl8pPr>
              <a:spcBef>
                <a:spcPts val="0"/>
              </a:spcBef>
              <a:spcAft>
                <a:spcPts val="600"/>
              </a:spcAft>
              <a:defRPr sz="1400"/>
            </a:lvl8pPr>
            <a:lvl9pPr>
              <a:spcBef>
                <a:spcPts val="0"/>
              </a:spcBef>
              <a:spcAft>
                <a:spcPts val="600"/>
              </a:spcAft>
              <a:defRPr sz="14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Click to add chart heading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23018907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969" y="332656"/>
            <a:ext cx="5478418" cy="432049"/>
          </a:xfrm>
        </p:spPr>
        <p:txBody>
          <a:bodyPr vert="horz" lIns="0" tIns="0" rIns="0" bIns="0" rtlCol="0" anchor="t" anchorCtr="0">
            <a:normAutofit/>
          </a:bodyPr>
          <a:lstStyle>
            <a:lvl1pPr>
              <a:defRPr lang="en-GB" b="0" noProof="0" dirty="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233988" y="1571625"/>
            <a:ext cx="3187700" cy="4089183"/>
          </a:xfrm>
          <a:solidFill>
            <a:schemeClr val="bg1">
              <a:lumMod val="95000"/>
            </a:schemeClr>
          </a:solidFill>
          <a:ln w="50800">
            <a:solidFill>
              <a:srgbClr val="FFFFFF"/>
            </a:solidFill>
            <a:miter lim="800000"/>
          </a:ln>
          <a:effectLst>
            <a:outerShdw blurRad="88900" dist="38100" dir="5400000" sx="101000" sy="101000" algn="l" rotWithShape="0">
              <a:prstClr val="black">
                <a:alpha val="30000"/>
              </a:prstClr>
            </a:outerShdw>
          </a:effectLst>
        </p:spPr>
        <p:txBody>
          <a:bodyPr>
            <a:normAutofit/>
          </a:bodyPr>
          <a:lstStyle>
            <a:lvl1pPr marL="285750" indent="-285750">
              <a:buFont typeface="Arial" pitchFamily="34" charset="0"/>
              <a:buChar char="•"/>
              <a:defRPr sz="1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To insert an MEC image, on the MEC tab, click MEC Images. To insert a picture from your files, click the icon in the centre of the placeholder.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968" y="1571625"/>
            <a:ext cx="4140001" cy="4089183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0" indent="0">
              <a:buNone/>
              <a:defRPr sz="2200">
                <a:solidFill>
                  <a:schemeClr val="tx2"/>
                </a:solidFill>
              </a:defRPr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63624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332656"/>
            <a:ext cx="5478418" cy="43204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720969" y="1571625"/>
            <a:ext cx="7693269" cy="3497916"/>
          </a:xfrm>
          <a:solidFill>
            <a:schemeClr val="bg1">
              <a:lumMod val="95000"/>
            </a:schemeClr>
          </a:solidFill>
          <a:ln w="50800">
            <a:solidFill>
              <a:srgbClr val="FFFFFF"/>
            </a:solidFill>
            <a:miter lim="800000"/>
          </a:ln>
          <a:effectLst>
            <a:outerShdw blurRad="88900" dist="38100" dir="5400000" sx="101000" sy="101000" algn="l" rotWithShape="0">
              <a:prstClr val="black">
                <a:alpha val="30000"/>
              </a:prstClr>
            </a:outerShdw>
          </a:effectLst>
        </p:spPr>
        <p:txBody>
          <a:bodyPr vert="horz" lIns="0" tIns="0" rIns="0" bIns="0" rtlCol="0">
            <a:normAutofit/>
          </a:bodyPr>
          <a:lstStyle>
            <a:lvl1pPr marL="285750" indent="-285750" algn="l">
              <a:buFont typeface="Arial" pitchFamily="34" charset="0"/>
              <a:buChar char="•"/>
              <a:defRPr lang="en-GB" sz="1200" baseline="0" noProof="0" dirty="0" smtClean="0"/>
            </a:lvl1pPr>
          </a:lstStyle>
          <a:p>
            <a:pPr marL="0" lvl="0" indent="0"/>
            <a:r>
              <a:rPr lang="en-US" noProof="0" dirty="0" smtClean="0"/>
              <a:t>To insert an MEC image, on the MEC tab, click MEC Images. To add a picture from your files, click the icon in the </a:t>
            </a:r>
            <a:r>
              <a:rPr lang="en-GB" noProof="0" dirty="0" smtClean="0"/>
              <a:t>centre</a:t>
            </a:r>
            <a:r>
              <a:rPr lang="en-US" noProof="0" dirty="0" smtClean="0"/>
              <a:t> of the placeholder.</a:t>
            </a:r>
            <a:endParaRPr lang="en-GB" noProof="0" dirty="0" smtClean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720725" y="5301208"/>
            <a:ext cx="4017963" cy="361405"/>
          </a:xfrm>
        </p:spPr>
        <p:txBody>
          <a:bodyPr>
            <a:noAutofit/>
          </a:bodyPr>
          <a:lstStyle>
            <a:lvl1pPr marL="0" indent="0">
              <a:spcBef>
                <a:spcPts val="300"/>
              </a:spcBef>
              <a:buNone/>
              <a:defRPr sz="1000" b="1"/>
            </a:lvl1pPr>
            <a:lvl2pPr marL="0" indent="0">
              <a:spcBef>
                <a:spcPts val="300"/>
              </a:spcBef>
              <a:buNone/>
              <a:defRPr sz="1000" b="1"/>
            </a:lvl2pPr>
            <a:lvl3pPr marL="0" indent="0">
              <a:spcBef>
                <a:spcPts val="300"/>
              </a:spcBef>
              <a:buNone/>
              <a:defRPr sz="1000" b="1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1000" b="1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1000" b="1"/>
            </a:lvl5pPr>
            <a:lvl6pPr>
              <a:spcBef>
                <a:spcPts val="300"/>
              </a:spcBef>
              <a:defRPr sz="1000" b="1"/>
            </a:lvl6pPr>
            <a:lvl7pPr>
              <a:spcBef>
                <a:spcPts val="300"/>
              </a:spcBef>
              <a:defRPr sz="1000" b="1"/>
            </a:lvl7pPr>
            <a:lvl8pPr>
              <a:spcBef>
                <a:spcPts val="300"/>
              </a:spcBef>
              <a:defRPr sz="1000" b="1"/>
            </a:lvl8pPr>
            <a:lvl9pPr>
              <a:spcBef>
                <a:spcPts val="300"/>
              </a:spcBef>
              <a:defRPr sz="1000" b="1"/>
            </a:lvl9pPr>
          </a:lstStyle>
          <a:p>
            <a:pPr lvl="0"/>
            <a:r>
              <a:rPr lang="en-US" dirty="0" smtClean="0"/>
              <a:t>Click to add image credits or a brief caption, up to two lines as needed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1080739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ideo with Caption - Blac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720725" y="5085184"/>
            <a:ext cx="4017963" cy="577429"/>
          </a:xfrm>
        </p:spPr>
        <p:txBody>
          <a:bodyPr>
            <a:noAutofit/>
          </a:bodyPr>
          <a:lstStyle>
            <a:lvl1pPr marL="0" indent="0">
              <a:spcBef>
                <a:spcPts val="300"/>
              </a:spcBef>
              <a:buNone/>
              <a:defRPr sz="1000" b="1"/>
            </a:lvl1pPr>
            <a:lvl2pPr marL="0" indent="0">
              <a:spcBef>
                <a:spcPts val="300"/>
              </a:spcBef>
              <a:buNone/>
              <a:defRPr sz="1000" b="1"/>
            </a:lvl2pPr>
            <a:lvl3pPr marL="0" indent="0">
              <a:spcBef>
                <a:spcPts val="300"/>
              </a:spcBef>
              <a:buNone/>
              <a:defRPr sz="1000" b="1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1000" b="1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1000" b="1"/>
            </a:lvl5pPr>
            <a:lvl6pPr>
              <a:spcBef>
                <a:spcPts val="300"/>
              </a:spcBef>
              <a:defRPr sz="1000" b="1"/>
            </a:lvl6pPr>
            <a:lvl7pPr>
              <a:spcBef>
                <a:spcPts val="300"/>
              </a:spcBef>
              <a:defRPr sz="1000" b="1"/>
            </a:lvl7pPr>
            <a:lvl8pPr>
              <a:spcBef>
                <a:spcPts val="300"/>
              </a:spcBef>
              <a:defRPr sz="1000" b="1"/>
            </a:lvl8pPr>
            <a:lvl9pPr>
              <a:spcBef>
                <a:spcPts val="300"/>
              </a:spcBef>
              <a:defRPr sz="1000" b="1"/>
            </a:lvl9pPr>
          </a:lstStyle>
          <a:p>
            <a:pPr lvl="0"/>
            <a:r>
              <a:rPr lang="en-US" dirty="0" smtClean="0"/>
              <a:t>Click to add image credits or a brief caption, up to two lines as needed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5" hasCustomPrompt="1"/>
          </p:nvPr>
        </p:nvSpPr>
        <p:spPr>
          <a:xfrm>
            <a:off x="720969" y="981075"/>
            <a:ext cx="7693269" cy="3888085"/>
          </a:xfrm>
          <a:solidFill>
            <a:schemeClr val="tx1">
              <a:lumMod val="8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126000" indent="-126000">
              <a:buNone/>
              <a:defRPr lang="en-GB" sz="1800">
                <a:solidFill>
                  <a:schemeClr val="bg1"/>
                </a:solidFill>
              </a:defRPr>
            </a:lvl1pPr>
          </a:lstStyle>
          <a:p>
            <a:pPr marL="0" lvl="0" indent="0"/>
            <a:r>
              <a:rPr lang="en-GB" dirty="0" smtClean="0"/>
              <a:t>Click icon to add a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154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ideo with Caption - Gre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720725" y="5085184"/>
            <a:ext cx="4017963" cy="577429"/>
          </a:xfrm>
        </p:spPr>
        <p:txBody>
          <a:bodyPr>
            <a:noAutofit/>
          </a:bodyPr>
          <a:lstStyle>
            <a:lvl1pPr marL="0" indent="0">
              <a:spcBef>
                <a:spcPts val="300"/>
              </a:spcBef>
              <a:buNone/>
              <a:defRPr sz="1000" b="1"/>
            </a:lvl1pPr>
            <a:lvl2pPr marL="0" indent="0">
              <a:spcBef>
                <a:spcPts val="300"/>
              </a:spcBef>
              <a:buNone/>
              <a:defRPr sz="1000" b="1"/>
            </a:lvl2pPr>
            <a:lvl3pPr marL="0" indent="0">
              <a:spcBef>
                <a:spcPts val="300"/>
              </a:spcBef>
              <a:buNone/>
              <a:defRPr sz="1000" b="1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1000" b="1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1000" b="1"/>
            </a:lvl5pPr>
            <a:lvl6pPr>
              <a:spcBef>
                <a:spcPts val="300"/>
              </a:spcBef>
              <a:defRPr sz="1000" b="1"/>
            </a:lvl6pPr>
            <a:lvl7pPr>
              <a:spcBef>
                <a:spcPts val="300"/>
              </a:spcBef>
              <a:defRPr sz="1000" b="1"/>
            </a:lvl7pPr>
            <a:lvl8pPr>
              <a:spcBef>
                <a:spcPts val="300"/>
              </a:spcBef>
              <a:defRPr sz="1000" b="1"/>
            </a:lvl8pPr>
            <a:lvl9pPr>
              <a:spcBef>
                <a:spcPts val="300"/>
              </a:spcBef>
              <a:defRPr sz="1000" b="1"/>
            </a:lvl9pPr>
          </a:lstStyle>
          <a:p>
            <a:pPr lvl="0"/>
            <a:r>
              <a:rPr lang="en-US" dirty="0" smtClean="0"/>
              <a:t>Click to add image credits or a brief caption, up to two lines as needed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  <p:sp>
        <p:nvSpPr>
          <p:cNvPr id="4" name="Media Placeholder 2"/>
          <p:cNvSpPr>
            <a:spLocks noGrp="1"/>
          </p:cNvSpPr>
          <p:nvPr>
            <p:ph type="media" sz="quarter" idx="15" hasCustomPrompt="1"/>
          </p:nvPr>
        </p:nvSpPr>
        <p:spPr>
          <a:xfrm>
            <a:off x="720969" y="981075"/>
            <a:ext cx="7693269" cy="3888085"/>
          </a:xfrm>
          <a:solidFill>
            <a:schemeClr val="tx1">
              <a:lumMod val="8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285750" indent="-285750">
              <a:buFont typeface="Arial" pitchFamily="34" charset="0"/>
              <a:buNone/>
              <a:defRPr lang="en-GB" sz="1800">
                <a:solidFill>
                  <a:schemeClr val="bg1"/>
                </a:solidFill>
              </a:defRPr>
            </a:lvl1pPr>
          </a:lstStyle>
          <a:p>
            <a:pPr marL="0" lvl="0" indent="0"/>
            <a:r>
              <a:rPr lang="en-GB" dirty="0" smtClean="0"/>
              <a:t>Click icon to add a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245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969" y="332656"/>
            <a:ext cx="5478418" cy="432049"/>
          </a:xfrm>
        </p:spPr>
        <p:txBody>
          <a:bodyPr vert="horz" lIns="0" tIns="0" rIns="0" bIns="0" rtlCol="0" anchor="t" anchorCtr="0">
            <a:normAutofit/>
          </a:bodyPr>
          <a:lstStyle>
            <a:lvl1pPr>
              <a:defRPr lang="en-GB" b="0" noProof="0" dirty="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220072" y="1571625"/>
            <a:ext cx="3187700" cy="172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171450" indent="-171450">
              <a:buFont typeface="Arial" pitchFamily="34" charset="0"/>
              <a:buChar char="•"/>
              <a:defRPr lang="en-GB" sz="1200" baseline="0" noProof="0" dirty="0"/>
            </a:lvl1pPr>
          </a:lstStyle>
          <a:p>
            <a:pPr marL="0" lvl="0" indent="0"/>
            <a:r>
              <a:rPr lang="en-GB" noProof="0" dirty="0" smtClean="0"/>
              <a:t> To insert an MEC image, select the placeholder to fill and then, on the MEC tab, click MEC Images. To insert a picture from your files, click the icon in the centre of the placeholder.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968" y="1571625"/>
            <a:ext cx="4140001" cy="4089183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0" indent="0">
              <a:buNone/>
              <a:defRPr sz="2200">
                <a:solidFill>
                  <a:schemeClr val="tx2"/>
                </a:solidFill>
              </a:defRPr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220072" y="3789040"/>
            <a:ext cx="3187700" cy="172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 smtClean="0"/>
              <a:t> Click icon to add picture</a:t>
            </a:r>
            <a:endParaRPr lang="en-GB" noProof="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5233988" y="3309924"/>
            <a:ext cx="2829600" cy="144073"/>
          </a:xfrm>
        </p:spPr>
        <p:txBody>
          <a:bodyPr tIns="36000">
            <a:noAutofit/>
          </a:bodyPr>
          <a:lstStyle>
            <a:lvl1pPr marL="0" indent="0">
              <a:spcBef>
                <a:spcPts val="0"/>
              </a:spcBef>
              <a:buNone/>
              <a:defRPr sz="700"/>
            </a:lvl1pPr>
          </a:lstStyle>
          <a:p>
            <a:pPr lvl="0"/>
            <a:r>
              <a:rPr lang="en-US" dirty="0" smtClean="0"/>
              <a:t>Click to add image credit</a:t>
            </a:r>
            <a:endParaRPr lang="en-GB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5220072" y="5525571"/>
            <a:ext cx="2829600" cy="144073"/>
          </a:xfrm>
        </p:spPr>
        <p:txBody>
          <a:bodyPr tIns="36000">
            <a:noAutofit/>
          </a:bodyPr>
          <a:lstStyle>
            <a:lvl1pPr marL="0" indent="0">
              <a:spcBef>
                <a:spcPts val="0"/>
              </a:spcBef>
              <a:buNone/>
              <a:defRPr sz="700"/>
            </a:lvl1pPr>
          </a:lstStyle>
          <a:p>
            <a:pPr lvl="0"/>
            <a:r>
              <a:rPr lang="en-US" dirty="0" smtClean="0"/>
              <a:t>Click to add image credit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791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Larg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969" y="332656"/>
            <a:ext cx="5478418" cy="43204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add title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1908175" y="1571624"/>
            <a:ext cx="3420000" cy="393192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285750" indent="-285750">
              <a:buFont typeface="Arial" pitchFamily="34" charset="0"/>
              <a:buChar char="•"/>
              <a:defRPr lang="en-GB" sz="1400" noProof="0" dirty="0" smtClean="0"/>
            </a:lvl1pPr>
          </a:lstStyle>
          <a:p>
            <a:pPr marL="0" lvl="0" indent="0"/>
            <a:r>
              <a:rPr lang="en-GB" noProof="0" dirty="0" smtClean="0"/>
              <a:t>To insert an MEC image, select the placeholder to fill and then, on the MEC tab, click MEC Images. To insert a picture from your files, click the icon in the centre of the placeholder.</a:t>
            </a:r>
            <a:endParaRPr lang="en-GB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720725" y="1571625"/>
            <a:ext cx="1042963" cy="2751008"/>
          </a:xfrm>
        </p:spPr>
        <p:txBody>
          <a:bodyPr>
            <a:noAutofit/>
          </a:bodyPr>
          <a:lstStyle>
            <a:lvl1pPr marL="0" indent="0">
              <a:spcBef>
                <a:spcPts val="300"/>
              </a:spcBef>
              <a:buNone/>
              <a:defRPr sz="1000" b="1">
                <a:solidFill>
                  <a:schemeClr val="tx2"/>
                </a:solidFill>
              </a:defRPr>
            </a:lvl1pPr>
            <a:lvl2pPr marL="0" indent="0">
              <a:spcBef>
                <a:spcPts val="300"/>
              </a:spcBef>
              <a:buNone/>
              <a:defRPr sz="1000" b="0"/>
            </a:lvl2pPr>
            <a:lvl3pPr marL="0" indent="0">
              <a:spcBef>
                <a:spcPts val="300"/>
              </a:spcBef>
              <a:buNone/>
              <a:defRPr sz="1000" b="0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1000" b="0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1000" b="0"/>
            </a:lvl5pPr>
            <a:lvl6pPr>
              <a:spcBef>
                <a:spcPts val="300"/>
              </a:spcBef>
              <a:defRPr sz="1000" b="0"/>
            </a:lvl6pPr>
            <a:lvl7pPr>
              <a:spcBef>
                <a:spcPts val="300"/>
              </a:spcBef>
              <a:defRPr sz="1000" b="0"/>
            </a:lvl7pPr>
            <a:lvl8pPr>
              <a:spcBef>
                <a:spcPts val="300"/>
              </a:spcBef>
              <a:defRPr sz="1000" b="0"/>
            </a:lvl8pPr>
            <a:lvl9pPr>
              <a:spcBef>
                <a:spcPts val="300"/>
              </a:spcBef>
              <a:defRPr sz="1000" b="0"/>
            </a:lvl9pPr>
          </a:lstStyle>
          <a:p>
            <a:pPr lvl="0"/>
            <a:r>
              <a:rPr lang="en-US" dirty="0" smtClean="0"/>
              <a:t>Click to add a brief caption here</a:t>
            </a:r>
          </a:p>
          <a:p>
            <a:pPr lvl="1"/>
            <a:endParaRPr lang="en-GB" noProof="0" dirty="0" smtClean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1908174" y="5508383"/>
            <a:ext cx="3060000" cy="144073"/>
          </a:xfrm>
        </p:spPr>
        <p:txBody>
          <a:bodyPr vert="horz" lIns="0" tIns="36000" rIns="0" bIns="0" rtlCol="0">
            <a:spAutoFit/>
          </a:bodyPr>
          <a:lstStyle>
            <a:lvl1pPr marL="0" indent="0">
              <a:buNone/>
              <a:defRPr lang="en-US" sz="700" dirty="0" smtClean="0"/>
            </a:lvl1pPr>
            <a:lvl2pPr marL="0" indent="0">
              <a:buNone/>
              <a:defRPr lang="en-US" sz="700" dirty="0" smtClean="0"/>
            </a:lvl2pPr>
            <a:lvl3pPr marL="0" indent="0">
              <a:buNone/>
              <a:defRPr lang="en-US" sz="700" dirty="0" smtClean="0"/>
            </a:lvl3pPr>
            <a:lvl4pPr marL="0" indent="0">
              <a:buFont typeface="Arial" pitchFamily="34" charset="0"/>
              <a:buNone/>
              <a:defRPr lang="en-US" sz="700" dirty="0" smtClean="0"/>
            </a:lvl4pPr>
            <a:lvl5pPr marL="0" indent="0">
              <a:buFont typeface="Arial" pitchFamily="34" charset="0"/>
              <a:buNone/>
              <a:defRPr lang="en-US" sz="700" dirty="0" smtClean="0"/>
            </a:lvl5pPr>
            <a:lvl6pPr marL="0" indent="0">
              <a:buFont typeface="Arial" pitchFamily="34" charset="0"/>
              <a:buNone/>
              <a:defRPr lang="en-US" sz="700" noProof="0" dirty="0" smtClean="0"/>
            </a:lvl6pPr>
            <a:lvl7pPr marL="0" indent="0">
              <a:buFont typeface="Arial" pitchFamily="34" charset="0"/>
              <a:buNone/>
              <a:defRPr lang="en-US" sz="700" noProof="0" dirty="0" smtClean="0"/>
            </a:lvl7pPr>
            <a:lvl8pPr marL="0" indent="0">
              <a:buFont typeface="Arial" pitchFamily="34" charset="0"/>
              <a:buNone/>
              <a:defRPr lang="en-US" sz="700" noProof="0" dirty="0" smtClean="0"/>
            </a:lvl8pPr>
            <a:lvl9pPr marL="0" indent="0">
              <a:buFont typeface="Arial" pitchFamily="34" charset="0"/>
              <a:buNone/>
              <a:defRPr lang="en-GB" sz="700" noProof="0" dirty="0" smtClean="0"/>
            </a:lvl9pPr>
          </a:lstStyle>
          <a:p>
            <a:pPr marL="0" lvl="0" indent="0">
              <a:spcBef>
                <a:spcPts val="0"/>
              </a:spcBef>
            </a:pPr>
            <a:r>
              <a:rPr lang="en-US" dirty="0" smtClean="0"/>
              <a:t>Click to add image credits</a:t>
            </a:r>
            <a:endParaRPr lang="en-GB" noProof="0" dirty="0" smtClean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5608160" y="1571624"/>
            <a:ext cx="2808765" cy="393192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285750" indent="-285750">
              <a:buFont typeface="Arial" pitchFamily="34" charset="0"/>
              <a:buChar char="•"/>
              <a:defRPr lang="en-GB" sz="1400" noProof="0" dirty="0" smtClean="0"/>
            </a:lvl1pPr>
          </a:lstStyle>
          <a:p>
            <a:pPr marL="0" lvl="0" indent="0"/>
            <a:r>
              <a:rPr lang="en-US" noProof="0" dirty="0" smtClean="0"/>
              <a:t> Click icon to add picture</a:t>
            </a:r>
            <a:endParaRPr lang="en-GB" noProof="0" dirty="0" smtClean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608160" y="5508383"/>
            <a:ext cx="2448000" cy="144073"/>
          </a:xfrm>
        </p:spPr>
        <p:txBody>
          <a:bodyPr vert="horz" wrap="square" lIns="0" tIns="36000" rIns="0" bIns="0" rtlCol="0">
            <a:spAutoFit/>
          </a:bodyPr>
          <a:lstStyle>
            <a:lvl1pPr marL="0" indent="0">
              <a:buNone/>
              <a:defRPr lang="en-US" sz="700" dirty="0" smtClean="0"/>
            </a:lvl1pPr>
            <a:lvl2pPr marL="0" indent="0">
              <a:buNone/>
              <a:defRPr lang="en-US" sz="700" dirty="0" smtClean="0"/>
            </a:lvl2pPr>
            <a:lvl3pPr marL="0" indent="0">
              <a:buNone/>
              <a:defRPr lang="en-US" sz="700" dirty="0" smtClean="0"/>
            </a:lvl3pPr>
            <a:lvl4pPr marL="0" indent="0">
              <a:buFont typeface="Arial" pitchFamily="34" charset="0"/>
              <a:buNone/>
              <a:defRPr lang="en-US" sz="700" dirty="0" smtClean="0"/>
            </a:lvl4pPr>
            <a:lvl5pPr marL="0" indent="0">
              <a:buFont typeface="Arial" pitchFamily="34" charset="0"/>
              <a:buNone/>
              <a:defRPr lang="en-US" sz="700" dirty="0" smtClean="0"/>
            </a:lvl5pPr>
            <a:lvl6pPr marL="0" indent="0">
              <a:buFont typeface="Arial" pitchFamily="34" charset="0"/>
              <a:buNone/>
              <a:defRPr lang="en-US" sz="700" noProof="0" dirty="0" smtClean="0"/>
            </a:lvl6pPr>
            <a:lvl7pPr marL="0" indent="0">
              <a:buFont typeface="Arial" pitchFamily="34" charset="0"/>
              <a:buNone/>
              <a:defRPr lang="en-US" sz="700" noProof="0" dirty="0" smtClean="0"/>
            </a:lvl7pPr>
            <a:lvl8pPr marL="0" indent="0">
              <a:buFont typeface="Arial" pitchFamily="34" charset="0"/>
              <a:buNone/>
              <a:defRPr lang="en-US" sz="700" noProof="0" dirty="0" smtClean="0"/>
            </a:lvl8pPr>
            <a:lvl9pPr marL="0" indent="0">
              <a:buFont typeface="Arial" pitchFamily="34" charset="0"/>
              <a:buNone/>
              <a:defRPr lang="en-GB" sz="700" noProof="0" dirty="0" smtClean="0"/>
            </a:lvl9pPr>
          </a:lstStyle>
          <a:p>
            <a:pPr marL="0" lvl="0" indent="0">
              <a:spcBef>
                <a:spcPts val="0"/>
              </a:spcBef>
            </a:pPr>
            <a:r>
              <a:rPr lang="en-US" dirty="0" smtClean="0"/>
              <a:t>Click to add image credits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2743409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633544" y="981075"/>
            <a:ext cx="3780000" cy="2124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171450" indent="-171450">
              <a:buFont typeface="Arial" pitchFamily="34" charset="0"/>
              <a:buChar char="•"/>
              <a:defRPr lang="en-GB" sz="1200" noProof="0" dirty="0"/>
            </a:lvl1pPr>
          </a:lstStyle>
          <a:p>
            <a:pPr marL="0" lvl="0" indent="0"/>
            <a:r>
              <a:rPr lang="en-US" noProof="0" dirty="0" smtClean="0"/>
              <a:t> Click icon to add picture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633544" y="3392160"/>
            <a:ext cx="3780000" cy="2124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 smtClean="0"/>
              <a:t> Click icon to add picture</a:t>
            </a:r>
            <a:endParaRPr lang="en-GB" noProof="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633544" y="3121655"/>
            <a:ext cx="3420000" cy="144073"/>
          </a:xfrm>
        </p:spPr>
        <p:txBody>
          <a:bodyPr tIns="36000">
            <a:noAutofit/>
          </a:bodyPr>
          <a:lstStyle>
            <a:lvl1pPr marL="0" indent="0">
              <a:spcBef>
                <a:spcPts val="0"/>
              </a:spcBef>
              <a:buNone/>
              <a:defRPr sz="700"/>
            </a:lvl1pPr>
          </a:lstStyle>
          <a:p>
            <a:pPr lvl="0"/>
            <a:r>
              <a:rPr lang="en-US" dirty="0" smtClean="0"/>
              <a:t>Click to add image credit</a:t>
            </a:r>
            <a:endParaRPr lang="en-GB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4633544" y="5518847"/>
            <a:ext cx="3420000" cy="144073"/>
          </a:xfrm>
        </p:spPr>
        <p:txBody>
          <a:bodyPr tIns="36000">
            <a:noAutofit/>
          </a:bodyPr>
          <a:lstStyle>
            <a:lvl1pPr marL="0" indent="0">
              <a:spcBef>
                <a:spcPts val="0"/>
              </a:spcBef>
              <a:buNone/>
              <a:defRPr sz="700"/>
            </a:lvl1pPr>
          </a:lstStyle>
          <a:p>
            <a:pPr lvl="0"/>
            <a:r>
              <a:rPr lang="en-US" dirty="0" smtClean="0"/>
              <a:t>Click to add image credit</a:t>
            </a:r>
            <a:endParaRPr lang="en-GB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20725" y="981075"/>
            <a:ext cx="3780000" cy="2124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>
            <a:normAutofit/>
          </a:bodyPr>
          <a:lstStyle>
            <a:lvl1pPr marL="171450" indent="-171450">
              <a:buFont typeface="Arial" pitchFamily="34" charset="0"/>
              <a:buChar char="•"/>
              <a:defRPr lang="en-GB" sz="1200" noProof="0" dirty="0"/>
            </a:lvl1pPr>
          </a:lstStyle>
          <a:p>
            <a:pPr marL="0" lvl="0" indent="0"/>
            <a:r>
              <a:rPr lang="en-GB" noProof="0" dirty="0" smtClean="0"/>
              <a:t>To insert an MEC image, select the placeholder to fill and then, on the MEC tab, click MEC Images. To insert a picture from your files, click the icon in the centre of the placeholder.</a:t>
            </a:r>
            <a:endParaRPr lang="en-GB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720725" y="3392160"/>
            <a:ext cx="3780000" cy="2124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>
            <a:normAutofit/>
          </a:bodyPr>
          <a:lstStyle>
            <a:lvl1pPr marL="171450" indent="-171450">
              <a:buFont typeface="Arial" pitchFamily="34" charset="0"/>
              <a:buChar char="•"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 smtClean="0"/>
              <a:t> Click icon to add picture</a:t>
            </a:r>
            <a:endParaRPr lang="en-GB" noProof="0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720725" y="3121655"/>
            <a:ext cx="3420000" cy="144073"/>
          </a:xfrm>
        </p:spPr>
        <p:txBody>
          <a:bodyPr tIns="36000">
            <a:noAutofit/>
          </a:bodyPr>
          <a:lstStyle>
            <a:lvl1pPr marL="0" indent="0">
              <a:spcBef>
                <a:spcPts val="0"/>
              </a:spcBef>
              <a:buNone/>
              <a:defRPr sz="700"/>
            </a:lvl1pPr>
          </a:lstStyle>
          <a:p>
            <a:pPr lvl="0"/>
            <a:r>
              <a:rPr lang="en-US" dirty="0" smtClean="0"/>
              <a:t>Click to add image credit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9" hasCustomPrompt="1"/>
          </p:nvPr>
        </p:nvSpPr>
        <p:spPr>
          <a:xfrm>
            <a:off x="720725" y="5518540"/>
            <a:ext cx="3420000" cy="144073"/>
          </a:xfrm>
        </p:spPr>
        <p:txBody>
          <a:bodyPr tIns="36000">
            <a:noAutofit/>
          </a:bodyPr>
          <a:lstStyle>
            <a:lvl1pPr marL="0" indent="0">
              <a:spcBef>
                <a:spcPts val="0"/>
              </a:spcBef>
              <a:buNone/>
              <a:defRPr sz="700"/>
            </a:lvl1pPr>
          </a:lstStyle>
          <a:p>
            <a:pPr lvl="0"/>
            <a:r>
              <a:rPr lang="en-US" dirty="0" smtClean="0"/>
              <a:t>Click to add image credit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896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ee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5029200" tIns="0" rIns="0" bIns="0" rtlCol="0" anchor="ctr" anchorCtr="0">
            <a:normAutofit/>
          </a:bodyPr>
          <a:lstStyle>
            <a:lvl1pPr marL="285750" indent="-285750">
              <a:spcBef>
                <a:spcPts val="0"/>
              </a:spcBef>
              <a:buFont typeface="Arial" pitchFamily="34" charset="0"/>
              <a:buChar char="•"/>
              <a:defRPr lang="en-GB" sz="1600" dirty="0"/>
            </a:lvl1pPr>
          </a:lstStyle>
          <a:p>
            <a:pPr marL="0" lvl="0" indent="0"/>
            <a:r>
              <a:rPr lang="en-GB" noProof="0" dirty="0" smtClean="0"/>
              <a:t>To insert an MEC image, on the MEC tab, click MEC Images. To insert a picture from your files, click the icon in the centre of the placeholder.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735387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eed Picture with Small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5486400" tIns="0" rIns="0" bIns="0" rtlCol="0" anchor="ctr" anchorCtr="0">
            <a:normAutofit/>
          </a:bodyPr>
          <a:lstStyle>
            <a:lvl1pPr>
              <a:defRPr lang="en-GB" sz="1400" noProof="0" dirty="0" smtClean="0"/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noProof="0" dirty="0" smtClean="0"/>
              <a:t>To insert an MEC image, on the MEC tab, click MEC Images. To insert a picture from your files, click the icon in the centre of the placeholder.</a:t>
            </a:r>
            <a:br>
              <a:rPr lang="en-GB" noProof="0" dirty="0" smtClean="0"/>
            </a:br>
            <a:r>
              <a:rPr lang="en-GB" noProof="0" dirty="0" smtClean="0"/>
              <a:t>If other content on the slide disappears when you replace an image, on the MEC tab, click Reset Slide.</a:t>
            </a:r>
          </a:p>
        </p:txBody>
      </p:sp>
      <p:sp>
        <p:nvSpPr>
          <p:cNvPr id="8" name="Text Placeholder 7"/>
          <p:cNvSpPr>
            <a:spLocks noGrp="1" noChangeAspect="1"/>
          </p:cNvSpPr>
          <p:nvPr>
            <p:ph type="body" sz="quarter" idx="11" hasCustomPrompt="1"/>
          </p:nvPr>
        </p:nvSpPr>
        <p:spPr>
          <a:xfrm>
            <a:off x="503728" y="441598"/>
            <a:ext cx="1620000" cy="1619250"/>
          </a:xfrm>
          <a:prstGeom prst="ellipse">
            <a:avLst/>
          </a:prstGeom>
          <a:solidFill>
            <a:schemeClr val="bg1"/>
          </a:solidFill>
        </p:spPr>
        <p:txBody>
          <a:bodyPr tIns="36000" bIns="36000" anchor="ctr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 b="1">
                <a:solidFill>
                  <a:schemeClr val="tx2"/>
                </a:solidFill>
              </a:defRPr>
            </a:lvl1pPr>
            <a:lvl2pPr marL="0" indent="0">
              <a:spcBef>
                <a:spcPts val="300"/>
              </a:spcBef>
              <a:buNone/>
              <a:defRPr sz="1200"/>
            </a:lvl2pPr>
            <a:lvl3pPr marL="0" indent="0">
              <a:spcBef>
                <a:spcPts val="300"/>
              </a:spcBef>
              <a:buNone/>
              <a:defRPr sz="1200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1200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1200"/>
            </a:lvl5pPr>
            <a:lvl6pPr marL="0" indent="0">
              <a:spcBef>
                <a:spcPts val="300"/>
              </a:spcBef>
              <a:buFont typeface="Arial" pitchFamily="34" charset="0"/>
              <a:buNone/>
              <a:defRPr sz="1200"/>
            </a:lvl6pPr>
            <a:lvl7pPr marL="0" indent="0">
              <a:spcBef>
                <a:spcPts val="300"/>
              </a:spcBef>
              <a:buFont typeface="Arial" pitchFamily="34" charset="0"/>
              <a:buNone/>
              <a:defRPr sz="1200"/>
            </a:lvl7pPr>
            <a:lvl8pPr marL="0" indent="0">
              <a:spcBef>
                <a:spcPts val="300"/>
              </a:spcBef>
              <a:buFont typeface="Arial" pitchFamily="34" charset="0"/>
              <a:buNone/>
              <a:defRPr sz="1200"/>
            </a:lvl8pPr>
            <a:lvl9pPr marL="0" indent="0">
              <a:spcBef>
                <a:spcPts val="300"/>
              </a:spcBef>
              <a:buFont typeface="Arial" pitchFamily="34" charset="0"/>
              <a:buNone/>
              <a:defRPr sz="1200"/>
            </a:lvl9pPr>
          </a:lstStyle>
          <a:p>
            <a:pPr lvl="0"/>
            <a:r>
              <a:rPr lang="en-US" dirty="0" smtClean="0"/>
              <a:t>Click to type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41368736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eed Picture with Medium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5486400" tIns="0" rIns="0" bIns="0" rtlCol="0" anchor="ctr" anchorCtr="0">
            <a:normAutofit/>
          </a:bodyPr>
          <a:lstStyle>
            <a:lvl1pPr>
              <a:defRPr lang="en-GB" sz="1400" noProof="0" dirty="0" smtClean="0"/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noProof="0" dirty="0" smtClean="0"/>
              <a:t>To insert an MEC image, on the MEC tab, click MEC Images. To insert a picture from your files, click the icon in the centre of the placeholder.</a:t>
            </a:r>
            <a:br>
              <a:rPr lang="en-GB" noProof="0" dirty="0" smtClean="0"/>
            </a:br>
            <a:r>
              <a:rPr lang="en-GB" noProof="0" dirty="0" smtClean="0"/>
              <a:t>If other content on the slide disappears when you replace an image, on the MEC tab, click Reset Slide.</a:t>
            </a:r>
          </a:p>
        </p:txBody>
      </p:sp>
      <p:sp>
        <p:nvSpPr>
          <p:cNvPr id="8" name="Text Placeholder 7"/>
          <p:cNvSpPr>
            <a:spLocks noGrp="1" noChangeAspect="1"/>
          </p:cNvSpPr>
          <p:nvPr>
            <p:ph type="body" sz="quarter" idx="11" hasCustomPrompt="1"/>
          </p:nvPr>
        </p:nvSpPr>
        <p:spPr>
          <a:xfrm>
            <a:off x="503728" y="441598"/>
            <a:ext cx="2340414" cy="2339330"/>
          </a:xfrm>
          <a:prstGeom prst="ellipse">
            <a:avLst/>
          </a:prstGeom>
          <a:solidFill>
            <a:schemeClr val="bg1"/>
          </a:solidFill>
        </p:spPr>
        <p:txBody>
          <a:bodyPr tIns="90000" bIns="90000" anchor="ctr" anchorCtr="0">
            <a:noAutofit/>
          </a:bodyPr>
          <a:lstStyle>
            <a:lvl1pPr marL="0" indent="0">
              <a:spcBef>
                <a:spcPts val="300"/>
              </a:spcBef>
              <a:buNone/>
              <a:defRPr sz="1800" b="1">
                <a:solidFill>
                  <a:schemeClr val="tx2"/>
                </a:solidFill>
              </a:defRPr>
            </a:lvl1pPr>
            <a:lvl2pPr marL="0" indent="0">
              <a:spcBef>
                <a:spcPts val="300"/>
              </a:spcBef>
              <a:buNone/>
              <a:defRPr sz="1800"/>
            </a:lvl2pPr>
            <a:lvl3pPr marL="0" indent="0">
              <a:spcBef>
                <a:spcPts val="300"/>
              </a:spcBef>
              <a:buNone/>
              <a:defRPr sz="1800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1800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1800"/>
            </a:lvl5pPr>
            <a:lvl6pPr marL="0" indent="0">
              <a:spcBef>
                <a:spcPts val="300"/>
              </a:spcBef>
              <a:buFont typeface="Arial" pitchFamily="34" charset="0"/>
              <a:buNone/>
              <a:defRPr sz="1800"/>
            </a:lvl6pPr>
            <a:lvl7pPr marL="0" indent="0">
              <a:spcBef>
                <a:spcPts val="300"/>
              </a:spcBef>
              <a:buFont typeface="Arial" pitchFamily="34" charset="0"/>
              <a:buNone/>
              <a:defRPr sz="1800"/>
            </a:lvl7pPr>
            <a:lvl8pPr marL="0" indent="0">
              <a:spcBef>
                <a:spcPts val="300"/>
              </a:spcBef>
              <a:buFont typeface="Arial" pitchFamily="34" charset="0"/>
              <a:buNone/>
              <a:defRPr sz="1800"/>
            </a:lvl8pPr>
            <a:lvl9pPr marL="0" indent="0">
              <a:spcBef>
                <a:spcPts val="300"/>
              </a:spcBef>
              <a:buFont typeface="Arial" pitchFamily="34" charset="0"/>
              <a:buNone/>
              <a:defRPr sz="1800"/>
            </a:lvl9pPr>
          </a:lstStyle>
          <a:p>
            <a:pPr lvl="0"/>
            <a:r>
              <a:rPr lang="en-US" dirty="0" smtClean="0"/>
              <a:t>Click to type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1241807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eed Picture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5486400" tIns="0" rIns="0" bIns="0" rtlCol="0" anchor="ctr" anchorCtr="0">
            <a:normAutofit/>
          </a:bodyPr>
          <a:lstStyle>
            <a:lvl1pPr>
              <a:defRPr lang="en-GB" sz="1400" noProof="0" dirty="0" smtClean="0"/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noProof="0" dirty="0" smtClean="0"/>
              <a:t>To insert an MEC image, on the MEC tab, click MEC Images. To insert a picture from your files, click the icon in the centre of the placeholder.</a:t>
            </a:r>
            <a:br>
              <a:rPr lang="en-GB" noProof="0" dirty="0" smtClean="0"/>
            </a:br>
            <a:r>
              <a:rPr lang="en-GB" noProof="0" dirty="0" smtClean="0"/>
              <a:t>If other content on the slide disappears when you replace an image, on the MEC tab, click Reset Slide.</a:t>
            </a:r>
          </a:p>
        </p:txBody>
      </p:sp>
      <p:sp>
        <p:nvSpPr>
          <p:cNvPr id="8" name="Text Placeholder 7"/>
          <p:cNvSpPr>
            <a:spLocks noGrp="1" noChangeAspect="1"/>
          </p:cNvSpPr>
          <p:nvPr>
            <p:ph type="body" sz="quarter" idx="11" hasCustomPrompt="1"/>
          </p:nvPr>
        </p:nvSpPr>
        <p:spPr>
          <a:xfrm>
            <a:off x="709943" y="1269000"/>
            <a:ext cx="4322002" cy="4320000"/>
          </a:xfrm>
          <a:prstGeom prst="ellipse">
            <a:avLst/>
          </a:prstGeom>
          <a:solidFill>
            <a:schemeClr val="bg1"/>
          </a:solidFill>
        </p:spPr>
        <p:txBody>
          <a:bodyPr tIns="360000" bIns="360000" anchor="ctr" anchorCtr="0">
            <a:noAutofit/>
          </a:bodyPr>
          <a:lstStyle>
            <a:lvl1pPr marL="0" indent="0">
              <a:spcBef>
                <a:spcPts val="300"/>
              </a:spcBef>
              <a:buNone/>
              <a:defRPr sz="2200" b="1">
                <a:solidFill>
                  <a:schemeClr val="tx2"/>
                </a:solidFill>
              </a:defRPr>
            </a:lvl1pPr>
            <a:lvl2pPr marL="0" indent="0">
              <a:spcBef>
                <a:spcPts val="300"/>
              </a:spcBef>
              <a:buNone/>
              <a:defRPr sz="2200"/>
            </a:lvl2pPr>
            <a:lvl3pPr marL="0" indent="0">
              <a:spcBef>
                <a:spcPts val="300"/>
              </a:spcBef>
              <a:buNone/>
              <a:defRPr sz="2200"/>
            </a:lvl3pPr>
            <a:lvl4pPr marL="0" indent="0">
              <a:spcBef>
                <a:spcPts val="300"/>
              </a:spcBef>
              <a:buFont typeface="Arial" pitchFamily="34" charset="0"/>
              <a:buNone/>
              <a:defRPr sz="2200"/>
            </a:lvl4pPr>
            <a:lvl5pPr marL="0" indent="0">
              <a:spcBef>
                <a:spcPts val="300"/>
              </a:spcBef>
              <a:buFont typeface="Arial" pitchFamily="34" charset="0"/>
              <a:buNone/>
              <a:defRPr sz="2200"/>
            </a:lvl5pPr>
            <a:lvl6pPr marL="0" indent="0">
              <a:spcBef>
                <a:spcPts val="300"/>
              </a:spcBef>
              <a:buFont typeface="Arial" pitchFamily="34" charset="0"/>
              <a:buNone/>
              <a:defRPr sz="2200"/>
            </a:lvl6pPr>
            <a:lvl7pPr marL="0" indent="0">
              <a:spcBef>
                <a:spcPts val="300"/>
              </a:spcBef>
              <a:buFont typeface="Arial" pitchFamily="34" charset="0"/>
              <a:buNone/>
              <a:defRPr sz="2200"/>
            </a:lvl7pPr>
            <a:lvl8pPr marL="0" indent="0">
              <a:spcBef>
                <a:spcPts val="300"/>
              </a:spcBef>
              <a:buFont typeface="Arial" pitchFamily="34" charset="0"/>
              <a:buNone/>
              <a:defRPr sz="2200"/>
            </a:lvl8pPr>
            <a:lvl9pPr marL="0" indent="0">
              <a:spcBef>
                <a:spcPts val="300"/>
              </a:spcBef>
              <a:buFont typeface="Arial" pitchFamily="34" charset="0"/>
              <a:buNone/>
              <a:defRPr sz="2200"/>
            </a:lvl9pPr>
          </a:lstStyle>
          <a:p>
            <a:pPr lvl="0"/>
            <a:r>
              <a:rPr lang="en-US" dirty="0" smtClean="0"/>
              <a:t>Click to type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26752634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eed Pictur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5486400" tIns="0" rIns="0" bIns="0" rtlCol="0" anchor="ctr" anchorCtr="0">
            <a:normAutofit/>
          </a:bodyPr>
          <a:lstStyle>
            <a:lvl1pPr>
              <a:defRPr lang="en-GB" sz="1400" noProof="0" dirty="0" smtClean="0"/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noProof="0" dirty="0" smtClean="0"/>
              <a:t>To insert an MEC image, on the MEC tab, click MEC Images. To insert a picture from your files, click the icon in the centre of the placeholder.</a:t>
            </a:r>
            <a:br>
              <a:rPr lang="en-GB" noProof="0" dirty="0" smtClean="0"/>
            </a:br>
            <a:r>
              <a:rPr lang="en-GB" noProof="0" dirty="0" smtClean="0"/>
              <a:t>If other content on the slide disappears when you replace an image, on the MEC tab, click Reset Slide.</a:t>
            </a:r>
          </a:p>
        </p:txBody>
      </p:sp>
      <p:sp>
        <p:nvSpPr>
          <p:cNvPr id="3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5580112" y="5157192"/>
            <a:ext cx="3096344" cy="92333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en-US" sz="1800" kern="120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1pPr>
            <a:lvl2pPr marL="0" indent="0">
              <a:spcBef>
                <a:spcPts val="0"/>
              </a:spcBef>
              <a:buNone/>
              <a:defRPr lang="en-US" sz="1800" kern="120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2pPr>
            <a:lvl3pPr marL="0" indent="0">
              <a:spcBef>
                <a:spcPts val="0"/>
              </a:spcBef>
              <a:buNone/>
              <a:defRPr lang="en-US" sz="1800" kern="120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3pPr>
            <a:lvl4pPr marL="0" indent="0">
              <a:spcBef>
                <a:spcPts val="0"/>
              </a:spcBef>
              <a:buFont typeface="Arial" pitchFamily="34" charset="0"/>
              <a:buNone/>
              <a:defRPr lang="en-US" sz="1800" kern="120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4pPr>
            <a:lvl5pPr marL="0" indent="0">
              <a:spcBef>
                <a:spcPts val="0"/>
              </a:spcBef>
              <a:buFont typeface="Arial" pitchFamily="34" charset="0"/>
              <a:buNone/>
              <a:defRPr lang="en-US" sz="1800" kern="120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5pPr>
            <a:lvl6pPr>
              <a:spcBef>
                <a:spcPts val="0"/>
              </a:spcBef>
              <a:defRPr lang="en-US" sz="1800" kern="1200" noProof="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6pPr>
            <a:lvl7pPr>
              <a:spcBef>
                <a:spcPts val="0"/>
              </a:spcBef>
              <a:defRPr lang="en-US" sz="1800" kern="1200" noProof="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7pPr>
            <a:lvl8pPr>
              <a:spcBef>
                <a:spcPts val="0"/>
              </a:spcBef>
              <a:defRPr lang="en-US" sz="1800" kern="1200" noProof="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8pPr>
            <a:lvl9pPr>
              <a:spcBef>
                <a:spcPts val="0"/>
              </a:spcBef>
              <a:defRPr lang="en-GB" sz="1800" kern="1200" noProof="0" dirty="0" smtClean="0">
                <a:solidFill>
                  <a:schemeClr val="bg1"/>
                </a:solidFill>
                <a:latin typeface="Corbel" pitchFamily="34" charset="0"/>
                <a:ea typeface="+mn-ea"/>
                <a:cs typeface="+mn-cs"/>
              </a:defRPr>
            </a:lvl9pPr>
          </a:lstStyle>
          <a:p>
            <a:pPr lvl="0"/>
            <a:r>
              <a:rPr lang="en-US" dirty="0" smtClean="0"/>
              <a:t>Click to add a caption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39082906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se Study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5486400" tIns="0" rIns="0" bIns="0" rtlCol="0" anchor="ctr" anchorCtr="0">
            <a:normAutofit/>
          </a:bodyPr>
          <a:lstStyle>
            <a:lvl1pPr>
              <a:defRPr lang="en-GB" sz="1400" noProof="0" dirty="0" smtClean="0"/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GB" noProof="0" dirty="0" smtClean="0"/>
              <a:t>To insert an MEC image, on the MEC tab, click MEC Images. To insert a picture from your files, click the icon in the centre of the placeholder.</a:t>
            </a:r>
            <a:br>
              <a:rPr lang="en-GB" noProof="0" dirty="0" smtClean="0"/>
            </a:br>
            <a:r>
              <a:rPr lang="en-GB" noProof="0" dirty="0" smtClean="0"/>
              <a:t>If other content on the slide disappears when you replace an image, on the MEC tab, click Reset Slide.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 flipH="1">
            <a:off x="-2196752" y="116632"/>
            <a:ext cx="6263713" cy="6264696"/>
          </a:xfrm>
          <a:prstGeom prst="chord">
            <a:avLst>
              <a:gd name="adj1" fmla="val 4333774"/>
              <a:gd name="adj2" fmla="val 17275395"/>
            </a:avLst>
          </a:prstGeom>
          <a:solidFill>
            <a:schemeClr val="bg1"/>
          </a:solidFill>
        </p:spPr>
        <p:txBody>
          <a:bodyPr lIns="1620000" tIns="720000" rIns="360000">
            <a:normAutofit/>
          </a:bodyPr>
          <a:lstStyle>
            <a:lvl1pPr marL="0" indent="0">
              <a:spcAft>
                <a:spcPts val="1800"/>
              </a:spcAft>
              <a:buNone/>
              <a:defRPr sz="2400">
                <a:solidFill>
                  <a:schemeClr val="tx2"/>
                </a:solidFill>
              </a:defRPr>
            </a:lvl1pPr>
            <a:lvl2pPr marL="0" indent="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  <a:defRPr sz="1000"/>
            </a:lvl2pPr>
            <a:lvl3pPr marL="0" indent="0">
              <a:spcBef>
                <a:spcPts val="400"/>
              </a:spcBef>
              <a:spcAft>
                <a:spcPts val="0"/>
              </a:spcAft>
              <a:buNone/>
              <a:defRPr sz="1000">
                <a:solidFill>
                  <a:schemeClr val="tx2"/>
                </a:solidFill>
              </a:defRPr>
            </a:lvl3pPr>
            <a:lvl4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4pPr>
            <a:lvl5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5pPr>
            <a:lvl6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6pPr>
            <a:lvl7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7pPr>
            <a:lvl8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8pPr>
            <a:lvl9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noProof="0" dirty="0" smtClean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349904" y="260648"/>
            <a:ext cx="1485792" cy="36004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00" b="1" cap="all" baseline="0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buNone/>
              <a:defRPr sz="1000">
                <a:solidFill>
                  <a:schemeClr val="tx2"/>
                </a:solidFill>
              </a:defRPr>
            </a:lvl2pPr>
            <a:lvl3pPr marL="0" indent="0">
              <a:spcBef>
                <a:spcPts val="0"/>
              </a:spcBef>
              <a:buNone/>
              <a:defRPr lang="en-US" sz="1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>
              <a:spcBef>
                <a:spcPts val="0"/>
              </a:spcBef>
              <a:buFont typeface="Arial" pitchFamily="34" charset="0"/>
              <a:buNone/>
              <a:defRPr lang="en-US" sz="1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0" indent="0">
              <a:spcBef>
                <a:spcPts val="0"/>
              </a:spcBef>
              <a:buFont typeface="Arial" pitchFamily="34" charset="0"/>
              <a:buNone/>
              <a:defRPr lang="en-US" sz="1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>
              <a:spcBef>
                <a:spcPts val="0"/>
              </a:spcBef>
              <a:defRPr lang="en-US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>
              <a:spcBef>
                <a:spcPts val="0"/>
              </a:spcBef>
              <a:defRPr lang="en-US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>
              <a:spcBef>
                <a:spcPts val="0"/>
              </a:spcBef>
              <a:defRPr lang="en-US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>
              <a:spcBef>
                <a:spcPts val="0"/>
              </a:spcBef>
              <a:defRPr lang="en-GB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noProof="0" dirty="0" smtClean="0"/>
          </a:p>
        </p:txBody>
      </p:sp>
    </p:spTree>
    <p:extLst>
      <p:ext uri="{BB962C8B-B14F-4D97-AF65-F5344CB8AC3E}">
        <p14:creationId xmlns:p14="http://schemas.microsoft.com/office/powerpoint/2010/main" val="28859065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se Study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-900608" y="2996952"/>
            <a:ext cx="3600000" cy="360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 anchor="t" anchorCtr="1">
            <a:normAutofit/>
          </a:bodyPr>
          <a:lstStyle>
            <a:lvl1pPr marL="171450" indent="-171450" algn="l">
              <a:spcBef>
                <a:spcPts val="0"/>
              </a:spcBef>
              <a:buFont typeface="Arial" pitchFamily="34" charset="0"/>
              <a:buChar char="•"/>
              <a:defRPr lang="en-GB" sz="1100" baseline="0" dirty="0"/>
            </a:lvl1pPr>
          </a:lstStyle>
          <a:p>
            <a:pPr marL="0" lvl="0" indent="0"/>
            <a:r>
              <a:rPr lang="en-GB" noProof="0" dirty="0" smtClean="0"/>
              <a:t>To insert an MEC image, select the placeholder to fill and then, on the MEC tab, click MEC Images. To insert a picture from your files, click the icon in the centre of the placeholder.</a:t>
            </a:r>
            <a:endParaRPr lang="en-GB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 flipH="1">
            <a:off x="3131840" y="1916832"/>
            <a:ext cx="2664296" cy="4464496"/>
          </a:xfrm>
          <a:prstGeom prst="rect">
            <a:avLst/>
          </a:prstGeom>
          <a:noFill/>
        </p:spPr>
        <p:txBody>
          <a:bodyPr lIns="0" tIns="0" rIns="0">
            <a:normAutofit/>
          </a:bodyPr>
          <a:lstStyle>
            <a:lvl1pPr marL="0" indent="0">
              <a:spcAft>
                <a:spcPts val="1800"/>
              </a:spcAft>
              <a:buNone/>
              <a:defRPr sz="2400">
                <a:solidFill>
                  <a:schemeClr val="tx2"/>
                </a:solidFill>
              </a:defRPr>
            </a:lvl1pPr>
            <a:lvl2pPr marL="0" indent="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  <a:defRPr sz="1000"/>
            </a:lvl2pPr>
            <a:lvl3pPr marL="0" indent="0">
              <a:spcBef>
                <a:spcPts val="400"/>
              </a:spcBef>
              <a:spcAft>
                <a:spcPts val="0"/>
              </a:spcAft>
              <a:buNone/>
              <a:defRPr sz="1000">
                <a:solidFill>
                  <a:schemeClr val="tx2"/>
                </a:solidFill>
              </a:defRPr>
            </a:lvl3pPr>
            <a:lvl4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4pPr>
            <a:lvl5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5pPr>
            <a:lvl6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6pPr>
            <a:lvl7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7pPr>
            <a:lvl8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8pPr>
            <a:lvl9pPr marL="0" indent="0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noProof="0" dirty="0" smtClean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349904" y="260648"/>
            <a:ext cx="1485792" cy="36004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00" b="1" cap="all" baseline="0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buNone/>
              <a:defRPr sz="1000">
                <a:solidFill>
                  <a:schemeClr val="tx2"/>
                </a:solidFill>
              </a:defRPr>
            </a:lvl2pPr>
            <a:lvl3pPr marL="0" indent="0">
              <a:spcBef>
                <a:spcPts val="0"/>
              </a:spcBef>
              <a:buNone/>
              <a:defRPr lang="en-US" sz="1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>
              <a:spcBef>
                <a:spcPts val="0"/>
              </a:spcBef>
              <a:buFont typeface="Arial" pitchFamily="34" charset="0"/>
              <a:buNone/>
              <a:defRPr lang="en-US" sz="1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0" indent="0">
              <a:spcBef>
                <a:spcPts val="0"/>
              </a:spcBef>
              <a:buFont typeface="Arial" pitchFamily="34" charset="0"/>
              <a:buNone/>
              <a:defRPr lang="en-US" sz="1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>
              <a:spcBef>
                <a:spcPts val="0"/>
              </a:spcBef>
              <a:defRPr lang="en-US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>
              <a:spcBef>
                <a:spcPts val="0"/>
              </a:spcBef>
              <a:defRPr lang="en-US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>
              <a:spcBef>
                <a:spcPts val="0"/>
              </a:spcBef>
              <a:defRPr lang="en-US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>
              <a:spcBef>
                <a:spcPts val="0"/>
              </a:spcBef>
              <a:defRPr lang="en-GB" sz="1000" kern="1200" noProof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noProof="0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6444608" y="306680"/>
            <a:ext cx="3600000" cy="360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  <a:miter lim="800000"/>
          </a:ln>
          <a:effectLst/>
        </p:spPr>
        <p:txBody>
          <a:bodyPr vert="horz" lIns="0" tIns="0" rIns="0" bIns="0" rtlCol="0" anchor="t" anchorCtr="1">
            <a:normAutofit/>
          </a:bodyPr>
          <a:lstStyle>
            <a:lvl1pPr marL="171450" indent="-171450" algn="l">
              <a:spcBef>
                <a:spcPts val="0"/>
              </a:spcBef>
              <a:buFont typeface="Arial" pitchFamily="34" charset="0"/>
              <a:buChar char="•"/>
              <a:defRPr lang="en-GB" sz="1100" baseline="0" dirty="0"/>
            </a:lvl1pPr>
          </a:lstStyle>
          <a:p>
            <a:pPr marL="0" lvl="0" indent="0"/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3880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969" y="1916113"/>
            <a:ext cx="7693269" cy="3746501"/>
          </a:xfrm>
        </p:spPr>
        <p:txBody>
          <a:bodyPr vert="eaVert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873948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92280" y="981075"/>
            <a:ext cx="1321958" cy="4681538"/>
          </a:xfrm>
        </p:spPr>
        <p:txBody>
          <a:bodyPr vert="eaVert"/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724" y="981075"/>
            <a:ext cx="5756275" cy="4681538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674B1-7D05-4830-9F7D-921209997DBD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32745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59022" y="2947914"/>
            <a:ext cx="4401210" cy="962173"/>
          </a:xfrm>
        </p:spPr>
        <p:txBody>
          <a:bodyPr anchor="ctr" anchorCtr="0">
            <a:noAutofit/>
          </a:bodyPr>
          <a:lstStyle>
            <a:lvl1pPr algn="l">
              <a:spcBef>
                <a:spcPts val="200"/>
              </a:spcBef>
              <a:defRPr sz="2600" b="1" cap="none" baseline="0">
                <a:solidFill>
                  <a:schemeClr val="tx2"/>
                </a:solidFill>
              </a:defRPr>
            </a:lvl1pPr>
          </a:lstStyle>
          <a:p>
            <a:r>
              <a:rPr lang="en-GB" noProof="0" dirty="0" smtClean="0"/>
              <a:t>Click to add closing text, use up to two lines </a:t>
            </a:r>
            <a:endParaRPr lang="en-GB" noProof="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542" y="5543720"/>
            <a:ext cx="851546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251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30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2.xml"/><Relationship Id="rId9" Type="http://schemas.openxmlformats.org/officeDocument/2006/relationships/slideLayout" Target="../slideLayouts/slideLayout9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3" Type="http://schemas.openxmlformats.org/officeDocument/2006/relationships/slideLayout" Target="../slideLayouts/slideLayout33.xml"/><Relationship Id="rId34" Type="http://schemas.openxmlformats.org/officeDocument/2006/relationships/slideLayout" Target="../slideLayouts/slideLayout34.xml"/><Relationship Id="rId35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37" Type="http://schemas.openxmlformats.org/officeDocument/2006/relationships/slideLayout" Target="../slideLayouts/slideLayout37.xml"/><Relationship Id="rId38" Type="http://schemas.openxmlformats.org/officeDocument/2006/relationships/slideLayout" Target="../slideLayouts/slideLayout38.xml"/><Relationship Id="rId39" Type="http://schemas.openxmlformats.org/officeDocument/2006/relationships/theme" Target="../theme/theme1.xml"/><Relationship Id="rId40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969" y="332656"/>
            <a:ext cx="5478418" cy="12241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969" y="1916113"/>
            <a:ext cx="7693269" cy="37465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3880" y="6500366"/>
            <a:ext cx="4032000" cy="16899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800" b="0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3880" y="6156622"/>
            <a:ext cx="253876" cy="19613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000" b="1">
                <a:solidFill>
                  <a:schemeClr val="tx1"/>
                </a:solidFill>
              </a:defRPr>
            </a:lvl1pPr>
          </a:lstStyle>
          <a:p>
            <a:fld id="{12D674B1-7D05-4830-9F7D-921209997DBD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051" y="6066320"/>
            <a:ext cx="410567" cy="4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2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  <p:sldLayoutId id="2147483798" r:id="rId18"/>
    <p:sldLayoutId id="2147483799" r:id="rId19"/>
    <p:sldLayoutId id="2147483800" r:id="rId20"/>
    <p:sldLayoutId id="2147483801" r:id="rId21"/>
    <p:sldLayoutId id="2147483802" r:id="rId22"/>
    <p:sldLayoutId id="2147483803" r:id="rId23"/>
    <p:sldLayoutId id="2147483804" r:id="rId24"/>
    <p:sldLayoutId id="2147483805" r:id="rId25"/>
    <p:sldLayoutId id="2147483806" r:id="rId26"/>
    <p:sldLayoutId id="2147483807" r:id="rId27"/>
    <p:sldLayoutId id="2147483808" r:id="rId28"/>
    <p:sldLayoutId id="2147483809" r:id="rId29"/>
    <p:sldLayoutId id="2147483810" r:id="rId30"/>
    <p:sldLayoutId id="2147483811" r:id="rId31"/>
    <p:sldLayoutId id="2147483812" r:id="rId32"/>
    <p:sldLayoutId id="2147483813" r:id="rId33"/>
    <p:sldLayoutId id="2147483814" r:id="rId34"/>
    <p:sldLayoutId id="2147483815" r:id="rId35"/>
    <p:sldLayoutId id="2147483816" r:id="rId36"/>
    <p:sldLayoutId id="2147483817" r:id="rId37"/>
    <p:sldLayoutId id="2147483818" r:id="rId38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600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26000" indent="-126000" algn="l" defTabSz="914400" rtl="0" eaLnBrk="1" latinLnBrk="0" hangingPunct="1">
        <a:spcBef>
          <a:spcPts val="18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00" indent="-1260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900000" indent="-126000" algn="l" defTabSz="914400" rtl="0" eaLnBrk="1" latinLnBrk="0" hangingPunct="1"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ts val="1200"/>
        </a:spcBef>
        <a:buFont typeface="Arial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ts val="1200"/>
        </a:spcBef>
        <a:buFont typeface="Arial" pitchFamily="34" charset="0"/>
        <a:buNone/>
        <a:defRPr lang="en-GB" sz="22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spcBef>
          <a:spcPts val="1200"/>
        </a:spcBef>
        <a:buFont typeface="Arial" pitchFamily="34" charset="0"/>
        <a:buNone/>
        <a:defRPr lang="en-GB" sz="22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spcBef>
          <a:spcPts val="1200"/>
        </a:spcBef>
        <a:buFont typeface="Arial" pitchFamily="34" charset="0"/>
        <a:buNone/>
        <a:defRPr lang="en-GB" sz="22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spcBef>
          <a:spcPts val="1200"/>
        </a:spcBef>
        <a:buFont typeface="Arial" pitchFamily="34" charset="0"/>
        <a:buNone/>
        <a:defRPr lang="en-GB" sz="22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spcBef>
          <a:spcPts val="1200"/>
        </a:spcBef>
        <a:buFont typeface="Arial" pitchFamily="34" charset="0"/>
        <a:buNone/>
        <a:defRPr lang="en-GB" sz="2200" kern="1200" noProof="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image" Target="../media/image9.jpeg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gif"/><Relationship Id="rId3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5" Type="http://schemas.openxmlformats.org/officeDocument/2006/relationships/image" Target="../media/image15.jpe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6.jpeg"/><Relationship Id="rId12" Type="http://schemas.openxmlformats.org/officeDocument/2006/relationships/image" Target="../media/image27.jpeg"/><Relationship Id="rId13" Type="http://schemas.openxmlformats.org/officeDocument/2006/relationships/image" Target="../media/image28.jpeg"/><Relationship Id="rId14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image" Target="../media/image20.jpeg"/><Relationship Id="rId6" Type="http://schemas.openxmlformats.org/officeDocument/2006/relationships/image" Target="../media/image21.png"/><Relationship Id="rId7" Type="http://schemas.openxmlformats.org/officeDocument/2006/relationships/image" Target="../media/image22.jpeg"/><Relationship Id="rId8" Type="http://schemas.openxmlformats.org/officeDocument/2006/relationships/image" Target="../media/image23.jpeg"/><Relationship Id="rId9" Type="http://schemas.openxmlformats.org/officeDocument/2006/relationships/image" Target="../media/image24.jpeg"/><Relationship Id="rId10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jpeg"/><Relationship Id="rId20" Type="http://schemas.openxmlformats.org/officeDocument/2006/relationships/image" Target="../media/image48.jpeg"/><Relationship Id="rId10" Type="http://schemas.openxmlformats.org/officeDocument/2006/relationships/image" Target="../media/image38.jpeg"/><Relationship Id="rId11" Type="http://schemas.openxmlformats.org/officeDocument/2006/relationships/image" Target="../media/image39.jpeg"/><Relationship Id="rId12" Type="http://schemas.openxmlformats.org/officeDocument/2006/relationships/image" Target="../media/image40.gif"/><Relationship Id="rId13" Type="http://schemas.openxmlformats.org/officeDocument/2006/relationships/image" Target="../media/image41.jpeg"/><Relationship Id="rId14" Type="http://schemas.openxmlformats.org/officeDocument/2006/relationships/image" Target="../media/image42.jpeg"/><Relationship Id="rId15" Type="http://schemas.openxmlformats.org/officeDocument/2006/relationships/image" Target="../media/image43.jpeg"/><Relationship Id="rId16" Type="http://schemas.openxmlformats.org/officeDocument/2006/relationships/image" Target="../media/image44.jpeg"/><Relationship Id="rId17" Type="http://schemas.openxmlformats.org/officeDocument/2006/relationships/image" Target="../media/image45.jpeg"/><Relationship Id="rId18" Type="http://schemas.openxmlformats.org/officeDocument/2006/relationships/image" Target="../media/image46.gif"/><Relationship Id="rId19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eg"/><Relationship Id="rId3" Type="http://schemas.openxmlformats.org/officeDocument/2006/relationships/image" Target="../media/image31.jpeg"/><Relationship Id="rId4" Type="http://schemas.openxmlformats.org/officeDocument/2006/relationships/image" Target="../media/image32.png"/><Relationship Id="rId5" Type="http://schemas.openxmlformats.org/officeDocument/2006/relationships/image" Target="../media/image33.jpeg"/><Relationship Id="rId6" Type="http://schemas.openxmlformats.org/officeDocument/2006/relationships/image" Target="../media/image34.jpeg"/><Relationship Id="rId7" Type="http://schemas.openxmlformats.org/officeDocument/2006/relationships/image" Target="../media/image35.jpeg"/><Relationship Id="rId8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4" Type="http://schemas.openxmlformats.org/officeDocument/2006/relationships/image" Target="../media/image51.jpeg"/><Relationship Id="rId5" Type="http://schemas.openxmlformats.org/officeDocument/2006/relationships/image" Target="../media/image52.jpeg"/><Relationship Id="rId6" Type="http://schemas.openxmlformats.org/officeDocument/2006/relationships/image" Target="../media/image53.jpeg"/><Relationship Id="rId7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4" Type="http://schemas.openxmlformats.org/officeDocument/2006/relationships/image" Target="../media/image57.jpeg"/><Relationship Id="rId5" Type="http://schemas.openxmlformats.org/officeDocument/2006/relationships/image" Target="../media/image58.jpeg"/><Relationship Id="rId6" Type="http://schemas.openxmlformats.org/officeDocument/2006/relationships/image" Target="../media/image59.jpeg"/><Relationship Id="rId7" Type="http://schemas.openxmlformats.org/officeDocument/2006/relationships/image" Target="../media/image60.jpeg"/><Relationship Id="rId8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jpeg"/><Relationship Id="rId3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jpeg"/><Relationship Id="rId3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Relationship Id="rId3" Type="http://schemas.openxmlformats.org/officeDocument/2006/relationships/image" Target="../media/image6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jpeg"/><Relationship Id="rId3" Type="http://schemas.openxmlformats.org/officeDocument/2006/relationships/image" Target="../media/image6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" r="11"/>
          <a:stretch>
            <a:fillRect/>
          </a:stretch>
        </p:blipFill>
        <p:spPr/>
      </p:pic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503728" y="441598"/>
            <a:ext cx="3276184" cy="2699370"/>
          </a:xfrm>
        </p:spPr>
        <p:txBody>
          <a:bodyPr/>
          <a:lstStyle/>
          <a:p>
            <a:pPr algn="ctr"/>
            <a:r>
              <a:rPr lang="hu-HU" sz="2600" dirty="0"/>
              <a:t>Mit tudunk a fiatalok </a:t>
            </a:r>
            <a:r>
              <a:rPr lang="hu-HU" sz="2600" dirty="0" smtClean="0"/>
              <a:t>médiafogyasz-</a:t>
            </a:r>
          </a:p>
          <a:p>
            <a:pPr algn="ctr"/>
            <a:r>
              <a:rPr lang="hu-HU" sz="2600" dirty="0" smtClean="0"/>
              <a:t>tásáról?</a:t>
            </a:r>
          </a:p>
          <a:p>
            <a:pPr algn="ctr"/>
            <a:endParaRPr lang="hu-HU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113" y="2420888"/>
            <a:ext cx="491506" cy="58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345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hu-static.kolektiva.net/media/catalog/product/cache/2/thumbnail/454x314/17f82f742ffe127f42dca9de82fb58b1/r/o/romkocsma_2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" y="260648"/>
            <a:ext cx="916198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566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80" y="332656"/>
            <a:ext cx="3672408" cy="1224137"/>
          </a:xfrm>
        </p:spPr>
        <p:txBody>
          <a:bodyPr/>
          <a:lstStyle/>
          <a:p>
            <a:r>
              <a:rPr lang="hu-HU" dirty="0" smtClean="0"/>
              <a:t>Fiatalok, diplomások, de mégis néznek televíziót!</a:t>
            </a:r>
            <a:endParaRPr lang="en-GB" dirty="0"/>
          </a:p>
        </p:txBody>
      </p:sp>
      <p:pic>
        <p:nvPicPr>
          <p:cNvPr id="1028" name="Picture 4" descr="http://3.bp.blogspot.com/_D_T-JCnmrCg/S-9xfqVn11I/AAAAAAAAAdg/s0THG8dvADY/s1600/TV+gir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254" y="3561566"/>
            <a:ext cx="2666154" cy="239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learnamericanenglishonline.com/images/activities/man%20and%20woman%20watching%20t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12495"/>
            <a:ext cx="4824536" cy="520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51720" y="1196752"/>
            <a:ext cx="1644681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2800" b="1" dirty="0" smtClean="0">
                <a:solidFill>
                  <a:srgbClr val="0FB44B"/>
                </a:solidFill>
              </a:rPr>
              <a:t>318 </a:t>
            </a:r>
            <a:r>
              <a:rPr lang="hu-HU" sz="1400" b="1" dirty="0" smtClean="0">
                <a:solidFill>
                  <a:srgbClr val="0FB44B"/>
                </a:solidFill>
              </a:rPr>
              <a:t>perc naponta</a:t>
            </a:r>
            <a:endParaRPr lang="en-GB" sz="1400" b="1" dirty="0" smtClean="0">
              <a:solidFill>
                <a:srgbClr val="0FB44B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6572091"/>
            <a:ext cx="210314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100" dirty="0" smtClean="0">
                <a:solidFill>
                  <a:prstClr val="black"/>
                </a:solidFill>
              </a:rPr>
              <a:t>Forrás: AGB Nielsen; 2013 jan-márc</a:t>
            </a:r>
            <a:endParaRPr lang="en-GB" sz="1100" dirty="0" smtClean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5861" y="2852936"/>
            <a:ext cx="1634486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2800" b="1" dirty="0" smtClean="0">
                <a:solidFill>
                  <a:srgbClr val="0FB44B"/>
                </a:solidFill>
              </a:rPr>
              <a:t>224 </a:t>
            </a:r>
            <a:r>
              <a:rPr lang="hu-HU" sz="1400" b="1" dirty="0" smtClean="0">
                <a:solidFill>
                  <a:srgbClr val="0FB44B"/>
                </a:solidFill>
              </a:rPr>
              <a:t>perc naponta</a:t>
            </a:r>
            <a:endParaRPr lang="en-GB" sz="1400" b="1" dirty="0" smtClean="0">
              <a:solidFill>
                <a:srgbClr val="0FB44B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8298" y="5953658"/>
            <a:ext cx="1279004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2000" b="1" dirty="0" smtClean="0">
                <a:solidFill>
                  <a:srgbClr val="0FB44B"/>
                </a:solidFill>
              </a:rPr>
              <a:t>4+ lakosság</a:t>
            </a:r>
            <a:endParaRPr lang="en-GB" sz="1100" b="1" dirty="0" smtClean="0">
              <a:solidFill>
                <a:srgbClr val="0FB44B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47122" y="6001543"/>
            <a:ext cx="2497286" cy="52322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hu-HU" sz="2000" b="1" dirty="0" smtClean="0">
                <a:solidFill>
                  <a:srgbClr val="0FB44B"/>
                </a:solidFill>
              </a:rPr>
              <a:t>Diplomás pályakezdők</a:t>
            </a:r>
          </a:p>
          <a:p>
            <a:pPr algn="ctr"/>
            <a:r>
              <a:rPr lang="hu-HU" sz="1400" b="1" dirty="0" smtClean="0">
                <a:solidFill>
                  <a:srgbClr val="0FB44B"/>
                </a:solidFill>
              </a:rPr>
              <a:t>(25-34 diplomás)</a:t>
            </a:r>
            <a:endParaRPr lang="en-GB" sz="900" b="1" dirty="0" smtClean="0">
              <a:solidFill>
                <a:srgbClr val="0FB44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130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3848" y="5589239"/>
            <a:ext cx="5976664" cy="1033373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hu-HU" dirty="0" smtClean="0">
                <a:solidFill>
                  <a:schemeClr val="accent6"/>
                </a:solidFill>
              </a:rPr>
              <a:t>TV csatornák nézettségi részesedése</a:t>
            </a:r>
            <a:br>
              <a:rPr lang="hu-HU" dirty="0" smtClean="0">
                <a:solidFill>
                  <a:schemeClr val="accent6"/>
                </a:solidFill>
              </a:rPr>
            </a:br>
            <a:endParaRPr lang="en-GB" dirty="0">
              <a:solidFill>
                <a:schemeClr val="accent6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8594359"/>
              </p:ext>
            </p:extLst>
          </p:nvPr>
        </p:nvGraphicFramePr>
        <p:xfrm>
          <a:off x="683568" y="302459"/>
          <a:ext cx="7693025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Straight Connector 6"/>
          <p:cNvCxnSpPr/>
          <p:nvPr/>
        </p:nvCxnSpPr>
        <p:spPr>
          <a:xfrm flipV="1">
            <a:off x="1122440" y="500229"/>
            <a:ext cx="7007636" cy="4259902"/>
          </a:xfrm>
          <a:prstGeom prst="line">
            <a:avLst/>
          </a:prstGeom>
          <a:ln w="19050">
            <a:solidFill>
              <a:schemeClr val="accent6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732240" y="5268273"/>
            <a:ext cx="149239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4+ csatorna share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-5400000">
            <a:off x="-680657" y="1408850"/>
            <a:ext cx="2254592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Pályakezdő csatorna share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57429" y="1742619"/>
            <a:ext cx="772647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RTL Klub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62837" y="1988974"/>
            <a:ext cx="34304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TV2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79712" y="2235195"/>
            <a:ext cx="6219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Viasat3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68751" y="2630180"/>
            <a:ext cx="495328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Video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26258" y="3326795"/>
            <a:ext cx="261290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m1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23083" y="3511254"/>
            <a:ext cx="56586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Story4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3557" y="3634365"/>
            <a:ext cx="71013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600" dirty="0" smtClean="0">
                <a:solidFill>
                  <a:srgbClr val="69235F"/>
                </a:solidFill>
              </a:rPr>
              <a:t>Comedy</a:t>
            </a:r>
            <a:endParaRPr lang="en-GB" sz="1600" dirty="0" smtClean="0">
              <a:solidFill>
                <a:srgbClr val="69235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5536" y="6453336"/>
            <a:ext cx="3185167" cy="33855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100" dirty="0" smtClean="0">
                <a:solidFill>
                  <a:srgbClr val="69235F"/>
                </a:solidFill>
              </a:rPr>
              <a:t>Forrás: AGB Nielsen; 2013 jan-márc</a:t>
            </a:r>
          </a:p>
          <a:p>
            <a:r>
              <a:rPr lang="hu-HU" sz="1100" dirty="0" smtClean="0">
                <a:solidFill>
                  <a:srgbClr val="69235F"/>
                </a:solidFill>
              </a:rPr>
              <a:t>Pályakezdő: 25-34 felsőfokú végzettséggel rendelkezik</a:t>
            </a:r>
            <a:endParaRPr lang="en-GB" sz="1100" dirty="0" smtClean="0">
              <a:solidFill>
                <a:srgbClr val="6923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55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0441925"/>
              </p:ext>
            </p:extLst>
          </p:nvPr>
        </p:nvGraphicFramePr>
        <p:xfrm>
          <a:off x="755576" y="692696"/>
          <a:ext cx="7693025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6453336"/>
            <a:ext cx="3185167" cy="33855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100" dirty="0" smtClean="0">
                <a:solidFill>
                  <a:prstClr val="black"/>
                </a:solidFill>
              </a:rPr>
              <a:t>Forrás: AGB Nielsen; 2013 jan-márc</a:t>
            </a:r>
          </a:p>
          <a:p>
            <a:r>
              <a:rPr lang="hu-HU" sz="1100" dirty="0" smtClean="0">
                <a:solidFill>
                  <a:prstClr val="black"/>
                </a:solidFill>
              </a:rPr>
              <a:t>Pályakezdő: 25-34 felsőfokú végzettséggel rendelkezik</a:t>
            </a:r>
            <a:endParaRPr lang="en-GB" sz="11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407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2246022"/>
              </p:ext>
            </p:extLst>
          </p:nvPr>
        </p:nvGraphicFramePr>
        <p:xfrm>
          <a:off x="2042719" y="1415935"/>
          <a:ext cx="7477001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496" y="6402814"/>
            <a:ext cx="3185167" cy="33855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hu-HU" sz="1100" dirty="0" smtClean="0">
                <a:solidFill>
                  <a:prstClr val="black"/>
                </a:solidFill>
              </a:rPr>
              <a:t>Forrás: AGB Nielsen; 2013 jan-márc</a:t>
            </a:r>
          </a:p>
          <a:p>
            <a:r>
              <a:rPr lang="hu-HU" sz="1100" dirty="0" smtClean="0">
                <a:solidFill>
                  <a:prstClr val="black"/>
                </a:solidFill>
              </a:rPr>
              <a:t>Pályakezdő: 25-34 felsőfokú végzettséggel rendelkezik</a:t>
            </a:r>
            <a:endParaRPr lang="en-GB" sz="1100" dirty="0" smtClean="0">
              <a:solidFill>
                <a:prstClr val="black"/>
              </a:solidFill>
            </a:endParaRPr>
          </a:p>
        </p:txBody>
      </p:sp>
      <p:pic>
        <p:nvPicPr>
          <p:cNvPr id="3074" name="Picture 2" descr="http://2.bp.blogspot.com/-13erZgdEBU8/UAlmb66_3aI/AAAAAAAAAIc/3MiN30K8PQ4/s1600/k%C3%A9tpas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42719" cy="303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a.media-imdb.com/images/M/MV5BMTU3MzA3MjY2N15BMl5BanBnXkFtZTcwNDE5MDQ0OA@@._V1_SY317_CR12,0,214,317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3539"/>
            <a:ext cx="2038350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img.index.hu/cikkepek/0901/velvet/.gdata/a12_A_Grace_Klinika_Greys_Anatomy_30_JPG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56"/>
          <a:stretch/>
        </p:blipFill>
        <p:spPr bwMode="auto">
          <a:xfrm>
            <a:off x="2038350" y="-1"/>
            <a:ext cx="2729842" cy="151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chart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7390" y="9141"/>
            <a:ext cx="2890007" cy="1507628"/>
          </a:xfrm>
          <a:prstGeom prst="rect">
            <a:avLst/>
          </a:prstGeom>
        </p:spPr>
      </p:pic>
      <p:sp>
        <p:nvSpPr>
          <p:cNvPr id="7" name="AutoShape 8" descr="data:image/jpeg;base64,/9j/4AAQSkZJRgABAQAAAQABAAD/2wCEAAkGBhAQEBAUEBQUFA8PEBAUEBAPFA8PEA8UFBAVFBQQFRQXGyYeFxkjGRUUHy8gJCcpLCwsFR4xNTAqNSYrLCkBCQoKDgwOGg8PGiwkHyQqLDAsLCwsKSwsLCwsKSwpKSwpLCwvLCkpLCwpLCwpLCwpLCwpLCwsKSwpLCkpLCwsLP/AABEIANoA5wMBIgACEQEDEQH/xAAcAAAABwEBAAAAAAAAAAAAAAABAgMEBQYHAAj/xABJEAABAwIDAwgFCAcIAQUAAAABAAIDBBEFEiEGMVEHE0FxkaGxwSIyUmGBFHKSorLC0dIXJDNDU2LhI0Jjc4Kj8PFUFiU0g+L/xAAaAQADAQEBAQAAAAAAAAAAAAACAwQBBQAG/8QALxEAAgIBAwMCBQMEAwAAAAAAAAECEQMEEiETMVEiQRQyYXGRI0JSJIGx4TNDof/aAAwDAQACEQMRAD8Ax1cuRgxTFQVclObRS1ZZ6mAFYNm6Ylr3e8DsF/NQbLK24AwCBv8AMXHvt5KTVz24y3Rw3ZByICk5KYp9ZEMwC5KmzsOCIuSlTOSBTFXUWGiiJKjVVYnJkeVRQgWIQ1cXpKeoytJ4D/pUpNkzaXJE4nLmkPBun4pohJv8Vy6cVtVHLk9zbOCe0zwmdkZpWSVo2Lpj6WxCPhrubkY7oa4X6tx7kzaCU7i3JElSofF3KzQBuUfXsKPhFTnhYekDKetunhZKVjbhfPpbJ0z6JvfC0Q5CMIk4FOUo2FUuZMoMCmgHSq5jFLlmkHvuPiL+atkMSg9pILSNPtMHaCR+CPTZP1KA1WP9O/DK64IuVOzEiuiXVUjkOA1IQZUo5qLZHYuguVcjWXLbPUBIbIGSFKvZdJZLLyao800w5kSLpCjkpErYoGTDCRXbB9GMHBo8FSqdl3NHEgd6tkT7Wso9arikXaF03InHOskXNukWV4tqudVjoXIUJI7DnFjStdbco1xT+qcCo9xV2JcHPyvkC6j8Wm0DeOp8k/UFVy5nuPRew6grcEblZHnlUa8id110Fk4oaGSZ4ZG0uedzR4qxtJWyFJt0hEORwVc8K5LqiSxmcI28G+m78B3odsdkoKKKER3Mj3Ou5xubNaNLbt5HQpfisTkoJ2ypaeajufBXsLwqonNoo3OHECzfpHRXPDOTV7gDUSBv8kQzO6sx0HYVctnKcfJoDbfDGfqBSeRcrNrZt1HguhgjFc8lBxKhhopYoogQ2Rj3EuJcXOa4DwI3cEKT5TrsfSPHQZR9gpHD6rnGA9PT1pOSDcI5PPcu0+RW8fgdZQuyhddcpiw4BQ+0sV2MdwcR2j+imExxqPNA/wB1j2H8Lp2CVZExOeO7G0VRA5GsuEZO4En3C67Rwhq8Ioan7cMkO8W+d+CdU+Gxj1yT7h6IWvLFI1YZSZFiJArLEyJvqtHWRc9pQqd6nwihaXyyrEoct0bIhDVZZFQ2kYm7gnz4ymz2pkZCpxFMObeRvuue5TglUVhLPSceAA7T/RSRCmz8yKsCqIpzq7nElZOKahkkNmNc48GguPcp2kh6bYnnSbgnxwqRsoie3LIS0ZTa4LrW8QtRwnk5pY7F4Mrv5/V+iPO6XLLGAW1vuY5PG/L6IJc4hjbdLnaAdalMJ5LqqWxlLY2no9d3YNO9XblFEcTqWNjWhrCZC1oAGhAboOpyukLBYW3IZaucYrZxYLwRbuXJm9dyZU8NLO4Znytie5rnHcWtJ0A06FBcltFmrHnoZEfrPbbwK2Sqp87HNO5zSD8RbzWd8ktDY1ZI1a6OPszk+SyGaUsM9zv/AGeeNKcWkaAI1mXKjNeeFnsxF30n2+6tVLFjfKHPmr5B7DY29jA497ik6RfqBZH6TSNmxekpj/gRfYCkixMNkhehpf8AIj+yFLFimmvUxtmccrcX9jTnhK4drL/dVT2errEA7neKvXKzD+psPszs72PCzDDn2PUQV1cEVPT0yZzcM6aL+GoS1WOh2ejytL3F2g0Hoj8U9EEUfqNaPfvPadVyaOq869irQ4dK/wBVptxPojtKcybOFzHB7wMzSLNu46jipmWpTGaq4Ly45M3ykZ8ymiZvFz/N+CdGb0fRAA4AWTXEInNmkFtA92/TS9x3J/SUgc3f2LoZGqTbJ8abbikMjdJ5CdymGULB0X69UrzIG5L66XYb0G+5EspX8Ldei5S+ULkPWYfQRTsi7Kl+bXCNdPccnYI5NEwnGql5o9FFyt1TMTsVljQ9wqOzCeLvAJ3lQUUNo2+8X7TdL5FNklcmUwhUUiZ2OwqOefLILgNJtrbQj8VquH4bHG2zGho4NAHgs32C/wDlD3sf5HyWrwsXOzNuQ/sig12H58bjFtLxPP8AoizeLVozW2HUq5FQXxZz/ZpGn4ueW+AcrPMLDrWPlL7AzfZGP8oFTnrXjoY1je7MftLRcEfnp4He1FGfqC/esox2o5ypmf7UryOrMQO6y0/YaTPQwfyhzfovcPCyKa9KGTVIlXR6Ks7F4VzJrtPWr57fNAbbxVw5pEipA3NYes4uPvJABPcECtJryJsQdHosC2nqOcral3QZ5LdQcWjuC9BVRDGOcdzWlx+Av5LzfM8ucSd7iSesm6r0kabYvI+Dbdihegpf8odxIU2WKI2BbfDqX5ju6RwU+WKOa9T+42yi8qkF8OefZkhP17eaxqmdZw7FuvKVBfDKn3NjPZKwrBguroucbX1JM/EkzbsNri6GP3sZ7v7oR5Hk7z2aqs4LiN6eHX920dgsfBSArbrkTVSaOtCFpND92Xr60hJIBu7k3dOkXyIRqgVraI2nJ9prT3W8kzpcQLCpDaOPVjuseY81CFy6WJKeNWRZW4TdE7T4qHHUWT/JfW4+GqqAlIUxhlfewJSsuClcR2HUbuJEuAOvuQoCOkLlIWlb5tCIk8ECP8n9yv6hzliGL26JlJREnrU18mTvD6QOkYLf3hf4a+S8s23seeDd3EnYcWgC24AdgSDqQjoV1bh+fc0nqCWZsyXb7Dr1Pco1mY5rGQGxMZFXH7w8fUK1uBqq2FYBFFIxwJLgdNwGoI3fFW6Bq9e+Vk2Rr2CQ0Npnye1HGz6LpHfeCJjU/NwzP/hxvI6w0277KSa1VzlAm5vD53dH9mHW6A6VoJ71T0/TwTxlclZjsjdVp/Jg/NSvb7EzuxzWn8VmQIcLjUHpC1bksoctK9/8SZ3Yxob45l6EdzorzyShZaeaXGJPOaRIwHAEagjQ8VR0DndQjcRoucikZ/Ejey/DM0t815mB1IOjmmzh7xoV6rdEvM23NB8nxKsYNAJ3vb82T+0Hc5NxY9to85mycm4vhtN1SD/eerIWKt8lL8+FwHg6YdkzlbHMUU8XLHbyrbeQZsOrB/gSH6IzeS87L0ztTBmo6scaacf7Tl5mCr0fCaE5/YtuzdReEN9km3USf+fFTLJlVMCny5eBLm9uo71P51FqcdZGdfTZLxpeCQ51dzqYiYoecUuwp3ISx3WK/suB8vNVpzlY630o3ji092qrd10dL8tHO1fzWAEeMkHRFujNcqWSImaLEiBZxXKHzrlO9PFuypaiSVFnijunUeHuPR26KSo6UNGg7N6eCA8O3RcxyL7rgh2YTxPZ+JUvs/hjOdva+VpOuvu80oKXiexS2C0wGc9Q17fwWW2KyT9LH1uHcgylL2RSvEdgU8fpt16b9mqsFOFCUY9PqHif6KbgOibi7gz7DtoUJt/SZ8MrRwgLvoEP+6pTB5ucijd7TQe1K41Sc7S1LP4kEze2NwXXxx3Rsik9rPL9NUujdpu6R0FekthKXJh1JpYviEhHDnCX/eXm2CAve1o9Z5a0dbiAPFesaOlEcbGN9WNjWDqa0NHgm4oJys3PNqKiEls1pJ3NBJ+AuoXYuo52gpXneY9esOc0+Ckdppuboqp3s081uvmyB3kKD5LpM2GxD+HJM3/cLvvI2v1VH6Cl/wATl9V/hlkLFgnLlhvN4hHIBpPTsJPF0bnMPdkXoEtWUcvuG5qalmH7qZ8ZPukZmHfH3onGuQYu+CQ5G9cKj9004+vfzV1c1UjkTN8M6qmbwYfNXt4Us4j0+SNxOHNFI32o3jtaQvK2Ves5m3C8xYZC0V0TXgOYKpjXNcLhw54AgjpFkOB7dwU1uSBwmAuYcou4PG7U7h+CulLs9USAEMdZwB1BHitPhwqGMWjjYwDoY1rB3BOGMFupc/NleR32LsUumqRkGJ4S+Bwa/Rzm5gLg6Xsd3vt2phmVp5V3GJ1HKOh0rHDiCGG3cVWrBwBbq1wBB9xWVUVLyUQnv49xHMq7ILEjgSO9WYxqDr4CJHab9e0KnTyVtCdTF0mNLrro/Mngg5tV2iKmFuuRubXL3B6ma+yMdA7EYRH/ALTprUJC+fOjuG3Me9SmHxZWdZJ8vJNMh4FSULbNA9y1C5vgOilCiutZEKBpn6nr/wCeafV9Vkp5XdIjdbrIsO8qCo6m5SuPVX9gR7RaO+/kti6GbbdFh2Wd+qwfMHcp5ovpx0Va2Xk/Vovm/eKsEci7OmmtqRz88fUzz5sbhGfGKaIj9nVEu6oXOefsL0kFkexGFWx+vdbSA1Lh7jLKA36rnLWg9V6fsxOp5kvsV7lFny4bU8XCNg/1SNB7rqG5IJr0czfYqCfpRs/ApflVntRNb7c7OxrXu8QFFckE1hVt98Lvtg+STKf9Ul9B0Yf0r+/+jR3Km8q2H89hNWOmJrZR/wDW8OP1cyt7nJlilMJoZY3bpY3sPU9pb5qmb4JYdzP+Q93/ALdIOFXJ3xRFX96zzkTBZR1LTvZVuBHA81GD3hXOvx2mh/azRM/zJI2HsJUcpFO3kcyrzNirebr5v8Ork+rOT5Lba/lOwyO/6w154RNkk72i3esSx2sZPVVEsV8ks0j25hldZziRcdG9Biu3wMa4PROa460TNqsw/SVXyANp6MmwAzWmmvpv9EAJM1u0U+5nNA/ywxfbJcofh5e7S+7KNy9rJjldizUcbvYnZ9Zjx+CqGw72y54n/wB0Z2H3XAc3tIPxKmKjYfE6kfrNSMpscrnySAe/KAGqA2OgLK7mydf7Vh95bf8AKnJReFxu65PJtZFIuL8Ijtoqxj1I1rgR0jwP9Vfn4TfpUHj+DNyAneD4qDHLbKy5S3raUGQBJFqlJ6GxKaPp10YzTJZ42hmQuSr4kKcpCdptLIRZKBgQs3f8KNlPA+C4Y4KGpxdJNjKPZajGCSmeKVGSJ5/lsPjp5pyWqv7YVYjhF9AXC56AAL6no6ES5dGxXIhQVicYhU52tHvJVJO1UMY3k/NBPinuG7WRTHLlkB6CWFwPxbe3xVDwTq6G74X3NL2eqLQsHC/2ip+KqCy+prq5rAKTmtOiUOvx0Oa3aE0ZT47N61VHCD0Mygj6DL96LFa53JCMsbfY0XAKQR12JS/xX04B9wgDj3uUvWbVUcP7WohZbofLG09hN1i52Pmkqubq62R0fN53vLnjXQAem4i1unuT9uyuz9P+2qA8jeHVDfsxAFXY8yjwnf2RNPC3yyY2922oqzmY6eZshY57nZcwFyABYkAHp3XUdsttG+hdK5kRmMjA0RtcGG4de97H3qO2fxDBqY1L3wiZpmJhtF8oMbBe1s+rejep6PlZadKOgqJOGVojH1A5BJOU98f/AEamoQ6bVhpOUfHJyRTYaWj2pWzu7zkakXR7VVHrPjpweBp2EfRD3d6Udtjj037HD2xjjO43H0nM8FWNqNsMepnBsz2RlzQ60DIXBoJI1dYkbj0p+9t1a/JPsrmiXpeSOsIdz1aGiRxe9sPPPDnHe51y0EnjZOG8kWHw61FRIeJc6GBveCe9MMC2Wr8Rp4558RnDZgSI2l5sA8t9sDovu6VJRcj1HvllnlP8zmNv2Nv3pE8qTpy/CGqN+wm7D9m6b1nQvI9qWSoP0WkjuRf/AF/gtP8AsIhfo5mnay/xdlWcbU4F8mqp4475I5CGgm5ynVuvToQtc2HwunNDSvEMWd0LC5/Nx5nOtYkute9whyxhGCk23f1Ng5W1SRCP5VzJpT0c0nC58mNckJNqsbl/ZUWQcXskv9ZzR3LRcoG7ciGyl6sF2h+WxtN+5lGJ4tjrWF0okjYN5jZFZo4ktuQFBbN4jlrIpJHa87d7ndOa4c4n4rcHNBuOKxbaDZ2RlfLFAwkZs7Gtto1wDra9Avb4KnBljkTi0kBOLVNcmvskuFHYvTZ2n/nSi7PRytpohK0iRrAHBxBItoNb8LJ5MxxB03+9ct8OiiPDsp8uDXOibSbPFWdtE4HW3eUsKS/T3BEptdil5F7lEnwJy5XmTDm21v3BCmLNJA3B+xPsGiNZdGNEayUSCbkW6GUpPOFhoJKqW1+ITxH0BJzWUXLGZhe5vcgadG9Wov6+wqk7T4i50rmXORmluJtqSmY/mDguSmSYiC4lsDnHjka257EaPaGoD2sZEGud6oeXf0UkO9H5gesR6moO+19D3FX9SHvE88cvaQWGTEn/ALyKMe4XPgU4fgtY9jjJWybj6LMzR3OHgi0WIseSGOvlte19L/8ASk2VGiVLJKL7Jf2CWOL92/7kdstss4yy/KXufHZtgHEh5JN84cD0BW6n2Mw5uvydhP8ANncOwmyjaCfLe3SVKRVqVPNkk7v8GdJJUimtwWOPE2GMZAyraQGaNy84DltwstbjqhYLLcYeW1LntNnXa4HTQ5Rqi4LPWSVcWapkMTXFz4yQ0ENBIHo2BF7IneRXKXZHpQS+VGsioCz7b4Zqhh/wm/berW2pVE2mrc9S/g2zR8Br3kpMG2zcceS/bONEdJTtAsBEzQabxfzUkZVGUTssbBwY0djQErHPe/uJHYhsW1yZxyi0dqzN/EjYfiLtP2QrpsS/9RgHBrh2SOUHyh01xC/gXtPxsR4FSuxDv1Rg4OkH1ifNOlK8aCceLJ6pJyutvsbEdGiqOwdbO/5Q2aR0gDmOYZDdzbhwc2/SNB2q2uVP2O9Gonb7j9WS3mlxfpaNirTLeVQdt4nMqo5GHK8MaWuHFrnDwV/IVP26i1hd7njvafNexupHoK2TOA4l8oha+1nahzeDhvt7un4qSyKrbDy+jK3g5p7Rb7qtaCapgyVML8mBQGnA6E5jGiNlWUDZG1Mei5O6hmi5CEpDtsGn9UbmRwStlybQsYTNGY7kSyM83JQWQBhHNWaYrJmmkPGR/wBorTSFl1WwiR4O8OcD1gm6Zj7jcYvVtAZDuvkuePQlcKtd3UPFV/E6SZwvG8/MJI+iRu6lXmVUzX2D5Wvvb1nb77rFXY9P1I8SF5M+x00aDVgZzYDoueKJmsk6cGwzG7rC5O8m2pRZZNepS0UofU50TuKRNoG6DqCXp9b9ZQM8R+Ktu+/ED8E62cis57uAAHxNz4BExSPVvV5qRwWC0YPtEny8lrfpMfYljPYEncBc/BZ4ZzJLc73v+07+quG0E/N00p6S3KP9Rt5lUnB/SqIRxlZ9oI8MeGxe6jV43aJvhc+Z049mYj6jf6pyxmiiNnpr1NY3hKD3uHkFOkZ7MU2wp81MT7Dmu78p+0i7Dn9XI4SO8GlS2LU2eCVvGN1usC47wFEbB6xSjhIO9g/BF+09+wshCpuB+jiUzeJmH1w5XjIqJG7JjJHtPd9aG62K7mQfDLtlVW2+j/sY3cJLdrT+CuAYqzygxfqTz7D43fXDfvL0F6kDF0yv7Bz3llbxYD2O/wD0r1ZZdsJWWrGj22SDuzfdWoos0dsjW93ItT9KWypCnOqd5UtC2N5orhclyFy9R4PdFldYHqQpCrdZp961nkNM67Okcy7MgGUOIzc67unqULtHgdPMS9kkbJjvu9oa8+/gfenONOy0k54tyj4uA81QKYXe35w8UyK9w4L3BlgLHFrt4NjuPeN6SOERuIkI9IOHxI3J3Wm8juvyCEO9ED3k+SapNdhrSfcAaDqTAPu4e8+JTurfZh9+iZUOsjevw1Xl2s8WCMI9A02N+J3oYwnMYSmzBnikejesjwUzSQ5WtHAAdyaTwZjH7ni/VYnyUnG1C3wC3wVbb6qyxxM9p5cepot4u7lX9kG5q2AcHE9jHHySu3tXmqsvRHG0fE+kfEI3J5HmrW/yxyHuDfvLoRjtw39CVyudGrMZoozCNn3Q1E0peCJi70QCLXfmGt1Msagjroi7KHsL9fRD2Fxtv0vdc9WMti2TRVvYqLJJVs9iRo7C8eStYaoHCIcmIVreh7YZB8b37yVqNi+GifDFnGOv5vG4D7T6f6wyLTQ1Zbyj3jxOkePZhPxbO7+ifhjcq+gpSo05rdFB7bU+bD6scIXO+hZ/krC1qZ4zTc5Tzt9uGVv0mEJcVTTPWYRslV5a2mP+KG/Su3zW0tfovPmGVWSWJ3svY7scCt9jfoqtdGpJg4JbojmJ+o61IqIDlKsNwDxAUKGSDLly5ECcmWJP0A61R/000v8AAqOyH86aVnK7TvNxDPYDpEX5k96XL/EFZIX3LpmXAqh/pVg/gzdkf5kpBysU7XAmGew4CL8yD4TN/EPrQ8ly2w9CjI4uYD238ln8EmVwNr2N7br/ABTvaDlVpqiAsEM7XZmkFwitoemz+F1VBtbH7D/q/inQ0uWvlCjqMaVNlle/MSeJujtVZG2MfsP+r+KNFtoywvG+/TbLbxRfC5fAXxWL+RZJ6TnALki3BHpMNaxwIJJsd9lXRtzGP3T/AKn4pZm3kX8OT6n4rPhs3g98Ti8lqqX5Y3EbwN6LgEhcH3JPpf3iXW06L7lVazbuJ7C0RyAm2pycetdhG3EcIdmjkOYg6ZOHvKz4XLXY98Rj8mjxNTuNqobOU6AfupuyP8yWbyqQD9zN2RfmSnpMv8QHmx+Szz7JUkr3PkjzPebuJdJqeoGyWwzZ2CnqA6FgZeF4dYuN/TjtvJ4FVhnKzTj9zP2RfmSjeVumvfmJ72tui439tH0M9VT/ACD1cfk0QBY5s7V2xWJ3tVLh9Mub95WQ8sdMP3E/ZD+dZvRYvknZKGuOSVr7C19Hh1k/Bp5pS3IXLLHjk9KMCjOYy14d0SUjh8Y5mnwkVQby0Uo/cVHZD+dJycsVKZI38xUegJAdIdzgP5+LQkLTZPASyR8mmgJvUYVDI9r5I2Okj9R72Nc5mt/RJFxqqGOWyl/8ep7Ifzof020v/j1PZD+dMWCfgDevJooakKxwax5O4NJN+AFyqCeW2l/8ep+jD+dVTbHlamq4nwwRGGOQFr3vJdK5p3tFhZtxod+/oRx005OqBeWMeTPWy6r0HQSXijJ3ljSfohYDhkMXOsM+fmgQXtiAL3D2RmIAvuutQ/STAPVgmDegWj0HQPWT9fjc9qirB0kqT3F2zKVo33YPdos0/SXF/Bm7I/zJ5R8q8DAQYJzr0CP8y5q0+RexVKcX7mjLlQf0vU/8Co7IvzLlvQyeAdyMfyo2ROOaQ80uzvI9g2yLsic80h5pe3m7COqBqkwE+noyTe6bPYB036k6Mk0JlFpiQCGyOAhDVtgUJ3RguLUo1q82akJ5UcNRwEbKhcglEIGrjolI2ozorgob5D28COcJRoTeye0zbtC9LhGQ5YhOzRDTM0+Ke82jtiS3k4oasXNjbIgibe/WU7MeiJRx3HxQb+A9nNBBGgNgbX1T0QphXx2cOrzXoy3OjZx2qxXm0Dobp6yHRG5hL6lDOkV+RliRwKlKAZmdRsmlfHZ56h4KUwCLM1/uI7x/ROyy9FiMMP1KO5lCIFKfJkLaVQ9U6HSRF/J1yl/ki5Z1T3TRAc2h5tHXKiyekF5tDzaMjLLCpERWykuI6AmxStR67vnHxRTuCvjwkc6XLYgXFLMGiNGjFeb9gUvcKWo7QgRmoWGkCGoxC4Ln7kIaOiTgNTaLeE6CCQcEMZo7Ep3QjQ9aSqd46krQ9PwWydxMgqmOJmeiepGo2eiPj4oZNx6ijUvqjqU7fpKUvUDOLNPUi4c3Q9fkjVfqH4eKDDdx6/JZ+xhf9iHgYo7FI9W9RUoFH4pvb8fJBifqDzL0D6Bnot6h4JXm0nS+o35o8EsEqXdjo9iDxeL0x1eZUjsq27pB7mnvP4ppi/rDqPinmyv7R3zPMKmTvCRxVZiwcwuEKWdvXLnWdA7mFyWC5DZ4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396" y="9141"/>
            <a:ext cx="1491561" cy="151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63266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244" name="Picture 4" descr="http://boldogpeace.com/IMAGES/DOKUMENTUMOKimages/MAGAZINEGYEDIimages/3.%20evezred%20magazin%202012%2002%20by%20boldogpea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59" y="1635267"/>
            <a:ext cx="1160885" cy="160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www.sg.hu/forumkepek/2007_12/national_geographic2007_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05" y="2139323"/>
            <a:ext cx="1005383" cy="145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http://webszerelem.hu/files/COSMOPOLITAN-2009-07-cimla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442" y="1641828"/>
            <a:ext cx="1169008" cy="156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16" descr="http://www.power-plate.hu/editor_up/VL%20cimlap.bm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530" y="1916832"/>
            <a:ext cx="1087995" cy="144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8" name="Picture 18" descr="http://25.media.tumblr.com/tumblr_lv4q0jY7zE1qzfv8po1_4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32" y="4423014"/>
            <a:ext cx="1452857" cy="191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0" name="Picture 20" descr="http://static2.architectforum.hu/files2012/n00/01/97/46/body/n2gczt-figyelo-cimlap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182" y="4634812"/>
            <a:ext cx="1117477" cy="149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8" name="Picture 28" descr="http://www.chiponline.hu/wp-content/uploads/2013/01/2013_02_big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86" y="4487518"/>
            <a:ext cx="1266033" cy="164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439389" y="1281568"/>
            <a:ext cx="575853" cy="25529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302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1015242" y="1286480"/>
            <a:ext cx="575853" cy="25529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469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223101" y="404664"/>
            <a:ext cx="2692715" cy="25529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dirty="0" smtClean="0"/>
              <a:t>25-35 éves diplomás, aktív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223101" y="659961"/>
            <a:ext cx="6153401" cy="25529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dirty="0" smtClean="0"/>
              <a:t>25-35 éves, diplomás, aktív, Pest megye/Budapest</a:t>
            </a:r>
          </a:p>
        </p:txBody>
      </p:sp>
      <p:pic>
        <p:nvPicPr>
          <p:cNvPr id="10262" name="Picture 22" descr="http://www.dimag.hu/dmgfiles/pr_5880/cover_mid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356" y="5133340"/>
            <a:ext cx="1008112" cy="137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3462551" y="1257956"/>
            <a:ext cx="1580673" cy="2268432"/>
            <a:chOff x="7563327" y="864032"/>
            <a:chExt cx="1580673" cy="2268432"/>
          </a:xfrm>
        </p:grpSpPr>
        <p:pic>
          <p:nvPicPr>
            <p:cNvPr id="10250" name="Picture 10" descr="http://www.kare-design.com/upload/shop28042/lakskultra_2010.mrcius_cmlap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0214" y="1153979"/>
              <a:ext cx="1433786" cy="1978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" name="Rounded Rectangle 67"/>
            <p:cNvSpPr/>
            <p:nvPr/>
          </p:nvSpPr>
          <p:spPr>
            <a:xfrm>
              <a:off x="7563327" y="864032"/>
              <a:ext cx="575853" cy="255297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dirty="0" smtClean="0"/>
                <a:t>226</a:t>
              </a:r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8139180" y="868944"/>
              <a:ext cx="575853" cy="255297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dirty="0" smtClean="0"/>
                <a:t>209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627162" y="4054848"/>
            <a:ext cx="2079567" cy="2467875"/>
            <a:chOff x="4274326" y="1191107"/>
            <a:chExt cx="2079567" cy="2467875"/>
          </a:xfrm>
        </p:grpSpPr>
        <p:pic>
          <p:nvPicPr>
            <p:cNvPr id="10266" name="Picture 26" descr="http://image.issuu.com/130306000215-4c854eb08ff246418b902abb70b9db90/jpg/page_1.jpg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533"/>
            <a:stretch/>
          </p:blipFill>
          <p:spPr bwMode="auto">
            <a:xfrm>
              <a:off x="4962622" y="1461145"/>
              <a:ext cx="1391271" cy="1723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4" name="Picture 24" descr="http://letsgonorbi.com/wp-content/uploads/2012/08/blikkben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4326" y="1962525"/>
              <a:ext cx="1088560" cy="16964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0" name="Rounded Rectangle 69"/>
            <p:cNvSpPr/>
            <p:nvPr/>
          </p:nvSpPr>
          <p:spPr>
            <a:xfrm>
              <a:off x="4622225" y="1191107"/>
              <a:ext cx="575853" cy="255297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dirty="0" smtClean="0"/>
                <a:t>131</a:t>
              </a:r>
            </a:p>
          </p:txBody>
        </p:sp>
        <p:sp>
          <p:nvSpPr>
            <p:cNvPr id="71" name="Rounded Rectangle 70"/>
            <p:cNvSpPr/>
            <p:nvPr/>
          </p:nvSpPr>
          <p:spPr>
            <a:xfrm>
              <a:off x="5198078" y="1196019"/>
              <a:ext cx="575853" cy="255297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dirty="0" smtClean="0"/>
                <a:t>203</a:t>
              </a:r>
            </a:p>
          </p:txBody>
        </p:sp>
      </p:grpSp>
      <p:sp>
        <p:nvSpPr>
          <p:cNvPr id="72" name="Rounded Rectangle 71"/>
          <p:cNvSpPr/>
          <p:nvPr/>
        </p:nvSpPr>
        <p:spPr>
          <a:xfrm>
            <a:off x="1084215" y="4049936"/>
            <a:ext cx="575853" cy="25529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221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1660068" y="4054848"/>
            <a:ext cx="575853" cy="25529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291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4068634" y="4043277"/>
            <a:ext cx="575853" cy="25529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151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4644487" y="4048189"/>
            <a:ext cx="575853" cy="25529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211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6941931" y="1267853"/>
            <a:ext cx="575853" cy="25529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222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7517784" y="1272765"/>
            <a:ext cx="575853" cy="25529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215</a:t>
            </a:r>
          </a:p>
        </p:txBody>
      </p:sp>
      <p:pic>
        <p:nvPicPr>
          <p:cNvPr id="10252" name="Picture 12" descr="http://www.mg96.hu/Fajlok/szep_hazak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687" y="2133752"/>
            <a:ext cx="1213644" cy="171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TextBox 79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/>
              <a:t>Forrás: Millward Brown, TNS - NOK</a:t>
            </a:r>
            <a:endParaRPr lang="hu-HU" sz="1050" dirty="0"/>
          </a:p>
          <a:p>
            <a:r>
              <a:rPr lang="hu-HU" sz="1050" dirty="0" smtClean="0"/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2282514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0" name="Picture 46" descr="Royalty-free Image: Businesswom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3" t="8419" r="15487" b="18402"/>
          <a:stretch/>
        </p:blipFill>
        <p:spPr bwMode="auto">
          <a:xfrm>
            <a:off x="4321999" y="-1358298"/>
            <a:ext cx="5342365" cy="822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Royalty-free Image: Young man with cup of coffee reading newspaper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124374"/>
            <a:ext cx="4664115" cy="698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ezerlampasejszakaja.hu/data/uploads/logo/logo_blik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9" y="2328994"/>
            <a:ext cx="1824137" cy="73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1010global.org/sites/default/files/uploads/ckfinder/images/metropol_logo_we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06" y="1783462"/>
            <a:ext cx="2266019" cy="53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apirmentesnap.hu/sites/default/files/styles/portfolio_item/public/hvg-log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4" y="3062651"/>
            <a:ext cx="672075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nyarikaroly.hu/img/image/story_log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09" y="3566707"/>
            <a:ext cx="1080120" cy="47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szezondekor.hu/kepek/Kiskegyed_log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64" y="4040095"/>
            <a:ext cx="697228" cy="26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dvnyi.com/wp-content/uploads/2008/08/nok-lapja-log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29" y="4308819"/>
            <a:ext cx="792088" cy="26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medencecsoport.hu/wp-content/uploads/2009/02/szrtv_logo_w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4" y="4574552"/>
            <a:ext cx="636662" cy="45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logostage.com/logos/national_geographic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65" y="5051999"/>
            <a:ext cx="973415" cy="30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50" name="Picture 26" descr="http://www.seeklogo.com/images/L/Lakaskultura-logo-542DBDFE8A-seeklogo.com.gif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96" b="35416"/>
          <a:stretch/>
        </p:blipFill>
        <p:spPr bwMode="auto">
          <a:xfrm>
            <a:off x="506321" y="5664800"/>
            <a:ext cx="792088" cy="24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tfh.hu/media/logok/Szep%20Hazak%20kisebb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02" y="5374884"/>
            <a:ext cx="1368152" cy="27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627784" y="1975657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11.7%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627784" y="2585665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11.5%</a:t>
            </a:r>
          </a:p>
        </p:txBody>
      </p:sp>
      <p:pic>
        <p:nvPicPr>
          <p:cNvPr id="1052" name="Picture 28" descr="http://m.blog.hu/am/aminajoga/image/DF%20log%C3%B3_%20magenta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198" y="1773864"/>
            <a:ext cx="1800731" cy="40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701969" y="2216918"/>
            <a:ext cx="511330" cy="3077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hu-HU" sz="2000" b="1" dirty="0" smtClean="0"/>
              <a:t>Adó</a:t>
            </a:r>
          </a:p>
        </p:txBody>
      </p:sp>
      <p:pic>
        <p:nvPicPr>
          <p:cNvPr id="1056" name="Picture 32" descr="http://www.bevezetem.hu/images/1008/figyelo_hetilap_logo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882" y="2560141"/>
            <a:ext cx="1233362" cy="47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://skyport.bcss.hu/assets/images/hirek_napi/napi_gazdasag_logo_kicsi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709" y="3030540"/>
            <a:ext cx="1224389" cy="59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http://www.pszinapszis.hu/14/_Items/logo/ipm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827" y="3559008"/>
            <a:ext cx="973415" cy="48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http://www.wellnesscafe.hu/Root/Skins/wcafe/images/wellness_logo.gif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736" y="3983208"/>
            <a:ext cx="1465438" cy="258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http://www.webshopexperts.hu/images/stories/sajtomegjelenesek/vilaggazdasag_logo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709" y="4232290"/>
            <a:ext cx="1466850" cy="34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://papirmentesnap.hu/sites/default/files/styles/portfolio_item/public/hvg-log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283" y="4532739"/>
            <a:ext cx="550715" cy="41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http://www.promobox.hu/logo_3.evezred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231" y="4936250"/>
            <a:ext cx="649868" cy="69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6" descr="http://www.logostage.com/logos/national_geographic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407" y="5618076"/>
            <a:ext cx="973415" cy="30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ounded Rectangle 35"/>
          <p:cNvSpPr/>
          <p:nvPr/>
        </p:nvSpPr>
        <p:spPr>
          <a:xfrm>
            <a:off x="8117027" y="1865499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541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128015" y="2248429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500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117027" y="2685183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499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8117027" y="3246335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492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8128015" y="3629374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459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117027" y="4000133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425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128015" y="4293583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403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128015" y="4616365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/>
              <a:t>3</a:t>
            </a:r>
            <a:r>
              <a:rPr lang="hu-HU" sz="1400" dirty="0" smtClean="0"/>
              <a:t>84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8128015" y="5134037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354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117027" y="5633704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293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2627784" y="3146499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10.6%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627784" y="3624313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10 %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627784" y="4064300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7.7 %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2627784" y="4312425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7.4 %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2627784" y="4685139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5.9%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627784" y="5027173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5.5%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2627784" y="5374884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4.4%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2631232" y="5638694"/>
            <a:ext cx="720080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/>
              <a:t>4.1%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2555776" y="1412776"/>
            <a:ext cx="864096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/>
              <a:t>Reach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7961806" y="1412776"/>
            <a:ext cx="1052497" cy="22031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/>
              <a:t>Affinitás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/>
              <a:t>Forrás: Millward Brown/TGI</a:t>
            </a:r>
            <a:endParaRPr lang="hu-HU" sz="1050" dirty="0"/>
          </a:p>
          <a:p>
            <a:r>
              <a:rPr lang="hu-HU" sz="1050" dirty="0" smtClean="0"/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1320293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 animBg="1"/>
      <p:bldP spid="22" grpId="0" animBg="1"/>
      <p:bldP spid="12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8194" name="Picture 2" descr="High-Res Stock Photography: Young woman listening to music about earph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22136"/>
            <a:ext cx="4572000" cy="689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4" descr="http://helyitipp.hu/kepek/vegyes-kepek/class-f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6949" y="4734195"/>
            <a:ext cx="677902" cy="803313"/>
          </a:xfrm>
          <a:prstGeom prst="rect">
            <a:avLst/>
          </a:prstGeom>
          <a:noFill/>
        </p:spPr>
      </p:pic>
      <p:pic>
        <p:nvPicPr>
          <p:cNvPr id="11" name="Picture 32" descr="http://image.hotdog.hu/_data/members0/192/321192/images/profil/mr2-petofi.jpg"/>
          <p:cNvPicPr>
            <a:picLocks noChangeAspect="1" noChangeArrowheads="1"/>
          </p:cNvPicPr>
          <p:nvPr/>
        </p:nvPicPr>
        <p:blipFill rotWithShape="1">
          <a:blip r:embed="rId4" cstate="print"/>
          <a:srcRect b="16129"/>
          <a:stretch/>
        </p:blipFill>
        <p:spPr bwMode="auto">
          <a:xfrm>
            <a:off x="5447323" y="4580464"/>
            <a:ext cx="1095145" cy="918510"/>
          </a:xfrm>
          <a:prstGeom prst="roundRect">
            <a:avLst/>
          </a:prstGeom>
          <a:noFill/>
        </p:spPr>
      </p:pic>
      <p:pic>
        <p:nvPicPr>
          <p:cNvPr id="12" name="Picture 30" descr="http://doily.hu/wp-content/uploads/2010/03/mr1_kossu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42468" y="4856765"/>
            <a:ext cx="801736" cy="591281"/>
          </a:xfrm>
          <a:prstGeom prst="roundRect">
            <a:avLst/>
          </a:prstGeom>
          <a:noFill/>
        </p:spPr>
      </p:pic>
      <p:pic>
        <p:nvPicPr>
          <p:cNvPr id="13" name="Picture 2" descr="http://zugloipolgarorseg.hu/wp-content/uploads/2012/05/MusicFm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00" y="4894211"/>
            <a:ext cx="626984" cy="55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2" descr="http://www.radiosite.hu/images/stories/radioweb/juventus_radi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52481" y="4866956"/>
            <a:ext cx="811126" cy="608346"/>
          </a:xfrm>
          <a:prstGeom prst="round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368363" y="5542432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600" dirty="0" smtClean="0"/>
              <a:t>2.3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27312" y="5511089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600" dirty="0" smtClean="0"/>
              <a:t>10.6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0152" y="5511090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600" dirty="0" smtClean="0"/>
              <a:t>14.9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96336" y="5511090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600" dirty="0" smtClean="0"/>
              <a:t>5.3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6670" y="5511090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600" dirty="0" smtClean="0"/>
              <a:t>24.5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691162" y="4365104"/>
            <a:ext cx="960958" cy="318158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b="1" dirty="0" smtClean="0"/>
              <a:t>Shr%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717955" y="908720"/>
            <a:ext cx="1561815" cy="318158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b="1" dirty="0" smtClean="0"/>
              <a:t>Napi </a:t>
            </a:r>
            <a:r>
              <a:rPr lang="hu-HU" sz="2000" b="1" dirty="0"/>
              <a:t>r</a:t>
            </a:r>
            <a:r>
              <a:rPr lang="hu-HU" sz="2000" b="1" dirty="0" smtClean="0"/>
              <a:t>ch%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717956" y="2641180"/>
            <a:ext cx="2247724" cy="318158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b="1" dirty="0" smtClean="0"/>
              <a:t>Hallgatott percek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52120" y="3137066"/>
            <a:ext cx="125530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4000" b="1" dirty="0" smtClean="0"/>
              <a:t>169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744549" y="1499146"/>
            <a:ext cx="125530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4000" b="1" dirty="0" smtClean="0"/>
              <a:t>78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>
                <a:solidFill>
                  <a:schemeClr val="bg2"/>
                </a:solidFill>
              </a:rPr>
              <a:t>Forrás: </a:t>
            </a:r>
            <a:r>
              <a:rPr lang="hu-HU" sz="1050" dirty="0">
                <a:solidFill>
                  <a:schemeClr val="bg2"/>
                </a:solidFill>
              </a:rPr>
              <a:t>Ipsos/GfK  - Rádió Navigátor</a:t>
            </a:r>
          </a:p>
          <a:p>
            <a:r>
              <a:rPr lang="hu-HU" sz="1050" dirty="0" smtClean="0">
                <a:solidFill>
                  <a:schemeClr val="bg2"/>
                </a:solidFill>
              </a:rPr>
              <a:t>Időszak: 2012.Q4.</a:t>
            </a:r>
          </a:p>
        </p:txBody>
      </p:sp>
    </p:spTree>
    <p:extLst>
      <p:ext uri="{BB962C8B-B14F-4D97-AF65-F5344CB8AC3E}">
        <p14:creationId xmlns:p14="http://schemas.microsoft.com/office/powerpoint/2010/main" val="4071898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17" grpId="0"/>
      <p:bldP spid="18" grpId="0"/>
      <p:bldP spid="4" grpId="0" animBg="1"/>
      <p:bldP spid="19" grpId="0" animBg="1"/>
      <p:bldP spid="20" grpId="0" animBg="1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3074" name="Picture 2" descr="High-Res Stock Photography: Young man pauses to look at empty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1520"/>
            <a:ext cx="9252520" cy="1231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641061">
            <a:off x="1482198" y="160653"/>
            <a:ext cx="1969770" cy="344709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  <a:scene3d>
              <a:camera prst="orthographicFront"/>
              <a:lightRig rig="threePt" dir="t"/>
            </a:scene3d>
            <a:sp3d z="25400"/>
          </a:bodyPr>
          <a:lstStyle/>
          <a:p>
            <a:r>
              <a:rPr lang="hu-HU" sz="6000" b="1" dirty="0" smtClean="0">
                <a:solidFill>
                  <a:schemeClr val="accent2"/>
                </a:solidFill>
              </a:rPr>
              <a:t>40% </a:t>
            </a:r>
            <a:r>
              <a:rPr lang="hu-HU" sz="3200" dirty="0" smtClean="0"/>
              <a:t>jól elérhető közterületi reklámmal</a:t>
            </a:r>
            <a:br>
              <a:rPr lang="hu-HU" sz="3200" dirty="0" smtClean="0"/>
            </a:br>
            <a:r>
              <a:rPr lang="hu-HU" sz="3200" dirty="0" smtClean="0"/>
              <a:t>(affinitás: </a:t>
            </a:r>
            <a:r>
              <a:rPr lang="hu-HU" sz="2800" b="1" dirty="0">
                <a:solidFill>
                  <a:schemeClr val="accent2"/>
                </a:solidFill>
              </a:rPr>
              <a:t>151</a:t>
            </a:r>
            <a:r>
              <a:rPr lang="hu-HU" sz="3200" dirty="0" smtClean="0"/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>
                <a:solidFill>
                  <a:schemeClr val="bg2"/>
                </a:solidFill>
              </a:rPr>
              <a:t>Forrás: Millward Brown/TGI</a:t>
            </a:r>
            <a:endParaRPr lang="hu-HU" sz="1050" dirty="0">
              <a:solidFill>
                <a:schemeClr val="bg2"/>
              </a:solidFill>
            </a:endParaRPr>
          </a:p>
          <a:p>
            <a:r>
              <a:rPr lang="hu-HU" sz="1050" dirty="0" smtClean="0">
                <a:solidFill>
                  <a:schemeClr val="bg2"/>
                </a:solidFill>
              </a:rPr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2621545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4" descr="Royalty-free Image: Businesswoman holding a Placar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737"/>
          <a:stretch/>
        </p:blipFill>
        <p:spPr bwMode="auto">
          <a:xfrm>
            <a:off x="-109711" y="-25817"/>
            <a:ext cx="9577064" cy="177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100" name="Picture 4" descr="Royalty-free Image: Businesswoman holding a Plac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73" y="475407"/>
            <a:ext cx="9577064" cy="702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316329"/>
            <a:ext cx="675915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4400" dirty="0" smtClean="0"/>
              <a:t>Indoor, ami működik:</a:t>
            </a:r>
          </a:p>
        </p:txBody>
      </p:sp>
      <p:pic>
        <p:nvPicPr>
          <p:cNvPr id="4102" name="Picture 6" descr="High-Res Stock Photography: Two men in gym exercis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14" y="1347978"/>
            <a:ext cx="2520896" cy="1680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2613323" y="1204239"/>
            <a:ext cx="720080" cy="43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 smtClean="0"/>
              <a:t>272</a:t>
            </a:r>
          </a:p>
        </p:txBody>
      </p:sp>
      <p:pic>
        <p:nvPicPr>
          <p:cNvPr id="4104" name="Picture 8" descr="Royalty-free Image: Crowd watching 3D movi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44" y="3251436"/>
            <a:ext cx="2534919" cy="16899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13"/>
          <p:cNvSpPr/>
          <p:nvPr/>
        </p:nvSpPr>
        <p:spPr>
          <a:xfrm>
            <a:off x="2627408" y="3080201"/>
            <a:ext cx="720080" cy="43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 smtClean="0"/>
              <a:t>226</a:t>
            </a:r>
          </a:p>
        </p:txBody>
      </p:sp>
      <p:pic>
        <p:nvPicPr>
          <p:cNvPr id="4106" name="Picture 10" descr="Royalty-free Image: Three young women drinking coffee in a caf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0" y="5158763"/>
            <a:ext cx="2548508" cy="1699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al 15"/>
          <p:cNvSpPr/>
          <p:nvPr/>
        </p:nvSpPr>
        <p:spPr>
          <a:xfrm>
            <a:off x="2606770" y="5085184"/>
            <a:ext cx="720080" cy="43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 smtClean="0"/>
              <a:t>216</a:t>
            </a:r>
          </a:p>
        </p:txBody>
      </p:sp>
      <p:pic>
        <p:nvPicPr>
          <p:cNvPr id="4108" name="Picture 12" descr="Royalty-free Image: Man having his hair shampooe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223" y="1368566"/>
            <a:ext cx="2532920" cy="16886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val 17"/>
          <p:cNvSpPr/>
          <p:nvPr/>
        </p:nvSpPr>
        <p:spPr>
          <a:xfrm>
            <a:off x="5724128" y="1204239"/>
            <a:ext cx="720080" cy="43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 smtClean="0"/>
              <a:t>180</a:t>
            </a:r>
          </a:p>
        </p:txBody>
      </p:sp>
      <p:pic>
        <p:nvPicPr>
          <p:cNvPr id="4112" name="Picture 16" descr="Royalty-free Image: Young couple in shopping centre walking past shop…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04" b="1"/>
          <a:stretch/>
        </p:blipFill>
        <p:spPr bwMode="auto">
          <a:xfrm>
            <a:off x="3721223" y="3277175"/>
            <a:ext cx="2532920" cy="1688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al 20"/>
          <p:cNvSpPr/>
          <p:nvPr/>
        </p:nvSpPr>
        <p:spPr>
          <a:xfrm>
            <a:off x="5724128" y="3194861"/>
            <a:ext cx="720080" cy="43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 smtClean="0"/>
              <a:t>172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61859" y="6534604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/>
              <a:t>Forrás: Millward Brown/TGI</a:t>
            </a:r>
            <a:endParaRPr lang="hu-HU" sz="1050" dirty="0"/>
          </a:p>
          <a:p>
            <a:r>
              <a:rPr lang="hu-HU" sz="1050" dirty="0" smtClean="0"/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2383786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7170" name="Picture 2" descr="Royalty-free Image: Illuminated Projection Screen in An Empty Cinem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4" r="5473"/>
          <a:stretch/>
        </p:blipFill>
        <p:spPr bwMode="auto">
          <a:xfrm>
            <a:off x="-9525" y="0"/>
            <a:ext cx="9159855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3738476322"/>
              </p:ext>
            </p:extLst>
          </p:nvPr>
        </p:nvGraphicFramePr>
        <p:xfrm>
          <a:off x="1763688" y="836712"/>
          <a:ext cx="6096000" cy="4208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>
                <a:solidFill>
                  <a:schemeClr val="bg2"/>
                </a:solidFill>
              </a:rPr>
              <a:t>Forrás: Millward Brown/TGI</a:t>
            </a:r>
            <a:endParaRPr lang="hu-HU" sz="1050" dirty="0">
              <a:solidFill>
                <a:schemeClr val="bg2"/>
              </a:solidFill>
            </a:endParaRPr>
          </a:p>
          <a:p>
            <a:r>
              <a:rPr lang="hu-HU" sz="1050" dirty="0" smtClean="0">
                <a:solidFill>
                  <a:schemeClr val="bg2"/>
                </a:solidFill>
              </a:rPr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26702749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0" name="TextBox 9"/>
          <p:cNvSpPr txBox="1"/>
          <p:nvPr/>
        </p:nvSpPr>
        <p:spPr>
          <a:xfrm>
            <a:off x="0" y="1536467"/>
            <a:ext cx="20642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200" dirty="0" smtClean="0"/>
              <a:t>25-35 diplomás aktív:</a:t>
            </a:r>
          </a:p>
        </p:txBody>
      </p:sp>
      <p:pic>
        <p:nvPicPr>
          <p:cNvPr id="2050" name="Picture 2" descr="Royalty-free Image: Young woman peering inside laptop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249" y="-134939"/>
            <a:ext cx="10659889" cy="71065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571409379"/>
              </p:ext>
            </p:extLst>
          </p:nvPr>
        </p:nvGraphicFramePr>
        <p:xfrm>
          <a:off x="4319464" y="214005"/>
          <a:ext cx="4824536" cy="2644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91880" y="1140530"/>
            <a:ext cx="230425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dirty="0" smtClean="0"/>
              <a:t>15-75 éves lakosság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491880" y="1536517"/>
            <a:ext cx="165618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dirty="0" smtClean="0"/>
              <a:t>25-35 éves diplomás aktívak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>
                <a:solidFill>
                  <a:schemeClr val="bg2"/>
                </a:solidFill>
              </a:rPr>
              <a:t>Forrás: Millward Brown/TGI</a:t>
            </a:r>
            <a:endParaRPr lang="hu-HU" sz="1050" dirty="0">
              <a:solidFill>
                <a:schemeClr val="bg2"/>
              </a:solidFill>
            </a:endParaRPr>
          </a:p>
          <a:p>
            <a:r>
              <a:rPr lang="hu-HU" sz="1050" dirty="0" smtClean="0">
                <a:solidFill>
                  <a:schemeClr val="bg2"/>
                </a:solidFill>
              </a:rPr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3795611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138264633"/>
              </p:ext>
            </p:extLst>
          </p:nvPr>
        </p:nvGraphicFramePr>
        <p:xfrm>
          <a:off x="4283968" y="465138"/>
          <a:ext cx="4968552" cy="5628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/>
              <a:t>Forrás: Millward Brown/TGI</a:t>
            </a:r>
            <a:endParaRPr lang="hu-HU" sz="1050" dirty="0"/>
          </a:p>
          <a:p>
            <a:r>
              <a:rPr lang="hu-HU" sz="1050" dirty="0" smtClean="0"/>
              <a:t>Időszak: 2012</a:t>
            </a:r>
          </a:p>
        </p:txBody>
      </p:sp>
      <p:pic>
        <p:nvPicPr>
          <p:cNvPr id="11270" name="Picture 6" descr="High-Res Stock Photography: Young man using lapto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" r="41228"/>
          <a:stretch/>
        </p:blipFill>
        <p:spPr bwMode="auto">
          <a:xfrm>
            <a:off x="-6846" y="567730"/>
            <a:ext cx="4292472" cy="515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087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9218" name="Picture 2" descr="Royalty-free Image: Typing Keyboar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46"/>
          <a:stretch/>
        </p:blipFill>
        <p:spPr bwMode="auto">
          <a:xfrm>
            <a:off x="0" y="0"/>
            <a:ext cx="99633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5" t="27589" r="24941" b="38022"/>
          <a:stretch/>
        </p:blipFill>
        <p:spPr bwMode="auto">
          <a:xfrm>
            <a:off x="282079" y="3933056"/>
            <a:ext cx="5076056" cy="222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5134" y="6429672"/>
            <a:ext cx="223461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00" dirty="0" smtClean="0"/>
              <a:t>Forrás: Gemius/Ipsos Audience</a:t>
            </a:r>
            <a:br>
              <a:rPr lang="hu-HU" sz="1000" dirty="0" smtClean="0"/>
            </a:br>
            <a:r>
              <a:rPr lang="hu-HU" sz="1000" dirty="0" smtClean="0"/>
              <a:t>Időszak: 2012.10.</a:t>
            </a:r>
          </a:p>
        </p:txBody>
      </p:sp>
    </p:spTree>
    <p:extLst>
      <p:ext uri="{BB962C8B-B14F-4D97-AF65-F5344CB8AC3E}">
        <p14:creationId xmlns:p14="http://schemas.microsoft.com/office/powerpoint/2010/main" val="2927583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2" name="TextBox 1"/>
          <p:cNvSpPr txBox="1"/>
          <p:nvPr/>
        </p:nvSpPr>
        <p:spPr>
          <a:xfrm>
            <a:off x="3285765" y="1052736"/>
            <a:ext cx="4104456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4800" b="1" dirty="0" smtClean="0">
                <a:solidFill>
                  <a:schemeClr val="tx2"/>
                </a:solidFill>
              </a:rPr>
              <a:t>34 perc     87%</a:t>
            </a:r>
          </a:p>
        </p:txBody>
      </p:sp>
      <p:pic>
        <p:nvPicPr>
          <p:cNvPr id="12292" name="Picture 4" descr="http://www.artforthesoulofit.com/wp-content/uploads/standard-icon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30" t="46538" r="8707" b="3039"/>
          <a:stretch/>
        </p:blipFill>
        <p:spPr bwMode="auto">
          <a:xfrm>
            <a:off x="701743" y="2307254"/>
            <a:ext cx="2052003" cy="205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artforthesoulofit.com/wp-content/uploads/standard-icon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154" b="57975"/>
          <a:stretch/>
        </p:blipFill>
        <p:spPr bwMode="auto">
          <a:xfrm>
            <a:off x="843875" y="556198"/>
            <a:ext cx="1774840" cy="171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artforthesoulofit.com/wp-content/uploads/standard-icon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77" r="36020" b="58439"/>
          <a:stretch/>
        </p:blipFill>
        <p:spPr bwMode="auto">
          <a:xfrm>
            <a:off x="889912" y="4359771"/>
            <a:ext cx="1691825" cy="169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5134" y="6396335"/>
            <a:ext cx="223461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00" dirty="0" smtClean="0"/>
              <a:t>Forrás: Gemius/Ipsos Audience</a:t>
            </a:r>
            <a:br>
              <a:rPr lang="hu-HU" sz="1000" dirty="0" smtClean="0"/>
            </a:br>
            <a:r>
              <a:rPr lang="hu-HU" sz="1000" dirty="0" smtClean="0"/>
              <a:t>Időszak: 2012.10.</a:t>
            </a:r>
          </a:p>
          <a:p>
            <a:r>
              <a:rPr lang="hu-HU" sz="1000" dirty="0" smtClean="0"/>
              <a:t>Célcsoport: 25-35 éves diplomások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86509" y="157361"/>
            <a:ext cx="2590018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hu-HU" sz="2000" b="1" dirty="0" smtClean="0"/>
              <a:t>Napi átlagos eltöltött idő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50061" y="258088"/>
            <a:ext cx="172667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2000" b="1" dirty="0" smtClean="0"/>
              <a:t>Reach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94918" y="2122587"/>
            <a:ext cx="4104456" cy="2215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hu-HU" sz="4800" b="1" dirty="0" smtClean="0">
              <a:solidFill>
                <a:schemeClr val="tx2"/>
              </a:solidFill>
            </a:endParaRPr>
          </a:p>
          <a:p>
            <a:r>
              <a:rPr lang="hu-HU" sz="4800" b="1" dirty="0" smtClean="0">
                <a:solidFill>
                  <a:schemeClr val="tx2"/>
                </a:solidFill>
              </a:rPr>
              <a:t>27 perc     91%</a:t>
            </a:r>
            <a:br>
              <a:rPr lang="hu-HU" sz="4800" b="1" dirty="0" smtClean="0">
                <a:solidFill>
                  <a:schemeClr val="tx2"/>
                </a:solidFill>
              </a:rPr>
            </a:br>
            <a:endParaRPr lang="hu-HU" sz="4800" b="1" dirty="0" smtClean="0">
              <a:solidFill>
                <a:schemeClr val="tx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94918" y="4725144"/>
            <a:ext cx="4104456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4800" b="1" dirty="0" smtClean="0">
                <a:solidFill>
                  <a:schemeClr val="tx2"/>
                </a:solidFill>
              </a:rPr>
              <a:t>  8 perc      </a:t>
            </a:r>
            <a:r>
              <a:rPr lang="hu-HU" sz="4800" b="1" dirty="0">
                <a:solidFill>
                  <a:schemeClr val="tx2"/>
                </a:solidFill>
              </a:rPr>
              <a:t>14%</a:t>
            </a:r>
            <a:endParaRPr lang="hu-HU" sz="28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55575" y="2266897"/>
            <a:ext cx="8304857" cy="0"/>
          </a:xfrm>
          <a:prstGeom prst="line">
            <a:avLst/>
          </a:prstGeom>
          <a:ln w="19050">
            <a:solidFill>
              <a:schemeClr val="accent6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62414" y="4345371"/>
            <a:ext cx="8304857" cy="0"/>
          </a:xfrm>
          <a:prstGeom prst="line">
            <a:avLst/>
          </a:prstGeom>
          <a:ln w="19050">
            <a:solidFill>
              <a:schemeClr val="accent6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985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oyalty-free Image: Human hand touching smart pho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2656" y="-28922"/>
            <a:ext cx="10616583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2" name="TextBox 1"/>
          <p:cNvSpPr txBox="1"/>
          <p:nvPr/>
        </p:nvSpPr>
        <p:spPr>
          <a:xfrm>
            <a:off x="4644008" y="1052736"/>
            <a:ext cx="3888432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4800" b="1" dirty="0" smtClean="0">
                <a:solidFill>
                  <a:schemeClr val="tx2"/>
                </a:solidFill>
              </a:rPr>
              <a:t>39%</a:t>
            </a:r>
            <a:r>
              <a:rPr lang="hu-HU" sz="4000" b="1" dirty="0" smtClean="0">
                <a:solidFill>
                  <a:schemeClr val="tx2"/>
                </a:solidFill>
              </a:rPr>
              <a:t> </a:t>
            </a:r>
            <a:r>
              <a:rPr lang="hu-HU" sz="2800" dirty="0" smtClean="0"/>
              <a:t>mobilinterneten</a:t>
            </a:r>
          </a:p>
          <a:p>
            <a:r>
              <a:rPr lang="hu-HU" sz="6000" b="1" dirty="0" smtClean="0">
                <a:solidFill>
                  <a:schemeClr val="accent2"/>
                </a:solidFill>
              </a:rPr>
              <a:t>51%</a:t>
            </a:r>
            <a:r>
              <a:rPr lang="hu-HU" sz="4000" dirty="0" smtClean="0">
                <a:solidFill>
                  <a:schemeClr val="accent2"/>
                </a:solidFill>
              </a:rPr>
              <a:t> </a:t>
            </a:r>
            <a:r>
              <a:rPr lang="hu-HU" sz="2800" dirty="0" smtClean="0"/>
              <a:t>wifi-n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>
                <a:solidFill>
                  <a:srgbClr val="FFFFFF"/>
                </a:solidFill>
              </a:rPr>
              <a:t>Forrás: VMR</a:t>
            </a:r>
            <a:endParaRPr lang="hu-HU" sz="1050" dirty="0">
              <a:solidFill>
                <a:srgbClr val="FFFFFF"/>
              </a:solidFill>
            </a:endParaRPr>
          </a:p>
          <a:p>
            <a:r>
              <a:rPr lang="hu-HU" sz="1050" dirty="0" smtClean="0">
                <a:solidFill>
                  <a:srgbClr val="FFFFFF"/>
                </a:solidFill>
              </a:rPr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2371931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0048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AutoShape 20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9" name="AutoShape 22" descr="data:image/jpeg;base64,/9j/4AAQSkZJRgABAQAAAQABAAD/2wCEAAkGBxQTEhIUExMWFRUXGBYaFhYYFxocFxUYIBocFhsZFhgYHyggGBolGxcYIjEhJSkvLi4uHCA0ODQsNygtLisBCgoKBQUFDgUFDisZExkrKysrKysrKysrKysrKysrKysrKysrKysrKysrKysrKysrKysrKysrKysrKysrKysrK//AABEIAGQB+QMBIgACEQEDEQH/xAAcAAACAgMBAQAAAAAAAAAAAAAACAYHAQQFAwL/xABOEAABAwIBBQgNCgUDAwUAAAABAAIDBBEFBgcSITETF0FRYXGT0RQiIzI0NVJTcnN0gbMIVIKRkqGisbLSM0JiwtNDtMEVY8MWJmTh8P/EABQBAQAAAAAAAAAAAAAAAAAAAAD/xAAUEQEAAAAAAAAAAAAAAAAAAAAA/9oADAMBAAIRAxEAPwC8UIQgEIQgEIQgEIQgEIQgEIQgEIQggmefFzBhr2scWPmeyNpBs4C+6PsRs7RjhflVAf8AU5/PzdK/rVjfKAxgGppqfSAEUbpHC+rSebD3hsZ+0q4wSgdVTxU8NnSSODW8IHCXG38rQC48gQWVmWwWaondVTSSmGE2Y1z3kSS2vsJsQwG/OW8RV4rnZPYPHR08VPEO0jaBfhcdrnut/M5xJPKV0UAhCEAhCEAhCEAhCEAhCEAhCEAhCEAhCEAhCEAhCEFd58MYdDQMjY4tfPK1t2khwY3ujiCNe1rW/SVE/wDU5/PzdK/rU7z84yH18cGkLQRC4vsfIdI3HoNj+tQnJvCn1tTFTwkaTzYnaGNGtzzbgAueU2HCgs7Mlgk00jq2aSR0cd2Qtc9xD5Njn2JsQ0ahyk8LVc61MIw2OmhigiGjHG0NaOGw4SeEk6yeEkrbQCEIQCEIQCEIQCEIQCEIQCEIQCEIQCEIQCEIQCEIQCEIQCjGU+X1FQksll0pfNRjTePStqZ9IhcTO9lo6ihZBA61RMD23DFGNReP6idTeZx4EvpNySSSSSSSbkk6ySTtJPCguarz5MB7lQvcP+5M1h+prH/msUufJpPdaFzR/RMHn6nMZ+aplCBmsmc4dDWuDI5SyU7IpRouPI062vPI0kqVpOkwWZ7LB9ZA+Gd2lPBo9udskZ1NceNwIIJ9E7SgkOVWWdLh7om1LngyBxZosLrhtgb22d8Fw99/DfLl6F/Uol8oX+NQehUfqiVSoGH338N8uXoX9SN9/DfLl6F/Ul4QgYfffw3y5ehf1Lp5OZwqKtmEEDpDIWudZ0bmiwtfWecJZVPcyPjVvqZv7UF5ZS5Qw0MO7VBcGaQbdrS43N7ahzFRfffw3y5ehf1Lxz6+LW+vi/JyX5Aw2+9hnly9C/qRvvYZ5cvQv6kvKEDD77+G+XL0L+pbWF50KComjhjfIXyODWgxOAueMnYluUgzf+M6H17EDPV9W2GKSV99CNjnusLnRaC42HDqCg+/Bhvly9C/qUnyx8ArvZqj4bkqQQMPvv4b5cvQv6kb7+G+XL0L+pLwhAxMed3DCdcsjeUwSkfhaVLMHxynqml1PNHKBt0HAlvI4bWnkKUpbWGYhLTytmgkdHI3Y5p18x4HNPCDqKBu0KLZvMrW4jSiQgNmYdGZg2B1rhzb/wArhrHFrGuylKAQhCAUHrs6uHRSyRPfLpxvex1onEaTXFrrEbdYKnCU7Krw6u9qqvjPQXnvv4b5cvQv6lJcl8poK+N8tOXFrXlh0mlp0rB2w8jglTV7ZgPAan2l3wokFhYzikdNBJPKSI4xdxAubXtqA27VDt9/DfLl6F/UurnQ8VVvq/7gljQMMc8GGeXL0L+pTunmD2Ne3Y4Bw5iLhJ5JsPMU3WC+Dweqj/SEG6udlBjUVHA+onJEbNEEgEm7nBgAA1nW4Loqrc/2IaNLTQA65ZS4jjbG3X+J7EHT33sM8uXoX9SN9/DPLl6F/Ul5QgZvJvODRVs24QPeZNFzrOjc0EC17E8OvYpUlbzfYj2PiVHJwGVsbuaTuWvkGmD7k0iAUWyly/o6GYQ1Dnh5YH2bG5w0SSBrHK0qUpfM+vjRvs0P65UFi77+G+XL0L+pG+/hvly9C/qS8IQMPvv4b5cvQv6kb7+G+XL0L+pLwhAzmTWX1HXTGGnc8vDC+zo3NGiCAdZ5XBSlL9mJ8Zu9ml+JEmBQCgcudzDWuc0yS3BINonkajbUbawpNlZiPY9FVTjbHDI5vK4NOiPe6wSntFgAgYjffw3y5ehf1LLc72GEgbpKLnaYngDnNtQS7rDm3BHGgcZC42RuI9kUNJMdr4mF3pWs78QK7KCPZVZZUuHmIVLngyaRZosLu90b3ts74Lhb7+G+XL0L+pRX5Qvf0Ho1H5xKokDK4HnJoaueOnhfIZJNLRDo3NBs0vOs7NTSpglnzT+N6H0pv9vKmVmlDWuc4gNaCXE7AALknksgjuVGXNHQSMjqHuD3N0g1rC4ht7Am2y5BtzFcbffw3y5ehf1Kj8rccNbVz1BvZ7u5g/yxjtWDkOiLnlJXIQMjhWc+gqJo4InSukkdotG5OGvabk7AACSeIFTRU/mIyZsJK+Qd9eOC/kg90eOdw0R6LuNXAgWXOniBmxSrJOpjmxN5AxoBH2y8+9RRdfK+/Z9dfb2TP8R1vuXIQWpmgyDgq45KqqbujQ8sijuQ02A0nvse21mwGzUTr1W+M8WQ8FIyKppWbmxz9zkjBJaCWlzXtue170gjZct2a79nMRlFHuUlE8hsge6SIE/xGuA0g3jc0gkjicOI2nuWmTYxCmNO6QxguY7SDQT2pvaxQKwprmdrTHisA4JWyxnm0DIPxRtU03jo/nsnRN/cujk7mjZS1UFQKp7zE7SDTG0B2otsSDq2oPLPFklV10lI6liEgjbMH9uxti4xkd+RfvTsVe71mKfNh00X70ySEC2PzX4mASadoAFyTNDYDhJ7dQ0FMDnsyi7Houx2HulVdh4xCP4h99wz6Z4kvyAVk5icNe+uknA7nFE5rjxueRotHua4+4carZM7m3yc7BoYo3C0r+6TescB2v0QGt+ig4efXxa318X5OS/Jgc+vi1vr4vycl+QfcERe5rGi7nOa1o4yTYDXylTDesxT5sOmi/eoxg3hNN66H4jU3KBbd6zFPmw6aL967GSGbnEYK6lllpw2OOVrnndYjYDabB1z7lfSEHHyx8ArvZqj4bkqQTW5Y+AV3s1R8NyVIIBWfgOaE1VJBUNrAwyxskDDBpBukL20hIL89vcqwTRZufFeH+zw/oCBcMo8Cloqh9POAHtsQQbte07HtPEbH3gjgXMVsfKEjAnoXcJjnB5mujI/W761U6CfZk8VMOJNiv2tQx7CP6mgytJ5g14+kmHSu5unWxShI88PvBB+4lNEgEIQgEp2VXh1d7VVfGemxSnZVeHV3tVV8Z6Dlq9swHgNT7S74USolXtmA8BqfaXfCiQSbOh4qrfV/wBwSxpnM6Hiqt9X/cEsaD5k2HmKbrBfB4PVR/pCUWTYeYpusF8Hg9VH+kIN1UDn2xDTxCOIbIYW+5zyXH8IjV/JVst8Q3fEK2XgMz2jlazuTT9lgQcNetRTuYQHCxLWPHovYJGn3tcF4yHUbbbFTnO5hPY9VTtA1diQN97NKI/c1qCEBxGtps4a2niI1g/Wm3wWvFRTwTt2SxsePpNDv+Uo6YzMxiO64XE0m7oXSRHmB0m/ge1BOVT2dfIitrK4TU8IfHuEbL7pG3tg6QkWc4HY4K4UIFt3rMU+bDpov3rzqM2eJMa576drWtBc5xmhs1oFyT2+wAJllWOfLKPcaZtIw9vUa38YhB1/adZvKA9BRAKELLWkkAAkkgADaSdQAHGSgs/MHhj3Vc9R/pxxGMnje9zXgDmay59JvGr1UeyByeFDRQwEDdLacxHDK7W7XwgamjkaFIUFe58sR3PDdzB1zyxs9wvKfd3O3vS+K2PlA4jeekgB7yN8jhyvcGN+6N/1qp0Ht2M7c91t2mmGX/qLS631BeKmzMJ/9vOn/wDnB9/6dAU1vtEqEoL/AMxNfp4cYuGGaRvudaYfe931KxlRuYCv0amqgJ/iRMeByxuLTbltKPqV5IKX+UL39B6NR+cSqJW78oXv6D0aj84lUSCW5p/G9D6U3+3lVo578odwoxTMNpKklp4xE2xkPvu1nM48Sq7NP43ofSm/28q184eUPZ1dNKDeNp3OHi3NpI0h6Ti53M4cSCNLoZP4O+rqYaePU6R1tLyG7XPPotBPLa3CuervzFZM7nE+tkb20t2Q32iIHtnfScPqaDwoLNw2hZBFHDE3RZG1rWjiAFh71soQgWvO1hZgxOoJHazaMrDxhws736bX/WONQ5MznFyNbiNOACGTx3MLzs17WOtr0XWHMQDrtYrjiuGS00roZ43RyN2tdwjjadjmnjGpBrMeQQWkgggggkEEbCCNYPKrGyXzv1UFmVLRUxj+a+jMB6Xev94B43Kt0IGlyXyzpK8dwl7cC7on9rK36J2jlbccqkCT2GVzHNexxa5pu1zSQ5p42kawVfuajL01rTT1BHZMbbh2obszYXWGoPBIuBq1gjhACxVglZUEzw5R9i0Lo2OtLUXjZxhn+o4czTa/AXtQUznByi7OrpZgbxt7nDxbm0mzh6RLnfSHEo2hDjbWgm+aLJzsuva94vFT2lfxF9+5N+0C76HKmOURzX5N9hUMbXi00vdZuMOcBZh9Foa3nBPCpcgrvPr4tb6+L8nJfkwOfXxa318X5OS/IPWmmLHseLXY5rhfZdpDhfkuFYW/TiHmqTo5f8yrhCCx9+nEPNUnRy/5lKs2ucarr6wwTsgazcnvvGx4ddrmAa3SOFu3PAqOVg5i/Gh9mm/XEguzLHwCu9mqPhuSpBNblj4BXezVHw3JUggEwuROWdBDh1EyWsgY9kEYewvGm1waLgtGu/Il6Qgl+c7KtuIVYfFfcYm6EZIsXXN3PIOy5sANtmi+2wiCEEoJhmkojLitLbZHukjuQBhaD9t7EyqrbMxki6lgfUzNLZpwNFhFnRxDWARwOcTpEcADQbEFWSgEIQgEp2VXh1d7VVfGemxSnZVeHV3tVV8Z6Dlrs4JlVWUjHMpqh0THO0nNDYzd1g2/btJ2NA9y4yEEhxHLjEJ43xTVb3xvFnNLIgHDba7WA/UVHkIQfMmw8xTdYL4PB6qP9ISiybDzFN1gvg8Hqo/0hB8ZQYgKelqJz/pRSP8AstJH3hKS0ahfWePjTFZ68Q3LC5Gg2Mz44xyi+6OH2Y3D3pdkHRybpd1q6SPy54WnmL23+66tD5QlJroZeDu0Z5zoPb+l6h2aWk3TFqXiZukh90bgPxOarPz7UmnhzX+anjd9oOi/N4QUArf+T7iHbVlOeERytHLrjf8A+NVAplmixDccVp+KUPid9Juk38bGD3oGTQhCD4mlDWuc4gNaCSTsAGsk8lkq+WOPGurJqg30XG0YP8sTdTByG3bEcbirhz4ZR7hSNpWHulTcO5IRbT+0SG8oLuJUIgFP8zOTnZNbuz23iprP17HSn+GPdYv5C1vGoB/+1bfcmfzdZOdg0MUTgN1d3SY/9x1ri/DogBv0UEmQhedTMGMc9xs1rS4niAFz9wQLVnUxDdsVqjtDC2JvMxoDh9svUTXrU1Jle+V3fSOc93O4lx+8rwldZpPECgvSDCR/6VLLXvTuqPfpmqH/AAqNTYw4UBRNpiNW4CIjk3PQSmtaQLO1EaiOI8P3oJTmxxDcMUo3XsHPMbuUSNLAPtlh9yZ1J7DO6NzXt75jmvb6TSHD7wE3lFUiSOORveva1w5iAR9xQU78oXv6D0aj84lUSt35Qvf0Ho1H5xKokGxQVr4XiSM6Lw2RoPCA+N0TiOI6LzY8BstcBCEHWyVwN1bVw0zTbTd27vJjHbPcOXRBty2TU0lM2JjI42hrGNDWtGxrQLADmASm4Nib6aohqI++ieHgeUB3zeZzSW+9Nhh1ayeKOaM6TJGte08bXC4+4oNhCEIBc3HcBp6yPc6mFsjeC/fNOy7HDtmnlBVSHPjN8xj6d3+NG/jN8xj6d3+NB95T5l3tu+hl0xrO4ykB3MyQCx5A4DlcqrrKSSJ7o5WOjkabOY4WcDyj/nYdoTUZJ4waukgqC0MMrdItBuG6yLXsL7FA8/OCsdSx1QAEsT2sLuF0brjRPHZ5aRxdtxoKMXUyYxQ0tXTTtNtzkaXcrCdF497C4Llr4qO9dzH8kDkJZ86GUXZtfI5pvFFeKLiIB7Z49J99fCA1XFnJykNHht2m00zWxR8Yc5vbP5NFukefR40uAFkApjmpyc7Mr2aQvFBaWTiJB7mw87hflDXKHEpkc0+TfYdCwvFpp7SyX2tuO0YeLRba44y5BNEIQgrvPr4tb6+L8nJfkwOfXxa318X5OS/INjD4Q+aFh2PkjabbbOcGm3LYq+d5rD/KqOkH7VRWDeE03rofiNTcoK73msP8qo6QftXWyXzeUlBPu8BlL9BzO3eCNElpOoNGu7QpchBx8sfAK72ao+G5KkE1uWPgFd7NUfDclSCAU4wfNXXVMEU8bqbQlY17dKR4douFxpARkA+8qDpos3PivD/Z4f0BBVVHmUrSe6z00Y42mSQ/ZLWD71Pck81tJRubK+9RM3W10gAYw8bIxqB5SSRwWU7QgEIQgEIQgEp2VXh1d7VVfGemxSnZVeHV3tVV8Z6Dlqzc1mQdLiFNNLOZQ5kxYNB4A0dBjtYIOu7iqyV7ZgPAan2l3wokHPy0zX0VLQ1NREZtONmk3SeC29wNY0de1UymczoeKq31f9wSxoPmTYeYpusF8Hg9VH+kJRZNh5im6wXweD1Uf6QgqX5QWIXfR04OwSSuHPZjD90iqFTLO9X7titRxRCOIfRbpH8b3KGoJtmmxqmo6ySeqk3Nu4uYztHuu5z2E94DawZw8anWX2XuG1eH1MEc5dI5oLG7lKLva4SNFywAa2jaqPQgF70NYYZYpm7YnskFuEtcH299rLwQgcKGQOa1zTcOAIPGDrCy94AJJAABJJ2AcJKjGbDEt3wujeTctZubuO8ZMVzz6N/euHnsyj7HoxTsPdKm7TxiEfxD77hn0jxIKcy2ygNdWzVGvQJ0YhxRN1N5r63EcbiuEhBKCc5n8nOy65sjxeKmtI6+wvv3Jv2gXfQ5UxiiebHJvsGhjY4Wmk7rNxh7gLNPotDW84J4VLEAonnUxDcMLq3X1vYIhbbeRwjNuYOJ9yliqj5QOI6MFJADrkkdIRxtjbo6/pStPuQUitrCywTwGQ2jEsZkNibMDwXahrPa31LVQgZDfVwv5yehm/Yl7xl7HVFQ6I6UbppXRmxF2F7i02NiO1I1FaaEAmWzS4hu2FUvHG0xHk3NxY38IafelpV1fJ9xC8VZATrbIyUDke3QNvfF96DS+UL39B6NR+cSqJW78oXv6D0aj84lUSAWV0smcHNZVwUzXaJldYu8loaXvI5QxrrctlP89uSzKfsSeBgbFoCncBsaWC8f1t0wT/SEFWq8sxGUG6U8tG89tAdKO/DE8kkD0X35g5qo1dzIrHuwa2Cov2jToy8sTtT+e2p1uNoQNShYa4EAg3B2EcKygUfG6Qw1NRERbc5ZWe4PIH1ixWkrYz15GvbK6vhaXRvA7IA2scAGiS3kFoAJ4CL8JIqdBcGabODTQUwpKt+5GNzzFIQSxzXOLy0kDtXBznbdVrWWjney8hq42UtK4vYHh8sliGuIBDWN0hdwudInZqba+u1WoQC3cGw81FRBABcyyMZ7i4Bx5g255gtImyujM1kM+N3Z1SwsdokU8bhZzQdRkcDraSNQHESTtFgjGe+ve/EdyJ7SGNgY3gu8abnc57UfRCr5TfPN42n9CH9AUIQfcTy1zXC12kEXAIuDcXB1EchUv30sU+dDoYf2KGoQTLfSxT50Ohh/Ypdmty5rquvbDUT6cZikdo7nG3WNGxu1oPCVT6nuZHxq31M39qCxM+vi1vr4vycl+TA59fFrfXxfk5L8g+4ZSxzXtNnNc1zTxEG4OvlCl++linzodDD+xQ1CCZb6WKfOh0MP7F70Oc7E3SxNNSCHPYCNxh1guAP8nEVBls4Z/Gh9bH+sIGkyx8ArvZqj4bkqQTW5Y+AV3s1R8NyVIIBNFm58V4f7PD+gJXU0WbnxXh/s8P6AgkaEIQCEIQCEIQCU7Krw6u9qqvjPTYpTsqvDq72qq+M9By1e2YDwGp9pd8KJUSr2zAeA1PtLvhRIJNnQ8VVvq/7gljTOZ0PFVb6v+4JY0HzJsPMU3GEvDaWEnUBEwk8QDAUo8mw8xTK5YYhuGByvvYmmZG08IdI1sQI5bvugXTEawzTTTHbLJJJ9txf/AMrXQhBNMms2dZW07KiJ8DWPLw0SPeHdq4sJIbGRa7TbWupvLYh52k6SX/ErZzcU254XQjZeCN553jdD97lJECiYpQugmlhfbTie5jrbCWmxIJAJGrVqWqpbnXpdzxas4nGN45nRsv8AiDlEkF3/ACf8R0qeqgJ1xyNeBxNkba32o3H3qvM6eIvmxSq0zqjcImDiY3rc5zveutmOxHc8SMZOqaJ7ed7bSN/CJPrUdzg+M671z/8AhBH16U0xY9j220mOa5twCNJpDhcHURcDUdRXmhBMt9LFPnQ6GH9iN9LFPnQ6GH9ihqEFy5p8tq2srnQ1M26RiCR+jucbe2D4wDdjQdjio5nyxHdMSEYOqCJjbcT3XkP4TGvrMT4zd7NL8SJRLK7EOyK6rm4HzSaJ42tOgw/Ya1ByF38kMkp8RkkjgdG0xtDnGQuAsTYAaLXa9v1LgK5fk90na10vG6GP7Ic8/ECDhby2IedpOkl/xKL5YZIz4c+Jk7o3GRrnNMbnEWaQCDpNbr7YJpVUfyhKXuVFLxSSR/aaH/8AiQUsp/mRxDc8TDCdU0UjLcbhaUe+zH/WVAF08mK/cKylmvbc5oy4/wBGkA/8Bcgsr5Qvf0Ho1H5xKolbvyhe/oPRqPziVRIJbmn8b0PpTf7eVX3lxgfZtDUQfzObeM8Uje2Z7tIAHkJVCZp/G9D6U3+3lTMIE65wQeEHaOQjgKFMc7GBdi4jLoi0c/dmatV3E6Y5w8OPIHBQ5AxGZrKDsmgbG43kpiI3cZZa8bvs9rfjYVPUteanKDsTEI9I2intDJxAuPc3HmfYX4A5yZRBghQTKXNdh82nI2N0D9ZJhcGgn0HAsHuAQhBSOUuDMp3lrHPcP6iL/cAt7I/JqKreGyPkaLjvC0H8TSsIQXfk3m5oKQtkZEZJBYiSU6bgeNo1NaeUAFS5CEESygzd0VZO6edkhkcGglsjmiwFhqBtsXO3oMM83L0z+tZQgxvQYZ5uXpn9aN6DDPNy9M/rWUIMb0GGebl6Z/Wupk5m+oqKYTwMeJA1zbukc4WNr6ieQLCEHWylyehrodxqA4s0g6zXFpuL21jXwlRbegwzzcvTP61lCDG9Bhnm5emf1o3oMM83L0z+tZQgxvQYZ5uXpn9a+4c0uGtc1wZLdpDh3Z+0G44eMIQgmlfSNmikifcskY5jrGx0XAtNjwaioRvQYZ5uXpn9aEIDegwzzcvTP61NMKw9lPDFDGCI42tYwE3IaBYXJ2rCEG2hCEAhCEAhCEAoRXZqsOllkleyTTke97rSvA0nOLnWAOrWShCDw3oMM83L0z+tSXJfJmCgjfFThwa55edJxcdKwbtPI0IQg3MZwyOphkglBMcgs4AkG176iNmxQ7egwzzcvTP61lCDBzP4Z5uXpn9akuOZNQVVM2mmDjE3QsGuLSdEWbcjWeP3LKEEZ3oMM83L0z+tBzQYZ5uXpn9aEIJzSwNjYxjRZrGhrRxACw+4L1QhBFco839FWzbvOx5k0Wtu2RzRYXtqB26yuXvQYZ5uXpn9ayhBt4RmyoKaaOeJkgkjN2kyvIBsRrBNjqJHvXziubDD6iaSaRkhfI4ucRK8C54gDYIQg1d6DDPNy9M/rRvQYZ5uXpn9ayhBjegwzzcvTP60b0GGebl6Z/WsoQdPJ3N/R0UrpadsjXljmEmRzu1JBNgdhu0a1yxmgwzzcvTP60IQG9Bhnm5emf1qS5L5M09BG+Kma5rXPL3aTi4l1g3aeRoQhB2Vx8p8m4K+JsVQ1zmNeHjRcWkOAc29xyOKyhBGN6DDPNy9M/rQcz+GH/Tl6Z/WhCDt5S5FUtduPZDXu3EODCJHNNjo3vbb3oXE3oMM83L0z+tZQg3sDzbUNJPHUQskEkelol0rnAXaWHUTY6nFS9CEHBypyQpcQEfZLHO3PS0C1xaRpWuLt2g6I1cij+9Bhnm5emf1rKEGN6DDPNy9M/rUu/6X/wB6b7f/ANIQg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3" name="Rounded Rectangular Callout 2"/>
          <p:cNvSpPr/>
          <p:nvPr/>
        </p:nvSpPr>
        <p:spPr>
          <a:xfrm>
            <a:off x="1259632" y="980728"/>
            <a:ext cx="2078633" cy="2160240"/>
          </a:xfrm>
          <a:prstGeom prst="wedgeRoundRectCallo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/>
              <a:t>Szívesebben válaszolok e-mailben érkező ajánlatokra, ha azok tartalmaznak valamilyen nyereményjátékot, </a:t>
            </a:r>
            <a:r>
              <a:rPr lang="hu-HU" sz="1600" dirty="0" smtClean="0"/>
              <a:t>kupont </a:t>
            </a:r>
            <a:r>
              <a:rPr lang="hu-HU" sz="1600" b="1" dirty="0" smtClean="0"/>
              <a:t>(168)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4788024" y="904552"/>
            <a:ext cx="2016224" cy="2006327"/>
          </a:xfrm>
          <a:prstGeom prst="wedgeRoundRectCallo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/>
              <a:t>Találkoztam már olyan reklámmal az interneten, amely számomra hasznos információt hordozott </a:t>
            </a:r>
            <a:r>
              <a:rPr lang="hu-HU" sz="1600" b="1" dirty="0" smtClean="0"/>
              <a:t>(154)</a:t>
            </a:r>
          </a:p>
        </p:txBody>
      </p:sp>
      <p:sp>
        <p:nvSpPr>
          <p:cNvPr id="23" name="Rounded Rectangular Callout 22"/>
          <p:cNvSpPr/>
          <p:nvPr/>
        </p:nvSpPr>
        <p:spPr>
          <a:xfrm>
            <a:off x="772443" y="4005064"/>
            <a:ext cx="2160910" cy="1728192"/>
          </a:xfrm>
          <a:prstGeom prst="wedgeRoundRectCallo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/>
              <a:t>Gyakran bekapcsolódom csomagokon, címkéken közölt </a:t>
            </a:r>
            <a:r>
              <a:rPr lang="hu-HU" sz="1600" dirty="0" smtClean="0"/>
              <a:t>nyereményjátékokba </a:t>
            </a:r>
            <a:r>
              <a:rPr lang="hu-HU" sz="1600" b="1" dirty="0" smtClean="0"/>
              <a:t>(151)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3923928" y="4369097"/>
            <a:ext cx="1944216" cy="1522065"/>
          </a:xfrm>
          <a:prstGeom prst="wedgeRoundRectCallo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/>
              <a:t>Általában elolvasom az e-mailben érkező reklámajánlatokat, </a:t>
            </a:r>
            <a:r>
              <a:rPr lang="hu-HU" sz="1600" dirty="0" smtClean="0"/>
              <a:t>felhívásokat </a:t>
            </a:r>
            <a:r>
              <a:rPr lang="hu-HU" sz="1600" b="1" dirty="0" smtClean="0"/>
              <a:t>(148)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6588224" y="3501008"/>
            <a:ext cx="1728192" cy="1522065"/>
          </a:xfrm>
          <a:prstGeom prst="wedgeRoundRectCallo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dirty="0"/>
              <a:t>Egyáltalán nem zavarnak az e-mailben jövő névre szóló </a:t>
            </a:r>
            <a:r>
              <a:rPr lang="hu-HU" sz="1600" dirty="0" smtClean="0"/>
              <a:t>ajánlatok </a:t>
            </a:r>
            <a:r>
              <a:rPr lang="hu-HU" sz="1600" b="1" dirty="0" smtClean="0"/>
              <a:t>(148)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574" y="6453336"/>
            <a:ext cx="2234618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u-HU" sz="1050" dirty="0" smtClean="0">
                <a:solidFill>
                  <a:srgbClr val="FFFFFF"/>
                </a:solidFill>
              </a:rPr>
              <a:t>Forrás: Millward Brown/TGI</a:t>
            </a:r>
            <a:endParaRPr lang="hu-HU" sz="1050" dirty="0">
              <a:solidFill>
                <a:srgbClr val="FFFFFF"/>
              </a:solidFill>
            </a:endParaRPr>
          </a:p>
          <a:p>
            <a:r>
              <a:rPr lang="hu-HU" sz="1050" dirty="0" smtClean="0">
                <a:solidFill>
                  <a:srgbClr val="FFFFFF"/>
                </a:solidFill>
              </a:rPr>
              <a:t>Időszak: 2012</a:t>
            </a:r>
          </a:p>
        </p:txBody>
      </p:sp>
    </p:spTree>
    <p:extLst>
      <p:ext uri="{BB962C8B-B14F-4D97-AF65-F5344CB8AC3E}">
        <p14:creationId xmlns:p14="http://schemas.microsoft.com/office/powerpoint/2010/main" val="164518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romkocsmak.hu/images/galeria/21eaA7kVjnTFgC98k0VLB4FrLf1bFVvIXZshhbBPOef3roCbpiwmAr7qsj4Md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" y="351706"/>
            <a:ext cx="9141271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 rot="21480000">
            <a:off x="761619" y="2289321"/>
            <a:ext cx="4847481" cy="430887"/>
          </a:xfrm>
          <a:prstGeom prst="rect">
            <a:avLst/>
          </a:prstGeom>
          <a:solidFill>
            <a:schemeClr val="tx1">
              <a:alpha val="34000"/>
            </a:schemeClr>
          </a:solidFill>
        </p:spPr>
        <p:txBody>
          <a:bodyPr wrap="none" lIns="0" tIns="0" rIns="0" bIns="0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DFKai-SB" pitchFamily="65" charset="-120"/>
                <a:ea typeface="DFKai-SB" pitchFamily="65" charset="-120"/>
              </a:rPr>
              <a:t>Tóth Beatrix, Jobbágy Tamás</a:t>
            </a:r>
          </a:p>
        </p:txBody>
      </p:sp>
    </p:spTree>
    <p:extLst>
      <p:ext uri="{BB962C8B-B14F-4D97-AF65-F5344CB8AC3E}">
        <p14:creationId xmlns:p14="http://schemas.microsoft.com/office/powerpoint/2010/main" val="21761158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EC43">
  <a:themeElements>
    <a:clrScheme name="MEC">
      <a:dk1>
        <a:sysClr val="windowText" lastClr="000000"/>
      </a:dk1>
      <a:lt1>
        <a:sysClr val="window" lastClr="FFFFFF"/>
      </a:lt1>
      <a:dk2>
        <a:srgbClr val="0FB44B"/>
      </a:dk2>
      <a:lt2>
        <a:srgbClr val="FFFFFF"/>
      </a:lt2>
      <a:accent1>
        <a:srgbClr val="0FB44B"/>
      </a:accent1>
      <a:accent2>
        <a:srgbClr val="005F50"/>
      </a:accent2>
      <a:accent3>
        <a:srgbClr val="AFAFAF"/>
      </a:accent3>
      <a:accent4>
        <a:srgbClr val="005087"/>
      </a:accent4>
      <a:accent5>
        <a:srgbClr val="78C300"/>
      </a:accent5>
      <a:accent6>
        <a:srgbClr val="69235F"/>
      </a:accent6>
      <a:hlink>
        <a:srgbClr val="0FB44B"/>
      </a:hlink>
      <a:folHlink>
        <a:srgbClr val="69235F"/>
      </a:folHlink>
    </a:clrScheme>
    <a:fontScheme name="MEC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C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0000"/>
                <a:satMod val="120000"/>
              </a:schemeClr>
            </a:gs>
            <a:gs pos="100000">
              <a:schemeClr val="phClr">
                <a:tint val="90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90000"/>
                <a:shade val="100000"/>
                <a:satMod val="120000"/>
              </a:schemeClr>
            </a:gs>
            <a:gs pos="100000">
              <a:schemeClr val="phClr">
                <a:shade val="40000"/>
                <a:satMod val="120000"/>
              </a:schemeClr>
            </a:gs>
          </a:gsLst>
          <a:lin ang="81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101600" dist="38100" dir="2400000" sx="101000" sy="101000" algn="br" rotWithShape="0">
              <a:srgbClr val="000000">
                <a:alpha val="4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accent6"/>
          </a:solidFill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>
          <a:defRPr sz="12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MEC43</Template>
  <TotalTime>766</TotalTime>
  <Words>529</Words>
  <Application>Microsoft Macintosh PowerPoint</Application>
  <PresentationFormat>On-screen Show (4:3)</PresentationFormat>
  <Paragraphs>142</Paragraphs>
  <Slides>19</Slides>
  <Notes>5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MEC43</vt:lpstr>
      <vt:lpstr>PowerPoint Presentation</vt:lpstr>
      <vt:lpstr>PowerPoint Presentation</vt:lpstr>
      <vt:lpstr>Fiatalok, diplomások, de mégis néznek televíziót!</vt:lpstr>
      <vt:lpstr>TV csatornák nézettségi részesedése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stephk</dc:creator>
  <cp:lastModifiedBy>Professional Publishing</cp:lastModifiedBy>
  <cp:revision>121</cp:revision>
  <cp:lastPrinted>2012-07-27T20:05:27Z</cp:lastPrinted>
  <dcterms:created xsi:type="dcterms:W3CDTF">2012-08-26T21:22:27Z</dcterms:created>
  <dcterms:modified xsi:type="dcterms:W3CDTF">2013-04-18T05:11:51Z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C43">
    <vt:bool>true</vt:bool>
  </property>
  <property fmtid="{D5CDD505-2E9C-101B-9397-08002B2CF9AE}" pid="3" name="MECBrand">
    <vt:lpwstr>MEC</vt:lpwstr>
  </property>
  <property fmtid="{D5CDD505-2E9C-101B-9397-08002B2CF9AE}" pid="4" name="MECLogo">
    <vt:bool>true</vt:bool>
  </property>
</Properties>
</file>