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media/image10.jpg" ContentType="image/gif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91" r:id="rId3"/>
    <p:sldId id="292" r:id="rId4"/>
    <p:sldId id="280" r:id="rId5"/>
    <p:sldId id="293" r:id="rId6"/>
    <p:sldId id="284" r:id="rId7"/>
    <p:sldId id="285" r:id="rId8"/>
    <p:sldId id="260" r:id="rId9"/>
    <p:sldId id="294" r:id="rId10"/>
    <p:sldId id="295" r:id="rId11"/>
    <p:sldId id="296" r:id="rId12"/>
    <p:sldId id="297" r:id="rId13"/>
    <p:sldId id="270" r:id="rId14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706F"/>
    <a:srgbClr val="37B0A0"/>
    <a:srgbClr val="EE4A77"/>
    <a:srgbClr val="F59D37"/>
    <a:srgbClr val="BB1D4A"/>
    <a:srgbClr val="F59D32"/>
    <a:srgbClr val="EE4B76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812" autoAdjust="0"/>
    <p:restoredTop sz="94660"/>
  </p:normalViewPr>
  <p:slideViewPr>
    <p:cSldViewPr snapToGrid="0">
      <p:cViewPr>
        <p:scale>
          <a:sx n="66" d="100"/>
          <a:sy n="66" d="100"/>
        </p:scale>
        <p:origin x="1644" y="114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árga_kék_nyitó">
    <p:bg>
      <p:bgPr>
        <a:gradFill>
          <a:gsLst>
            <a:gs pos="0">
              <a:srgbClr val="F59D31"/>
            </a:gs>
            <a:gs pos="100000">
              <a:srgbClr val="EE4976"/>
            </a:gs>
          </a:gsLst>
          <a:lin ang="27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resenter"/>
          <p:cNvSpPr>
            <a:spLocks noGrp="1"/>
          </p:cNvSpPr>
          <p:nvPr>
            <p:ph type="body" sz="quarter" idx="16" hasCustomPrompt="1"/>
          </p:nvPr>
        </p:nvSpPr>
        <p:spPr>
          <a:xfrm>
            <a:off x="1007534" y="5733320"/>
            <a:ext cx="5328021" cy="162032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>
            <a:lvl1pPr marL="0" indent="0">
              <a:buNone/>
              <a:defRPr lang="en-US" sz="1333" baseline="0" smtClean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  <a:lvl2pPr>
              <a:defRPr lang="en-US" sz="2400" smtClean="0"/>
            </a:lvl2pPr>
            <a:lvl3pPr>
              <a:defRPr lang="en-US" sz="2400" smtClean="0"/>
            </a:lvl3pPr>
            <a:lvl4pPr>
              <a:defRPr lang="en-US" sz="2400" smtClean="0"/>
            </a:lvl4pPr>
            <a:lvl5pPr>
              <a:defRPr lang="en-GB" sz="2400"/>
            </a:lvl5pPr>
          </a:lstStyle>
          <a:p>
            <a:pPr marL="0" lvl="0">
              <a:lnSpc>
                <a:spcPct val="79000"/>
              </a:lnSpc>
            </a:pPr>
            <a:r>
              <a:rPr lang="en-US" noProof="0" dirty="0"/>
              <a:t>Presenter, Position</a:t>
            </a:r>
          </a:p>
        </p:txBody>
      </p:sp>
      <p:sp>
        <p:nvSpPr>
          <p:cNvPr id="23" name="Location"/>
          <p:cNvSpPr>
            <a:spLocks noGrp="1"/>
          </p:cNvSpPr>
          <p:nvPr>
            <p:ph type="ftr" sz="quarter" idx="3"/>
          </p:nvPr>
        </p:nvSpPr>
        <p:spPr>
          <a:xfrm>
            <a:off x="1007533" y="6127030"/>
            <a:ext cx="1338508" cy="164212"/>
          </a:xfrm>
          <a:prstGeom prst="rect">
            <a:avLst/>
          </a:prstGeom>
        </p:spPr>
        <p:txBody>
          <a:bodyPr vert="horz" wrap="none" lIns="0" tIns="0" rIns="0" bIns="0" rtlCol="0" anchor="ctr">
            <a:spAutoFit/>
          </a:bodyPr>
          <a:lstStyle>
            <a:lvl1pPr algn="l">
              <a:defRPr lang="en-GB" sz="1067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BUDAPEST, HUNGARY / </a:t>
            </a:r>
            <a:endParaRPr lang="en-US" dirty="0"/>
          </a:p>
        </p:txBody>
      </p:sp>
      <p:sp>
        <p:nvSpPr>
          <p:cNvPr id="24" name="Presentation Title"/>
          <p:cNvSpPr>
            <a:spLocks noGrp="1"/>
          </p:cNvSpPr>
          <p:nvPr>
            <p:ph type="title" hasCustomPrompt="1"/>
          </p:nvPr>
        </p:nvSpPr>
        <p:spPr>
          <a:xfrm>
            <a:off x="1004525" y="1124745"/>
            <a:ext cx="10276052" cy="1033353"/>
          </a:xfrm>
          <a:prstGeom prst="rect">
            <a:avLst/>
          </a:prstGeom>
          <a:noFill/>
        </p:spPr>
        <p:txBody>
          <a:bodyPr wrap="square" lIns="0" tIns="36000" rIns="0" bIns="0" anchor="t" anchorCtr="0">
            <a:spAutoFit/>
          </a:bodyPr>
          <a:lstStyle>
            <a:lvl1pPr algn="l">
              <a:lnSpc>
                <a:spcPct val="80000"/>
              </a:lnSpc>
              <a:defRPr sz="8000" spc="-4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noProof="0" dirty="0"/>
              <a:t>TITLE</a:t>
            </a:r>
          </a:p>
        </p:txBody>
      </p:sp>
      <p:grpSp>
        <p:nvGrpSpPr>
          <p:cNvPr id="28" name="Group 27"/>
          <p:cNvGrpSpPr/>
          <p:nvPr userDrawn="1"/>
        </p:nvGrpSpPr>
        <p:grpSpPr>
          <a:xfrm>
            <a:off x="9709079" y="5637680"/>
            <a:ext cx="2502273" cy="720000"/>
            <a:chOff x="9709079" y="5706260"/>
            <a:chExt cx="2502273" cy="720000"/>
          </a:xfrm>
        </p:grpSpPr>
        <p:sp>
          <p:nvSpPr>
            <p:cNvPr id="29" name="Rounded Rectangle 28"/>
            <p:cNvSpPr/>
            <p:nvPr userDrawn="1"/>
          </p:nvSpPr>
          <p:spPr>
            <a:xfrm>
              <a:off x="9709079" y="5706260"/>
              <a:ext cx="2502273" cy="720000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2400">
                <a:solidFill>
                  <a:schemeClr val="bg1"/>
                </a:solidFill>
                <a:latin typeface="+mn-lt"/>
              </a:endParaRPr>
            </a:p>
          </p:txBody>
        </p:sp>
        <p:pic>
          <p:nvPicPr>
            <p:cNvPr id="30" name="Picture 2" descr="http://www.nlcafe.hu/data/sitebuild/imgs/r2012/png/nlc-header/NLC_logo.png"/>
            <p:cNvPicPr>
              <a:picLocks noChangeAspect="1" noChangeArrowheads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60035" y="5787083"/>
              <a:ext cx="2144766" cy="5122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1" name="Date"/>
          <p:cNvSpPr>
            <a:spLocks noGrp="1"/>
          </p:cNvSpPr>
          <p:nvPr>
            <p:ph type="dt" sz="half" idx="2"/>
          </p:nvPr>
        </p:nvSpPr>
        <p:spPr>
          <a:xfrm>
            <a:off x="2353486" y="6127062"/>
            <a:ext cx="1056117" cy="163188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l">
              <a:defRPr sz="1067">
                <a:solidFill>
                  <a:schemeClr val="bg1"/>
                </a:solidFill>
                <a:latin typeface="+mn-lt"/>
              </a:defRPr>
            </a:lvl1pPr>
          </a:lstStyle>
          <a:p>
            <a:fld id="{A179781F-F0E8-4E05-A9A7-D0AC88FDFFFA}" type="datetime1">
              <a:rPr lang="en-US" smtClean="0"/>
              <a:pPr/>
              <a:t>9/26/2016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1406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ink_kék_nyitó">
    <p:bg>
      <p:bgPr>
        <a:gradFill>
          <a:gsLst>
            <a:gs pos="0">
              <a:srgbClr val="EE4976"/>
            </a:gs>
            <a:gs pos="100000">
              <a:srgbClr val="34B0A0"/>
            </a:gs>
          </a:gsLst>
          <a:lin ang="27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Date"/>
          <p:cNvSpPr>
            <a:spLocks noGrp="1"/>
          </p:cNvSpPr>
          <p:nvPr>
            <p:ph type="dt" sz="half" idx="2"/>
          </p:nvPr>
        </p:nvSpPr>
        <p:spPr>
          <a:xfrm>
            <a:off x="2353486" y="6127062"/>
            <a:ext cx="1056117" cy="163188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l">
              <a:defRPr sz="1067">
                <a:solidFill>
                  <a:schemeClr val="bg1"/>
                </a:solidFill>
                <a:latin typeface="+mn-lt"/>
              </a:defRPr>
            </a:lvl1pPr>
          </a:lstStyle>
          <a:p>
            <a:fld id="{A179781F-F0E8-4E05-A9A7-D0AC88FDFFFA}" type="datetime1">
              <a:rPr lang="en-US" smtClean="0"/>
              <a:pPr/>
              <a:t>9/26/2016</a:t>
            </a:fld>
            <a:endParaRPr lang="en-US" dirty="0"/>
          </a:p>
        </p:txBody>
      </p:sp>
      <p:sp>
        <p:nvSpPr>
          <p:cNvPr id="14" name="Presenter"/>
          <p:cNvSpPr>
            <a:spLocks noGrp="1"/>
          </p:cNvSpPr>
          <p:nvPr>
            <p:ph type="body" sz="quarter" idx="16" hasCustomPrompt="1"/>
          </p:nvPr>
        </p:nvSpPr>
        <p:spPr>
          <a:xfrm>
            <a:off x="1007534" y="5733320"/>
            <a:ext cx="5328021" cy="162032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>
            <a:lvl1pPr marL="0" indent="0">
              <a:buNone/>
              <a:defRPr lang="en-US" sz="1333" baseline="0" smtClean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  <a:lvl2pPr>
              <a:defRPr lang="en-US" sz="2400" smtClean="0"/>
            </a:lvl2pPr>
            <a:lvl3pPr>
              <a:defRPr lang="en-US" sz="2400" smtClean="0"/>
            </a:lvl3pPr>
            <a:lvl4pPr>
              <a:defRPr lang="en-US" sz="2400" smtClean="0"/>
            </a:lvl4pPr>
            <a:lvl5pPr>
              <a:defRPr lang="en-GB" sz="2400"/>
            </a:lvl5pPr>
          </a:lstStyle>
          <a:p>
            <a:pPr marL="0" lvl="0">
              <a:lnSpc>
                <a:spcPct val="79000"/>
              </a:lnSpc>
            </a:pPr>
            <a:r>
              <a:rPr lang="en-US" noProof="0" dirty="0"/>
              <a:t>Presenter, Position</a:t>
            </a:r>
          </a:p>
        </p:txBody>
      </p:sp>
      <p:sp>
        <p:nvSpPr>
          <p:cNvPr id="15" name="Location"/>
          <p:cNvSpPr>
            <a:spLocks noGrp="1"/>
          </p:cNvSpPr>
          <p:nvPr>
            <p:ph type="ftr" sz="quarter" idx="3"/>
          </p:nvPr>
        </p:nvSpPr>
        <p:spPr>
          <a:xfrm>
            <a:off x="1007533" y="6127030"/>
            <a:ext cx="1338508" cy="164212"/>
          </a:xfrm>
          <a:prstGeom prst="rect">
            <a:avLst/>
          </a:prstGeom>
        </p:spPr>
        <p:txBody>
          <a:bodyPr vert="horz" wrap="none" lIns="0" tIns="0" rIns="0" bIns="0" rtlCol="0" anchor="ctr">
            <a:spAutoFit/>
          </a:bodyPr>
          <a:lstStyle>
            <a:lvl1pPr algn="l">
              <a:defRPr lang="en-GB" sz="1067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BUDAPEST, HUNGARY / </a:t>
            </a:r>
            <a:endParaRPr lang="en-US" dirty="0"/>
          </a:p>
        </p:txBody>
      </p:sp>
      <p:sp>
        <p:nvSpPr>
          <p:cNvPr id="11" name="Presentation Title"/>
          <p:cNvSpPr>
            <a:spLocks noGrp="1"/>
          </p:cNvSpPr>
          <p:nvPr>
            <p:ph type="title" hasCustomPrompt="1"/>
          </p:nvPr>
        </p:nvSpPr>
        <p:spPr>
          <a:xfrm>
            <a:off x="1004525" y="1124745"/>
            <a:ext cx="10276052" cy="1033353"/>
          </a:xfrm>
          <a:prstGeom prst="rect">
            <a:avLst/>
          </a:prstGeom>
          <a:noFill/>
        </p:spPr>
        <p:txBody>
          <a:bodyPr wrap="square" lIns="0" tIns="36000" rIns="0" bIns="0" anchor="t" anchorCtr="0">
            <a:spAutoFit/>
          </a:bodyPr>
          <a:lstStyle>
            <a:lvl1pPr algn="l">
              <a:lnSpc>
                <a:spcPct val="80000"/>
              </a:lnSpc>
              <a:defRPr sz="8000" spc="-4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noProof="0" dirty="0"/>
              <a:t>TITLE</a:t>
            </a:r>
          </a:p>
        </p:txBody>
      </p:sp>
      <p:grpSp>
        <p:nvGrpSpPr>
          <p:cNvPr id="3" name="Group 2"/>
          <p:cNvGrpSpPr/>
          <p:nvPr userDrawn="1"/>
        </p:nvGrpSpPr>
        <p:grpSpPr>
          <a:xfrm>
            <a:off x="9709079" y="5637680"/>
            <a:ext cx="2502273" cy="720000"/>
            <a:chOff x="9709079" y="5706260"/>
            <a:chExt cx="2502273" cy="720000"/>
          </a:xfrm>
        </p:grpSpPr>
        <p:sp>
          <p:nvSpPr>
            <p:cNvPr id="8" name="Rounded Rectangle 7"/>
            <p:cNvSpPr/>
            <p:nvPr userDrawn="1"/>
          </p:nvSpPr>
          <p:spPr>
            <a:xfrm>
              <a:off x="9709079" y="5706260"/>
              <a:ext cx="2502273" cy="720000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2400">
                <a:solidFill>
                  <a:schemeClr val="bg1"/>
                </a:solidFill>
                <a:latin typeface="+mn-lt"/>
              </a:endParaRPr>
            </a:p>
          </p:txBody>
        </p:sp>
        <p:pic>
          <p:nvPicPr>
            <p:cNvPr id="9" name="Picture 2" descr="http://www.nlcafe.hu/data/sitebuild/imgs/r2012/png/nlc-header/NLC_logo.png"/>
            <p:cNvPicPr>
              <a:picLocks noChangeAspect="1" noChangeArrowheads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60035" y="5787083"/>
              <a:ext cx="2144766" cy="5122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294838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ék_sárga_nyitó">
    <p:bg>
      <p:bgPr>
        <a:gradFill>
          <a:gsLst>
            <a:gs pos="0">
              <a:srgbClr val="34B0A0"/>
            </a:gs>
            <a:gs pos="100000">
              <a:srgbClr val="F59D31"/>
            </a:gs>
          </a:gsLst>
          <a:lin ang="27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resenter"/>
          <p:cNvSpPr>
            <a:spLocks noGrp="1"/>
          </p:cNvSpPr>
          <p:nvPr>
            <p:ph type="body" sz="quarter" idx="16" hasCustomPrompt="1"/>
          </p:nvPr>
        </p:nvSpPr>
        <p:spPr>
          <a:xfrm>
            <a:off x="1007534" y="5733320"/>
            <a:ext cx="5328021" cy="162032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spAutoFit/>
          </a:bodyPr>
          <a:lstStyle>
            <a:lvl1pPr marL="0" indent="0">
              <a:buNone/>
              <a:defRPr lang="en-US" sz="1333" baseline="0" smtClean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  <a:lvl2pPr>
              <a:defRPr lang="en-US" sz="2400" smtClean="0"/>
            </a:lvl2pPr>
            <a:lvl3pPr>
              <a:defRPr lang="en-US" sz="2400" smtClean="0"/>
            </a:lvl3pPr>
            <a:lvl4pPr>
              <a:defRPr lang="en-US" sz="2400" smtClean="0"/>
            </a:lvl4pPr>
            <a:lvl5pPr>
              <a:defRPr lang="en-GB" sz="2400"/>
            </a:lvl5pPr>
          </a:lstStyle>
          <a:p>
            <a:pPr marL="0" lvl="0">
              <a:lnSpc>
                <a:spcPct val="79000"/>
              </a:lnSpc>
            </a:pPr>
            <a:r>
              <a:rPr lang="en-US" noProof="0" dirty="0"/>
              <a:t>Presenter, Position</a:t>
            </a:r>
          </a:p>
        </p:txBody>
      </p:sp>
      <p:sp>
        <p:nvSpPr>
          <p:cNvPr id="21" name="Location"/>
          <p:cNvSpPr>
            <a:spLocks noGrp="1"/>
          </p:cNvSpPr>
          <p:nvPr>
            <p:ph type="ftr" sz="quarter" idx="3"/>
          </p:nvPr>
        </p:nvSpPr>
        <p:spPr>
          <a:xfrm>
            <a:off x="1007533" y="6127030"/>
            <a:ext cx="1338508" cy="164212"/>
          </a:xfrm>
          <a:prstGeom prst="rect">
            <a:avLst/>
          </a:prstGeom>
        </p:spPr>
        <p:txBody>
          <a:bodyPr vert="horz" wrap="none" lIns="0" tIns="0" rIns="0" bIns="0" rtlCol="0" anchor="ctr">
            <a:spAutoFit/>
          </a:bodyPr>
          <a:lstStyle>
            <a:lvl1pPr algn="l">
              <a:defRPr lang="en-GB" sz="1067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/>
              <a:t>BUDAPEST, HUNGARY / </a:t>
            </a:r>
            <a:endParaRPr lang="en-US" dirty="0"/>
          </a:p>
        </p:txBody>
      </p:sp>
      <p:sp>
        <p:nvSpPr>
          <p:cNvPr id="24" name="Presentation Title"/>
          <p:cNvSpPr>
            <a:spLocks noGrp="1"/>
          </p:cNvSpPr>
          <p:nvPr>
            <p:ph type="title" hasCustomPrompt="1"/>
          </p:nvPr>
        </p:nvSpPr>
        <p:spPr>
          <a:xfrm>
            <a:off x="1004525" y="1124745"/>
            <a:ext cx="10276052" cy="1033353"/>
          </a:xfrm>
          <a:prstGeom prst="rect">
            <a:avLst/>
          </a:prstGeom>
        </p:spPr>
        <p:txBody>
          <a:bodyPr wrap="square" lIns="0" tIns="36000" rIns="0" bIns="0" anchor="t" anchorCtr="0">
            <a:spAutoFit/>
          </a:bodyPr>
          <a:lstStyle>
            <a:lvl1pPr algn="l">
              <a:lnSpc>
                <a:spcPct val="80000"/>
              </a:lnSpc>
              <a:defRPr sz="8000" spc="-4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noProof="0" dirty="0"/>
              <a:t>TITLE</a:t>
            </a:r>
          </a:p>
        </p:txBody>
      </p:sp>
      <p:grpSp>
        <p:nvGrpSpPr>
          <p:cNvPr id="28" name="Group 27"/>
          <p:cNvGrpSpPr/>
          <p:nvPr userDrawn="1"/>
        </p:nvGrpSpPr>
        <p:grpSpPr>
          <a:xfrm>
            <a:off x="9709079" y="5637680"/>
            <a:ext cx="2502273" cy="720000"/>
            <a:chOff x="9709079" y="5706260"/>
            <a:chExt cx="2502273" cy="720000"/>
          </a:xfrm>
        </p:grpSpPr>
        <p:sp>
          <p:nvSpPr>
            <p:cNvPr id="29" name="Rounded Rectangle 28"/>
            <p:cNvSpPr/>
            <p:nvPr userDrawn="1"/>
          </p:nvSpPr>
          <p:spPr>
            <a:xfrm>
              <a:off x="9709079" y="5706260"/>
              <a:ext cx="2502273" cy="720000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2400">
                <a:solidFill>
                  <a:schemeClr val="bg1"/>
                </a:solidFill>
                <a:latin typeface="+mn-lt"/>
              </a:endParaRPr>
            </a:p>
          </p:txBody>
        </p:sp>
        <p:pic>
          <p:nvPicPr>
            <p:cNvPr id="30" name="Picture 2" descr="http://www.nlcafe.hu/data/sitebuild/imgs/r2012/png/nlc-header/NLC_logo.png"/>
            <p:cNvPicPr>
              <a:picLocks noChangeAspect="1" noChangeArrowheads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60035" y="5787083"/>
              <a:ext cx="2144766" cy="5122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1" name="Date"/>
          <p:cNvSpPr>
            <a:spLocks noGrp="1"/>
          </p:cNvSpPr>
          <p:nvPr>
            <p:ph type="dt" sz="half" idx="2"/>
          </p:nvPr>
        </p:nvSpPr>
        <p:spPr>
          <a:xfrm>
            <a:off x="2353486" y="6127062"/>
            <a:ext cx="1056117" cy="163188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l">
              <a:defRPr sz="1067">
                <a:solidFill>
                  <a:schemeClr val="bg1"/>
                </a:solidFill>
                <a:latin typeface="+mn-lt"/>
              </a:defRPr>
            </a:lvl1pPr>
          </a:lstStyle>
          <a:p>
            <a:fld id="{A179781F-F0E8-4E05-A9A7-D0AC88FDFFFA}" type="datetime1">
              <a:rPr lang="en-US" smtClean="0"/>
              <a:pPr/>
              <a:t>9/26/2016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6275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árga_pink_szöveges">
    <p:bg>
      <p:bgPr>
        <a:gradFill>
          <a:gsLst>
            <a:gs pos="0">
              <a:srgbClr val="F59D31"/>
            </a:gs>
            <a:gs pos="100000">
              <a:srgbClr val="EE4976"/>
            </a:gs>
          </a:gsLst>
          <a:lin ang="27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lide Title"/>
          <p:cNvSpPr>
            <a:spLocks noGrp="1"/>
          </p:cNvSpPr>
          <p:nvPr>
            <p:ph type="title" hasCustomPrompt="1"/>
          </p:nvPr>
        </p:nvSpPr>
        <p:spPr>
          <a:xfrm>
            <a:off x="1007533" y="740702"/>
            <a:ext cx="10273043" cy="487313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l">
              <a:defRPr lang="en-GB" sz="2600" spc="-200" baseline="0">
                <a:solidFill>
                  <a:schemeClr val="bg1"/>
                </a:solidFill>
                <a:latin typeface="+mn-lt"/>
              </a:defRPr>
            </a:lvl1pPr>
          </a:lstStyle>
          <a:p>
            <a:pPr marL="0" lvl="0" indent="0" algn="l">
              <a:lnSpc>
                <a:spcPts val="3780"/>
              </a:lnSpc>
              <a:buFont typeface="Arial" pitchFamily="34" charset="0"/>
            </a:pPr>
            <a:r>
              <a:rPr lang="en-US" noProof="0" dirty="0"/>
              <a:t>SECTION TITLE</a:t>
            </a:r>
          </a:p>
        </p:txBody>
      </p:sp>
      <p:sp>
        <p:nvSpPr>
          <p:cNvPr id="22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007435" y="1604434"/>
            <a:ext cx="10273141" cy="690826"/>
          </a:xfrm>
          <a:prstGeom prst="rect">
            <a:avLst/>
          </a:prstGeom>
        </p:spPr>
        <p:txBody>
          <a:bodyPr wrap="square" lIns="0" tIns="36000" rIns="0" bIns="0">
            <a:spAutoFit/>
          </a:bodyPr>
          <a:lstStyle>
            <a:lvl1pPr marL="0" indent="0" algn="l">
              <a:lnSpc>
                <a:spcPct val="77000"/>
              </a:lnSpc>
              <a:spcBef>
                <a:spcPts val="0"/>
              </a:spcBef>
              <a:buNone/>
              <a:defRPr lang="en-US" sz="5400" kern="1200" spc="-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noProof="0" dirty="0"/>
              <a:t>SLIDE TITLE</a:t>
            </a:r>
            <a:endParaRPr lang="en-US" noProof="0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1007435" y="2468893"/>
            <a:ext cx="9601067" cy="384042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  <a:latin typeface="+mn-lt"/>
              </a:defRPr>
            </a:lvl1pPr>
            <a:lvl2pPr marL="380990" indent="-380990">
              <a:buFont typeface="Arial" panose="020B0604020202020204" pitchFamily="34" charset="0"/>
              <a:buChar char="•"/>
              <a:defRPr sz="2000" baseline="0">
                <a:solidFill>
                  <a:schemeClr val="bg1"/>
                </a:solidFill>
                <a:latin typeface="+mn-lt"/>
              </a:defRPr>
            </a:lvl2pPr>
            <a:lvl3pPr marL="463539" indent="-224361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+mn-lt"/>
              </a:defRPr>
            </a:lvl3pPr>
            <a:lvl4pPr marL="768331" indent="-239178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+mn-lt"/>
              </a:defRPr>
            </a:lvl4pPr>
            <a:lvl5pPr marL="914377" indent="-198962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Content</a:t>
            </a:r>
          </a:p>
          <a:p>
            <a:pPr lvl="1"/>
            <a:r>
              <a:rPr lang="en-US" dirty="0"/>
              <a:t>First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27" name="Group 26"/>
          <p:cNvGrpSpPr/>
          <p:nvPr userDrawn="1"/>
        </p:nvGrpSpPr>
        <p:grpSpPr>
          <a:xfrm>
            <a:off x="10961370" y="5977890"/>
            <a:ext cx="1249982" cy="379790"/>
            <a:chOff x="9709079" y="5706260"/>
            <a:chExt cx="2502273" cy="720000"/>
          </a:xfrm>
        </p:grpSpPr>
        <p:sp>
          <p:nvSpPr>
            <p:cNvPr id="28" name="Rounded Rectangle 27"/>
            <p:cNvSpPr/>
            <p:nvPr userDrawn="1"/>
          </p:nvSpPr>
          <p:spPr>
            <a:xfrm>
              <a:off x="9709079" y="5706260"/>
              <a:ext cx="2502273" cy="720000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2400">
                <a:solidFill>
                  <a:schemeClr val="bg1"/>
                </a:solidFill>
                <a:latin typeface="+mn-lt"/>
              </a:endParaRPr>
            </a:p>
          </p:txBody>
        </p:sp>
        <p:pic>
          <p:nvPicPr>
            <p:cNvPr id="29" name="Picture 2" descr="http://www.nlcafe.hu/data/sitebuild/imgs/r2012/png/nlc-header/NLC_logo.png"/>
            <p:cNvPicPr>
              <a:picLocks noChangeAspect="1" noChangeArrowheads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60035" y="5787083"/>
              <a:ext cx="2144766" cy="5122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294320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push dir="u"/>
      </p:transition>
    </mc:Choice>
    <mc:Fallback xmlns="">
      <p:transition spd="slow">
        <p:push dir="u"/>
      </p:transition>
    </mc:Fallback>
  </mc:AlternateContent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ink_kék_szöveges">
    <p:bg>
      <p:bgPr>
        <a:gradFill>
          <a:gsLst>
            <a:gs pos="0">
              <a:srgbClr val="EE4976"/>
            </a:gs>
            <a:gs pos="100000">
              <a:srgbClr val="34B0A0"/>
            </a:gs>
          </a:gsLst>
          <a:lin ang="27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Title"/>
          <p:cNvSpPr>
            <a:spLocks noGrp="1"/>
          </p:cNvSpPr>
          <p:nvPr>
            <p:ph type="title" hasCustomPrompt="1"/>
          </p:nvPr>
        </p:nvSpPr>
        <p:spPr>
          <a:xfrm>
            <a:off x="1007533" y="740702"/>
            <a:ext cx="10273043" cy="487313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l">
              <a:defRPr lang="en-GB" sz="2600" spc="-200" baseline="0">
                <a:solidFill>
                  <a:schemeClr val="bg1"/>
                </a:solidFill>
                <a:latin typeface="+mn-lt"/>
              </a:defRPr>
            </a:lvl1pPr>
          </a:lstStyle>
          <a:p>
            <a:pPr marL="0" lvl="0" indent="0" algn="l">
              <a:lnSpc>
                <a:spcPts val="3780"/>
              </a:lnSpc>
              <a:buFont typeface="Arial" pitchFamily="34" charset="0"/>
            </a:pPr>
            <a:r>
              <a:rPr lang="en-US" noProof="0" dirty="0"/>
              <a:t>SECTION TITLE</a:t>
            </a:r>
          </a:p>
        </p:txBody>
      </p:sp>
      <p:sp>
        <p:nvSpPr>
          <p:cNvPr id="10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007435" y="1604434"/>
            <a:ext cx="10273141" cy="690826"/>
          </a:xfrm>
          <a:prstGeom prst="rect">
            <a:avLst/>
          </a:prstGeom>
        </p:spPr>
        <p:txBody>
          <a:bodyPr wrap="square" lIns="0" tIns="36000" rIns="0" bIns="0">
            <a:spAutoFit/>
          </a:bodyPr>
          <a:lstStyle>
            <a:lvl1pPr marL="0" indent="0" algn="l">
              <a:lnSpc>
                <a:spcPct val="77000"/>
              </a:lnSpc>
              <a:spcBef>
                <a:spcPts val="0"/>
              </a:spcBef>
              <a:buNone/>
              <a:defRPr lang="en-US" sz="5400" kern="1200" spc="-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noProof="0" dirty="0"/>
              <a:t>SLIDE TITLE</a:t>
            </a:r>
            <a:endParaRPr lang="en-US" noProof="0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1007435" y="2468893"/>
            <a:ext cx="9601067" cy="384042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  <a:latin typeface="+mn-lt"/>
              </a:defRPr>
            </a:lvl1pPr>
            <a:lvl2pPr marL="380990" indent="-380990">
              <a:buFont typeface="Arial" panose="020B0604020202020204" pitchFamily="34" charset="0"/>
              <a:buChar char="•"/>
              <a:defRPr sz="2000" baseline="0">
                <a:solidFill>
                  <a:schemeClr val="bg1"/>
                </a:solidFill>
                <a:latin typeface="+mn-lt"/>
              </a:defRPr>
            </a:lvl2pPr>
            <a:lvl3pPr marL="463539" indent="-224361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+mn-lt"/>
              </a:defRPr>
            </a:lvl3pPr>
            <a:lvl4pPr marL="768331" indent="-239178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+mn-lt"/>
              </a:defRPr>
            </a:lvl4pPr>
            <a:lvl5pPr marL="914377" indent="-198962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Content</a:t>
            </a:r>
          </a:p>
          <a:p>
            <a:pPr lvl="1"/>
            <a:r>
              <a:rPr lang="en-US" dirty="0"/>
              <a:t>First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10961370" y="5977890"/>
            <a:ext cx="1249982" cy="379790"/>
            <a:chOff x="9709079" y="5706260"/>
            <a:chExt cx="2502273" cy="720000"/>
          </a:xfrm>
        </p:grpSpPr>
        <p:sp>
          <p:nvSpPr>
            <p:cNvPr id="15" name="Rounded Rectangle 14"/>
            <p:cNvSpPr/>
            <p:nvPr userDrawn="1"/>
          </p:nvSpPr>
          <p:spPr>
            <a:xfrm>
              <a:off x="9709079" y="5706260"/>
              <a:ext cx="2502273" cy="720000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2400">
                <a:solidFill>
                  <a:schemeClr val="bg1"/>
                </a:solidFill>
                <a:latin typeface="+mn-lt"/>
              </a:endParaRPr>
            </a:p>
          </p:txBody>
        </p:sp>
        <p:pic>
          <p:nvPicPr>
            <p:cNvPr id="16" name="Picture 2" descr="http://www.nlcafe.hu/data/sitebuild/imgs/r2012/png/nlc-header/NLC_logo.png"/>
            <p:cNvPicPr>
              <a:picLocks noChangeAspect="1" noChangeArrowheads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60035" y="5787083"/>
              <a:ext cx="2144766" cy="5122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204005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push dir="u"/>
      </p:transition>
    </mc:Choice>
    <mc:Fallback xmlns="">
      <p:transition spd="slow">
        <p:push dir="u"/>
      </p:transition>
    </mc:Fallback>
  </mc:AlternateContent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ék_sárga_szöveges">
    <p:bg>
      <p:bgPr>
        <a:gradFill>
          <a:gsLst>
            <a:gs pos="0">
              <a:srgbClr val="34B0A0"/>
            </a:gs>
            <a:gs pos="100000">
              <a:srgbClr val="F59D31"/>
            </a:gs>
          </a:gsLst>
          <a:lin ang="27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Title"/>
          <p:cNvSpPr>
            <a:spLocks noGrp="1"/>
          </p:cNvSpPr>
          <p:nvPr>
            <p:ph type="title" hasCustomPrompt="1"/>
          </p:nvPr>
        </p:nvSpPr>
        <p:spPr>
          <a:xfrm>
            <a:off x="1007533" y="740702"/>
            <a:ext cx="10273043" cy="487313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l">
              <a:defRPr lang="en-GB" sz="2600" spc="-200" baseline="0">
                <a:solidFill>
                  <a:schemeClr val="bg1"/>
                </a:solidFill>
                <a:latin typeface="+mn-lt"/>
              </a:defRPr>
            </a:lvl1pPr>
          </a:lstStyle>
          <a:p>
            <a:pPr marL="0" lvl="0" indent="0" algn="l">
              <a:lnSpc>
                <a:spcPts val="3780"/>
              </a:lnSpc>
              <a:buFont typeface="Arial" pitchFamily="34" charset="0"/>
            </a:pPr>
            <a:r>
              <a:rPr lang="en-US" noProof="0" dirty="0"/>
              <a:t>SECTION TITLE</a:t>
            </a:r>
          </a:p>
        </p:txBody>
      </p:sp>
      <p:sp>
        <p:nvSpPr>
          <p:cNvPr id="9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007435" y="1604434"/>
            <a:ext cx="10273141" cy="690826"/>
          </a:xfrm>
          <a:prstGeom prst="rect">
            <a:avLst/>
          </a:prstGeom>
        </p:spPr>
        <p:txBody>
          <a:bodyPr wrap="square" lIns="0" tIns="36000" rIns="0" bIns="0">
            <a:spAutoFit/>
          </a:bodyPr>
          <a:lstStyle>
            <a:lvl1pPr marL="0" indent="0" algn="l">
              <a:lnSpc>
                <a:spcPct val="77000"/>
              </a:lnSpc>
              <a:spcBef>
                <a:spcPts val="0"/>
              </a:spcBef>
              <a:buNone/>
              <a:defRPr lang="en-US" sz="5400" kern="1200" spc="-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noProof="0" dirty="0"/>
              <a:t>SLIDE TITLE</a:t>
            </a:r>
            <a:endParaRPr lang="en-US" noProof="0" dirty="0"/>
          </a:p>
        </p:txBody>
      </p:sp>
      <p:sp>
        <p:nvSpPr>
          <p:cNvPr id="10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1007435" y="2468893"/>
            <a:ext cx="9601067" cy="384042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>
              <a:buNone/>
              <a:defRPr sz="2000">
                <a:solidFill>
                  <a:schemeClr val="bg1"/>
                </a:solidFill>
                <a:latin typeface="+mn-lt"/>
              </a:defRPr>
            </a:lvl1pPr>
            <a:lvl2pPr marL="380990" indent="-380990">
              <a:buFont typeface="Arial" panose="020B0604020202020204" pitchFamily="34" charset="0"/>
              <a:buChar char="•"/>
              <a:defRPr sz="2000" baseline="0">
                <a:solidFill>
                  <a:schemeClr val="bg1"/>
                </a:solidFill>
                <a:latin typeface="+mn-lt"/>
              </a:defRPr>
            </a:lvl2pPr>
            <a:lvl3pPr marL="463539" indent="-224361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+mn-lt"/>
              </a:defRPr>
            </a:lvl3pPr>
            <a:lvl4pPr marL="768331" indent="-239178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+mn-lt"/>
              </a:defRPr>
            </a:lvl4pPr>
            <a:lvl5pPr marL="914377" indent="-198962"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Content</a:t>
            </a:r>
          </a:p>
          <a:p>
            <a:pPr lvl="1"/>
            <a:r>
              <a:rPr lang="en-US" dirty="0"/>
              <a:t>First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11" name="Group 10"/>
          <p:cNvGrpSpPr/>
          <p:nvPr userDrawn="1"/>
        </p:nvGrpSpPr>
        <p:grpSpPr>
          <a:xfrm>
            <a:off x="10961370" y="5977890"/>
            <a:ext cx="1249982" cy="379790"/>
            <a:chOff x="9709079" y="5706260"/>
            <a:chExt cx="2502273" cy="720000"/>
          </a:xfrm>
        </p:grpSpPr>
        <p:sp>
          <p:nvSpPr>
            <p:cNvPr id="15" name="Rounded Rectangle 14"/>
            <p:cNvSpPr/>
            <p:nvPr userDrawn="1"/>
          </p:nvSpPr>
          <p:spPr>
            <a:xfrm>
              <a:off x="9709079" y="5706260"/>
              <a:ext cx="2502273" cy="720000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2400">
                <a:solidFill>
                  <a:schemeClr val="bg1"/>
                </a:solidFill>
                <a:latin typeface="+mn-lt"/>
              </a:endParaRPr>
            </a:p>
          </p:txBody>
        </p:sp>
        <p:pic>
          <p:nvPicPr>
            <p:cNvPr id="16" name="Picture 2" descr="http://www.nlcafe.hu/data/sitebuild/imgs/r2012/png/nlc-header/NLC_logo.png"/>
            <p:cNvPicPr>
              <a:picLocks noChangeAspect="1" noChangeArrowheads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60035" y="5787083"/>
              <a:ext cx="2144766" cy="5122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746742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push dir="u"/>
      </p:transition>
    </mc:Choice>
    <mc:Fallback xmlns="">
      <p:transition spd="slow">
        <p:push dir="u"/>
      </p:transition>
    </mc:Fallback>
  </mc:AlternateContent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ép_háttér_sárga-pink"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ubtitle 2"/>
          <p:cNvSpPr>
            <a:spLocks noGrp="1"/>
          </p:cNvSpPr>
          <p:nvPr userDrawn="1">
            <p:ph type="subTitle" idx="1" hasCustomPrompt="1"/>
          </p:nvPr>
        </p:nvSpPr>
        <p:spPr>
          <a:xfrm>
            <a:off x="2720923" y="3042647"/>
            <a:ext cx="6750154" cy="772707"/>
          </a:xfrm>
          <a:prstGeom prst="rect">
            <a:avLst/>
          </a:prstGeom>
          <a:gradFill>
            <a:gsLst>
              <a:gs pos="0">
                <a:schemeClr val="accent3"/>
              </a:gs>
              <a:gs pos="100000">
                <a:schemeClr val="accent2"/>
              </a:gs>
            </a:gsLst>
            <a:lin ang="2700000" scaled="0"/>
          </a:gradFill>
        </p:spPr>
        <p:txBody>
          <a:bodyPr wrap="square" lIns="0" tIns="36000" rIns="0" bIns="0" anchor="b" anchorCtr="0">
            <a:spAutoFit/>
          </a:bodyPr>
          <a:lstStyle>
            <a:lvl1pPr marL="0" indent="0" algn="ctr">
              <a:lnSpc>
                <a:spcPct val="77000"/>
              </a:lnSpc>
              <a:spcBef>
                <a:spcPts val="0"/>
              </a:spcBef>
              <a:buNone/>
              <a:defRPr lang="en-US" sz="6000" kern="1200" spc="-200" baseline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noProof="0" dirty="0"/>
              <a:t>SLIDE TITLE CENTERED</a:t>
            </a:r>
            <a:endParaRPr lang="en-US" noProof="0" dirty="0"/>
          </a:p>
        </p:txBody>
      </p:sp>
      <p:grpSp>
        <p:nvGrpSpPr>
          <p:cNvPr id="4" name="Group 3"/>
          <p:cNvGrpSpPr/>
          <p:nvPr userDrawn="1"/>
        </p:nvGrpSpPr>
        <p:grpSpPr>
          <a:xfrm>
            <a:off x="10961370" y="5977890"/>
            <a:ext cx="1249982" cy="379790"/>
            <a:chOff x="9709079" y="5706260"/>
            <a:chExt cx="2502273" cy="720000"/>
          </a:xfrm>
        </p:grpSpPr>
        <p:sp>
          <p:nvSpPr>
            <p:cNvPr id="5" name="Rounded Rectangle 4"/>
            <p:cNvSpPr/>
            <p:nvPr userDrawn="1"/>
          </p:nvSpPr>
          <p:spPr>
            <a:xfrm>
              <a:off x="9709079" y="5706260"/>
              <a:ext cx="2502273" cy="720000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2400">
                <a:solidFill>
                  <a:schemeClr val="bg1"/>
                </a:solidFill>
                <a:latin typeface="+mn-lt"/>
              </a:endParaRPr>
            </a:p>
          </p:txBody>
        </p:sp>
        <p:pic>
          <p:nvPicPr>
            <p:cNvPr id="6" name="Picture 2" descr="http://www.nlcafe.hu/data/sitebuild/imgs/r2012/png/nlc-header/NLC_logo.png"/>
            <p:cNvPicPr>
              <a:picLocks noChangeAspect="1" noChangeArrowheads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60035" y="5787083"/>
              <a:ext cx="2144766" cy="5122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456317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push dir="u"/>
      </p:transition>
    </mc:Choice>
    <mc:Fallback xmlns="">
      <p:transition spd="slow">
        <p:push dir="u"/>
      </p:transition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ép_háttér_pink-kék"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ubtitle 2"/>
          <p:cNvSpPr>
            <a:spLocks noGrp="1"/>
          </p:cNvSpPr>
          <p:nvPr userDrawn="1">
            <p:ph type="subTitle" idx="1" hasCustomPrompt="1"/>
          </p:nvPr>
        </p:nvSpPr>
        <p:spPr>
          <a:xfrm>
            <a:off x="2755213" y="3055343"/>
            <a:ext cx="6681574" cy="747315"/>
          </a:xfrm>
          <a:prstGeom prst="rect">
            <a:avLst/>
          </a:prstGeom>
          <a:gradFill>
            <a:gsLst>
              <a:gs pos="0">
                <a:schemeClr val="accent2"/>
              </a:gs>
              <a:gs pos="100000">
                <a:schemeClr val="accent4"/>
              </a:gs>
            </a:gsLst>
            <a:lin ang="2700000" scaled="0"/>
          </a:gradFill>
        </p:spPr>
        <p:txBody>
          <a:bodyPr wrap="square" lIns="0" tIns="36000" rIns="0" bIns="0" anchor="b" anchorCtr="0">
            <a:spAutoFit/>
          </a:bodyPr>
          <a:lstStyle>
            <a:lvl1pPr marL="0" indent="0" algn="ctr">
              <a:lnSpc>
                <a:spcPct val="77000"/>
              </a:lnSpc>
              <a:spcBef>
                <a:spcPts val="0"/>
              </a:spcBef>
              <a:buNone/>
              <a:defRPr lang="en-US" sz="6000" kern="1200" spc="-200" baseline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noProof="0" dirty="0"/>
              <a:t>SLIDE TITLE CENTERED</a:t>
            </a:r>
            <a:endParaRPr lang="en-US" noProof="0" dirty="0"/>
          </a:p>
        </p:txBody>
      </p:sp>
      <p:grpSp>
        <p:nvGrpSpPr>
          <p:cNvPr id="4" name="Group 3"/>
          <p:cNvGrpSpPr/>
          <p:nvPr userDrawn="1"/>
        </p:nvGrpSpPr>
        <p:grpSpPr>
          <a:xfrm>
            <a:off x="10961370" y="5977890"/>
            <a:ext cx="1249982" cy="379790"/>
            <a:chOff x="9709079" y="5706260"/>
            <a:chExt cx="2502273" cy="720000"/>
          </a:xfrm>
        </p:grpSpPr>
        <p:sp>
          <p:nvSpPr>
            <p:cNvPr id="5" name="Rounded Rectangle 4"/>
            <p:cNvSpPr/>
            <p:nvPr userDrawn="1"/>
          </p:nvSpPr>
          <p:spPr>
            <a:xfrm>
              <a:off x="9709079" y="5706260"/>
              <a:ext cx="2502273" cy="720000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2400">
                <a:solidFill>
                  <a:schemeClr val="bg1"/>
                </a:solidFill>
                <a:latin typeface="+mn-lt"/>
              </a:endParaRPr>
            </a:p>
          </p:txBody>
        </p:sp>
        <p:pic>
          <p:nvPicPr>
            <p:cNvPr id="6" name="Picture 2" descr="http://www.nlcafe.hu/data/sitebuild/imgs/r2012/png/nlc-header/NLC_logo.png"/>
            <p:cNvPicPr>
              <a:picLocks noChangeAspect="1" noChangeArrowheads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60035" y="5787083"/>
              <a:ext cx="2144766" cy="5122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14209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push dir="u"/>
      </p:transition>
    </mc:Choice>
    <mc:Fallback xmlns="">
      <p:transition spd="slow">
        <p:push dir="u"/>
      </p:transition>
    </mc:Fallback>
  </mc:AlternateContent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ép_háttér_kék_sárga"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ubtitle 2"/>
          <p:cNvSpPr>
            <a:spLocks noGrp="1"/>
          </p:cNvSpPr>
          <p:nvPr userDrawn="1">
            <p:ph type="subTitle" idx="1" hasCustomPrompt="1"/>
          </p:nvPr>
        </p:nvSpPr>
        <p:spPr>
          <a:xfrm>
            <a:off x="2703778" y="3055343"/>
            <a:ext cx="6784444" cy="747315"/>
          </a:xfrm>
          <a:prstGeom prst="rect">
            <a:avLst/>
          </a:prstGeom>
          <a:gradFill>
            <a:gsLst>
              <a:gs pos="0">
                <a:schemeClr val="accent4"/>
              </a:gs>
              <a:gs pos="100000">
                <a:schemeClr val="accent3"/>
              </a:gs>
            </a:gsLst>
            <a:lin ang="2700000" scaled="0"/>
          </a:gradFill>
        </p:spPr>
        <p:txBody>
          <a:bodyPr wrap="square" lIns="0" tIns="36000" rIns="0" bIns="0" anchor="b" anchorCtr="0">
            <a:spAutoFit/>
          </a:bodyPr>
          <a:lstStyle>
            <a:lvl1pPr marL="0" indent="0" algn="ctr">
              <a:lnSpc>
                <a:spcPct val="77000"/>
              </a:lnSpc>
              <a:spcBef>
                <a:spcPts val="0"/>
              </a:spcBef>
              <a:buNone/>
              <a:defRPr lang="en-US" sz="6000" kern="1200" spc="-200" baseline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noProof="0" dirty="0"/>
              <a:t>SLIDE TITLE CENTERED</a:t>
            </a:r>
            <a:endParaRPr lang="en-US" noProof="0" dirty="0"/>
          </a:p>
        </p:txBody>
      </p:sp>
      <p:grpSp>
        <p:nvGrpSpPr>
          <p:cNvPr id="4" name="Group 3"/>
          <p:cNvGrpSpPr/>
          <p:nvPr userDrawn="1"/>
        </p:nvGrpSpPr>
        <p:grpSpPr>
          <a:xfrm>
            <a:off x="10961370" y="5977890"/>
            <a:ext cx="1249982" cy="379790"/>
            <a:chOff x="9709079" y="5706260"/>
            <a:chExt cx="2502273" cy="720000"/>
          </a:xfrm>
        </p:grpSpPr>
        <p:sp>
          <p:nvSpPr>
            <p:cNvPr id="5" name="Rounded Rectangle 4"/>
            <p:cNvSpPr/>
            <p:nvPr userDrawn="1"/>
          </p:nvSpPr>
          <p:spPr>
            <a:xfrm>
              <a:off x="9709079" y="5706260"/>
              <a:ext cx="2502273" cy="720000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2400">
                <a:solidFill>
                  <a:schemeClr val="bg1"/>
                </a:solidFill>
                <a:latin typeface="+mn-lt"/>
              </a:endParaRPr>
            </a:p>
          </p:txBody>
        </p:sp>
        <p:pic>
          <p:nvPicPr>
            <p:cNvPr id="6" name="Picture 2" descr="http://www.nlcafe.hu/data/sitebuild/imgs/r2012/png/nlc-header/NLC_logo.png"/>
            <p:cNvPicPr>
              <a:picLocks noChangeAspect="1" noChangeArrowheads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60035" y="5787083"/>
              <a:ext cx="2144766" cy="5122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453582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push dir="u"/>
      </p:transition>
    </mc:Choice>
    <mc:Fallback xmlns="">
      <p:transition spd="slow">
        <p:push dir="u"/>
      </p:transition>
    </mc:Fallback>
  </mc:AlternateContent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hu-H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hu-H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7CDD6A-2C06-4BF5-AC9D-03417936958E}" type="datetimeFigureOut">
              <a:rPr lang="hu-HU" smtClean="0"/>
              <a:t>2016. 09. 26.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65FFF0-8430-4CDB-905A-4172F5078D9F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645643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0" r:id="rId2"/>
    <p:sldLayoutId id="2147483652" r:id="rId3"/>
    <p:sldLayoutId id="2147483655" r:id="rId4"/>
    <p:sldLayoutId id="2147483656" r:id="rId5"/>
    <p:sldLayoutId id="2147483654" r:id="rId6"/>
    <p:sldLayoutId id="2147483653" r:id="rId7"/>
    <p:sldLayoutId id="2147483657" r:id="rId8"/>
    <p:sldLayoutId id="2147483658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gi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hu-HU" b="1" dirty="0"/>
              <a:t>PÁCSONYI DANIELLA</a:t>
            </a:r>
            <a:r>
              <a:rPr lang="hu-HU" dirty="0"/>
              <a:t>, Főszerkesztő, NLCafé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US" dirty="0"/>
              <a:t>BUDAPEST, HUNGARY / 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004525" y="1124745"/>
            <a:ext cx="10276052" cy="2991007"/>
          </a:xfrm>
          <a:noFill/>
        </p:spPr>
        <p:txBody>
          <a:bodyPr/>
          <a:lstStyle/>
          <a:p>
            <a:r>
              <a:rPr lang="hu-HU" sz="6000" dirty="0"/>
              <a:t>HOGYAN BESZÉLJÜNK NYÍLTAN</a:t>
            </a:r>
            <a:br>
              <a:rPr lang="hu-HU" sz="6000" dirty="0"/>
            </a:br>
            <a:r>
              <a:rPr lang="hu-HU" sz="6000" dirty="0"/>
              <a:t>EGY SIKAMLÓS,</a:t>
            </a:r>
            <a:br>
              <a:rPr lang="hu-HU" sz="6000" dirty="0"/>
            </a:br>
            <a:r>
              <a:rPr lang="hu-HU" sz="6000" dirty="0"/>
              <a:t>ÉS SOKAK SZÁMÁRA TABU</a:t>
            </a:r>
            <a:br>
              <a:rPr lang="hu-HU" sz="6000" dirty="0"/>
            </a:br>
            <a:r>
              <a:rPr lang="hu-HU" sz="6000" dirty="0"/>
              <a:t>NŐI TÉMÁRÓL?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A179781F-F0E8-4E05-A9A7-D0AC88FDFFFA}" type="datetime1">
              <a:rPr lang="en-US" smtClean="0"/>
              <a:pPr/>
              <a:t>9/26/2016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4666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allpaper-botticelli-birth-of-venus-detail.jpg (1920×108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7784413" y="4401551"/>
            <a:ext cx="3683687" cy="772707"/>
          </a:xfrm>
          <a:gradFill>
            <a:gsLst>
              <a:gs pos="0">
                <a:schemeClr val="accent2"/>
              </a:gs>
              <a:gs pos="100000">
                <a:schemeClr val="accent3"/>
              </a:gs>
            </a:gsLst>
          </a:gradFill>
        </p:spPr>
        <p:txBody>
          <a:bodyPr/>
          <a:lstStyle/>
          <a:p>
            <a:r>
              <a:rPr lang="hu-HU" dirty="0"/>
              <a:t>DÖNTSD EL, </a:t>
            </a:r>
            <a:endParaRPr lang="en-US" dirty="0"/>
          </a:p>
        </p:txBody>
      </p:sp>
      <p:sp>
        <p:nvSpPr>
          <p:cNvPr id="8" name="Subtitle 5"/>
          <p:cNvSpPr txBox="1">
            <a:spLocks/>
          </p:cNvSpPr>
          <p:nvPr/>
        </p:nvSpPr>
        <p:spPr>
          <a:xfrm>
            <a:off x="5695949" y="5174258"/>
            <a:ext cx="5772151" cy="772707"/>
          </a:xfrm>
          <a:prstGeom prst="rect">
            <a:avLst/>
          </a:prstGeom>
          <a:gradFill>
            <a:gsLst>
              <a:gs pos="0">
                <a:schemeClr val="accent2"/>
              </a:gs>
              <a:gs pos="100000">
                <a:schemeClr val="accent3"/>
              </a:gs>
            </a:gsLst>
            <a:lin ang="2700000" scaled="0"/>
          </a:gradFill>
        </p:spPr>
        <p:txBody>
          <a:bodyPr vert="horz" wrap="square" lIns="0" tIns="36000" rIns="0" bIns="0" rtlCol="0" anchor="b" anchorCtr="0">
            <a:spAutoFit/>
          </a:bodyPr>
          <a:lstStyle>
            <a:lvl1pPr marL="0" indent="0" algn="ctr" defTabSz="914400" rtl="0" eaLnBrk="1" latinLnBrk="0" hangingPunct="1">
              <a:lnSpc>
                <a:spcPct val="77000"/>
              </a:lnSpc>
              <a:spcBef>
                <a:spcPts val="0"/>
              </a:spcBef>
              <a:buFont typeface="Arial" panose="020B0604020202020204" pitchFamily="34" charset="0"/>
              <a:buNone/>
              <a:defRPr lang="en-US" sz="6000" kern="1200" spc="-200" baseline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09585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21917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82875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438339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304792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657509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4267093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876678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u-HU" dirty="0"/>
              <a:t>HOGY MI FÉR BELE!</a:t>
            </a:r>
          </a:p>
        </p:txBody>
      </p:sp>
    </p:spTree>
    <p:extLst>
      <p:ext uri="{BB962C8B-B14F-4D97-AF65-F5344CB8AC3E}">
        <p14:creationId xmlns:p14="http://schemas.microsoft.com/office/powerpoint/2010/main" val="3783793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push dir="u"/>
      </p:transition>
    </mc:Choice>
    <mc:Fallback xmlns="">
      <p:transition spd="slow">
        <p:push dir="u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89000"/>
            <a:ext cx="12192000" cy="9525400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24061" y="4426947"/>
            <a:ext cx="7743878" cy="772707"/>
          </a:xfrm>
        </p:spPr>
        <p:txBody>
          <a:bodyPr/>
          <a:lstStyle/>
          <a:p>
            <a:r>
              <a:rPr lang="hu-HU" dirty="0"/>
              <a:t>TUDJ MEG MINÉL TÖBBET</a:t>
            </a:r>
            <a:endParaRPr lang="en-US" dirty="0"/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920750" y="5199654"/>
            <a:ext cx="10350500" cy="772707"/>
          </a:xfrm>
          <a:prstGeom prst="rect">
            <a:avLst/>
          </a:prstGeom>
          <a:gradFill>
            <a:gsLst>
              <a:gs pos="0">
                <a:schemeClr val="accent3"/>
              </a:gs>
              <a:gs pos="100000">
                <a:schemeClr val="accent2"/>
              </a:gs>
            </a:gsLst>
            <a:lin ang="2700000" scaled="0"/>
          </a:gradFill>
        </p:spPr>
        <p:txBody>
          <a:bodyPr vert="horz" wrap="square" lIns="0" tIns="36000" rIns="0" bIns="0" rtlCol="0" anchor="b" anchorCtr="0">
            <a:spAutoFit/>
          </a:bodyPr>
          <a:lstStyle>
            <a:lvl1pPr marL="0" indent="0" algn="ctr" defTabSz="914400" rtl="0" eaLnBrk="1" latinLnBrk="0" hangingPunct="1">
              <a:lnSpc>
                <a:spcPct val="77000"/>
              </a:lnSpc>
              <a:spcBef>
                <a:spcPts val="0"/>
              </a:spcBef>
              <a:buFont typeface="Arial" panose="020B0604020202020204" pitchFamily="34" charset="0"/>
              <a:buNone/>
              <a:defRPr lang="en-US" sz="6000" kern="1200" spc="-200" baseline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09585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21917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82875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438339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304792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657509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4267093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876678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u-HU" dirty="0"/>
              <a:t>A HIRDETŐRŐL ÉS A KAMPÁNYRÓL!</a:t>
            </a:r>
          </a:p>
        </p:txBody>
      </p:sp>
    </p:spTree>
    <p:extLst>
      <p:ext uri="{BB962C8B-B14F-4D97-AF65-F5344CB8AC3E}">
        <p14:creationId xmlns:p14="http://schemas.microsoft.com/office/powerpoint/2010/main" val="592468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push dir="u"/>
      </p:transition>
    </mc:Choice>
    <mc:Fallback xmlns="">
      <p:transition spd="slow">
        <p:push dir="u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tumblr_inline_mj70z0XL2c1qz4rgp.jpg (500×398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525" y="-2955506"/>
            <a:ext cx="12328525" cy="9813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2755213" y="2990851"/>
            <a:ext cx="6681574" cy="811808"/>
          </a:xfrm>
          <a:gradFill>
            <a:gsLst>
              <a:gs pos="0">
                <a:schemeClr val="accent2"/>
              </a:gs>
              <a:gs pos="100000">
                <a:schemeClr val="accent3"/>
              </a:gs>
            </a:gsLst>
          </a:gradFill>
        </p:spPr>
        <p:txBody>
          <a:bodyPr/>
          <a:lstStyle/>
          <a:p>
            <a:r>
              <a:rPr lang="hu-HU" dirty="0"/>
              <a:t>AZ ÖTLETIG VEZETŐ ÚT</a:t>
            </a:r>
          </a:p>
        </p:txBody>
      </p:sp>
    </p:spTree>
    <p:extLst>
      <p:ext uri="{BB962C8B-B14F-4D97-AF65-F5344CB8AC3E}">
        <p14:creationId xmlns:p14="http://schemas.microsoft.com/office/powerpoint/2010/main" val="3264642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push dir="u"/>
      </p:transition>
    </mc:Choice>
    <mc:Fallback xmlns="">
      <p:transition spd="slow">
        <p:push dir="u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21685" y="2111664"/>
            <a:ext cx="2743200" cy="274320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800" b="1" dirty="0"/>
              <a:t>IDELYN</a:t>
            </a:r>
          </a:p>
          <a:p>
            <a:pPr algn="ctr"/>
            <a:r>
              <a:rPr lang="hu-HU" sz="2800" b="1" dirty="0"/>
              <a:t>TERMÉKCSALÁD</a:t>
            </a:r>
          </a:p>
        </p:txBody>
      </p:sp>
      <p:sp>
        <p:nvSpPr>
          <p:cNvPr id="8" name="Rectangle 7"/>
          <p:cNvSpPr/>
          <p:nvPr/>
        </p:nvSpPr>
        <p:spPr>
          <a:xfrm>
            <a:off x="4738218" y="2111664"/>
            <a:ext cx="2743200" cy="274320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800" b="1" dirty="0"/>
              <a:t>MÉG MINDIG TABU A PUNCI</a:t>
            </a:r>
          </a:p>
        </p:txBody>
      </p:sp>
      <p:sp>
        <p:nvSpPr>
          <p:cNvPr id="9" name="Rectangle 8"/>
          <p:cNvSpPr/>
          <p:nvPr/>
        </p:nvSpPr>
        <p:spPr>
          <a:xfrm>
            <a:off x="8754751" y="2111664"/>
            <a:ext cx="2743200" cy="274320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800" b="1" dirty="0"/>
              <a:t>NYILTAN BESZÉLNI A VAGINÁRÓL</a:t>
            </a:r>
          </a:p>
        </p:txBody>
      </p:sp>
      <p:sp>
        <p:nvSpPr>
          <p:cNvPr id="10" name="Subtitle 2"/>
          <p:cNvSpPr>
            <a:spLocks noGrp="1"/>
          </p:cNvSpPr>
          <p:nvPr>
            <p:ph type="subTitle" idx="1"/>
          </p:nvPr>
        </p:nvSpPr>
        <p:spPr>
          <a:xfrm>
            <a:off x="721685" y="975784"/>
            <a:ext cx="10776266" cy="846382"/>
          </a:xfrm>
        </p:spPr>
        <p:txBody>
          <a:bodyPr/>
          <a:lstStyle/>
          <a:p>
            <a:r>
              <a:rPr lang="hu-HU" sz="6600" dirty="0"/>
              <a:t>CÉLOK</a:t>
            </a:r>
          </a:p>
        </p:txBody>
      </p:sp>
    </p:spTree>
    <p:extLst>
      <p:ext uri="{BB962C8B-B14F-4D97-AF65-F5344CB8AC3E}">
        <p14:creationId xmlns:p14="http://schemas.microsoft.com/office/powerpoint/2010/main" val="1487469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push dir="u"/>
      </p:transition>
    </mc:Choice>
    <mc:Fallback xmlns="">
      <p:transition spd="slow">
        <p:push dir="u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the-birth-of-venus.png (574×363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70"/>
            <a:ext cx="12192000" cy="7710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5638800" y="3461746"/>
            <a:ext cx="1200150" cy="772707"/>
          </a:xfrm>
        </p:spPr>
        <p:txBody>
          <a:bodyPr/>
          <a:lstStyle/>
          <a:p>
            <a:r>
              <a:rPr lang="hu-HU" dirty="0"/>
              <a:t>TE</a:t>
            </a:r>
          </a:p>
        </p:txBody>
      </p:sp>
      <p:sp>
        <p:nvSpPr>
          <p:cNvPr id="5" name="Subtitle 3"/>
          <p:cNvSpPr txBox="1">
            <a:spLocks/>
          </p:cNvSpPr>
          <p:nvPr/>
        </p:nvSpPr>
        <p:spPr>
          <a:xfrm>
            <a:off x="5057775" y="4149595"/>
            <a:ext cx="2362200" cy="772707"/>
          </a:xfrm>
          <a:prstGeom prst="rect">
            <a:avLst/>
          </a:prstGeom>
          <a:gradFill>
            <a:gsLst>
              <a:gs pos="0">
                <a:schemeClr val="accent3"/>
              </a:gs>
              <a:gs pos="100000">
                <a:schemeClr val="accent2"/>
              </a:gs>
            </a:gsLst>
            <a:lin ang="2700000" scaled="0"/>
          </a:gradFill>
        </p:spPr>
        <p:txBody>
          <a:bodyPr vert="horz" wrap="square" lIns="0" tIns="36000" rIns="0" bIns="0" rtlCol="0" anchor="b" anchorCtr="0">
            <a:spAutoFit/>
          </a:bodyPr>
          <a:lstStyle>
            <a:lvl1pPr marL="0" indent="0" algn="ctr" defTabSz="914400" rtl="0" eaLnBrk="1" latinLnBrk="0" hangingPunct="1">
              <a:lnSpc>
                <a:spcPct val="77000"/>
              </a:lnSpc>
              <a:spcBef>
                <a:spcPts val="0"/>
              </a:spcBef>
              <a:buFont typeface="Arial" panose="020B0604020202020204" pitchFamily="34" charset="0"/>
              <a:buNone/>
              <a:defRPr lang="en-US" sz="6000" kern="1200" spc="-200" baseline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09585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21917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82875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438339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304792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657509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4267093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876678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u-HU" dirty="0"/>
              <a:t>HOGY</a:t>
            </a:r>
          </a:p>
        </p:txBody>
      </p:sp>
      <p:sp>
        <p:nvSpPr>
          <p:cNvPr id="6" name="Subtitle 3"/>
          <p:cNvSpPr txBox="1">
            <a:spLocks/>
          </p:cNvSpPr>
          <p:nvPr/>
        </p:nvSpPr>
        <p:spPr>
          <a:xfrm>
            <a:off x="4781550" y="4922302"/>
            <a:ext cx="2914650" cy="772707"/>
          </a:xfrm>
          <a:prstGeom prst="rect">
            <a:avLst/>
          </a:prstGeom>
          <a:gradFill>
            <a:gsLst>
              <a:gs pos="0">
                <a:schemeClr val="accent3"/>
              </a:gs>
              <a:gs pos="100000">
                <a:schemeClr val="accent2"/>
              </a:gs>
            </a:gsLst>
            <a:lin ang="2700000" scaled="0"/>
          </a:gradFill>
        </p:spPr>
        <p:txBody>
          <a:bodyPr vert="horz" wrap="square" lIns="0" tIns="36000" rIns="0" bIns="0" rtlCol="0" anchor="b" anchorCtr="0">
            <a:spAutoFit/>
          </a:bodyPr>
          <a:lstStyle>
            <a:lvl1pPr marL="0" indent="0" algn="ctr" defTabSz="914400" rtl="0" eaLnBrk="1" latinLnBrk="0" hangingPunct="1">
              <a:lnSpc>
                <a:spcPct val="77000"/>
              </a:lnSpc>
              <a:spcBef>
                <a:spcPts val="0"/>
              </a:spcBef>
              <a:buFont typeface="Arial" panose="020B0604020202020204" pitchFamily="34" charset="0"/>
              <a:buNone/>
              <a:defRPr lang="en-US" sz="6000" kern="1200" spc="-200" baseline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09585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21917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82875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438339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304792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657509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4267093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876678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u-HU" dirty="0"/>
              <a:t>HÍVOD?</a:t>
            </a:r>
          </a:p>
        </p:txBody>
      </p:sp>
    </p:spTree>
    <p:extLst>
      <p:ext uri="{BB962C8B-B14F-4D97-AF65-F5344CB8AC3E}">
        <p14:creationId xmlns:p14="http://schemas.microsoft.com/office/powerpoint/2010/main" val="3391231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push dir="u"/>
      </p:transition>
    </mc:Choice>
    <mc:Fallback xmlns="">
      <p:transition spd="slow">
        <p:push dir="u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21685" y="975784"/>
            <a:ext cx="10273141" cy="2410528"/>
          </a:xfrm>
        </p:spPr>
        <p:txBody>
          <a:bodyPr/>
          <a:lstStyle/>
          <a:p>
            <a:r>
              <a:rPr lang="hu-HU" sz="6600" dirty="0"/>
              <a:t>TE</a:t>
            </a:r>
          </a:p>
          <a:p>
            <a:r>
              <a:rPr lang="hu-HU" sz="6600" dirty="0"/>
              <a:t>HOGY</a:t>
            </a:r>
          </a:p>
          <a:p>
            <a:r>
              <a:rPr lang="hu-HU" sz="6600" dirty="0"/>
              <a:t>HÍVOD?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9674894" y="4312415"/>
            <a:ext cx="2199156" cy="2165938"/>
            <a:chOff x="3380067" y="1001720"/>
            <a:chExt cx="1066092" cy="1066264"/>
          </a:xfrm>
        </p:grpSpPr>
        <p:sp>
          <p:nvSpPr>
            <p:cNvPr id="15" name="Oval 14"/>
            <p:cNvSpPr/>
            <p:nvPr/>
          </p:nvSpPr>
          <p:spPr>
            <a:xfrm>
              <a:off x="3380067" y="1001720"/>
              <a:ext cx="1066092" cy="1066264"/>
            </a:xfrm>
            <a:prstGeom prst="ellipse">
              <a:avLst/>
            </a:prstGeom>
            <a:solidFill>
              <a:srgbClr val="FFFFFF"/>
            </a:solidFill>
            <a:ln w="19050" cap="rnd">
              <a:solidFill>
                <a:schemeClr val="bg1"/>
              </a:solidFill>
              <a:prstDash val="sysDot"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6" name="Oval 4"/>
            <p:cNvSpPr/>
            <p:nvPr/>
          </p:nvSpPr>
          <p:spPr>
            <a:xfrm>
              <a:off x="3536193" y="1157871"/>
              <a:ext cx="753840" cy="753962"/>
            </a:xfrm>
            <a:prstGeom prst="rect">
              <a:avLst/>
            </a:prstGeom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1910" tIns="41910" rIns="41910" bIns="4191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u-HU" sz="2600" b="1" dirty="0">
                  <a:solidFill>
                    <a:srgbClr val="EE4A77"/>
                  </a:solidFill>
                </a:rPr>
                <a:t>SZAVAZÁS</a:t>
              </a:r>
              <a:endParaRPr lang="en-GB" sz="2600" b="1" dirty="0">
                <a:solidFill>
                  <a:srgbClr val="EE4A77"/>
                </a:solidFill>
              </a:endParaRPr>
            </a:p>
          </p:txBody>
        </p:sp>
      </p:grpSp>
      <p:sp>
        <p:nvSpPr>
          <p:cNvPr id="14" name="Oval 6"/>
          <p:cNvSpPr/>
          <p:nvPr/>
        </p:nvSpPr>
        <p:spPr>
          <a:xfrm>
            <a:off x="15329506" y="522358"/>
            <a:ext cx="1272791" cy="1272791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1910" tIns="41910" rIns="41910" bIns="4191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GB" sz="2000" dirty="0">
              <a:solidFill>
                <a:schemeClr val="accent1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7266867" y="2557706"/>
            <a:ext cx="2156495" cy="2165936"/>
            <a:chOff x="694133" y="2792136"/>
            <a:chExt cx="1066092" cy="1066264"/>
          </a:xfrm>
        </p:grpSpPr>
        <p:sp>
          <p:nvSpPr>
            <p:cNvPr id="11" name="Oval 10"/>
            <p:cNvSpPr/>
            <p:nvPr/>
          </p:nvSpPr>
          <p:spPr>
            <a:xfrm>
              <a:off x="694133" y="2792136"/>
              <a:ext cx="1066092" cy="1066264"/>
            </a:xfrm>
            <a:prstGeom prst="ellipse">
              <a:avLst/>
            </a:prstGeom>
            <a:noFill/>
            <a:ln w="50800" cap="rnd" cmpd="dbl">
              <a:solidFill>
                <a:schemeClr val="bg1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2" name="Oval 8"/>
            <p:cNvSpPr/>
            <p:nvPr/>
          </p:nvSpPr>
          <p:spPr>
            <a:xfrm>
              <a:off x="850259" y="2948286"/>
              <a:ext cx="753840" cy="753962"/>
            </a:xfrm>
            <a:prstGeom prst="rect">
              <a:avLst/>
            </a:prstGeom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1910" tIns="41910" rIns="41910" bIns="4191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GB" sz="2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875826" y="724150"/>
            <a:ext cx="2233135" cy="2165937"/>
            <a:chOff x="505632" y="1001716"/>
            <a:chExt cx="1066092" cy="1066264"/>
          </a:xfrm>
        </p:grpSpPr>
        <p:sp>
          <p:nvSpPr>
            <p:cNvPr id="9" name="Oval 8"/>
            <p:cNvSpPr/>
            <p:nvPr/>
          </p:nvSpPr>
          <p:spPr>
            <a:xfrm>
              <a:off x="505632" y="1001716"/>
              <a:ext cx="1066092" cy="1066264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Oval 10"/>
            <p:cNvSpPr/>
            <p:nvPr/>
          </p:nvSpPr>
          <p:spPr>
            <a:xfrm>
              <a:off x="661758" y="1188066"/>
              <a:ext cx="753840" cy="753962"/>
            </a:xfrm>
            <a:prstGeom prst="rect">
              <a:avLst/>
            </a:prstGeom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1910" tIns="41910" rIns="41910" bIns="4191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u-HU" sz="2600" b="1" dirty="0">
                  <a:solidFill>
                    <a:schemeClr val="bg1"/>
                  </a:solidFill>
                  <a:latin typeface="+mj-lt"/>
                </a:rPr>
                <a:t>KREATÍV ÖTLET </a:t>
              </a:r>
              <a:endParaRPr lang="en-GB" sz="2600" b="1" kern="1200" dirty="0">
                <a:solidFill>
                  <a:schemeClr val="bg1"/>
                </a:solidFill>
                <a:latin typeface="+mj-lt"/>
              </a:endParaRPr>
            </a:p>
          </p:txBody>
        </p:sp>
      </p:grpSp>
      <p:sp>
        <p:nvSpPr>
          <p:cNvPr id="18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742425" y="3422883"/>
            <a:ext cx="8174665" cy="1300759"/>
          </a:xfrm>
        </p:spPr>
        <p:txBody>
          <a:bodyPr/>
          <a:lstStyle/>
          <a:p>
            <a:r>
              <a:rPr lang="hu-HU" sz="4000" dirty="0"/>
              <a:t>HOGYAN</a:t>
            </a:r>
          </a:p>
          <a:p>
            <a:r>
              <a:rPr lang="hu-HU" sz="4000" dirty="0"/>
              <a:t>BESZÉLJÜNK RÓLA,</a:t>
            </a:r>
          </a:p>
          <a:p>
            <a:r>
              <a:rPr lang="hu-HU" sz="4000" dirty="0"/>
              <a:t>HA MEGFELELŐ</a:t>
            </a:r>
          </a:p>
          <a:p>
            <a:r>
              <a:rPr lang="hu-HU" sz="4000" dirty="0"/>
              <a:t>SZAVUNK SINCS RÁ?</a:t>
            </a:r>
          </a:p>
        </p:txBody>
      </p:sp>
      <p:sp>
        <p:nvSpPr>
          <p:cNvPr id="17" name="Oval 10"/>
          <p:cNvSpPr/>
          <p:nvPr/>
        </p:nvSpPr>
        <p:spPr>
          <a:xfrm>
            <a:off x="7672082" y="3001550"/>
            <a:ext cx="1272791" cy="1272791"/>
          </a:xfrm>
          <a:prstGeom prst="rect">
            <a:avLst/>
          </a:prstGeom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1910" tIns="41910" rIns="41910" bIns="4191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hu-HU" sz="2600" b="1" dirty="0">
                <a:solidFill>
                  <a:schemeClr val="bg1"/>
                </a:solidFill>
                <a:latin typeface="+mj-lt"/>
              </a:rPr>
              <a:t>VIDEÓ </a:t>
            </a:r>
            <a:endParaRPr lang="en-GB" sz="2600" b="1" kern="12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6" name="Jobbra nyíl 5"/>
          <p:cNvSpPr/>
          <p:nvPr/>
        </p:nvSpPr>
        <p:spPr>
          <a:xfrm rot="2408643">
            <a:off x="6880081" y="2561988"/>
            <a:ext cx="635508" cy="301663"/>
          </a:xfrm>
          <a:prstGeom prst="rightArrow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2700000" scaled="0"/>
          </a:gra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1" name="Jobbra nyíl 5"/>
          <p:cNvSpPr/>
          <p:nvPr/>
        </p:nvSpPr>
        <p:spPr>
          <a:xfrm rot="2408643">
            <a:off x="9210594" y="4427209"/>
            <a:ext cx="635508" cy="301663"/>
          </a:xfrm>
          <a:prstGeom prst="rightArrow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2700000" scaled="0"/>
          </a:gra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92513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push dir="u"/>
      </p:transition>
    </mc:Choice>
    <mc:Fallback xmlns="">
      <p:transition spd="slow">
        <p:push dir="u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tumblr_inline_mj70z8lZSl1qz4rgp.jpg (500×484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33705"/>
            <a:ext cx="12293600" cy="11900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1992631" y="3116257"/>
            <a:ext cx="8206739" cy="699097"/>
          </a:xfrm>
        </p:spPr>
        <p:txBody>
          <a:bodyPr/>
          <a:lstStyle/>
          <a:p>
            <a:r>
              <a:rPr lang="hu-HU" sz="5400" dirty="0"/>
              <a:t>MENNYIRE LEGYÜNK BÁTRAK?</a:t>
            </a:r>
          </a:p>
        </p:txBody>
      </p:sp>
    </p:spTree>
    <p:extLst>
      <p:ext uri="{BB962C8B-B14F-4D97-AF65-F5344CB8AC3E}">
        <p14:creationId xmlns:p14="http://schemas.microsoft.com/office/powerpoint/2010/main" val="4196510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push dir="u"/>
      </p:transition>
    </mc:Choice>
    <mc:Fallback xmlns="">
      <p:transition spd="slow">
        <p:push dir="u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2"/>
          <p:cNvSpPr>
            <a:spLocks noGrp="1"/>
          </p:cNvSpPr>
          <p:nvPr>
            <p:ph type="subTitle" idx="1"/>
          </p:nvPr>
        </p:nvSpPr>
        <p:spPr>
          <a:xfrm>
            <a:off x="721685" y="975784"/>
            <a:ext cx="10273141" cy="1628454"/>
          </a:xfrm>
        </p:spPr>
        <p:txBody>
          <a:bodyPr/>
          <a:lstStyle/>
          <a:p>
            <a:r>
              <a:rPr lang="hu-HU" sz="6600" dirty="0"/>
              <a:t>FONTOS</a:t>
            </a:r>
          </a:p>
          <a:p>
            <a:r>
              <a:rPr lang="hu-HU" sz="6600" dirty="0"/>
              <a:t>SZEMPONTOK</a:t>
            </a:r>
          </a:p>
        </p:txBody>
      </p:sp>
      <p:sp>
        <p:nvSpPr>
          <p:cNvPr id="7" name="Rectangle 6"/>
          <p:cNvSpPr/>
          <p:nvPr/>
        </p:nvSpPr>
        <p:spPr>
          <a:xfrm>
            <a:off x="1007435" y="3458134"/>
            <a:ext cx="2160000" cy="216000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u-HU" sz="2800" b="1" dirty="0"/>
              <a:t>LEGYEN</a:t>
            </a:r>
          </a:p>
          <a:p>
            <a:r>
              <a:rPr lang="hu-HU" sz="2800" b="1" dirty="0"/>
              <a:t>INFORMATÍV</a:t>
            </a:r>
          </a:p>
        </p:txBody>
      </p:sp>
      <p:sp>
        <p:nvSpPr>
          <p:cNvPr id="9" name="Rectangle 7"/>
          <p:cNvSpPr/>
          <p:nvPr/>
        </p:nvSpPr>
        <p:spPr>
          <a:xfrm>
            <a:off x="6389837" y="3458134"/>
            <a:ext cx="2160000" cy="216000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u-HU" sz="2800" b="1" dirty="0"/>
              <a:t>LEGYEN </a:t>
            </a:r>
          </a:p>
          <a:p>
            <a:r>
              <a:rPr lang="hu-HU" sz="2800" b="1" dirty="0"/>
              <a:t>ÖNAZONOS</a:t>
            </a:r>
          </a:p>
        </p:txBody>
      </p:sp>
      <p:sp>
        <p:nvSpPr>
          <p:cNvPr id="10" name="Rectangle 7"/>
          <p:cNvSpPr/>
          <p:nvPr/>
        </p:nvSpPr>
        <p:spPr>
          <a:xfrm>
            <a:off x="9081038" y="3484455"/>
            <a:ext cx="2160000" cy="216000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u-HU" sz="2800" b="1" dirty="0"/>
              <a:t>LEGYEN</a:t>
            </a:r>
          </a:p>
          <a:p>
            <a:r>
              <a:rPr lang="hu-HU" sz="2800" b="1" dirty="0"/>
              <a:t>PROVOKATÍV</a:t>
            </a:r>
          </a:p>
        </p:txBody>
      </p:sp>
      <p:sp>
        <p:nvSpPr>
          <p:cNvPr id="11" name="Rectangle 7"/>
          <p:cNvSpPr/>
          <p:nvPr/>
        </p:nvSpPr>
        <p:spPr>
          <a:xfrm>
            <a:off x="3698636" y="3444739"/>
            <a:ext cx="2160000" cy="216000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u-HU" sz="3000" b="1" dirty="0"/>
              <a:t>LEGYEN </a:t>
            </a:r>
          </a:p>
          <a:p>
            <a:r>
              <a:rPr lang="hu-HU" sz="3000" b="1" dirty="0"/>
              <a:t>IGÉNYES</a:t>
            </a:r>
          </a:p>
        </p:txBody>
      </p:sp>
    </p:spTree>
    <p:extLst>
      <p:ext uri="{BB962C8B-B14F-4D97-AF65-F5344CB8AC3E}">
        <p14:creationId xmlns:p14="http://schemas.microsoft.com/office/powerpoint/2010/main" val="3194626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push dir="u"/>
      </p:transition>
    </mc:Choice>
    <mc:Fallback xmlns="">
      <p:transition spd="slow">
        <p:push dir="u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106" y="1928130"/>
            <a:ext cx="6238521" cy="3047580"/>
          </a:xfrm>
          <a:prstGeom prst="rect">
            <a:avLst/>
          </a:prstGeom>
          <a:ln>
            <a:noFill/>
          </a:ln>
          <a:effectLst>
            <a:glow rad="101600">
              <a:schemeClr val="bg2">
                <a:lumMod val="85000"/>
                <a:alpha val="60000"/>
              </a:schemeClr>
            </a:glow>
          </a:effectLst>
        </p:spPr>
      </p:pic>
      <p:pic>
        <p:nvPicPr>
          <p:cNvPr id="6" name="Kép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420"/>
          <a:stretch/>
        </p:blipFill>
        <p:spPr>
          <a:xfrm>
            <a:off x="4200525" y="2946897"/>
            <a:ext cx="4968812" cy="3714726"/>
          </a:xfrm>
          <a:prstGeom prst="rect">
            <a:avLst/>
          </a:prstGeom>
          <a:ln>
            <a:noFill/>
          </a:ln>
          <a:effectLst>
            <a:glow rad="101600">
              <a:schemeClr val="bg2">
                <a:lumMod val="85000"/>
                <a:alpha val="60000"/>
              </a:schemeClr>
            </a:glow>
          </a:effectLst>
        </p:spPr>
      </p:pic>
      <p:pic>
        <p:nvPicPr>
          <p:cNvPr id="7" name="Kép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2212" y="121577"/>
            <a:ext cx="2460687" cy="6540046"/>
          </a:xfrm>
          <a:prstGeom prst="rect">
            <a:avLst/>
          </a:prstGeom>
          <a:ln>
            <a:noFill/>
          </a:ln>
          <a:effectLst>
            <a:glow rad="101600">
              <a:schemeClr val="bg2">
                <a:lumMod val="85000"/>
                <a:alpha val="60000"/>
              </a:schemeClr>
            </a:glow>
          </a:effectLst>
        </p:spPr>
      </p:pic>
      <p:sp>
        <p:nvSpPr>
          <p:cNvPr id="9" name="Subtitle 2"/>
          <p:cNvSpPr txBox="1">
            <a:spLocks/>
          </p:cNvSpPr>
          <p:nvPr/>
        </p:nvSpPr>
        <p:spPr>
          <a:xfrm>
            <a:off x="721685" y="975784"/>
            <a:ext cx="10273141" cy="846382"/>
          </a:xfrm>
          <a:prstGeom prst="rect">
            <a:avLst/>
          </a:prstGeom>
        </p:spPr>
        <p:txBody>
          <a:bodyPr vert="horz" wrap="square" lIns="0" tIns="36000" rIns="0" bIns="0" rtlCol="0">
            <a:spAutoFit/>
          </a:bodyPr>
          <a:lstStyle>
            <a:lvl1pPr marL="0" indent="0" algn="l" defTabSz="914400" rtl="0" eaLnBrk="1" latinLnBrk="0" hangingPunct="1">
              <a:lnSpc>
                <a:spcPct val="77000"/>
              </a:lnSpc>
              <a:spcBef>
                <a:spcPts val="0"/>
              </a:spcBef>
              <a:buFont typeface="Arial" panose="020B0604020202020204" pitchFamily="34" charset="0"/>
              <a:buNone/>
              <a:defRPr lang="en-US" sz="5400" kern="1200" spc="-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09585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21917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82875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438339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304792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657509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4267093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876678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u-HU" sz="6600" dirty="0"/>
              <a:t>A VÉGEREDMÉNY</a:t>
            </a:r>
          </a:p>
        </p:txBody>
      </p:sp>
    </p:spTree>
    <p:extLst>
      <p:ext uri="{BB962C8B-B14F-4D97-AF65-F5344CB8AC3E}">
        <p14:creationId xmlns:p14="http://schemas.microsoft.com/office/powerpoint/2010/main" val="3983767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push dir="u"/>
      </p:transition>
    </mc:Choice>
    <mc:Fallback xmlns="">
      <p:transition spd="slow">
        <p:push dir="u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2"/>
          <p:cNvSpPr txBox="1">
            <a:spLocks/>
          </p:cNvSpPr>
          <p:nvPr/>
        </p:nvSpPr>
        <p:spPr>
          <a:xfrm>
            <a:off x="721685" y="975784"/>
            <a:ext cx="10273141" cy="3164644"/>
          </a:xfrm>
          <a:prstGeom prst="rect">
            <a:avLst/>
          </a:prstGeom>
        </p:spPr>
        <p:txBody>
          <a:bodyPr vert="horz" wrap="square" lIns="0" tIns="36000" rIns="0" bIns="0" rtlCol="0">
            <a:spAutoFit/>
          </a:bodyPr>
          <a:lstStyle>
            <a:lvl1pPr marL="0" indent="0" algn="l" defTabSz="914400" rtl="0" eaLnBrk="1" latinLnBrk="0" hangingPunct="1">
              <a:lnSpc>
                <a:spcPct val="77000"/>
              </a:lnSpc>
              <a:spcBef>
                <a:spcPts val="0"/>
              </a:spcBef>
              <a:buFont typeface="Arial" panose="020B0604020202020204" pitchFamily="34" charset="0"/>
              <a:buNone/>
              <a:defRPr lang="en-US" sz="5400" kern="1200" spc="-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09585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21917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82875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438339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304792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657509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4267093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876678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u-HU" sz="6600" dirty="0"/>
              <a:t>AMIKOR </a:t>
            </a:r>
          </a:p>
          <a:p>
            <a:r>
              <a:rPr lang="hu-HU" sz="6600" dirty="0"/>
              <a:t>TÚL SOK</a:t>
            </a:r>
          </a:p>
          <a:p>
            <a:r>
              <a:rPr lang="hu-HU" sz="6600" dirty="0"/>
              <a:t>A JÓ ÖTLET…</a:t>
            </a:r>
          </a:p>
          <a:p>
            <a:endParaRPr lang="hu-HU" sz="6600" dirty="0"/>
          </a:p>
        </p:txBody>
      </p:sp>
      <p:pic>
        <p:nvPicPr>
          <p:cNvPr id="8" name="Kép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0319" y="3454575"/>
            <a:ext cx="1811173" cy="3184295"/>
          </a:xfrm>
          <a:prstGeom prst="rect">
            <a:avLst/>
          </a:prstGeom>
          <a:ln>
            <a:noFill/>
          </a:ln>
          <a:effectLst>
            <a:glow rad="101600">
              <a:schemeClr val="bg2">
                <a:lumMod val="85000"/>
                <a:alpha val="60000"/>
              </a:schemeClr>
            </a:glow>
          </a:effectLst>
        </p:spPr>
      </p:pic>
      <p:pic>
        <p:nvPicPr>
          <p:cNvPr id="10" name="Kép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6868" y="728403"/>
            <a:ext cx="3520419" cy="5808692"/>
          </a:xfrm>
          <a:prstGeom prst="rect">
            <a:avLst/>
          </a:prstGeom>
          <a:ln>
            <a:noFill/>
          </a:ln>
          <a:effectLst>
            <a:glow rad="101600">
              <a:schemeClr val="bg2">
                <a:lumMod val="85000"/>
                <a:alpha val="60000"/>
              </a:schemeClr>
            </a:glow>
          </a:effectLst>
        </p:spPr>
      </p:pic>
      <p:pic>
        <p:nvPicPr>
          <p:cNvPr id="11" name="Kép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749"/>
          <a:stretch/>
        </p:blipFill>
        <p:spPr>
          <a:xfrm>
            <a:off x="5676901" y="1882079"/>
            <a:ext cx="2895600" cy="4245442"/>
          </a:xfrm>
          <a:prstGeom prst="rect">
            <a:avLst/>
          </a:prstGeom>
          <a:ln>
            <a:noFill/>
          </a:ln>
          <a:effectLst>
            <a:glow rad="101600">
              <a:schemeClr val="bg2">
                <a:lumMod val="85000"/>
                <a:alpha val="6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1548140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push dir="u"/>
      </p:transition>
    </mc:Choice>
    <mc:Fallback xmlns="">
      <p:transition spd="slow">
        <p:push dir="u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2"/>
          <p:cNvSpPr txBox="1">
            <a:spLocks/>
          </p:cNvSpPr>
          <p:nvPr/>
        </p:nvSpPr>
        <p:spPr>
          <a:xfrm>
            <a:off x="721685" y="975784"/>
            <a:ext cx="10273141" cy="2410528"/>
          </a:xfrm>
          <a:prstGeom prst="rect">
            <a:avLst/>
          </a:prstGeom>
        </p:spPr>
        <p:txBody>
          <a:bodyPr vert="horz" wrap="square" lIns="0" tIns="36000" rIns="0" bIns="0" rtlCol="0">
            <a:spAutoFit/>
          </a:bodyPr>
          <a:lstStyle>
            <a:lvl1pPr marL="0" indent="0" algn="l" defTabSz="914400" rtl="0" eaLnBrk="1" latinLnBrk="0" hangingPunct="1">
              <a:lnSpc>
                <a:spcPct val="77000"/>
              </a:lnSpc>
              <a:spcBef>
                <a:spcPts val="0"/>
              </a:spcBef>
              <a:buFont typeface="Arial" panose="020B0604020202020204" pitchFamily="34" charset="0"/>
              <a:buNone/>
              <a:defRPr lang="en-US" sz="5400" kern="1200" spc="-20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09585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21917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82875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438339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3047924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657509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4267093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876678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u-HU" sz="6600" dirty="0"/>
              <a:t>A KAMPÁNY</a:t>
            </a:r>
          </a:p>
          <a:p>
            <a:r>
              <a:rPr lang="hu-HU" sz="6600" dirty="0"/>
              <a:t>SZÁMOKBAN</a:t>
            </a:r>
          </a:p>
          <a:p>
            <a:endParaRPr lang="hu-HU" sz="6600" dirty="0"/>
          </a:p>
        </p:txBody>
      </p:sp>
      <p:pic>
        <p:nvPicPr>
          <p:cNvPr id="6" name="Kép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86" t="7491" r="42993"/>
          <a:stretch/>
        </p:blipFill>
        <p:spPr>
          <a:xfrm>
            <a:off x="7552665" y="850709"/>
            <a:ext cx="3733800" cy="4545522"/>
          </a:xfrm>
          <a:prstGeom prst="rect">
            <a:avLst/>
          </a:prstGeom>
          <a:ln>
            <a:noFill/>
          </a:ln>
          <a:effectLst>
            <a:glow rad="101600">
              <a:schemeClr val="bg2">
                <a:lumMod val="85000"/>
                <a:alpha val="60000"/>
              </a:schemeClr>
            </a:glow>
          </a:effectLst>
        </p:spPr>
      </p:pic>
      <p:grpSp>
        <p:nvGrpSpPr>
          <p:cNvPr id="7" name="Group 5"/>
          <p:cNvGrpSpPr/>
          <p:nvPr/>
        </p:nvGrpSpPr>
        <p:grpSpPr>
          <a:xfrm>
            <a:off x="4320407" y="3052355"/>
            <a:ext cx="1800000" cy="1800000"/>
            <a:chOff x="2576686" y="2792135"/>
            <a:chExt cx="1066092" cy="1066264"/>
          </a:xfrm>
        </p:grpSpPr>
        <p:sp>
          <p:nvSpPr>
            <p:cNvPr id="12" name="Oval 12"/>
            <p:cNvSpPr/>
            <p:nvPr/>
          </p:nvSpPr>
          <p:spPr>
            <a:xfrm>
              <a:off x="2576686" y="2792135"/>
              <a:ext cx="1066092" cy="1066264"/>
            </a:xfrm>
            <a:prstGeom prst="ellipse">
              <a:avLst/>
            </a:prstGeom>
            <a:solidFill>
              <a:schemeClr val="bg2"/>
            </a:solidFill>
            <a:ln w="190500" cap="rnd" cmpd="sng">
              <a:solidFill>
                <a:schemeClr val="bg2"/>
              </a:solidFill>
              <a:prstDash val="solid"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3" name="Oval 6"/>
            <p:cNvSpPr/>
            <p:nvPr/>
          </p:nvSpPr>
          <p:spPr>
            <a:xfrm>
              <a:off x="2732812" y="2948286"/>
              <a:ext cx="753840" cy="75396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1910" tIns="41910" rIns="41910" bIns="4191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u-HU" sz="2400" b="1" dirty="0">
                  <a:solidFill>
                    <a:srgbClr val="F48D5C"/>
                  </a:solidFill>
                </a:rPr>
                <a:t>TÖBB,</a:t>
              </a:r>
            </a:p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u-HU" sz="2400" b="1" dirty="0">
                  <a:solidFill>
                    <a:srgbClr val="F48D5C"/>
                  </a:solidFill>
                </a:rPr>
                <a:t>MINT </a:t>
              </a:r>
            </a:p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u-HU" sz="2400" b="1" dirty="0">
                  <a:solidFill>
                    <a:srgbClr val="F48D5C"/>
                  </a:solidFill>
                </a:rPr>
                <a:t>300 LIKE</a:t>
              </a:r>
              <a:endParaRPr lang="en-GB" sz="2400" b="1" dirty="0">
                <a:solidFill>
                  <a:srgbClr val="F48D5C"/>
                </a:solidFill>
              </a:endParaRPr>
            </a:p>
          </p:txBody>
        </p:sp>
      </p:grpSp>
      <p:grpSp>
        <p:nvGrpSpPr>
          <p:cNvPr id="14" name="Group 5"/>
          <p:cNvGrpSpPr/>
          <p:nvPr/>
        </p:nvGrpSpPr>
        <p:grpSpPr>
          <a:xfrm>
            <a:off x="1167883" y="4027285"/>
            <a:ext cx="1800000" cy="1800000"/>
            <a:chOff x="2576686" y="2792135"/>
            <a:chExt cx="1066092" cy="1066264"/>
          </a:xfrm>
        </p:grpSpPr>
        <p:sp>
          <p:nvSpPr>
            <p:cNvPr id="15" name="Oval 12"/>
            <p:cNvSpPr/>
            <p:nvPr/>
          </p:nvSpPr>
          <p:spPr>
            <a:xfrm>
              <a:off x="2576686" y="2792135"/>
              <a:ext cx="1066092" cy="1066264"/>
            </a:xfrm>
            <a:prstGeom prst="ellipse">
              <a:avLst/>
            </a:prstGeom>
            <a:solidFill>
              <a:schemeClr val="bg2"/>
            </a:solidFill>
            <a:ln w="190500" cap="rnd" cmpd="sng">
              <a:solidFill>
                <a:schemeClr val="bg2"/>
              </a:solidFill>
              <a:prstDash val="solid"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6" name="Oval 6"/>
            <p:cNvSpPr/>
            <p:nvPr/>
          </p:nvSpPr>
          <p:spPr>
            <a:xfrm>
              <a:off x="2732812" y="2948286"/>
              <a:ext cx="753840" cy="75396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1910" tIns="41910" rIns="41910" bIns="41910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u-HU" sz="2400" b="1" dirty="0">
                  <a:solidFill>
                    <a:srgbClr val="F49552"/>
                  </a:solidFill>
                </a:rPr>
                <a:t>117 000 </a:t>
              </a:r>
            </a:p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hu-HU" sz="2400" b="1" dirty="0">
                  <a:solidFill>
                    <a:srgbClr val="F49552"/>
                  </a:solidFill>
                </a:rPr>
                <a:t>USER</a:t>
              </a:r>
              <a:endParaRPr lang="en-GB" sz="2400" b="1" dirty="0">
                <a:solidFill>
                  <a:srgbClr val="F49552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18618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push dir="u"/>
      </p:transition>
    </mc:Choice>
    <mc:Fallback xmlns="">
      <p:transition spd="slow">
        <p:push dir="u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upload.wikimedia.org/wikipedia/commons/thumb/0/0b/Sandro_Botticelli_-_La_nascita_di_Venere_-_Google_Art_Project_-_edited.jpg/1920px-Sandro_Botticelli_-_La_nascita_di_Venere_-_Google_Art_Project_-_edite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00050"/>
            <a:ext cx="12192000" cy="7658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71837" y="3080510"/>
            <a:ext cx="7248326" cy="696981"/>
          </a:xfrm>
          <a:gradFill>
            <a:gsLst>
              <a:gs pos="0">
                <a:srgbClr val="EE4A77"/>
              </a:gs>
              <a:gs pos="100000">
                <a:schemeClr val="accent3"/>
              </a:gs>
            </a:gsLst>
            <a:lin ang="2700000" scaled="0"/>
          </a:gradFill>
        </p:spPr>
        <p:txBody>
          <a:bodyPr/>
          <a:lstStyle/>
          <a:p>
            <a:pPr algn="ctr"/>
            <a:r>
              <a:rPr lang="hu-HU" dirty="0"/>
              <a:t>KÖSZÖNÖM A FIGYELMET!</a:t>
            </a:r>
          </a:p>
        </p:txBody>
      </p:sp>
    </p:spTree>
    <p:extLst>
      <p:ext uri="{BB962C8B-B14F-4D97-AF65-F5344CB8AC3E}">
        <p14:creationId xmlns:p14="http://schemas.microsoft.com/office/powerpoint/2010/main" val="596780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push dir="u"/>
      </p:transition>
    </mc:Choice>
    <mc:Fallback xmlns="">
      <p:transition spd="slow">
        <p:push dir="u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NLCafe">
      <a:dk1>
        <a:sysClr val="windowText" lastClr="000000"/>
      </a:dk1>
      <a:lt1>
        <a:sysClr val="window" lastClr="FFFFFF"/>
      </a:lt1>
      <a:dk2>
        <a:srgbClr val="000000"/>
      </a:dk2>
      <a:lt2>
        <a:srgbClr val="FFFFFF"/>
      </a:lt2>
      <a:accent1>
        <a:srgbClr val="BB1D4A"/>
      </a:accent1>
      <a:accent2>
        <a:srgbClr val="EE4A77"/>
      </a:accent2>
      <a:accent3>
        <a:srgbClr val="F59D32"/>
      </a:accent3>
      <a:accent4>
        <a:srgbClr val="37B0A0"/>
      </a:accent4>
      <a:accent5>
        <a:srgbClr val="FFFFFF"/>
      </a:accent5>
      <a:accent6>
        <a:srgbClr val="FFFFFF"/>
      </a:accent6>
      <a:hlink>
        <a:srgbClr val="BB1D4A"/>
      </a:hlink>
      <a:folHlink>
        <a:srgbClr val="BB1D4A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ubtle 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1519</TotalTime>
  <Words>108</Words>
  <Application>Microsoft Office PowerPoint</Application>
  <PresentationFormat>Widescreen</PresentationFormat>
  <Paragraphs>50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Calibri</vt:lpstr>
      <vt:lpstr>Office Theme</vt:lpstr>
      <vt:lpstr>HOGYAN BESZÉLJÜNK NYÍLTAN EGY SIKAMLÓS, ÉS SOKAK SZÁMÁRA TABU NŐI TÉMÁRÓL?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Laszlo Toth</dc:creator>
  <cp:lastModifiedBy>Laszlo Toth</cp:lastModifiedBy>
  <cp:revision>46</cp:revision>
  <dcterms:created xsi:type="dcterms:W3CDTF">2016-02-26T22:25:00Z</dcterms:created>
  <dcterms:modified xsi:type="dcterms:W3CDTF">2016-09-26T21:33:44Z</dcterms:modified>
</cp:coreProperties>
</file>